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  <p:sldMasterId id="2147483676" r:id="rId2"/>
  </p:sldMasterIdLst>
  <p:notesMasterIdLst>
    <p:notesMasterId r:id="rId15"/>
  </p:notesMasterIdLst>
  <p:sldIdLst>
    <p:sldId id="299" r:id="rId3"/>
    <p:sldId id="319" r:id="rId4"/>
    <p:sldId id="311" r:id="rId5"/>
    <p:sldId id="312" r:id="rId6"/>
    <p:sldId id="313" r:id="rId7"/>
    <p:sldId id="301" r:id="rId8"/>
    <p:sldId id="314" r:id="rId9"/>
    <p:sldId id="315" r:id="rId10"/>
    <p:sldId id="316" r:id="rId11"/>
    <p:sldId id="317" r:id="rId12"/>
    <p:sldId id="318" r:id="rId13"/>
    <p:sldId id="278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  <p15:guide id="3" orient="horz" pos="337">
          <p15:clr>
            <a:srgbClr val="9AA0A6"/>
          </p15:clr>
        </p15:guide>
        <p15:guide id="4" orient="horz" pos="2903">
          <p15:clr>
            <a:srgbClr val="9AA0A6"/>
          </p15:clr>
        </p15:guide>
        <p15:guide id="5" pos="452">
          <p15:clr>
            <a:srgbClr val="9AA0A6"/>
          </p15:clr>
        </p15:guide>
        <p15:guide id="6" pos="5308">
          <p15:clr>
            <a:srgbClr val="9AA0A6"/>
          </p15:clr>
        </p15:guide>
        <p15:guide id="7" orient="horz" pos="277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7EFC1EB-B153-42A9-8683-C9DBED2BED99}">
  <a:tblStyle styleId="{67EFC1EB-B153-42A9-8683-C9DBED2BED9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032" y="67"/>
      </p:cViewPr>
      <p:guideLst>
        <p:guide orient="horz" pos="1620"/>
        <p:guide pos="2880"/>
        <p:guide orient="horz" pos="337"/>
        <p:guide orient="horz" pos="2903"/>
        <p:guide pos="452"/>
        <p:guide pos="5308"/>
        <p:guide orient="horz" pos="27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g914fe5cc52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1" name="Google Shape;1831;g914fe5cc52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1902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531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318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3129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804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1596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" name="Google Shape;2289;g9552b1fbfa_0_30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0" name="Google Shape;2290;g9552b1fbfa_0_30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6538" y="483407"/>
            <a:ext cx="552417" cy="264300"/>
          </a:xfrm>
          <a:custGeom>
            <a:avLst/>
            <a:gdLst/>
            <a:ahLst/>
            <a:cxnLst/>
            <a:rect l="l" t="t" r="r" b="b"/>
            <a:pathLst>
              <a:path w="20458" h="9788" extrusionOk="0">
                <a:moveTo>
                  <a:pt x="1" y="1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83183" y="812560"/>
            <a:ext cx="551580" cy="264300"/>
          </a:xfrm>
          <a:custGeom>
            <a:avLst/>
            <a:gdLst/>
            <a:ahLst/>
            <a:cxnLst/>
            <a:rect l="l" t="t" r="r" b="b"/>
            <a:pathLst>
              <a:path w="20427" h="9788" extrusionOk="0">
                <a:moveTo>
                  <a:pt x="1" y="0"/>
                </a:moveTo>
                <a:lnTo>
                  <a:pt x="1" y="9787"/>
                </a:lnTo>
                <a:lnTo>
                  <a:pt x="20427" y="9787"/>
                </a:lnTo>
                <a:lnTo>
                  <a:pt x="2042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64037" y="812541"/>
            <a:ext cx="552390" cy="2643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1681273" y="2679753"/>
            <a:ext cx="552390" cy="2643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0" y="1"/>
                </a:moveTo>
                <a:lnTo>
                  <a:pt x="0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72177" y="2682261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0" y="0"/>
                </a:moveTo>
                <a:lnTo>
                  <a:pt x="0" y="9818"/>
                </a:lnTo>
                <a:lnTo>
                  <a:pt x="20456" y="9818"/>
                </a:lnTo>
                <a:lnTo>
                  <a:pt x="2045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8119333" y="2031738"/>
            <a:ext cx="566348" cy="264300"/>
          </a:xfrm>
          <a:custGeom>
            <a:avLst/>
            <a:gdLst/>
            <a:ahLst/>
            <a:cxnLst/>
            <a:rect l="l" t="t" r="r" b="b"/>
            <a:pathLst>
              <a:path w="8360" h="9788" extrusionOk="0">
                <a:moveTo>
                  <a:pt x="1" y="0"/>
                </a:moveTo>
                <a:lnTo>
                  <a:pt x="1" y="9787"/>
                </a:lnTo>
                <a:lnTo>
                  <a:pt x="8360" y="9787"/>
                </a:lnTo>
                <a:lnTo>
                  <a:pt x="836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7492873" y="2365404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1" y="1"/>
                </a:moveTo>
                <a:lnTo>
                  <a:pt x="1" y="9819"/>
                </a:lnTo>
                <a:lnTo>
                  <a:pt x="20457" y="9819"/>
                </a:lnTo>
                <a:lnTo>
                  <a:pt x="2045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938854" y="795302"/>
            <a:ext cx="551580" cy="264300"/>
          </a:xfrm>
          <a:custGeom>
            <a:avLst/>
            <a:gdLst/>
            <a:ahLst/>
            <a:cxnLst/>
            <a:rect l="l" t="t" r="r" b="b"/>
            <a:pathLst>
              <a:path w="20427" h="9788" extrusionOk="0">
                <a:moveTo>
                  <a:pt x="1" y="0"/>
                </a:moveTo>
                <a:lnTo>
                  <a:pt x="1" y="9788"/>
                </a:lnTo>
                <a:lnTo>
                  <a:pt x="20427" y="9788"/>
                </a:lnTo>
                <a:lnTo>
                  <a:pt x="204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7460240" y="425962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1" y="0"/>
                </a:moveTo>
                <a:lnTo>
                  <a:pt x="1" y="9818"/>
                </a:lnTo>
                <a:lnTo>
                  <a:pt x="20457" y="9818"/>
                </a:lnTo>
                <a:lnTo>
                  <a:pt x="2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854520" y="608175"/>
            <a:ext cx="552390" cy="2643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7"/>
                </a:lnTo>
                <a:lnTo>
                  <a:pt x="20457" y="9787"/>
                </a:lnTo>
                <a:lnTo>
                  <a:pt x="2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6954645" y="4129220"/>
            <a:ext cx="552417" cy="265111"/>
          </a:xfrm>
          <a:custGeom>
            <a:avLst/>
            <a:gdLst/>
            <a:ahLst/>
            <a:cxnLst/>
            <a:rect l="l" t="t" r="r" b="b"/>
            <a:pathLst>
              <a:path w="20458" h="9818" extrusionOk="0">
                <a:moveTo>
                  <a:pt x="1" y="0"/>
                </a:moveTo>
                <a:lnTo>
                  <a:pt x="1" y="9818"/>
                </a:lnTo>
                <a:lnTo>
                  <a:pt x="20457" y="9818"/>
                </a:lnTo>
                <a:lnTo>
                  <a:pt x="2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412058" y="694340"/>
            <a:ext cx="6426568" cy="3470199"/>
          </a:xfrm>
          <a:custGeom>
            <a:avLst/>
            <a:gdLst/>
            <a:ahLst/>
            <a:cxnLst/>
            <a:rect l="l" t="t" r="r" b="b"/>
            <a:pathLst>
              <a:path w="237999" h="128514" extrusionOk="0">
                <a:moveTo>
                  <a:pt x="234807" y="1"/>
                </a:moveTo>
                <a:lnTo>
                  <a:pt x="122" y="4317"/>
                </a:lnTo>
                <a:lnTo>
                  <a:pt x="1" y="121218"/>
                </a:lnTo>
                <a:lnTo>
                  <a:pt x="237999" y="128513"/>
                </a:lnTo>
                <a:lnTo>
                  <a:pt x="23480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1501517" y="787094"/>
            <a:ext cx="6227128" cy="3254314"/>
          </a:xfrm>
          <a:custGeom>
            <a:avLst/>
            <a:gdLst/>
            <a:ahLst/>
            <a:cxnLst/>
            <a:rect l="l" t="t" r="r" b="b"/>
            <a:pathLst>
              <a:path w="230613" h="120519" extrusionOk="0">
                <a:moveTo>
                  <a:pt x="227817" y="0"/>
                </a:moveTo>
                <a:lnTo>
                  <a:pt x="487" y="4195"/>
                </a:lnTo>
                <a:lnTo>
                  <a:pt x="1" y="114136"/>
                </a:lnTo>
                <a:lnTo>
                  <a:pt x="230613" y="120519"/>
                </a:lnTo>
                <a:lnTo>
                  <a:pt x="230613" y="120519"/>
                </a:lnTo>
                <a:lnTo>
                  <a:pt x="227817" y="0"/>
                </a:lnTo>
                <a:close/>
              </a:path>
            </a:pathLst>
          </a:custGeom>
          <a:solidFill>
            <a:srgbClr val="C699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1501517" y="787094"/>
            <a:ext cx="6152439" cy="3082794"/>
          </a:xfrm>
          <a:custGeom>
            <a:avLst/>
            <a:gdLst/>
            <a:ahLst/>
            <a:cxnLst/>
            <a:rect l="l" t="t" r="r" b="b"/>
            <a:pathLst>
              <a:path w="227847" h="114167" extrusionOk="0">
                <a:moveTo>
                  <a:pt x="227817" y="0"/>
                </a:moveTo>
                <a:lnTo>
                  <a:pt x="487" y="4195"/>
                </a:lnTo>
                <a:lnTo>
                  <a:pt x="1" y="114136"/>
                </a:lnTo>
                <a:lnTo>
                  <a:pt x="1156" y="114166"/>
                </a:lnTo>
                <a:lnTo>
                  <a:pt x="1612" y="5715"/>
                </a:lnTo>
                <a:lnTo>
                  <a:pt x="227847" y="1520"/>
                </a:lnTo>
                <a:lnTo>
                  <a:pt x="227817" y="0"/>
                </a:lnTo>
                <a:close/>
              </a:path>
            </a:pathLst>
          </a:custGeom>
          <a:solidFill>
            <a:srgbClr val="BF89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3282575" y="1963106"/>
            <a:ext cx="36129" cy="32511"/>
          </a:xfrm>
          <a:custGeom>
            <a:avLst/>
            <a:gdLst/>
            <a:ahLst/>
            <a:cxnLst/>
            <a:rect l="l" t="t" r="r" b="b"/>
            <a:pathLst>
              <a:path w="1338" h="1204" extrusionOk="0">
                <a:moveTo>
                  <a:pt x="739" y="1"/>
                </a:moveTo>
                <a:cubicBezTo>
                  <a:pt x="589" y="1"/>
                  <a:pt x="434" y="58"/>
                  <a:pt x="304" y="188"/>
                </a:cubicBezTo>
                <a:lnTo>
                  <a:pt x="213" y="248"/>
                </a:lnTo>
                <a:cubicBezTo>
                  <a:pt x="0" y="461"/>
                  <a:pt x="0" y="765"/>
                  <a:pt x="213" y="947"/>
                </a:cubicBezTo>
                <a:lnTo>
                  <a:pt x="304" y="1039"/>
                </a:lnTo>
                <a:cubicBezTo>
                  <a:pt x="428" y="1142"/>
                  <a:pt x="580" y="1203"/>
                  <a:pt x="741" y="1203"/>
                </a:cubicBezTo>
                <a:cubicBezTo>
                  <a:pt x="817" y="1203"/>
                  <a:pt x="895" y="1189"/>
                  <a:pt x="973" y="1160"/>
                </a:cubicBezTo>
                <a:cubicBezTo>
                  <a:pt x="1186" y="1069"/>
                  <a:pt x="1338" y="856"/>
                  <a:pt x="1338" y="613"/>
                </a:cubicBezTo>
                <a:cubicBezTo>
                  <a:pt x="1338" y="245"/>
                  <a:pt x="1049" y="1"/>
                  <a:pt x="73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3488577" y="1823449"/>
            <a:ext cx="34617" cy="24329"/>
          </a:xfrm>
          <a:custGeom>
            <a:avLst/>
            <a:gdLst/>
            <a:ahLst/>
            <a:cxnLst/>
            <a:rect l="l" t="t" r="r" b="b"/>
            <a:pathLst>
              <a:path w="1282" h="901" extrusionOk="0">
                <a:moveTo>
                  <a:pt x="841" y="1"/>
                </a:moveTo>
                <a:cubicBezTo>
                  <a:pt x="815" y="1"/>
                  <a:pt x="789" y="4"/>
                  <a:pt x="761" y="10"/>
                </a:cubicBezTo>
                <a:lnTo>
                  <a:pt x="305" y="101"/>
                </a:lnTo>
                <a:cubicBezTo>
                  <a:pt x="1" y="253"/>
                  <a:pt x="1" y="648"/>
                  <a:pt x="305" y="800"/>
                </a:cubicBezTo>
                <a:lnTo>
                  <a:pt x="761" y="891"/>
                </a:lnTo>
                <a:cubicBezTo>
                  <a:pt x="789" y="898"/>
                  <a:pt x="815" y="901"/>
                  <a:pt x="841" y="901"/>
                </a:cubicBezTo>
                <a:cubicBezTo>
                  <a:pt x="1281" y="901"/>
                  <a:pt x="1281" y="1"/>
                  <a:pt x="84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3459036" y="2146264"/>
            <a:ext cx="27921" cy="20549"/>
          </a:xfrm>
          <a:custGeom>
            <a:avLst/>
            <a:gdLst/>
            <a:ahLst/>
            <a:cxnLst/>
            <a:rect l="l" t="t" r="r" b="b"/>
            <a:pathLst>
              <a:path w="1034" h="761" extrusionOk="0">
                <a:moveTo>
                  <a:pt x="517" y="0"/>
                </a:moveTo>
                <a:cubicBezTo>
                  <a:pt x="1" y="0"/>
                  <a:pt x="1" y="760"/>
                  <a:pt x="517" y="760"/>
                </a:cubicBezTo>
                <a:cubicBezTo>
                  <a:pt x="1034" y="760"/>
                  <a:pt x="1034" y="0"/>
                  <a:pt x="51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3565723" y="2488521"/>
            <a:ext cx="24653" cy="18902"/>
          </a:xfrm>
          <a:custGeom>
            <a:avLst/>
            <a:gdLst/>
            <a:ahLst/>
            <a:cxnLst/>
            <a:rect l="l" t="t" r="r" b="b"/>
            <a:pathLst>
              <a:path w="913" h="700" extrusionOk="0">
                <a:moveTo>
                  <a:pt x="457" y="0"/>
                </a:moveTo>
                <a:cubicBezTo>
                  <a:pt x="1" y="0"/>
                  <a:pt x="1" y="699"/>
                  <a:pt x="457" y="699"/>
                </a:cubicBezTo>
                <a:cubicBezTo>
                  <a:pt x="913" y="699"/>
                  <a:pt x="913" y="0"/>
                  <a:pt x="45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3761086" y="2489331"/>
            <a:ext cx="41044" cy="30405"/>
          </a:xfrm>
          <a:custGeom>
            <a:avLst/>
            <a:gdLst/>
            <a:ahLst/>
            <a:cxnLst/>
            <a:rect l="l" t="t" r="r" b="b"/>
            <a:pathLst>
              <a:path w="1520" h="1126" extrusionOk="0">
                <a:moveTo>
                  <a:pt x="760" y="1"/>
                </a:moveTo>
                <a:cubicBezTo>
                  <a:pt x="0" y="1"/>
                  <a:pt x="0" y="1125"/>
                  <a:pt x="760" y="1125"/>
                </a:cubicBezTo>
                <a:cubicBezTo>
                  <a:pt x="1520" y="1125"/>
                  <a:pt x="1520" y="1"/>
                  <a:pt x="76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3880896" y="2307955"/>
            <a:ext cx="32862" cy="11503"/>
          </a:xfrm>
          <a:custGeom>
            <a:avLst/>
            <a:gdLst/>
            <a:ahLst/>
            <a:cxnLst/>
            <a:rect l="l" t="t" r="r" b="b"/>
            <a:pathLst>
              <a:path w="1217" h="426" extrusionOk="0">
                <a:moveTo>
                  <a:pt x="943" y="0"/>
                </a:moveTo>
                <a:lnTo>
                  <a:pt x="943" y="31"/>
                </a:lnTo>
                <a:lnTo>
                  <a:pt x="214" y="31"/>
                </a:lnTo>
                <a:cubicBezTo>
                  <a:pt x="1" y="92"/>
                  <a:pt x="1" y="365"/>
                  <a:pt x="214" y="426"/>
                </a:cubicBezTo>
                <a:lnTo>
                  <a:pt x="943" y="426"/>
                </a:lnTo>
                <a:cubicBezTo>
                  <a:pt x="1217" y="426"/>
                  <a:pt x="1217" y="0"/>
                  <a:pt x="94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3797999" y="2122259"/>
            <a:ext cx="18929" cy="20738"/>
          </a:xfrm>
          <a:custGeom>
            <a:avLst/>
            <a:gdLst/>
            <a:ahLst/>
            <a:cxnLst/>
            <a:rect l="l" t="t" r="r" b="b"/>
            <a:pathLst>
              <a:path w="701" h="768" extrusionOk="0">
                <a:moveTo>
                  <a:pt x="350" y="0"/>
                </a:moveTo>
                <a:cubicBezTo>
                  <a:pt x="252" y="0"/>
                  <a:pt x="153" y="54"/>
                  <a:pt x="92" y="160"/>
                </a:cubicBezTo>
                <a:lnTo>
                  <a:pt x="62" y="190"/>
                </a:lnTo>
                <a:cubicBezTo>
                  <a:pt x="1" y="312"/>
                  <a:pt x="1" y="433"/>
                  <a:pt x="62" y="525"/>
                </a:cubicBezTo>
                <a:lnTo>
                  <a:pt x="153" y="677"/>
                </a:lnTo>
                <a:cubicBezTo>
                  <a:pt x="199" y="737"/>
                  <a:pt x="274" y="768"/>
                  <a:pt x="350" y="768"/>
                </a:cubicBezTo>
                <a:cubicBezTo>
                  <a:pt x="426" y="768"/>
                  <a:pt x="502" y="737"/>
                  <a:pt x="548" y="677"/>
                </a:cubicBezTo>
                <a:lnTo>
                  <a:pt x="639" y="525"/>
                </a:lnTo>
                <a:cubicBezTo>
                  <a:pt x="700" y="433"/>
                  <a:pt x="700" y="312"/>
                  <a:pt x="639" y="190"/>
                </a:cubicBezTo>
                <a:lnTo>
                  <a:pt x="609" y="160"/>
                </a:lnTo>
                <a:cubicBezTo>
                  <a:pt x="548" y="54"/>
                  <a:pt x="449" y="0"/>
                  <a:pt x="35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4027007" y="2164302"/>
            <a:ext cx="33672" cy="24653"/>
          </a:xfrm>
          <a:custGeom>
            <a:avLst/>
            <a:gdLst/>
            <a:ahLst/>
            <a:cxnLst/>
            <a:rect l="l" t="t" r="r" b="b"/>
            <a:pathLst>
              <a:path w="1247" h="913" extrusionOk="0">
                <a:moveTo>
                  <a:pt x="667" y="0"/>
                </a:moveTo>
                <a:cubicBezTo>
                  <a:pt x="658" y="0"/>
                  <a:pt x="648" y="1"/>
                  <a:pt x="639" y="1"/>
                </a:cubicBezTo>
                <a:cubicBezTo>
                  <a:pt x="0" y="1"/>
                  <a:pt x="0" y="913"/>
                  <a:pt x="639" y="913"/>
                </a:cubicBezTo>
                <a:cubicBezTo>
                  <a:pt x="1237" y="913"/>
                  <a:pt x="1246" y="0"/>
                  <a:pt x="66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3940815" y="1876536"/>
            <a:ext cx="25490" cy="22412"/>
          </a:xfrm>
          <a:custGeom>
            <a:avLst/>
            <a:gdLst/>
            <a:ahLst/>
            <a:cxnLst/>
            <a:rect l="l" t="t" r="r" b="b"/>
            <a:pathLst>
              <a:path w="944" h="830" extrusionOk="0">
                <a:moveTo>
                  <a:pt x="429" y="0"/>
                </a:moveTo>
                <a:cubicBezTo>
                  <a:pt x="215" y="0"/>
                  <a:pt x="1" y="165"/>
                  <a:pt x="1" y="415"/>
                </a:cubicBezTo>
                <a:cubicBezTo>
                  <a:pt x="1" y="665"/>
                  <a:pt x="215" y="830"/>
                  <a:pt x="429" y="830"/>
                </a:cubicBezTo>
                <a:cubicBezTo>
                  <a:pt x="526" y="830"/>
                  <a:pt x="624" y="795"/>
                  <a:pt x="700" y="719"/>
                </a:cubicBezTo>
                <a:lnTo>
                  <a:pt x="852" y="597"/>
                </a:lnTo>
                <a:cubicBezTo>
                  <a:pt x="943" y="506"/>
                  <a:pt x="943" y="324"/>
                  <a:pt x="852" y="232"/>
                </a:cubicBezTo>
                <a:lnTo>
                  <a:pt x="700" y="111"/>
                </a:lnTo>
                <a:cubicBezTo>
                  <a:pt x="624" y="35"/>
                  <a:pt x="526" y="0"/>
                  <a:pt x="42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3905523" y="1668563"/>
            <a:ext cx="24437" cy="17309"/>
          </a:xfrm>
          <a:custGeom>
            <a:avLst/>
            <a:gdLst/>
            <a:ahLst/>
            <a:cxnLst/>
            <a:rect l="l" t="t" r="r" b="b"/>
            <a:pathLst>
              <a:path w="905" h="641" extrusionOk="0">
                <a:moveTo>
                  <a:pt x="542" y="0"/>
                </a:moveTo>
                <a:cubicBezTo>
                  <a:pt x="534" y="0"/>
                  <a:pt x="526" y="1"/>
                  <a:pt x="518" y="1"/>
                </a:cubicBezTo>
                <a:lnTo>
                  <a:pt x="518" y="32"/>
                </a:lnTo>
                <a:lnTo>
                  <a:pt x="335" y="32"/>
                </a:lnTo>
                <a:cubicBezTo>
                  <a:pt x="183" y="32"/>
                  <a:pt x="62" y="123"/>
                  <a:pt x="31" y="244"/>
                </a:cubicBezTo>
                <a:cubicBezTo>
                  <a:pt x="1" y="305"/>
                  <a:pt x="1" y="366"/>
                  <a:pt x="31" y="396"/>
                </a:cubicBezTo>
                <a:cubicBezTo>
                  <a:pt x="62" y="548"/>
                  <a:pt x="183" y="640"/>
                  <a:pt x="335" y="640"/>
                </a:cubicBezTo>
                <a:lnTo>
                  <a:pt x="518" y="640"/>
                </a:lnTo>
                <a:cubicBezTo>
                  <a:pt x="526" y="640"/>
                  <a:pt x="534" y="640"/>
                  <a:pt x="542" y="640"/>
                </a:cubicBezTo>
                <a:cubicBezTo>
                  <a:pt x="904" y="640"/>
                  <a:pt x="904" y="0"/>
                  <a:pt x="542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3681456" y="1710444"/>
            <a:ext cx="16445" cy="13150"/>
          </a:xfrm>
          <a:custGeom>
            <a:avLst/>
            <a:gdLst/>
            <a:ahLst/>
            <a:cxnLst/>
            <a:rect l="l" t="t" r="r" b="b"/>
            <a:pathLst>
              <a:path w="609" h="487" extrusionOk="0">
                <a:moveTo>
                  <a:pt x="305" y="0"/>
                </a:moveTo>
                <a:cubicBezTo>
                  <a:pt x="1" y="31"/>
                  <a:pt x="1" y="456"/>
                  <a:pt x="305" y="487"/>
                </a:cubicBezTo>
                <a:cubicBezTo>
                  <a:pt x="609" y="456"/>
                  <a:pt x="609" y="31"/>
                  <a:pt x="30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3559999" y="1455594"/>
            <a:ext cx="47632" cy="43933"/>
          </a:xfrm>
          <a:custGeom>
            <a:avLst/>
            <a:gdLst/>
            <a:ahLst/>
            <a:cxnLst/>
            <a:rect l="l" t="t" r="r" b="b"/>
            <a:pathLst>
              <a:path w="1764" h="1627" extrusionOk="0">
                <a:moveTo>
                  <a:pt x="897" y="1"/>
                </a:moveTo>
                <a:cubicBezTo>
                  <a:pt x="714" y="1"/>
                  <a:pt x="532" y="107"/>
                  <a:pt x="456" y="320"/>
                </a:cubicBezTo>
                <a:cubicBezTo>
                  <a:pt x="456" y="380"/>
                  <a:pt x="426" y="441"/>
                  <a:pt x="426" y="501"/>
                </a:cubicBezTo>
                <a:lnTo>
                  <a:pt x="426" y="501"/>
                </a:lnTo>
                <a:cubicBezTo>
                  <a:pt x="426" y="471"/>
                  <a:pt x="433" y="456"/>
                  <a:pt x="437" y="456"/>
                </a:cubicBezTo>
                <a:lnTo>
                  <a:pt x="437" y="456"/>
                </a:lnTo>
                <a:cubicBezTo>
                  <a:pt x="441" y="456"/>
                  <a:pt x="441" y="472"/>
                  <a:pt x="426" y="502"/>
                </a:cubicBezTo>
                <a:cubicBezTo>
                  <a:pt x="0" y="897"/>
                  <a:pt x="304" y="1627"/>
                  <a:pt x="882" y="1627"/>
                </a:cubicBezTo>
                <a:cubicBezTo>
                  <a:pt x="1459" y="1627"/>
                  <a:pt x="1763" y="897"/>
                  <a:pt x="1338" y="502"/>
                </a:cubicBezTo>
                <a:lnTo>
                  <a:pt x="1348" y="492"/>
                </a:lnTo>
                <a:lnTo>
                  <a:pt x="1348" y="492"/>
                </a:lnTo>
                <a:cubicBezTo>
                  <a:pt x="1357" y="509"/>
                  <a:pt x="1368" y="525"/>
                  <a:pt x="1372" y="525"/>
                </a:cubicBezTo>
                <a:cubicBezTo>
                  <a:pt x="1374" y="525"/>
                  <a:pt x="1374" y="519"/>
                  <a:pt x="1368" y="502"/>
                </a:cubicBezTo>
                <a:cubicBezTo>
                  <a:pt x="1368" y="493"/>
                  <a:pt x="1367" y="483"/>
                  <a:pt x="1366" y="474"/>
                </a:cubicBezTo>
                <a:lnTo>
                  <a:pt x="1366" y="474"/>
                </a:lnTo>
                <a:lnTo>
                  <a:pt x="1368" y="472"/>
                </a:lnTo>
                <a:cubicBezTo>
                  <a:pt x="1367" y="471"/>
                  <a:pt x="1366" y="470"/>
                  <a:pt x="1365" y="469"/>
                </a:cubicBezTo>
                <a:lnTo>
                  <a:pt x="1365" y="469"/>
                </a:lnTo>
                <a:cubicBezTo>
                  <a:pt x="1358" y="419"/>
                  <a:pt x="1338" y="370"/>
                  <a:pt x="1338" y="320"/>
                </a:cubicBezTo>
                <a:cubicBezTo>
                  <a:pt x="1262" y="107"/>
                  <a:pt x="1079" y="1"/>
                  <a:pt x="89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3752877" y="1316478"/>
            <a:ext cx="17255" cy="13987"/>
          </a:xfrm>
          <a:custGeom>
            <a:avLst/>
            <a:gdLst/>
            <a:ahLst/>
            <a:cxnLst/>
            <a:rect l="l" t="t" r="r" b="b"/>
            <a:pathLst>
              <a:path w="639" h="518" extrusionOk="0">
                <a:moveTo>
                  <a:pt x="335" y="1"/>
                </a:moveTo>
                <a:cubicBezTo>
                  <a:pt x="0" y="31"/>
                  <a:pt x="0" y="487"/>
                  <a:pt x="335" y="517"/>
                </a:cubicBezTo>
                <a:cubicBezTo>
                  <a:pt x="638" y="487"/>
                  <a:pt x="638" y="31"/>
                  <a:pt x="33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3782418" y="1500203"/>
            <a:ext cx="24302" cy="13393"/>
          </a:xfrm>
          <a:custGeom>
            <a:avLst/>
            <a:gdLst/>
            <a:ahLst/>
            <a:cxnLst/>
            <a:rect l="l" t="t" r="r" b="b"/>
            <a:pathLst>
              <a:path w="900" h="496" extrusionOk="0">
                <a:moveTo>
                  <a:pt x="676" y="1"/>
                </a:moveTo>
                <a:cubicBezTo>
                  <a:pt x="664" y="1"/>
                  <a:pt x="652" y="2"/>
                  <a:pt x="639" y="5"/>
                </a:cubicBezTo>
                <a:lnTo>
                  <a:pt x="152" y="96"/>
                </a:lnTo>
                <a:cubicBezTo>
                  <a:pt x="0" y="157"/>
                  <a:pt x="0" y="370"/>
                  <a:pt x="152" y="400"/>
                </a:cubicBezTo>
                <a:lnTo>
                  <a:pt x="639" y="491"/>
                </a:lnTo>
                <a:cubicBezTo>
                  <a:pt x="652" y="494"/>
                  <a:pt x="664" y="496"/>
                  <a:pt x="676" y="496"/>
                </a:cubicBezTo>
                <a:cubicBezTo>
                  <a:pt x="900" y="496"/>
                  <a:pt x="900" y="1"/>
                  <a:pt x="67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3216905" y="1611588"/>
            <a:ext cx="22385" cy="14554"/>
          </a:xfrm>
          <a:custGeom>
            <a:avLst/>
            <a:gdLst/>
            <a:ahLst/>
            <a:cxnLst/>
            <a:rect l="l" t="t" r="r" b="b"/>
            <a:pathLst>
              <a:path w="829" h="539" extrusionOk="0">
                <a:moveTo>
                  <a:pt x="517" y="0"/>
                </a:moveTo>
                <a:cubicBezTo>
                  <a:pt x="490" y="0"/>
                  <a:pt x="459" y="5"/>
                  <a:pt x="426" y="14"/>
                </a:cubicBezTo>
                <a:lnTo>
                  <a:pt x="183" y="44"/>
                </a:lnTo>
                <a:cubicBezTo>
                  <a:pt x="1" y="135"/>
                  <a:pt x="1" y="409"/>
                  <a:pt x="183" y="470"/>
                </a:cubicBezTo>
                <a:lnTo>
                  <a:pt x="426" y="531"/>
                </a:lnTo>
                <a:cubicBezTo>
                  <a:pt x="451" y="536"/>
                  <a:pt x="475" y="539"/>
                  <a:pt x="497" y="539"/>
                </a:cubicBezTo>
                <a:cubicBezTo>
                  <a:pt x="821" y="539"/>
                  <a:pt x="828" y="0"/>
                  <a:pt x="51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3036339" y="1476251"/>
            <a:ext cx="26435" cy="22034"/>
          </a:xfrm>
          <a:custGeom>
            <a:avLst/>
            <a:gdLst/>
            <a:ahLst/>
            <a:cxnLst/>
            <a:rect l="l" t="t" r="r" b="b"/>
            <a:pathLst>
              <a:path w="979" h="816" extrusionOk="0">
                <a:moveTo>
                  <a:pt x="592" y="1"/>
                </a:moveTo>
                <a:cubicBezTo>
                  <a:pt x="569" y="1"/>
                  <a:pt x="544" y="4"/>
                  <a:pt x="517" y="11"/>
                </a:cubicBezTo>
                <a:lnTo>
                  <a:pt x="274" y="71"/>
                </a:lnTo>
                <a:cubicBezTo>
                  <a:pt x="1" y="193"/>
                  <a:pt x="1" y="619"/>
                  <a:pt x="274" y="771"/>
                </a:cubicBezTo>
                <a:lnTo>
                  <a:pt x="517" y="801"/>
                </a:lnTo>
                <a:cubicBezTo>
                  <a:pt x="550" y="811"/>
                  <a:pt x="580" y="816"/>
                  <a:pt x="609" y="816"/>
                </a:cubicBezTo>
                <a:cubicBezTo>
                  <a:pt x="979" y="816"/>
                  <a:pt x="973" y="1"/>
                  <a:pt x="59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2947690" y="1929839"/>
            <a:ext cx="23033" cy="20468"/>
          </a:xfrm>
          <a:custGeom>
            <a:avLst/>
            <a:gdLst/>
            <a:ahLst/>
            <a:cxnLst/>
            <a:rect l="l" t="t" r="r" b="b"/>
            <a:pathLst>
              <a:path w="853" h="758" extrusionOk="0">
                <a:moveTo>
                  <a:pt x="474" y="1"/>
                </a:moveTo>
                <a:cubicBezTo>
                  <a:pt x="384" y="1"/>
                  <a:pt x="291" y="35"/>
                  <a:pt x="214" y="113"/>
                </a:cubicBezTo>
                <a:lnTo>
                  <a:pt x="92" y="234"/>
                </a:lnTo>
                <a:cubicBezTo>
                  <a:pt x="1" y="295"/>
                  <a:pt x="1" y="447"/>
                  <a:pt x="92" y="538"/>
                </a:cubicBezTo>
                <a:lnTo>
                  <a:pt x="214" y="660"/>
                </a:lnTo>
                <a:cubicBezTo>
                  <a:pt x="291" y="727"/>
                  <a:pt x="383" y="758"/>
                  <a:pt x="473" y="758"/>
                </a:cubicBezTo>
                <a:cubicBezTo>
                  <a:pt x="668" y="758"/>
                  <a:pt x="852" y="615"/>
                  <a:pt x="852" y="386"/>
                </a:cubicBezTo>
                <a:cubicBezTo>
                  <a:pt x="852" y="158"/>
                  <a:pt x="668" y="1"/>
                  <a:pt x="47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3077383" y="2108326"/>
            <a:ext cx="22493" cy="17768"/>
          </a:xfrm>
          <a:custGeom>
            <a:avLst/>
            <a:gdLst/>
            <a:ahLst/>
            <a:cxnLst/>
            <a:rect l="l" t="t" r="r" b="b"/>
            <a:pathLst>
              <a:path w="833" h="658" extrusionOk="0">
                <a:moveTo>
                  <a:pt x="514" y="0"/>
                </a:moveTo>
                <a:cubicBezTo>
                  <a:pt x="496" y="0"/>
                  <a:pt x="477" y="3"/>
                  <a:pt x="456" y="7"/>
                </a:cubicBezTo>
                <a:lnTo>
                  <a:pt x="244" y="98"/>
                </a:lnTo>
                <a:cubicBezTo>
                  <a:pt x="1" y="159"/>
                  <a:pt x="1" y="494"/>
                  <a:pt x="244" y="585"/>
                </a:cubicBezTo>
                <a:lnTo>
                  <a:pt x="456" y="646"/>
                </a:lnTo>
                <a:cubicBezTo>
                  <a:pt x="483" y="654"/>
                  <a:pt x="508" y="657"/>
                  <a:pt x="530" y="657"/>
                </a:cubicBezTo>
                <a:cubicBezTo>
                  <a:pt x="832" y="657"/>
                  <a:pt x="827" y="0"/>
                  <a:pt x="51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3205429" y="2449124"/>
            <a:ext cx="23006" cy="18902"/>
          </a:xfrm>
          <a:custGeom>
            <a:avLst/>
            <a:gdLst/>
            <a:ahLst/>
            <a:cxnLst/>
            <a:rect l="l" t="t" r="r" b="b"/>
            <a:pathLst>
              <a:path w="852" h="700" extrusionOk="0">
                <a:moveTo>
                  <a:pt x="426" y="0"/>
                </a:moveTo>
                <a:cubicBezTo>
                  <a:pt x="0" y="31"/>
                  <a:pt x="0" y="669"/>
                  <a:pt x="426" y="699"/>
                </a:cubicBezTo>
                <a:cubicBezTo>
                  <a:pt x="851" y="669"/>
                  <a:pt x="851" y="31"/>
                  <a:pt x="42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3549333" y="2023646"/>
            <a:ext cx="26219" cy="17093"/>
          </a:xfrm>
          <a:custGeom>
            <a:avLst/>
            <a:gdLst/>
            <a:ahLst/>
            <a:cxnLst/>
            <a:rect l="l" t="t" r="r" b="b"/>
            <a:pathLst>
              <a:path w="971" h="633" extrusionOk="0">
                <a:moveTo>
                  <a:pt x="583" y="1"/>
                </a:moveTo>
                <a:cubicBezTo>
                  <a:pt x="553" y="1"/>
                  <a:pt x="521" y="4"/>
                  <a:pt x="486" y="12"/>
                </a:cubicBezTo>
                <a:lnTo>
                  <a:pt x="274" y="43"/>
                </a:lnTo>
                <a:cubicBezTo>
                  <a:pt x="0" y="134"/>
                  <a:pt x="0" y="499"/>
                  <a:pt x="274" y="560"/>
                </a:cubicBezTo>
                <a:lnTo>
                  <a:pt x="486" y="620"/>
                </a:lnTo>
                <a:cubicBezTo>
                  <a:pt x="521" y="629"/>
                  <a:pt x="553" y="632"/>
                  <a:pt x="583" y="632"/>
                </a:cubicBezTo>
                <a:cubicBezTo>
                  <a:pt x="971" y="632"/>
                  <a:pt x="971" y="1"/>
                  <a:pt x="58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3656020" y="1891658"/>
            <a:ext cx="32160" cy="18578"/>
          </a:xfrm>
          <a:custGeom>
            <a:avLst/>
            <a:gdLst/>
            <a:ahLst/>
            <a:cxnLst/>
            <a:rect l="l" t="t" r="r" b="b"/>
            <a:pathLst>
              <a:path w="1191" h="688" extrusionOk="0">
                <a:moveTo>
                  <a:pt x="746" y="0"/>
                </a:moveTo>
                <a:cubicBezTo>
                  <a:pt x="722" y="0"/>
                  <a:pt x="696" y="2"/>
                  <a:pt x="669" y="7"/>
                </a:cubicBezTo>
                <a:lnTo>
                  <a:pt x="213" y="128"/>
                </a:lnTo>
                <a:cubicBezTo>
                  <a:pt x="0" y="189"/>
                  <a:pt x="0" y="493"/>
                  <a:pt x="213" y="554"/>
                </a:cubicBezTo>
                <a:lnTo>
                  <a:pt x="669" y="676"/>
                </a:lnTo>
                <a:cubicBezTo>
                  <a:pt x="705" y="683"/>
                  <a:pt x="738" y="687"/>
                  <a:pt x="769" y="687"/>
                </a:cubicBezTo>
                <a:cubicBezTo>
                  <a:pt x="1191" y="687"/>
                  <a:pt x="1183" y="0"/>
                  <a:pt x="74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3607604" y="2240638"/>
            <a:ext cx="19712" cy="16445"/>
          </a:xfrm>
          <a:custGeom>
            <a:avLst/>
            <a:gdLst/>
            <a:ahLst/>
            <a:cxnLst/>
            <a:rect l="l" t="t" r="r" b="b"/>
            <a:pathLst>
              <a:path w="730" h="609" extrusionOk="0">
                <a:moveTo>
                  <a:pt x="365" y="1"/>
                </a:moveTo>
                <a:cubicBezTo>
                  <a:pt x="0" y="31"/>
                  <a:pt x="0" y="578"/>
                  <a:pt x="365" y="609"/>
                </a:cubicBezTo>
                <a:cubicBezTo>
                  <a:pt x="730" y="578"/>
                  <a:pt x="730" y="31"/>
                  <a:pt x="36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3240721" y="1728185"/>
            <a:ext cx="26894" cy="17066"/>
          </a:xfrm>
          <a:custGeom>
            <a:avLst/>
            <a:gdLst/>
            <a:ahLst/>
            <a:cxnLst/>
            <a:rect l="l" t="t" r="r" b="b"/>
            <a:pathLst>
              <a:path w="996" h="632" extrusionOk="0">
                <a:moveTo>
                  <a:pt x="589" y="0"/>
                </a:moveTo>
                <a:cubicBezTo>
                  <a:pt x="557" y="0"/>
                  <a:pt x="523" y="4"/>
                  <a:pt x="487" y="12"/>
                </a:cubicBezTo>
                <a:lnTo>
                  <a:pt x="274" y="73"/>
                </a:lnTo>
                <a:cubicBezTo>
                  <a:pt x="0" y="134"/>
                  <a:pt x="0" y="498"/>
                  <a:pt x="274" y="590"/>
                </a:cubicBezTo>
                <a:lnTo>
                  <a:pt x="487" y="620"/>
                </a:lnTo>
                <a:cubicBezTo>
                  <a:pt x="521" y="628"/>
                  <a:pt x="554" y="632"/>
                  <a:pt x="584" y="632"/>
                </a:cubicBezTo>
                <a:cubicBezTo>
                  <a:pt x="975" y="632"/>
                  <a:pt x="996" y="0"/>
                  <a:pt x="58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3410621" y="1492939"/>
            <a:ext cx="19712" cy="15634"/>
          </a:xfrm>
          <a:custGeom>
            <a:avLst/>
            <a:gdLst/>
            <a:ahLst/>
            <a:cxnLst/>
            <a:rect l="l" t="t" r="r" b="b"/>
            <a:pathLst>
              <a:path w="730" h="579" extrusionOk="0">
                <a:moveTo>
                  <a:pt x="365" y="1"/>
                </a:moveTo>
                <a:cubicBezTo>
                  <a:pt x="0" y="1"/>
                  <a:pt x="0" y="578"/>
                  <a:pt x="365" y="578"/>
                </a:cubicBezTo>
                <a:cubicBezTo>
                  <a:pt x="730" y="578"/>
                  <a:pt x="730" y="1"/>
                  <a:pt x="36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3104466" y="1238494"/>
            <a:ext cx="15634" cy="11530"/>
          </a:xfrm>
          <a:custGeom>
            <a:avLst/>
            <a:gdLst/>
            <a:ahLst/>
            <a:cxnLst/>
            <a:rect l="l" t="t" r="r" b="b"/>
            <a:pathLst>
              <a:path w="579" h="427" extrusionOk="0">
                <a:moveTo>
                  <a:pt x="274" y="1"/>
                </a:moveTo>
                <a:cubicBezTo>
                  <a:pt x="1" y="1"/>
                  <a:pt x="1" y="426"/>
                  <a:pt x="274" y="426"/>
                </a:cubicBezTo>
                <a:cubicBezTo>
                  <a:pt x="578" y="426"/>
                  <a:pt x="578" y="1"/>
                  <a:pt x="27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3325401" y="1124463"/>
            <a:ext cx="38452" cy="22709"/>
          </a:xfrm>
          <a:custGeom>
            <a:avLst/>
            <a:gdLst/>
            <a:ahLst/>
            <a:cxnLst/>
            <a:rect l="l" t="t" r="r" b="b"/>
            <a:pathLst>
              <a:path w="1424" h="841" extrusionOk="0">
                <a:moveTo>
                  <a:pt x="776" y="1"/>
                </a:moveTo>
                <a:cubicBezTo>
                  <a:pt x="453" y="1"/>
                  <a:pt x="1" y="474"/>
                  <a:pt x="360" y="698"/>
                </a:cubicBezTo>
                <a:lnTo>
                  <a:pt x="390" y="698"/>
                </a:lnTo>
                <a:cubicBezTo>
                  <a:pt x="523" y="793"/>
                  <a:pt x="680" y="841"/>
                  <a:pt x="845" y="841"/>
                </a:cubicBezTo>
                <a:cubicBezTo>
                  <a:pt x="945" y="841"/>
                  <a:pt x="1047" y="823"/>
                  <a:pt x="1150" y="789"/>
                </a:cubicBezTo>
                <a:cubicBezTo>
                  <a:pt x="1332" y="728"/>
                  <a:pt x="1424" y="455"/>
                  <a:pt x="1211" y="333"/>
                </a:cubicBezTo>
                <a:cubicBezTo>
                  <a:pt x="1120" y="333"/>
                  <a:pt x="1059" y="272"/>
                  <a:pt x="1028" y="212"/>
                </a:cubicBezTo>
                <a:cubicBezTo>
                  <a:pt x="989" y="60"/>
                  <a:pt x="890" y="1"/>
                  <a:pt x="77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3438514" y="1284480"/>
            <a:ext cx="16445" cy="12340"/>
          </a:xfrm>
          <a:custGeom>
            <a:avLst/>
            <a:gdLst/>
            <a:ahLst/>
            <a:cxnLst/>
            <a:rect l="l" t="t" r="r" b="b"/>
            <a:pathLst>
              <a:path w="609" h="457" extrusionOk="0">
                <a:moveTo>
                  <a:pt x="305" y="0"/>
                </a:moveTo>
                <a:cubicBezTo>
                  <a:pt x="1" y="0"/>
                  <a:pt x="1" y="456"/>
                  <a:pt x="305" y="456"/>
                </a:cubicBezTo>
                <a:cubicBezTo>
                  <a:pt x="609" y="456"/>
                  <a:pt x="609" y="0"/>
                  <a:pt x="30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3613275" y="1158999"/>
            <a:ext cx="15688" cy="13771"/>
          </a:xfrm>
          <a:custGeom>
            <a:avLst/>
            <a:gdLst/>
            <a:ahLst/>
            <a:cxnLst/>
            <a:rect l="l" t="t" r="r" b="b"/>
            <a:pathLst>
              <a:path w="581" h="510" extrusionOk="0">
                <a:moveTo>
                  <a:pt x="194" y="0"/>
                </a:moveTo>
                <a:cubicBezTo>
                  <a:pt x="0" y="0"/>
                  <a:pt x="0" y="510"/>
                  <a:pt x="194" y="510"/>
                </a:cubicBezTo>
                <a:cubicBezTo>
                  <a:pt x="218" y="510"/>
                  <a:pt x="246" y="501"/>
                  <a:pt x="276" y="483"/>
                </a:cubicBezTo>
                <a:lnTo>
                  <a:pt x="489" y="392"/>
                </a:lnTo>
                <a:cubicBezTo>
                  <a:pt x="580" y="331"/>
                  <a:pt x="580" y="179"/>
                  <a:pt x="489" y="118"/>
                </a:cubicBezTo>
                <a:lnTo>
                  <a:pt x="276" y="27"/>
                </a:lnTo>
                <a:cubicBezTo>
                  <a:pt x="246" y="9"/>
                  <a:pt x="218" y="0"/>
                  <a:pt x="19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3628531" y="988181"/>
            <a:ext cx="15607" cy="19523"/>
          </a:xfrm>
          <a:custGeom>
            <a:avLst/>
            <a:gdLst/>
            <a:ahLst/>
            <a:cxnLst/>
            <a:rect l="l" t="t" r="r" b="b"/>
            <a:pathLst>
              <a:path w="578" h="723" extrusionOk="0">
                <a:moveTo>
                  <a:pt x="289" y="0"/>
                </a:moveTo>
                <a:cubicBezTo>
                  <a:pt x="145" y="0"/>
                  <a:pt x="0" y="91"/>
                  <a:pt x="15" y="274"/>
                </a:cubicBezTo>
                <a:lnTo>
                  <a:pt x="76" y="274"/>
                </a:lnTo>
                <a:lnTo>
                  <a:pt x="76" y="517"/>
                </a:lnTo>
                <a:cubicBezTo>
                  <a:pt x="91" y="654"/>
                  <a:pt x="205" y="722"/>
                  <a:pt x="319" y="722"/>
                </a:cubicBezTo>
                <a:cubicBezTo>
                  <a:pt x="433" y="722"/>
                  <a:pt x="547" y="654"/>
                  <a:pt x="563" y="517"/>
                </a:cubicBezTo>
                <a:lnTo>
                  <a:pt x="563" y="274"/>
                </a:lnTo>
                <a:cubicBezTo>
                  <a:pt x="578" y="91"/>
                  <a:pt x="433" y="0"/>
                  <a:pt x="28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3068769" y="1260879"/>
            <a:ext cx="6994" cy="12745"/>
          </a:xfrm>
          <a:custGeom>
            <a:avLst/>
            <a:gdLst/>
            <a:ahLst/>
            <a:cxnLst/>
            <a:rect l="l" t="t" r="r" b="b"/>
            <a:pathLst>
              <a:path w="259" h="472" extrusionOk="0">
                <a:moveTo>
                  <a:pt x="126" y="0"/>
                </a:moveTo>
                <a:cubicBezTo>
                  <a:pt x="61" y="0"/>
                  <a:pt x="0" y="38"/>
                  <a:pt x="16" y="114"/>
                </a:cubicBezTo>
                <a:lnTo>
                  <a:pt x="16" y="357"/>
                </a:lnTo>
                <a:cubicBezTo>
                  <a:pt x="16" y="433"/>
                  <a:pt x="69" y="471"/>
                  <a:pt x="122" y="471"/>
                </a:cubicBezTo>
                <a:cubicBezTo>
                  <a:pt x="175" y="471"/>
                  <a:pt x="228" y="433"/>
                  <a:pt x="228" y="357"/>
                </a:cubicBezTo>
                <a:lnTo>
                  <a:pt x="259" y="114"/>
                </a:lnTo>
                <a:cubicBezTo>
                  <a:pt x="259" y="38"/>
                  <a:pt x="190" y="0"/>
                  <a:pt x="12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2854126" y="1119467"/>
            <a:ext cx="30972" cy="14041"/>
          </a:xfrm>
          <a:custGeom>
            <a:avLst/>
            <a:gdLst/>
            <a:ahLst/>
            <a:cxnLst/>
            <a:rect l="l" t="t" r="r" b="b"/>
            <a:pathLst>
              <a:path w="1147" h="520" extrusionOk="0">
                <a:moveTo>
                  <a:pt x="819" y="0"/>
                </a:moveTo>
                <a:cubicBezTo>
                  <a:pt x="810" y="0"/>
                  <a:pt x="801" y="1"/>
                  <a:pt x="791" y="2"/>
                </a:cubicBezTo>
                <a:lnTo>
                  <a:pt x="305" y="32"/>
                </a:lnTo>
                <a:cubicBezTo>
                  <a:pt x="1" y="32"/>
                  <a:pt x="1" y="488"/>
                  <a:pt x="305" y="488"/>
                </a:cubicBezTo>
                <a:lnTo>
                  <a:pt x="791" y="518"/>
                </a:lnTo>
                <a:cubicBezTo>
                  <a:pt x="801" y="519"/>
                  <a:pt x="810" y="519"/>
                  <a:pt x="819" y="519"/>
                </a:cubicBezTo>
                <a:cubicBezTo>
                  <a:pt x="1147" y="519"/>
                  <a:pt x="1147" y="0"/>
                  <a:pt x="81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2497936" y="1668995"/>
            <a:ext cx="20549" cy="22601"/>
          </a:xfrm>
          <a:custGeom>
            <a:avLst/>
            <a:gdLst/>
            <a:ahLst/>
            <a:cxnLst/>
            <a:rect l="l" t="t" r="r" b="b"/>
            <a:pathLst>
              <a:path w="761" h="837" extrusionOk="0">
                <a:moveTo>
                  <a:pt x="395" y="0"/>
                </a:moveTo>
                <a:cubicBezTo>
                  <a:pt x="266" y="0"/>
                  <a:pt x="137" y="76"/>
                  <a:pt x="91" y="228"/>
                </a:cubicBezTo>
                <a:lnTo>
                  <a:pt x="0" y="472"/>
                </a:lnTo>
                <a:cubicBezTo>
                  <a:pt x="0" y="715"/>
                  <a:pt x="190" y="836"/>
                  <a:pt x="380" y="836"/>
                </a:cubicBezTo>
                <a:cubicBezTo>
                  <a:pt x="570" y="836"/>
                  <a:pt x="760" y="715"/>
                  <a:pt x="760" y="472"/>
                </a:cubicBezTo>
                <a:lnTo>
                  <a:pt x="699" y="228"/>
                </a:lnTo>
                <a:cubicBezTo>
                  <a:pt x="654" y="76"/>
                  <a:pt x="524" y="0"/>
                  <a:pt x="39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2602976" y="2013871"/>
            <a:ext cx="26462" cy="22817"/>
          </a:xfrm>
          <a:custGeom>
            <a:avLst/>
            <a:gdLst/>
            <a:ahLst/>
            <a:cxnLst/>
            <a:rect l="l" t="t" r="r" b="b"/>
            <a:pathLst>
              <a:path w="980" h="845" extrusionOk="0">
                <a:moveTo>
                  <a:pt x="591" y="0"/>
                </a:moveTo>
                <a:cubicBezTo>
                  <a:pt x="568" y="0"/>
                  <a:pt x="543" y="3"/>
                  <a:pt x="518" y="10"/>
                </a:cubicBezTo>
                <a:lnTo>
                  <a:pt x="305" y="101"/>
                </a:lnTo>
                <a:cubicBezTo>
                  <a:pt x="1" y="223"/>
                  <a:pt x="1" y="648"/>
                  <a:pt x="305" y="770"/>
                </a:cubicBezTo>
                <a:lnTo>
                  <a:pt x="518" y="830"/>
                </a:lnTo>
                <a:cubicBezTo>
                  <a:pt x="549" y="840"/>
                  <a:pt x="579" y="845"/>
                  <a:pt x="606" y="845"/>
                </a:cubicBezTo>
                <a:cubicBezTo>
                  <a:pt x="979" y="845"/>
                  <a:pt x="974" y="0"/>
                  <a:pt x="59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2841003" y="1776114"/>
            <a:ext cx="17255" cy="13150"/>
          </a:xfrm>
          <a:custGeom>
            <a:avLst/>
            <a:gdLst/>
            <a:ahLst/>
            <a:cxnLst/>
            <a:rect l="l" t="t" r="r" b="b"/>
            <a:pathLst>
              <a:path w="639" h="487" extrusionOk="0">
                <a:moveTo>
                  <a:pt x="305" y="0"/>
                </a:moveTo>
                <a:cubicBezTo>
                  <a:pt x="1" y="0"/>
                  <a:pt x="1" y="486"/>
                  <a:pt x="305" y="486"/>
                </a:cubicBezTo>
                <a:cubicBezTo>
                  <a:pt x="639" y="486"/>
                  <a:pt x="639" y="0"/>
                  <a:pt x="30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2654686" y="1584045"/>
            <a:ext cx="22196" cy="16445"/>
          </a:xfrm>
          <a:custGeom>
            <a:avLst/>
            <a:gdLst/>
            <a:ahLst/>
            <a:cxnLst/>
            <a:rect l="l" t="t" r="r" b="b"/>
            <a:pathLst>
              <a:path w="822" h="609" extrusionOk="0">
                <a:moveTo>
                  <a:pt x="426" y="0"/>
                </a:moveTo>
                <a:cubicBezTo>
                  <a:pt x="1" y="0"/>
                  <a:pt x="1" y="608"/>
                  <a:pt x="426" y="608"/>
                </a:cubicBezTo>
                <a:cubicBezTo>
                  <a:pt x="821" y="608"/>
                  <a:pt x="821" y="0"/>
                  <a:pt x="42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2914045" y="1683361"/>
            <a:ext cx="16445" cy="14797"/>
          </a:xfrm>
          <a:custGeom>
            <a:avLst/>
            <a:gdLst/>
            <a:ahLst/>
            <a:cxnLst/>
            <a:rect l="l" t="t" r="r" b="b"/>
            <a:pathLst>
              <a:path w="609" h="548" extrusionOk="0">
                <a:moveTo>
                  <a:pt x="305" y="0"/>
                </a:moveTo>
                <a:cubicBezTo>
                  <a:pt x="1" y="31"/>
                  <a:pt x="1" y="517"/>
                  <a:pt x="305" y="547"/>
                </a:cubicBezTo>
                <a:cubicBezTo>
                  <a:pt x="609" y="517"/>
                  <a:pt x="609" y="31"/>
                  <a:pt x="30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2816674" y="1443551"/>
            <a:ext cx="25166" cy="15526"/>
          </a:xfrm>
          <a:custGeom>
            <a:avLst/>
            <a:gdLst/>
            <a:ahLst/>
            <a:cxnLst/>
            <a:rect l="l" t="t" r="r" b="b"/>
            <a:pathLst>
              <a:path w="932" h="575" extrusionOk="0">
                <a:moveTo>
                  <a:pt x="657" y="0"/>
                </a:moveTo>
                <a:cubicBezTo>
                  <a:pt x="446" y="0"/>
                  <a:pt x="244" y="90"/>
                  <a:pt x="111" y="249"/>
                </a:cubicBezTo>
                <a:cubicBezTo>
                  <a:pt x="1" y="404"/>
                  <a:pt x="131" y="574"/>
                  <a:pt x="269" y="574"/>
                </a:cubicBezTo>
                <a:cubicBezTo>
                  <a:pt x="321" y="574"/>
                  <a:pt x="374" y="550"/>
                  <a:pt x="415" y="492"/>
                </a:cubicBezTo>
                <a:cubicBezTo>
                  <a:pt x="476" y="371"/>
                  <a:pt x="598" y="310"/>
                  <a:pt x="750" y="310"/>
                </a:cubicBezTo>
                <a:cubicBezTo>
                  <a:pt x="924" y="310"/>
                  <a:pt x="932" y="4"/>
                  <a:pt x="772" y="4"/>
                </a:cubicBezTo>
                <a:cubicBezTo>
                  <a:pt x="765" y="4"/>
                  <a:pt x="757" y="4"/>
                  <a:pt x="750" y="6"/>
                </a:cubicBezTo>
                <a:cubicBezTo>
                  <a:pt x="719" y="2"/>
                  <a:pt x="688" y="0"/>
                  <a:pt x="65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2973153" y="1318935"/>
            <a:ext cx="28758" cy="21359"/>
          </a:xfrm>
          <a:custGeom>
            <a:avLst/>
            <a:gdLst/>
            <a:ahLst/>
            <a:cxnLst/>
            <a:rect l="l" t="t" r="r" b="b"/>
            <a:pathLst>
              <a:path w="1065" h="791" extrusionOk="0">
                <a:moveTo>
                  <a:pt x="517" y="1"/>
                </a:moveTo>
                <a:cubicBezTo>
                  <a:pt x="0" y="1"/>
                  <a:pt x="0" y="791"/>
                  <a:pt x="517" y="791"/>
                </a:cubicBezTo>
                <a:cubicBezTo>
                  <a:pt x="1064" y="791"/>
                  <a:pt x="1064" y="1"/>
                  <a:pt x="51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2643210" y="1249997"/>
            <a:ext cx="32025" cy="26300"/>
          </a:xfrm>
          <a:custGeom>
            <a:avLst/>
            <a:gdLst/>
            <a:ahLst/>
            <a:cxnLst/>
            <a:rect l="l" t="t" r="r" b="b"/>
            <a:pathLst>
              <a:path w="1186" h="974" extrusionOk="0">
                <a:moveTo>
                  <a:pt x="604" y="0"/>
                </a:moveTo>
                <a:cubicBezTo>
                  <a:pt x="532" y="0"/>
                  <a:pt x="456" y="31"/>
                  <a:pt x="395" y="92"/>
                </a:cubicBezTo>
                <a:lnTo>
                  <a:pt x="274" y="213"/>
                </a:lnTo>
                <a:cubicBezTo>
                  <a:pt x="0" y="487"/>
                  <a:pt x="213" y="973"/>
                  <a:pt x="608" y="973"/>
                </a:cubicBezTo>
                <a:cubicBezTo>
                  <a:pt x="1003" y="973"/>
                  <a:pt x="1186" y="487"/>
                  <a:pt x="912" y="213"/>
                </a:cubicBezTo>
                <a:lnTo>
                  <a:pt x="790" y="92"/>
                </a:lnTo>
                <a:cubicBezTo>
                  <a:pt x="745" y="31"/>
                  <a:pt x="676" y="0"/>
                  <a:pt x="60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2551266" y="1048748"/>
            <a:ext cx="27948" cy="24167"/>
          </a:xfrm>
          <a:custGeom>
            <a:avLst/>
            <a:gdLst/>
            <a:ahLst/>
            <a:cxnLst/>
            <a:rect l="l" t="t" r="r" b="b"/>
            <a:pathLst>
              <a:path w="1035" h="895" extrusionOk="0">
                <a:moveTo>
                  <a:pt x="598" y="1"/>
                </a:moveTo>
                <a:cubicBezTo>
                  <a:pt x="521" y="1"/>
                  <a:pt x="442" y="22"/>
                  <a:pt x="366" y="67"/>
                </a:cubicBezTo>
                <a:lnTo>
                  <a:pt x="214" y="189"/>
                </a:lnTo>
                <a:cubicBezTo>
                  <a:pt x="1" y="311"/>
                  <a:pt x="1" y="584"/>
                  <a:pt x="214" y="706"/>
                </a:cubicBezTo>
                <a:lnTo>
                  <a:pt x="366" y="827"/>
                </a:lnTo>
                <a:cubicBezTo>
                  <a:pt x="442" y="873"/>
                  <a:pt x="523" y="894"/>
                  <a:pt x="601" y="894"/>
                </a:cubicBezTo>
                <a:cubicBezTo>
                  <a:pt x="831" y="894"/>
                  <a:pt x="1034" y="712"/>
                  <a:pt x="1034" y="462"/>
                </a:cubicBezTo>
                <a:cubicBezTo>
                  <a:pt x="1034" y="189"/>
                  <a:pt x="829" y="1"/>
                  <a:pt x="59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2301763" y="1309916"/>
            <a:ext cx="32862" cy="27111"/>
          </a:xfrm>
          <a:custGeom>
            <a:avLst/>
            <a:gdLst/>
            <a:ahLst/>
            <a:cxnLst/>
            <a:rect l="l" t="t" r="r" b="b"/>
            <a:pathLst>
              <a:path w="1217" h="1004" extrusionOk="0">
                <a:moveTo>
                  <a:pt x="608" y="0"/>
                </a:moveTo>
                <a:cubicBezTo>
                  <a:pt x="1" y="61"/>
                  <a:pt x="1" y="943"/>
                  <a:pt x="608" y="1003"/>
                </a:cubicBezTo>
                <a:cubicBezTo>
                  <a:pt x="1216" y="943"/>
                  <a:pt x="1216" y="61"/>
                  <a:pt x="60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2806521" y="1286532"/>
            <a:ext cx="18389" cy="22385"/>
          </a:xfrm>
          <a:custGeom>
            <a:avLst/>
            <a:gdLst/>
            <a:ahLst/>
            <a:cxnLst/>
            <a:rect l="l" t="t" r="r" b="b"/>
            <a:pathLst>
              <a:path w="681" h="829" extrusionOk="0">
                <a:moveTo>
                  <a:pt x="153" y="0"/>
                </a:moveTo>
                <a:cubicBezTo>
                  <a:pt x="85" y="0"/>
                  <a:pt x="16" y="46"/>
                  <a:pt x="1" y="137"/>
                </a:cubicBezTo>
                <a:cubicBezTo>
                  <a:pt x="1" y="380"/>
                  <a:pt x="92" y="593"/>
                  <a:pt x="274" y="775"/>
                </a:cubicBezTo>
                <a:cubicBezTo>
                  <a:pt x="312" y="813"/>
                  <a:pt x="353" y="828"/>
                  <a:pt x="393" y="828"/>
                </a:cubicBezTo>
                <a:cubicBezTo>
                  <a:pt x="547" y="828"/>
                  <a:pt x="681" y="592"/>
                  <a:pt x="487" y="471"/>
                </a:cubicBezTo>
                <a:cubicBezTo>
                  <a:pt x="396" y="410"/>
                  <a:pt x="305" y="289"/>
                  <a:pt x="305" y="137"/>
                </a:cubicBezTo>
                <a:cubicBezTo>
                  <a:pt x="290" y="46"/>
                  <a:pt x="221" y="0"/>
                  <a:pt x="15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2689978" y="1019045"/>
            <a:ext cx="26273" cy="17903"/>
          </a:xfrm>
          <a:custGeom>
            <a:avLst/>
            <a:gdLst/>
            <a:ahLst/>
            <a:cxnLst/>
            <a:rect l="l" t="t" r="r" b="b"/>
            <a:pathLst>
              <a:path w="973" h="663" extrusionOk="0">
                <a:moveTo>
                  <a:pt x="581" y="1"/>
                </a:moveTo>
                <a:cubicBezTo>
                  <a:pt x="552" y="1"/>
                  <a:pt x="521" y="4"/>
                  <a:pt x="487" y="12"/>
                </a:cubicBezTo>
                <a:lnTo>
                  <a:pt x="244" y="73"/>
                </a:lnTo>
                <a:cubicBezTo>
                  <a:pt x="1" y="164"/>
                  <a:pt x="1" y="499"/>
                  <a:pt x="244" y="590"/>
                </a:cubicBezTo>
                <a:lnTo>
                  <a:pt x="487" y="651"/>
                </a:lnTo>
                <a:cubicBezTo>
                  <a:pt x="521" y="658"/>
                  <a:pt x="552" y="662"/>
                  <a:pt x="581" y="662"/>
                </a:cubicBezTo>
                <a:cubicBezTo>
                  <a:pt x="972" y="662"/>
                  <a:pt x="972" y="1"/>
                  <a:pt x="58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1722316" y="1656277"/>
            <a:ext cx="36966" cy="29568"/>
          </a:xfrm>
          <a:custGeom>
            <a:avLst/>
            <a:gdLst/>
            <a:ahLst/>
            <a:cxnLst/>
            <a:rect l="l" t="t" r="r" b="b"/>
            <a:pathLst>
              <a:path w="1369" h="1095" extrusionOk="0">
                <a:moveTo>
                  <a:pt x="669" y="0"/>
                </a:moveTo>
                <a:cubicBezTo>
                  <a:pt x="0" y="61"/>
                  <a:pt x="0" y="1034"/>
                  <a:pt x="669" y="1095"/>
                </a:cubicBezTo>
                <a:cubicBezTo>
                  <a:pt x="1368" y="1034"/>
                  <a:pt x="1368" y="61"/>
                  <a:pt x="66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1834755" y="2066391"/>
            <a:ext cx="27219" cy="22844"/>
          </a:xfrm>
          <a:custGeom>
            <a:avLst/>
            <a:gdLst/>
            <a:ahLst/>
            <a:cxnLst/>
            <a:rect l="l" t="t" r="r" b="b"/>
            <a:pathLst>
              <a:path w="1008" h="846" extrusionOk="0">
                <a:moveTo>
                  <a:pt x="595" y="1"/>
                </a:moveTo>
                <a:cubicBezTo>
                  <a:pt x="570" y="1"/>
                  <a:pt x="544" y="4"/>
                  <a:pt x="517" y="10"/>
                </a:cubicBezTo>
                <a:lnTo>
                  <a:pt x="304" y="101"/>
                </a:lnTo>
                <a:cubicBezTo>
                  <a:pt x="0" y="223"/>
                  <a:pt x="0" y="648"/>
                  <a:pt x="304" y="770"/>
                </a:cubicBezTo>
                <a:lnTo>
                  <a:pt x="517" y="831"/>
                </a:lnTo>
                <a:cubicBezTo>
                  <a:pt x="551" y="841"/>
                  <a:pt x="582" y="845"/>
                  <a:pt x="612" y="845"/>
                </a:cubicBezTo>
                <a:cubicBezTo>
                  <a:pt x="1008" y="845"/>
                  <a:pt x="1002" y="1"/>
                  <a:pt x="59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2131053" y="2138029"/>
            <a:ext cx="32835" cy="24680"/>
          </a:xfrm>
          <a:custGeom>
            <a:avLst/>
            <a:gdLst/>
            <a:ahLst/>
            <a:cxnLst/>
            <a:rect l="l" t="t" r="r" b="b"/>
            <a:pathLst>
              <a:path w="1216" h="914" extrusionOk="0">
                <a:moveTo>
                  <a:pt x="637" y="1"/>
                </a:moveTo>
                <a:cubicBezTo>
                  <a:pt x="627" y="1"/>
                  <a:pt x="618" y="1"/>
                  <a:pt x="608" y="1"/>
                </a:cubicBezTo>
                <a:cubicBezTo>
                  <a:pt x="0" y="1"/>
                  <a:pt x="0" y="913"/>
                  <a:pt x="608" y="913"/>
                </a:cubicBezTo>
                <a:cubicBezTo>
                  <a:pt x="1206" y="913"/>
                  <a:pt x="1216" y="1"/>
                  <a:pt x="63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2196696" y="2445101"/>
            <a:ext cx="39424" cy="34428"/>
          </a:xfrm>
          <a:custGeom>
            <a:avLst/>
            <a:gdLst/>
            <a:ahLst/>
            <a:cxnLst/>
            <a:rect l="l" t="t" r="r" b="b"/>
            <a:pathLst>
              <a:path w="1460" h="1275" extrusionOk="0">
                <a:moveTo>
                  <a:pt x="639" y="0"/>
                </a:moveTo>
                <a:cubicBezTo>
                  <a:pt x="315" y="0"/>
                  <a:pt x="1" y="261"/>
                  <a:pt x="1" y="636"/>
                </a:cubicBezTo>
                <a:cubicBezTo>
                  <a:pt x="1" y="1000"/>
                  <a:pt x="274" y="1274"/>
                  <a:pt x="609" y="1274"/>
                </a:cubicBezTo>
                <a:cubicBezTo>
                  <a:pt x="1186" y="1274"/>
                  <a:pt x="1460" y="605"/>
                  <a:pt x="1065" y="180"/>
                </a:cubicBezTo>
                <a:cubicBezTo>
                  <a:pt x="940" y="55"/>
                  <a:pt x="789" y="0"/>
                  <a:pt x="63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2536604" y="2467837"/>
            <a:ext cx="21899" cy="15931"/>
          </a:xfrm>
          <a:custGeom>
            <a:avLst/>
            <a:gdLst/>
            <a:ahLst/>
            <a:cxnLst/>
            <a:rect l="l" t="t" r="r" b="b"/>
            <a:pathLst>
              <a:path w="811" h="590" extrusionOk="0">
                <a:moveTo>
                  <a:pt x="163" y="1"/>
                </a:moveTo>
                <a:cubicBezTo>
                  <a:pt x="66" y="1"/>
                  <a:pt x="1" y="83"/>
                  <a:pt x="27" y="189"/>
                </a:cubicBezTo>
                <a:cubicBezTo>
                  <a:pt x="58" y="280"/>
                  <a:pt x="88" y="371"/>
                  <a:pt x="118" y="462"/>
                </a:cubicBezTo>
                <a:cubicBezTo>
                  <a:pt x="146" y="554"/>
                  <a:pt x="204" y="590"/>
                  <a:pt x="270" y="590"/>
                </a:cubicBezTo>
                <a:cubicBezTo>
                  <a:pt x="491" y="590"/>
                  <a:pt x="810" y="191"/>
                  <a:pt x="483" y="98"/>
                </a:cubicBezTo>
                <a:lnTo>
                  <a:pt x="210" y="6"/>
                </a:lnTo>
                <a:cubicBezTo>
                  <a:pt x="194" y="3"/>
                  <a:pt x="178" y="1"/>
                  <a:pt x="16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2236093" y="1978822"/>
            <a:ext cx="19739" cy="14797"/>
          </a:xfrm>
          <a:custGeom>
            <a:avLst/>
            <a:gdLst/>
            <a:ahLst/>
            <a:cxnLst/>
            <a:rect l="l" t="t" r="r" b="b"/>
            <a:pathLst>
              <a:path w="731" h="548" extrusionOk="0">
                <a:moveTo>
                  <a:pt x="366" y="1"/>
                </a:moveTo>
                <a:cubicBezTo>
                  <a:pt x="1" y="1"/>
                  <a:pt x="1" y="548"/>
                  <a:pt x="366" y="548"/>
                </a:cubicBezTo>
                <a:cubicBezTo>
                  <a:pt x="730" y="548"/>
                  <a:pt x="730" y="1"/>
                  <a:pt x="36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2367433" y="1820425"/>
            <a:ext cx="19712" cy="16445"/>
          </a:xfrm>
          <a:custGeom>
            <a:avLst/>
            <a:gdLst/>
            <a:ahLst/>
            <a:cxnLst/>
            <a:rect l="l" t="t" r="r" b="b"/>
            <a:pathLst>
              <a:path w="730" h="609" extrusionOk="0">
                <a:moveTo>
                  <a:pt x="365" y="0"/>
                </a:moveTo>
                <a:cubicBezTo>
                  <a:pt x="0" y="31"/>
                  <a:pt x="0" y="548"/>
                  <a:pt x="365" y="608"/>
                </a:cubicBezTo>
                <a:cubicBezTo>
                  <a:pt x="730" y="548"/>
                  <a:pt x="730" y="31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2134321" y="1705719"/>
            <a:ext cx="21926" cy="19496"/>
          </a:xfrm>
          <a:custGeom>
            <a:avLst/>
            <a:gdLst/>
            <a:ahLst/>
            <a:cxnLst/>
            <a:rect l="l" t="t" r="r" b="b"/>
            <a:pathLst>
              <a:path w="812" h="722" extrusionOk="0">
                <a:moveTo>
                  <a:pt x="217" y="1"/>
                </a:moveTo>
                <a:cubicBezTo>
                  <a:pt x="153" y="1"/>
                  <a:pt x="92" y="23"/>
                  <a:pt x="62" y="84"/>
                </a:cubicBezTo>
                <a:cubicBezTo>
                  <a:pt x="31" y="175"/>
                  <a:pt x="1" y="297"/>
                  <a:pt x="31" y="388"/>
                </a:cubicBezTo>
                <a:cubicBezTo>
                  <a:pt x="31" y="479"/>
                  <a:pt x="62" y="571"/>
                  <a:pt x="153" y="631"/>
                </a:cubicBezTo>
                <a:lnTo>
                  <a:pt x="335" y="692"/>
                </a:lnTo>
                <a:cubicBezTo>
                  <a:pt x="369" y="712"/>
                  <a:pt x="402" y="721"/>
                  <a:pt x="432" y="721"/>
                </a:cubicBezTo>
                <a:cubicBezTo>
                  <a:pt x="679" y="721"/>
                  <a:pt x="811" y="145"/>
                  <a:pt x="487" y="145"/>
                </a:cubicBezTo>
                <a:lnTo>
                  <a:pt x="487" y="115"/>
                </a:lnTo>
                <a:lnTo>
                  <a:pt x="447" y="115"/>
                </a:lnTo>
                <a:cubicBezTo>
                  <a:pt x="433" y="94"/>
                  <a:pt x="416" y="74"/>
                  <a:pt x="396" y="54"/>
                </a:cubicBezTo>
                <a:cubicBezTo>
                  <a:pt x="350" y="23"/>
                  <a:pt x="282" y="1"/>
                  <a:pt x="21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2099865" y="1848319"/>
            <a:ext cx="16445" cy="13177"/>
          </a:xfrm>
          <a:custGeom>
            <a:avLst/>
            <a:gdLst/>
            <a:ahLst/>
            <a:cxnLst/>
            <a:rect l="l" t="t" r="r" b="b"/>
            <a:pathLst>
              <a:path w="609" h="488" extrusionOk="0">
                <a:moveTo>
                  <a:pt x="304" y="1"/>
                </a:moveTo>
                <a:cubicBezTo>
                  <a:pt x="0" y="1"/>
                  <a:pt x="0" y="487"/>
                  <a:pt x="304" y="487"/>
                </a:cubicBezTo>
                <a:cubicBezTo>
                  <a:pt x="608" y="487"/>
                  <a:pt x="608" y="1"/>
                  <a:pt x="30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2213951" y="1819399"/>
            <a:ext cx="11098" cy="19118"/>
          </a:xfrm>
          <a:custGeom>
            <a:avLst/>
            <a:gdLst/>
            <a:ahLst/>
            <a:cxnLst/>
            <a:rect l="l" t="t" r="r" b="b"/>
            <a:pathLst>
              <a:path w="411" h="708" extrusionOk="0">
                <a:moveTo>
                  <a:pt x="198" y="0"/>
                </a:moveTo>
                <a:cubicBezTo>
                  <a:pt x="152" y="0"/>
                  <a:pt x="107" y="23"/>
                  <a:pt x="91" y="69"/>
                </a:cubicBezTo>
                <a:cubicBezTo>
                  <a:pt x="61" y="221"/>
                  <a:pt x="61" y="373"/>
                  <a:pt x="31" y="525"/>
                </a:cubicBezTo>
                <a:cubicBezTo>
                  <a:pt x="0" y="646"/>
                  <a:pt x="99" y="707"/>
                  <a:pt x="202" y="707"/>
                </a:cubicBezTo>
                <a:cubicBezTo>
                  <a:pt x="304" y="707"/>
                  <a:pt x="411" y="646"/>
                  <a:pt x="395" y="525"/>
                </a:cubicBezTo>
                <a:cubicBezTo>
                  <a:pt x="365" y="373"/>
                  <a:pt x="335" y="221"/>
                  <a:pt x="304" y="69"/>
                </a:cubicBezTo>
                <a:cubicBezTo>
                  <a:pt x="289" y="23"/>
                  <a:pt x="243" y="0"/>
                  <a:pt x="19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2199991" y="1546944"/>
            <a:ext cx="29568" cy="24977"/>
          </a:xfrm>
          <a:custGeom>
            <a:avLst/>
            <a:gdLst/>
            <a:ahLst/>
            <a:cxnLst/>
            <a:rect l="l" t="t" r="r" b="b"/>
            <a:pathLst>
              <a:path w="1095" h="925" extrusionOk="0">
                <a:moveTo>
                  <a:pt x="462" y="1"/>
                </a:moveTo>
                <a:cubicBezTo>
                  <a:pt x="223" y="1"/>
                  <a:pt x="1" y="189"/>
                  <a:pt x="1" y="463"/>
                </a:cubicBezTo>
                <a:cubicBezTo>
                  <a:pt x="1" y="736"/>
                  <a:pt x="223" y="924"/>
                  <a:pt x="462" y="924"/>
                </a:cubicBezTo>
                <a:cubicBezTo>
                  <a:pt x="542" y="924"/>
                  <a:pt x="624" y="903"/>
                  <a:pt x="700" y="858"/>
                </a:cubicBezTo>
                <a:lnTo>
                  <a:pt x="882" y="736"/>
                </a:lnTo>
                <a:cubicBezTo>
                  <a:pt x="1095" y="615"/>
                  <a:pt x="1095" y="311"/>
                  <a:pt x="882" y="189"/>
                </a:cubicBezTo>
                <a:lnTo>
                  <a:pt x="700" y="67"/>
                </a:lnTo>
                <a:cubicBezTo>
                  <a:pt x="624" y="22"/>
                  <a:pt x="542" y="1"/>
                  <a:pt x="46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2450331" y="1501958"/>
            <a:ext cx="10693" cy="10720"/>
          </a:xfrm>
          <a:custGeom>
            <a:avLst/>
            <a:gdLst/>
            <a:ahLst/>
            <a:cxnLst/>
            <a:rect l="l" t="t" r="r" b="b"/>
            <a:pathLst>
              <a:path w="396" h="397" extrusionOk="0">
                <a:moveTo>
                  <a:pt x="213" y="1"/>
                </a:moveTo>
                <a:cubicBezTo>
                  <a:pt x="0" y="62"/>
                  <a:pt x="0" y="335"/>
                  <a:pt x="213" y="396"/>
                </a:cubicBezTo>
                <a:cubicBezTo>
                  <a:pt x="395" y="335"/>
                  <a:pt x="395" y="62"/>
                  <a:pt x="21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2495452" y="1382823"/>
            <a:ext cx="17930" cy="12502"/>
          </a:xfrm>
          <a:custGeom>
            <a:avLst/>
            <a:gdLst/>
            <a:ahLst/>
            <a:cxnLst/>
            <a:rect l="l" t="t" r="r" b="b"/>
            <a:pathLst>
              <a:path w="664" h="463" extrusionOk="0">
                <a:moveTo>
                  <a:pt x="463" y="1"/>
                </a:moveTo>
                <a:cubicBezTo>
                  <a:pt x="451" y="1"/>
                  <a:pt x="439" y="2"/>
                  <a:pt x="426" y="6"/>
                </a:cubicBezTo>
                <a:lnTo>
                  <a:pt x="183" y="36"/>
                </a:lnTo>
                <a:cubicBezTo>
                  <a:pt x="1" y="97"/>
                  <a:pt x="1" y="370"/>
                  <a:pt x="183" y="431"/>
                </a:cubicBezTo>
                <a:lnTo>
                  <a:pt x="426" y="461"/>
                </a:lnTo>
                <a:cubicBezTo>
                  <a:pt x="433" y="462"/>
                  <a:pt x="439" y="463"/>
                  <a:pt x="446" y="463"/>
                </a:cubicBezTo>
                <a:cubicBezTo>
                  <a:pt x="657" y="463"/>
                  <a:pt x="663" y="1"/>
                  <a:pt x="46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1897941" y="1362760"/>
            <a:ext cx="27111" cy="26003"/>
          </a:xfrm>
          <a:custGeom>
            <a:avLst/>
            <a:gdLst/>
            <a:ahLst/>
            <a:cxnLst/>
            <a:rect l="l" t="t" r="r" b="b"/>
            <a:pathLst>
              <a:path w="1004" h="963" extrusionOk="0">
                <a:moveTo>
                  <a:pt x="478" y="1"/>
                </a:moveTo>
                <a:cubicBezTo>
                  <a:pt x="428" y="1"/>
                  <a:pt x="380" y="8"/>
                  <a:pt x="335" y="19"/>
                </a:cubicBezTo>
                <a:cubicBezTo>
                  <a:pt x="153" y="110"/>
                  <a:pt x="31" y="262"/>
                  <a:pt x="1" y="475"/>
                </a:cubicBezTo>
                <a:cubicBezTo>
                  <a:pt x="1" y="754"/>
                  <a:pt x="215" y="963"/>
                  <a:pt x="466" y="963"/>
                </a:cubicBezTo>
                <a:cubicBezTo>
                  <a:pt x="542" y="963"/>
                  <a:pt x="622" y="943"/>
                  <a:pt x="700" y="901"/>
                </a:cubicBezTo>
                <a:cubicBezTo>
                  <a:pt x="1004" y="749"/>
                  <a:pt x="1004" y="293"/>
                  <a:pt x="700" y="110"/>
                </a:cubicBezTo>
                <a:lnTo>
                  <a:pt x="730" y="80"/>
                </a:lnTo>
                <a:cubicBezTo>
                  <a:pt x="653" y="22"/>
                  <a:pt x="564" y="1"/>
                  <a:pt x="47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1775646" y="1115552"/>
            <a:ext cx="41071" cy="34995"/>
          </a:xfrm>
          <a:custGeom>
            <a:avLst/>
            <a:gdLst/>
            <a:ahLst/>
            <a:cxnLst/>
            <a:rect l="l" t="t" r="r" b="b"/>
            <a:pathLst>
              <a:path w="1521" h="1296" extrusionOk="0">
                <a:moveTo>
                  <a:pt x="653" y="0"/>
                </a:moveTo>
                <a:cubicBezTo>
                  <a:pt x="316" y="0"/>
                  <a:pt x="1" y="264"/>
                  <a:pt x="1" y="633"/>
                </a:cubicBezTo>
                <a:cubicBezTo>
                  <a:pt x="1" y="1026"/>
                  <a:pt x="317" y="1296"/>
                  <a:pt x="656" y="1296"/>
                </a:cubicBezTo>
                <a:cubicBezTo>
                  <a:pt x="763" y="1296"/>
                  <a:pt x="872" y="1269"/>
                  <a:pt x="974" y="1210"/>
                </a:cubicBezTo>
                <a:lnTo>
                  <a:pt x="1308" y="967"/>
                </a:lnTo>
                <a:cubicBezTo>
                  <a:pt x="1521" y="815"/>
                  <a:pt x="1521" y="481"/>
                  <a:pt x="1308" y="329"/>
                </a:cubicBezTo>
                <a:lnTo>
                  <a:pt x="974" y="86"/>
                </a:lnTo>
                <a:cubicBezTo>
                  <a:pt x="871" y="27"/>
                  <a:pt x="761" y="0"/>
                  <a:pt x="65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2127354" y="1046102"/>
            <a:ext cx="26192" cy="20657"/>
          </a:xfrm>
          <a:custGeom>
            <a:avLst/>
            <a:gdLst/>
            <a:ahLst/>
            <a:cxnLst/>
            <a:rect l="l" t="t" r="r" b="b"/>
            <a:pathLst>
              <a:path w="970" h="765" extrusionOk="0">
                <a:moveTo>
                  <a:pt x="480" y="0"/>
                </a:moveTo>
                <a:cubicBezTo>
                  <a:pt x="391" y="0"/>
                  <a:pt x="299" y="47"/>
                  <a:pt x="228" y="165"/>
                </a:cubicBezTo>
                <a:lnTo>
                  <a:pt x="76" y="439"/>
                </a:lnTo>
                <a:cubicBezTo>
                  <a:pt x="0" y="591"/>
                  <a:pt x="115" y="765"/>
                  <a:pt x="279" y="765"/>
                </a:cubicBezTo>
                <a:cubicBezTo>
                  <a:pt x="311" y="765"/>
                  <a:pt x="345" y="758"/>
                  <a:pt x="380" y="743"/>
                </a:cubicBezTo>
                <a:cubicBezTo>
                  <a:pt x="472" y="682"/>
                  <a:pt x="563" y="621"/>
                  <a:pt x="654" y="560"/>
                </a:cubicBezTo>
                <a:cubicBezTo>
                  <a:pt x="969" y="380"/>
                  <a:pt x="734" y="0"/>
                  <a:pt x="48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/>
          <p:nvPr/>
        </p:nvSpPr>
        <p:spPr>
          <a:xfrm>
            <a:off x="2051423" y="1323039"/>
            <a:ext cx="20549" cy="22196"/>
          </a:xfrm>
          <a:custGeom>
            <a:avLst/>
            <a:gdLst/>
            <a:ahLst/>
            <a:cxnLst/>
            <a:rect l="l" t="t" r="r" b="b"/>
            <a:pathLst>
              <a:path w="761" h="822" extrusionOk="0">
                <a:moveTo>
                  <a:pt x="385" y="1"/>
                </a:moveTo>
                <a:cubicBezTo>
                  <a:pt x="282" y="1"/>
                  <a:pt x="183" y="61"/>
                  <a:pt x="153" y="183"/>
                </a:cubicBezTo>
                <a:lnTo>
                  <a:pt x="62" y="396"/>
                </a:lnTo>
                <a:cubicBezTo>
                  <a:pt x="1" y="609"/>
                  <a:pt x="153" y="821"/>
                  <a:pt x="396" y="821"/>
                </a:cubicBezTo>
                <a:cubicBezTo>
                  <a:pt x="609" y="821"/>
                  <a:pt x="761" y="609"/>
                  <a:pt x="730" y="396"/>
                </a:cubicBezTo>
                <a:cubicBezTo>
                  <a:pt x="700" y="335"/>
                  <a:pt x="670" y="244"/>
                  <a:pt x="639" y="183"/>
                </a:cubicBezTo>
                <a:cubicBezTo>
                  <a:pt x="594" y="61"/>
                  <a:pt x="487" y="1"/>
                  <a:pt x="38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"/>
          <p:cNvSpPr/>
          <p:nvPr/>
        </p:nvSpPr>
        <p:spPr>
          <a:xfrm>
            <a:off x="1969848" y="1196451"/>
            <a:ext cx="27435" cy="17660"/>
          </a:xfrm>
          <a:custGeom>
            <a:avLst/>
            <a:gdLst/>
            <a:ahLst/>
            <a:cxnLst/>
            <a:rect l="l" t="t" r="r" b="b"/>
            <a:pathLst>
              <a:path w="1016" h="654" extrusionOk="0">
                <a:moveTo>
                  <a:pt x="292" y="1"/>
                </a:moveTo>
                <a:cubicBezTo>
                  <a:pt x="1" y="1"/>
                  <a:pt x="1" y="653"/>
                  <a:pt x="292" y="653"/>
                </a:cubicBezTo>
                <a:cubicBezTo>
                  <a:pt x="310" y="653"/>
                  <a:pt x="328" y="651"/>
                  <a:pt x="347" y="646"/>
                </a:cubicBezTo>
                <a:lnTo>
                  <a:pt x="803" y="555"/>
                </a:lnTo>
                <a:cubicBezTo>
                  <a:pt x="1016" y="464"/>
                  <a:pt x="1016" y="160"/>
                  <a:pt x="803" y="99"/>
                </a:cubicBezTo>
                <a:lnTo>
                  <a:pt x="347" y="8"/>
                </a:lnTo>
                <a:cubicBezTo>
                  <a:pt x="328" y="3"/>
                  <a:pt x="310" y="1"/>
                  <a:pt x="29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"/>
          <p:cNvSpPr/>
          <p:nvPr/>
        </p:nvSpPr>
        <p:spPr>
          <a:xfrm>
            <a:off x="2249243" y="1170394"/>
            <a:ext cx="19712" cy="16418"/>
          </a:xfrm>
          <a:custGeom>
            <a:avLst/>
            <a:gdLst/>
            <a:ahLst/>
            <a:cxnLst/>
            <a:rect l="l" t="t" r="r" b="b"/>
            <a:pathLst>
              <a:path w="730" h="608" extrusionOk="0">
                <a:moveTo>
                  <a:pt x="365" y="0"/>
                </a:moveTo>
                <a:cubicBezTo>
                  <a:pt x="0" y="61"/>
                  <a:pt x="0" y="578"/>
                  <a:pt x="365" y="608"/>
                </a:cubicBezTo>
                <a:cubicBezTo>
                  <a:pt x="730" y="578"/>
                  <a:pt x="730" y="61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"/>
          <p:cNvSpPr/>
          <p:nvPr/>
        </p:nvSpPr>
        <p:spPr>
          <a:xfrm>
            <a:off x="2364139" y="997200"/>
            <a:ext cx="13150" cy="9046"/>
          </a:xfrm>
          <a:custGeom>
            <a:avLst/>
            <a:gdLst/>
            <a:ahLst/>
            <a:cxnLst/>
            <a:rect l="l" t="t" r="r" b="b"/>
            <a:pathLst>
              <a:path w="487" h="335" extrusionOk="0">
                <a:moveTo>
                  <a:pt x="244" y="1"/>
                </a:moveTo>
                <a:cubicBezTo>
                  <a:pt x="1" y="1"/>
                  <a:pt x="1" y="335"/>
                  <a:pt x="244" y="335"/>
                </a:cubicBezTo>
                <a:cubicBezTo>
                  <a:pt x="487" y="335"/>
                  <a:pt x="487" y="1"/>
                  <a:pt x="24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"/>
          <p:cNvSpPr/>
          <p:nvPr/>
        </p:nvSpPr>
        <p:spPr>
          <a:xfrm>
            <a:off x="1930776" y="1002087"/>
            <a:ext cx="18713" cy="12502"/>
          </a:xfrm>
          <a:custGeom>
            <a:avLst/>
            <a:gdLst/>
            <a:ahLst/>
            <a:cxnLst/>
            <a:rect l="l" t="t" r="r" b="b"/>
            <a:pathLst>
              <a:path w="693" h="463" extrusionOk="0">
                <a:moveTo>
                  <a:pt x="448" y="1"/>
                </a:moveTo>
                <a:cubicBezTo>
                  <a:pt x="441" y="1"/>
                  <a:pt x="434" y="1"/>
                  <a:pt x="426" y="2"/>
                </a:cubicBezTo>
                <a:lnTo>
                  <a:pt x="183" y="32"/>
                </a:lnTo>
                <a:cubicBezTo>
                  <a:pt x="1" y="93"/>
                  <a:pt x="1" y="367"/>
                  <a:pt x="183" y="428"/>
                </a:cubicBezTo>
                <a:lnTo>
                  <a:pt x="426" y="458"/>
                </a:lnTo>
                <a:cubicBezTo>
                  <a:pt x="441" y="461"/>
                  <a:pt x="454" y="463"/>
                  <a:pt x="467" y="463"/>
                </a:cubicBezTo>
                <a:cubicBezTo>
                  <a:pt x="692" y="463"/>
                  <a:pt x="686" y="1"/>
                  <a:pt x="44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"/>
          <p:cNvSpPr/>
          <p:nvPr/>
        </p:nvSpPr>
        <p:spPr>
          <a:xfrm>
            <a:off x="1612335" y="1373939"/>
            <a:ext cx="20549" cy="17255"/>
          </a:xfrm>
          <a:custGeom>
            <a:avLst/>
            <a:gdLst/>
            <a:ahLst/>
            <a:cxnLst/>
            <a:rect l="l" t="t" r="r" b="b"/>
            <a:pathLst>
              <a:path w="761" h="639" extrusionOk="0">
                <a:moveTo>
                  <a:pt x="365" y="0"/>
                </a:moveTo>
                <a:cubicBezTo>
                  <a:pt x="0" y="31"/>
                  <a:pt x="0" y="578"/>
                  <a:pt x="365" y="639"/>
                </a:cubicBezTo>
                <a:cubicBezTo>
                  <a:pt x="760" y="578"/>
                  <a:pt x="760" y="31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"/>
          <p:cNvSpPr/>
          <p:nvPr/>
        </p:nvSpPr>
        <p:spPr>
          <a:xfrm>
            <a:off x="1586062" y="1038109"/>
            <a:ext cx="21359" cy="19415"/>
          </a:xfrm>
          <a:custGeom>
            <a:avLst/>
            <a:gdLst/>
            <a:ahLst/>
            <a:cxnLst/>
            <a:rect l="l" t="t" r="r" b="b"/>
            <a:pathLst>
              <a:path w="791" h="719" extrusionOk="0">
                <a:moveTo>
                  <a:pt x="350" y="0"/>
                </a:moveTo>
                <a:cubicBezTo>
                  <a:pt x="301" y="0"/>
                  <a:pt x="254" y="11"/>
                  <a:pt x="213" y="36"/>
                </a:cubicBezTo>
                <a:cubicBezTo>
                  <a:pt x="31" y="157"/>
                  <a:pt x="1" y="340"/>
                  <a:pt x="92" y="522"/>
                </a:cubicBezTo>
                <a:cubicBezTo>
                  <a:pt x="143" y="599"/>
                  <a:pt x="280" y="718"/>
                  <a:pt x="376" y="718"/>
                </a:cubicBezTo>
                <a:cubicBezTo>
                  <a:pt x="395" y="718"/>
                  <a:pt x="412" y="714"/>
                  <a:pt x="426" y="705"/>
                </a:cubicBezTo>
                <a:cubicBezTo>
                  <a:pt x="608" y="583"/>
                  <a:pt x="791" y="431"/>
                  <a:pt x="700" y="218"/>
                </a:cubicBezTo>
                <a:cubicBezTo>
                  <a:pt x="633" y="85"/>
                  <a:pt x="485" y="0"/>
                  <a:pt x="35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"/>
          <p:cNvSpPr/>
          <p:nvPr/>
        </p:nvSpPr>
        <p:spPr>
          <a:xfrm>
            <a:off x="1693586" y="1376396"/>
            <a:ext cx="15607" cy="11503"/>
          </a:xfrm>
          <a:custGeom>
            <a:avLst/>
            <a:gdLst/>
            <a:ahLst/>
            <a:cxnLst/>
            <a:rect l="l" t="t" r="r" b="b"/>
            <a:pathLst>
              <a:path w="578" h="426" extrusionOk="0">
                <a:moveTo>
                  <a:pt x="304" y="0"/>
                </a:moveTo>
                <a:cubicBezTo>
                  <a:pt x="0" y="0"/>
                  <a:pt x="0" y="426"/>
                  <a:pt x="304" y="426"/>
                </a:cubicBezTo>
                <a:cubicBezTo>
                  <a:pt x="578" y="426"/>
                  <a:pt x="578" y="0"/>
                  <a:pt x="30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1586872" y="2453175"/>
            <a:ext cx="26300" cy="24113"/>
          </a:xfrm>
          <a:custGeom>
            <a:avLst/>
            <a:gdLst/>
            <a:ahLst/>
            <a:cxnLst/>
            <a:rect l="l" t="t" r="r" b="b"/>
            <a:pathLst>
              <a:path w="974" h="893" extrusionOk="0">
                <a:moveTo>
                  <a:pt x="510" y="1"/>
                </a:moveTo>
                <a:cubicBezTo>
                  <a:pt x="405" y="1"/>
                  <a:pt x="299" y="39"/>
                  <a:pt x="214" y="124"/>
                </a:cubicBezTo>
                <a:lnTo>
                  <a:pt x="122" y="215"/>
                </a:lnTo>
                <a:cubicBezTo>
                  <a:pt x="1" y="337"/>
                  <a:pt x="1" y="549"/>
                  <a:pt x="122" y="671"/>
                </a:cubicBezTo>
                <a:lnTo>
                  <a:pt x="214" y="762"/>
                </a:lnTo>
                <a:cubicBezTo>
                  <a:pt x="304" y="852"/>
                  <a:pt x="417" y="893"/>
                  <a:pt x="528" y="893"/>
                </a:cubicBezTo>
                <a:cubicBezTo>
                  <a:pt x="755" y="893"/>
                  <a:pt x="974" y="724"/>
                  <a:pt x="974" y="458"/>
                </a:cubicBezTo>
                <a:cubicBezTo>
                  <a:pt x="974" y="186"/>
                  <a:pt x="743" y="1"/>
                  <a:pt x="51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1797005" y="2793838"/>
            <a:ext cx="31215" cy="25463"/>
          </a:xfrm>
          <a:custGeom>
            <a:avLst/>
            <a:gdLst/>
            <a:ahLst/>
            <a:cxnLst/>
            <a:rect l="l" t="t" r="r" b="b"/>
            <a:pathLst>
              <a:path w="1156" h="943" extrusionOk="0">
                <a:moveTo>
                  <a:pt x="578" y="1"/>
                </a:moveTo>
                <a:cubicBezTo>
                  <a:pt x="0" y="31"/>
                  <a:pt x="0" y="882"/>
                  <a:pt x="578" y="943"/>
                </a:cubicBezTo>
                <a:cubicBezTo>
                  <a:pt x="1155" y="882"/>
                  <a:pt x="1155" y="31"/>
                  <a:pt x="57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2008759" y="2678079"/>
            <a:ext cx="40018" cy="20603"/>
          </a:xfrm>
          <a:custGeom>
            <a:avLst/>
            <a:gdLst/>
            <a:ahLst/>
            <a:cxnLst/>
            <a:rect l="l" t="t" r="r" b="b"/>
            <a:pathLst>
              <a:path w="1482" h="763" extrusionOk="0">
                <a:moveTo>
                  <a:pt x="1029" y="1"/>
                </a:moveTo>
                <a:cubicBezTo>
                  <a:pt x="1021" y="1"/>
                  <a:pt x="1012" y="1"/>
                  <a:pt x="1003" y="2"/>
                </a:cubicBezTo>
                <a:cubicBezTo>
                  <a:pt x="851" y="2"/>
                  <a:pt x="699" y="2"/>
                  <a:pt x="578" y="32"/>
                </a:cubicBezTo>
                <a:cubicBezTo>
                  <a:pt x="426" y="63"/>
                  <a:pt x="274" y="93"/>
                  <a:pt x="152" y="184"/>
                </a:cubicBezTo>
                <a:cubicBezTo>
                  <a:pt x="0" y="275"/>
                  <a:pt x="0" y="488"/>
                  <a:pt x="152" y="579"/>
                </a:cubicBezTo>
                <a:cubicBezTo>
                  <a:pt x="274" y="640"/>
                  <a:pt x="426" y="701"/>
                  <a:pt x="578" y="731"/>
                </a:cubicBezTo>
                <a:cubicBezTo>
                  <a:pt x="699" y="731"/>
                  <a:pt x="851" y="731"/>
                  <a:pt x="1003" y="762"/>
                </a:cubicBezTo>
                <a:cubicBezTo>
                  <a:pt x="1012" y="762"/>
                  <a:pt x="1021" y="762"/>
                  <a:pt x="1029" y="762"/>
                </a:cubicBezTo>
                <a:cubicBezTo>
                  <a:pt x="1481" y="762"/>
                  <a:pt x="1481" y="1"/>
                  <a:pt x="102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1815043" y="3038616"/>
            <a:ext cx="27948" cy="21494"/>
          </a:xfrm>
          <a:custGeom>
            <a:avLst/>
            <a:gdLst/>
            <a:ahLst/>
            <a:cxnLst/>
            <a:rect l="l" t="t" r="r" b="b"/>
            <a:pathLst>
              <a:path w="1035" h="796" extrusionOk="0">
                <a:moveTo>
                  <a:pt x="676" y="0"/>
                </a:moveTo>
                <a:cubicBezTo>
                  <a:pt x="634" y="0"/>
                  <a:pt x="591" y="8"/>
                  <a:pt x="548" y="24"/>
                </a:cubicBezTo>
                <a:lnTo>
                  <a:pt x="305" y="85"/>
                </a:lnTo>
                <a:cubicBezTo>
                  <a:pt x="1" y="176"/>
                  <a:pt x="1" y="601"/>
                  <a:pt x="305" y="693"/>
                </a:cubicBezTo>
                <a:lnTo>
                  <a:pt x="548" y="784"/>
                </a:lnTo>
                <a:cubicBezTo>
                  <a:pt x="580" y="792"/>
                  <a:pt x="611" y="795"/>
                  <a:pt x="643" y="795"/>
                </a:cubicBezTo>
                <a:cubicBezTo>
                  <a:pt x="850" y="795"/>
                  <a:pt x="1034" y="626"/>
                  <a:pt x="1034" y="389"/>
                </a:cubicBezTo>
                <a:cubicBezTo>
                  <a:pt x="1034" y="163"/>
                  <a:pt x="870" y="0"/>
                  <a:pt x="67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1586872" y="2977698"/>
            <a:ext cx="18929" cy="19712"/>
          </a:xfrm>
          <a:custGeom>
            <a:avLst/>
            <a:gdLst/>
            <a:ahLst/>
            <a:cxnLst/>
            <a:rect l="l" t="t" r="r" b="b"/>
            <a:pathLst>
              <a:path w="701" h="730" extrusionOk="0">
                <a:moveTo>
                  <a:pt x="350" y="0"/>
                </a:moveTo>
                <a:cubicBezTo>
                  <a:pt x="274" y="0"/>
                  <a:pt x="198" y="31"/>
                  <a:pt x="153" y="91"/>
                </a:cubicBezTo>
                <a:cubicBezTo>
                  <a:pt x="62" y="243"/>
                  <a:pt x="1" y="365"/>
                  <a:pt x="62" y="547"/>
                </a:cubicBezTo>
                <a:cubicBezTo>
                  <a:pt x="107" y="669"/>
                  <a:pt x="229" y="730"/>
                  <a:pt x="347" y="730"/>
                </a:cubicBezTo>
                <a:cubicBezTo>
                  <a:pt x="464" y="730"/>
                  <a:pt x="578" y="669"/>
                  <a:pt x="609" y="547"/>
                </a:cubicBezTo>
                <a:cubicBezTo>
                  <a:pt x="700" y="365"/>
                  <a:pt x="609" y="243"/>
                  <a:pt x="548" y="91"/>
                </a:cubicBezTo>
                <a:cubicBezTo>
                  <a:pt x="502" y="31"/>
                  <a:pt x="426" y="0"/>
                  <a:pt x="35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/>
          <p:nvPr/>
        </p:nvSpPr>
        <p:spPr>
          <a:xfrm>
            <a:off x="1953755" y="2943216"/>
            <a:ext cx="19739" cy="15634"/>
          </a:xfrm>
          <a:custGeom>
            <a:avLst/>
            <a:gdLst/>
            <a:ahLst/>
            <a:cxnLst/>
            <a:rect l="l" t="t" r="r" b="b"/>
            <a:pathLst>
              <a:path w="731" h="579" extrusionOk="0">
                <a:moveTo>
                  <a:pt x="366" y="1"/>
                </a:moveTo>
                <a:cubicBezTo>
                  <a:pt x="1" y="1"/>
                  <a:pt x="1" y="578"/>
                  <a:pt x="366" y="578"/>
                </a:cubicBezTo>
                <a:cubicBezTo>
                  <a:pt x="730" y="578"/>
                  <a:pt x="730" y="1"/>
                  <a:pt x="36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"/>
          <p:cNvSpPr/>
          <p:nvPr/>
        </p:nvSpPr>
        <p:spPr>
          <a:xfrm>
            <a:off x="1765818" y="2628934"/>
            <a:ext cx="21359" cy="20819"/>
          </a:xfrm>
          <a:custGeom>
            <a:avLst/>
            <a:gdLst/>
            <a:ahLst/>
            <a:cxnLst/>
            <a:rect l="l" t="t" r="r" b="b"/>
            <a:pathLst>
              <a:path w="791" h="771" extrusionOk="0">
                <a:moveTo>
                  <a:pt x="286" y="0"/>
                </a:moveTo>
                <a:cubicBezTo>
                  <a:pt x="151" y="0"/>
                  <a:pt x="19" y="92"/>
                  <a:pt x="0" y="241"/>
                </a:cubicBezTo>
                <a:lnTo>
                  <a:pt x="0" y="454"/>
                </a:lnTo>
                <a:cubicBezTo>
                  <a:pt x="23" y="638"/>
                  <a:pt x="169" y="770"/>
                  <a:pt x="330" y="770"/>
                </a:cubicBezTo>
                <a:cubicBezTo>
                  <a:pt x="382" y="770"/>
                  <a:pt x="435" y="757"/>
                  <a:pt x="487" y="728"/>
                </a:cubicBezTo>
                <a:lnTo>
                  <a:pt x="578" y="728"/>
                </a:lnTo>
                <a:cubicBezTo>
                  <a:pt x="730" y="667"/>
                  <a:pt x="790" y="484"/>
                  <a:pt x="669" y="363"/>
                </a:cubicBezTo>
                <a:cubicBezTo>
                  <a:pt x="608" y="272"/>
                  <a:pt x="547" y="211"/>
                  <a:pt x="517" y="120"/>
                </a:cubicBezTo>
                <a:cubicBezTo>
                  <a:pt x="458" y="37"/>
                  <a:pt x="372" y="0"/>
                  <a:pt x="28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"/>
          <p:cNvSpPr/>
          <p:nvPr/>
        </p:nvSpPr>
        <p:spPr>
          <a:xfrm>
            <a:off x="1994799" y="2458143"/>
            <a:ext cx="16445" cy="13987"/>
          </a:xfrm>
          <a:custGeom>
            <a:avLst/>
            <a:gdLst/>
            <a:ahLst/>
            <a:cxnLst/>
            <a:rect l="l" t="t" r="r" b="b"/>
            <a:pathLst>
              <a:path w="609" h="518" extrusionOk="0">
                <a:moveTo>
                  <a:pt x="305" y="1"/>
                </a:moveTo>
                <a:cubicBezTo>
                  <a:pt x="1" y="62"/>
                  <a:pt x="1" y="487"/>
                  <a:pt x="305" y="517"/>
                </a:cubicBezTo>
                <a:cubicBezTo>
                  <a:pt x="608" y="487"/>
                  <a:pt x="608" y="62"/>
                  <a:pt x="30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"/>
          <p:cNvSpPr/>
          <p:nvPr/>
        </p:nvSpPr>
        <p:spPr>
          <a:xfrm>
            <a:off x="1723937" y="2365417"/>
            <a:ext cx="19739" cy="16418"/>
          </a:xfrm>
          <a:custGeom>
            <a:avLst/>
            <a:gdLst/>
            <a:ahLst/>
            <a:cxnLst/>
            <a:rect l="l" t="t" r="r" b="b"/>
            <a:pathLst>
              <a:path w="731" h="608" extrusionOk="0">
                <a:moveTo>
                  <a:pt x="366" y="0"/>
                </a:moveTo>
                <a:cubicBezTo>
                  <a:pt x="1" y="30"/>
                  <a:pt x="1" y="547"/>
                  <a:pt x="366" y="608"/>
                </a:cubicBezTo>
                <a:cubicBezTo>
                  <a:pt x="730" y="547"/>
                  <a:pt x="730" y="30"/>
                  <a:pt x="36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>
            <a:off x="1637772" y="2140513"/>
            <a:ext cx="9046" cy="6589"/>
          </a:xfrm>
          <a:custGeom>
            <a:avLst/>
            <a:gdLst/>
            <a:ahLst/>
            <a:cxnLst/>
            <a:rect l="l" t="t" r="r" b="b"/>
            <a:pathLst>
              <a:path w="335" h="244" extrusionOk="0">
                <a:moveTo>
                  <a:pt x="152" y="1"/>
                </a:moveTo>
                <a:cubicBezTo>
                  <a:pt x="0" y="1"/>
                  <a:pt x="0" y="244"/>
                  <a:pt x="152" y="244"/>
                </a:cubicBezTo>
                <a:cubicBezTo>
                  <a:pt x="335" y="244"/>
                  <a:pt x="335" y="1"/>
                  <a:pt x="15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1853630" y="2257056"/>
            <a:ext cx="9883" cy="9073"/>
          </a:xfrm>
          <a:custGeom>
            <a:avLst/>
            <a:gdLst/>
            <a:ahLst/>
            <a:cxnLst/>
            <a:rect l="l" t="t" r="r" b="b"/>
            <a:pathLst>
              <a:path w="366" h="336" extrusionOk="0">
                <a:moveTo>
                  <a:pt x="183" y="1"/>
                </a:moveTo>
                <a:cubicBezTo>
                  <a:pt x="1" y="31"/>
                  <a:pt x="1" y="305"/>
                  <a:pt x="183" y="335"/>
                </a:cubicBezTo>
                <a:cubicBezTo>
                  <a:pt x="365" y="305"/>
                  <a:pt x="365" y="31"/>
                  <a:pt x="18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1613955" y="1919740"/>
            <a:ext cx="17282" cy="14797"/>
          </a:xfrm>
          <a:custGeom>
            <a:avLst/>
            <a:gdLst/>
            <a:ahLst/>
            <a:cxnLst/>
            <a:rect l="l" t="t" r="r" b="b"/>
            <a:pathLst>
              <a:path w="640" h="548" extrusionOk="0">
                <a:moveTo>
                  <a:pt x="305" y="0"/>
                </a:moveTo>
                <a:cubicBezTo>
                  <a:pt x="1" y="31"/>
                  <a:pt x="1" y="517"/>
                  <a:pt x="305" y="547"/>
                </a:cubicBezTo>
                <a:cubicBezTo>
                  <a:pt x="639" y="517"/>
                  <a:pt x="639" y="31"/>
                  <a:pt x="30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1847878" y="1837464"/>
            <a:ext cx="8236" cy="12745"/>
          </a:xfrm>
          <a:custGeom>
            <a:avLst/>
            <a:gdLst/>
            <a:ahLst/>
            <a:cxnLst/>
            <a:rect l="l" t="t" r="r" b="b"/>
            <a:pathLst>
              <a:path w="305" h="472" extrusionOk="0">
                <a:moveTo>
                  <a:pt x="153" y="0"/>
                </a:moveTo>
                <a:cubicBezTo>
                  <a:pt x="77" y="0"/>
                  <a:pt x="1" y="53"/>
                  <a:pt x="1" y="160"/>
                </a:cubicBezTo>
                <a:lnTo>
                  <a:pt x="1" y="312"/>
                </a:lnTo>
                <a:cubicBezTo>
                  <a:pt x="1" y="418"/>
                  <a:pt x="77" y="471"/>
                  <a:pt x="153" y="471"/>
                </a:cubicBezTo>
                <a:cubicBezTo>
                  <a:pt x="229" y="471"/>
                  <a:pt x="305" y="418"/>
                  <a:pt x="305" y="312"/>
                </a:cubicBezTo>
                <a:lnTo>
                  <a:pt x="305" y="160"/>
                </a:lnTo>
                <a:cubicBezTo>
                  <a:pt x="305" y="53"/>
                  <a:pt x="229" y="0"/>
                  <a:pt x="15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1891379" y="1586314"/>
            <a:ext cx="13177" cy="16012"/>
          </a:xfrm>
          <a:custGeom>
            <a:avLst/>
            <a:gdLst/>
            <a:ahLst/>
            <a:cxnLst/>
            <a:rect l="l" t="t" r="r" b="b"/>
            <a:pathLst>
              <a:path w="488" h="593" extrusionOk="0">
                <a:moveTo>
                  <a:pt x="244" y="0"/>
                </a:moveTo>
                <a:cubicBezTo>
                  <a:pt x="168" y="0"/>
                  <a:pt x="92" y="53"/>
                  <a:pt x="62" y="160"/>
                </a:cubicBezTo>
                <a:cubicBezTo>
                  <a:pt x="1" y="281"/>
                  <a:pt x="62" y="372"/>
                  <a:pt x="122" y="524"/>
                </a:cubicBezTo>
                <a:cubicBezTo>
                  <a:pt x="153" y="570"/>
                  <a:pt x="198" y="593"/>
                  <a:pt x="244" y="593"/>
                </a:cubicBezTo>
                <a:cubicBezTo>
                  <a:pt x="289" y="593"/>
                  <a:pt x="335" y="570"/>
                  <a:pt x="365" y="524"/>
                </a:cubicBezTo>
                <a:cubicBezTo>
                  <a:pt x="426" y="403"/>
                  <a:pt x="487" y="312"/>
                  <a:pt x="426" y="160"/>
                </a:cubicBezTo>
                <a:cubicBezTo>
                  <a:pt x="396" y="53"/>
                  <a:pt x="320" y="0"/>
                  <a:pt x="24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>
            <a:off x="2506955" y="2710131"/>
            <a:ext cx="29568" cy="22169"/>
          </a:xfrm>
          <a:custGeom>
            <a:avLst/>
            <a:gdLst/>
            <a:ahLst/>
            <a:cxnLst/>
            <a:rect l="l" t="t" r="r" b="b"/>
            <a:pathLst>
              <a:path w="1095" h="821" extrusionOk="0">
                <a:moveTo>
                  <a:pt x="548" y="0"/>
                </a:moveTo>
                <a:cubicBezTo>
                  <a:pt x="0" y="0"/>
                  <a:pt x="0" y="821"/>
                  <a:pt x="548" y="821"/>
                </a:cubicBezTo>
                <a:cubicBezTo>
                  <a:pt x="1095" y="821"/>
                  <a:pt x="1095" y="0"/>
                  <a:pt x="54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2910778" y="2905683"/>
            <a:ext cx="18200" cy="11692"/>
          </a:xfrm>
          <a:custGeom>
            <a:avLst/>
            <a:gdLst/>
            <a:ahLst/>
            <a:cxnLst/>
            <a:rect l="l" t="t" r="r" b="b"/>
            <a:pathLst>
              <a:path w="674" h="433" extrusionOk="0">
                <a:moveTo>
                  <a:pt x="458" y="0"/>
                </a:moveTo>
                <a:cubicBezTo>
                  <a:pt x="430" y="0"/>
                  <a:pt x="399" y="7"/>
                  <a:pt x="365" y="23"/>
                </a:cubicBezTo>
                <a:lnTo>
                  <a:pt x="122" y="84"/>
                </a:lnTo>
                <a:cubicBezTo>
                  <a:pt x="0" y="114"/>
                  <a:pt x="0" y="296"/>
                  <a:pt x="122" y="327"/>
                </a:cubicBezTo>
                <a:lnTo>
                  <a:pt x="365" y="418"/>
                </a:lnTo>
                <a:cubicBezTo>
                  <a:pt x="393" y="428"/>
                  <a:pt x="419" y="433"/>
                  <a:pt x="442" y="433"/>
                </a:cubicBezTo>
                <a:cubicBezTo>
                  <a:pt x="668" y="433"/>
                  <a:pt x="673" y="0"/>
                  <a:pt x="45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3048652" y="3285446"/>
            <a:ext cx="31836" cy="13231"/>
          </a:xfrm>
          <a:custGeom>
            <a:avLst/>
            <a:gdLst/>
            <a:ahLst/>
            <a:cxnLst/>
            <a:rect l="l" t="t" r="r" b="b"/>
            <a:pathLst>
              <a:path w="1179" h="490" extrusionOk="0">
                <a:moveTo>
                  <a:pt x="906" y="0"/>
                </a:moveTo>
                <a:cubicBezTo>
                  <a:pt x="898" y="0"/>
                  <a:pt x="890" y="1"/>
                  <a:pt x="882" y="1"/>
                </a:cubicBezTo>
                <a:lnTo>
                  <a:pt x="153" y="93"/>
                </a:lnTo>
                <a:cubicBezTo>
                  <a:pt x="1" y="123"/>
                  <a:pt x="1" y="366"/>
                  <a:pt x="153" y="397"/>
                </a:cubicBezTo>
                <a:lnTo>
                  <a:pt x="882" y="488"/>
                </a:lnTo>
                <a:cubicBezTo>
                  <a:pt x="890" y="489"/>
                  <a:pt x="898" y="489"/>
                  <a:pt x="906" y="489"/>
                </a:cubicBezTo>
                <a:cubicBezTo>
                  <a:pt x="1178" y="489"/>
                  <a:pt x="1178" y="0"/>
                  <a:pt x="90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2709690" y="3560871"/>
            <a:ext cx="33672" cy="29892"/>
          </a:xfrm>
          <a:custGeom>
            <a:avLst/>
            <a:gdLst/>
            <a:ahLst/>
            <a:cxnLst/>
            <a:rect l="l" t="t" r="r" b="b"/>
            <a:pathLst>
              <a:path w="1247" h="1107" extrusionOk="0">
                <a:moveTo>
                  <a:pt x="312" y="1"/>
                </a:moveTo>
                <a:cubicBezTo>
                  <a:pt x="131" y="1"/>
                  <a:pt x="1" y="209"/>
                  <a:pt x="122" y="379"/>
                </a:cubicBezTo>
                <a:lnTo>
                  <a:pt x="487" y="926"/>
                </a:lnTo>
                <a:cubicBezTo>
                  <a:pt x="554" y="1045"/>
                  <a:pt x="679" y="1107"/>
                  <a:pt x="802" y="1107"/>
                </a:cubicBezTo>
                <a:cubicBezTo>
                  <a:pt x="900" y="1107"/>
                  <a:pt x="997" y="1068"/>
                  <a:pt x="1064" y="987"/>
                </a:cubicBezTo>
                <a:cubicBezTo>
                  <a:pt x="1246" y="835"/>
                  <a:pt x="1216" y="531"/>
                  <a:pt x="1003" y="410"/>
                </a:cubicBezTo>
                <a:lnTo>
                  <a:pt x="456" y="45"/>
                </a:lnTo>
                <a:cubicBezTo>
                  <a:pt x="407" y="14"/>
                  <a:pt x="358" y="1"/>
                  <a:pt x="31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"/>
          <p:cNvSpPr/>
          <p:nvPr/>
        </p:nvSpPr>
        <p:spPr>
          <a:xfrm>
            <a:off x="2322690" y="3546074"/>
            <a:ext cx="30405" cy="29973"/>
          </a:xfrm>
          <a:custGeom>
            <a:avLst/>
            <a:gdLst/>
            <a:ahLst/>
            <a:cxnLst/>
            <a:rect l="l" t="t" r="r" b="b"/>
            <a:pathLst>
              <a:path w="1126" h="1110" extrusionOk="0">
                <a:moveTo>
                  <a:pt x="563" y="0"/>
                </a:moveTo>
                <a:cubicBezTo>
                  <a:pt x="434" y="0"/>
                  <a:pt x="305" y="76"/>
                  <a:pt x="259" y="228"/>
                </a:cubicBezTo>
                <a:lnTo>
                  <a:pt x="77" y="654"/>
                </a:lnTo>
                <a:cubicBezTo>
                  <a:pt x="1" y="958"/>
                  <a:pt x="282" y="1110"/>
                  <a:pt x="563" y="1110"/>
                </a:cubicBezTo>
                <a:cubicBezTo>
                  <a:pt x="844" y="1110"/>
                  <a:pt x="1125" y="958"/>
                  <a:pt x="1049" y="654"/>
                </a:cubicBezTo>
                <a:lnTo>
                  <a:pt x="867" y="228"/>
                </a:lnTo>
                <a:cubicBezTo>
                  <a:pt x="821" y="76"/>
                  <a:pt x="692" y="0"/>
                  <a:pt x="56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2366596" y="3211594"/>
            <a:ext cx="20549" cy="17282"/>
          </a:xfrm>
          <a:custGeom>
            <a:avLst/>
            <a:gdLst/>
            <a:ahLst/>
            <a:cxnLst/>
            <a:rect l="l" t="t" r="r" b="b"/>
            <a:pathLst>
              <a:path w="761" h="640" extrusionOk="0">
                <a:moveTo>
                  <a:pt x="396" y="1"/>
                </a:moveTo>
                <a:cubicBezTo>
                  <a:pt x="1" y="31"/>
                  <a:pt x="1" y="578"/>
                  <a:pt x="396" y="639"/>
                </a:cubicBezTo>
                <a:cubicBezTo>
                  <a:pt x="761" y="578"/>
                  <a:pt x="761" y="31"/>
                  <a:pt x="39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/>
          <p:cNvSpPr/>
          <p:nvPr/>
        </p:nvSpPr>
        <p:spPr>
          <a:xfrm>
            <a:off x="2028444" y="3656730"/>
            <a:ext cx="20603" cy="18713"/>
          </a:xfrm>
          <a:custGeom>
            <a:avLst/>
            <a:gdLst/>
            <a:ahLst/>
            <a:cxnLst/>
            <a:rect l="l" t="t" r="r" b="b"/>
            <a:pathLst>
              <a:path w="763" h="693" extrusionOk="0">
                <a:moveTo>
                  <a:pt x="436" y="0"/>
                </a:moveTo>
                <a:cubicBezTo>
                  <a:pt x="384" y="0"/>
                  <a:pt x="332" y="13"/>
                  <a:pt x="281" y="39"/>
                </a:cubicBezTo>
                <a:lnTo>
                  <a:pt x="281" y="39"/>
                </a:lnTo>
                <a:cubicBezTo>
                  <a:pt x="234" y="59"/>
                  <a:pt x="191" y="90"/>
                  <a:pt x="154" y="131"/>
                </a:cubicBezTo>
                <a:lnTo>
                  <a:pt x="154" y="131"/>
                </a:lnTo>
                <a:lnTo>
                  <a:pt x="92" y="173"/>
                </a:lnTo>
                <a:cubicBezTo>
                  <a:pt x="1" y="264"/>
                  <a:pt x="1" y="416"/>
                  <a:pt x="92" y="537"/>
                </a:cubicBezTo>
                <a:lnTo>
                  <a:pt x="183" y="598"/>
                </a:lnTo>
                <a:cubicBezTo>
                  <a:pt x="239" y="647"/>
                  <a:pt x="302" y="675"/>
                  <a:pt x="364" y="685"/>
                </a:cubicBezTo>
                <a:lnTo>
                  <a:pt x="364" y="685"/>
                </a:lnTo>
                <a:cubicBezTo>
                  <a:pt x="387" y="690"/>
                  <a:pt x="409" y="692"/>
                  <a:pt x="432" y="692"/>
                </a:cubicBezTo>
                <a:cubicBezTo>
                  <a:pt x="592" y="692"/>
                  <a:pt x="743" y="580"/>
                  <a:pt x="761" y="385"/>
                </a:cubicBezTo>
                <a:cubicBezTo>
                  <a:pt x="762" y="370"/>
                  <a:pt x="763" y="355"/>
                  <a:pt x="762" y="340"/>
                </a:cubicBezTo>
                <a:lnTo>
                  <a:pt x="762" y="340"/>
                </a:lnTo>
                <a:cubicBezTo>
                  <a:pt x="763" y="325"/>
                  <a:pt x="762" y="310"/>
                  <a:pt x="761" y="294"/>
                </a:cubicBezTo>
                <a:cubicBezTo>
                  <a:pt x="754" y="228"/>
                  <a:pt x="729" y="172"/>
                  <a:pt x="692" y="128"/>
                </a:cubicBezTo>
                <a:lnTo>
                  <a:pt x="692" y="128"/>
                </a:lnTo>
                <a:cubicBezTo>
                  <a:pt x="630" y="48"/>
                  <a:pt x="536" y="0"/>
                  <a:pt x="43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1661561" y="3681897"/>
            <a:ext cx="27111" cy="22196"/>
          </a:xfrm>
          <a:custGeom>
            <a:avLst/>
            <a:gdLst/>
            <a:ahLst/>
            <a:cxnLst/>
            <a:rect l="l" t="t" r="r" b="b"/>
            <a:pathLst>
              <a:path w="1004" h="822" extrusionOk="0">
                <a:moveTo>
                  <a:pt x="487" y="1"/>
                </a:moveTo>
                <a:cubicBezTo>
                  <a:pt x="1" y="31"/>
                  <a:pt x="1" y="760"/>
                  <a:pt x="487" y="821"/>
                </a:cubicBezTo>
                <a:cubicBezTo>
                  <a:pt x="1004" y="760"/>
                  <a:pt x="1004" y="31"/>
                  <a:pt x="48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"/>
          <p:cNvSpPr/>
          <p:nvPr/>
        </p:nvSpPr>
        <p:spPr>
          <a:xfrm>
            <a:off x="1967715" y="3429315"/>
            <a:ext cx="18902" cy="21359"/>
          </a:xfrm>
          <a:custGeom>
            <a:avLst/>
            <a:gdLst/>
            <a:ahLst/>
            <a:cxnLst/>
            <a:rect l="l" t="t" r="r" b="b"/>
            <a:pathLst>
              <a:path w="700" h="791" extrusionOk="0">
                <a:moveTo>
                  <a:pt x="339" y="0"/>
                </a:moveTo>
                <a:cubicBezTo>
                  <a:pt x="190" y="0"/>
                  <a:pt x="46" y="99"/>
                  <a:pt x="31" y="297"/>
                </a:cubicBezTo>
                <a:cubicBezTo>
                  <a:pt x="1" y="449"/>
                  <a:pt x="31" y="601"/>
                  <a:pt x="152" y="722"/>
                </a:cubicBezTo>
                <a:cubicBezTo>
                  <a:pt x="198" y="768"/>
                  <a:pt x="266" y="791"/>
                  <a:pt x="335" y="791"/>
                </a:cubicBezTo>
                <a:cubicBezTo>
                  <a:pt x="403" y="791"/>
                  <a:pt x="472" y="768"/>
                  <a:pt x="517" y="722"/>
                </a:cubicBezTo>
                <a:cubicBezTo>
                  <a:pt x="639" y="601"/>
                  <a:pt x="700" y="449"/>
                  <a:pt x="669" y="297"/>
                </a:cubicBezTo>
                <a:cubicBezTo>
                  <a:pt x="639" y="99"/>
                  <a:pt x="487" y="0"/>
                  <a:pt x="33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"/>
          <p:cNvSpPr/>
          <p:nvPr/>
        </p:nvSpPr>
        <p:spPr>
          <a:xfrm>
            <a:off x="1590976" y="3317471"/>
            <a:ext cx="29595" cy="25247"/>
          </a:xfrm>
          <a:custGeom>
            <a:avLst/>
            <a:gdLst/>
            <a:ahLst/>
            <a:cxnLst/>
            <a:rect l="l" t="t" r="r" b="b"/>
            <a:pathLst>
              <a:path w="1096" h="935" extrusionOk="0">
                <a:moveTo>
                  <a:pt x="487" y="1"/>
                </a:moveTo>
                <a:cubicBezTo>
                  <a:pt x="366" y="1"/>
                  <a:pt x="274" y="62"/>
                  <a:pt x="214" y="183"/>
                </a:cubicBezTo>
                <a:lnTo>
                  <a:pt x="122" y="335"/>
                </a:lnTo>
                <a:cubicBezTo>
                  <a:pt x="1" y="548"/>
                  <a:pt x="92" y="852"/>
                  <a:pt x="366" y="913"/>
                </a:cubicBezTo>
                <a:cubicBezTo>
                  <a:pt x="405" y="928"/>
                  <a:pt x="444" y="934"/>
                  <a:pt x="483" y="934"/>
                </a:cubicBezTo>
                <a:cubicBezTo>
                  <a:pt x="681" y="934"/>
                  <a:pt x="852" y="752"/>
                  <a:pt x="852" y="548"/>
                </a:cubicBezTo>
                <a:lnTo>
                  <a:pt x="834" y="530"/>
                </a:lnTo>
                <a:lnTo>
                  <a:pt x="834" y="530"/>
                </a:lnTo>
                <a:lnTo>
                  <a:pt x="852" y="518"/>
                </a:lnTo>
                <a:cubicBezTo>
                  <a:pt x="1095" y="366"/>
                  <a:pt x="974" y="1"/>
                  <a:pt x="70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"/>
          <p:cNvSpPr/>
          <p:nvPr/>
        </p:nvSpPr>
        <p:spPr>
          <a:xfrm>
            <a:off x="2058822" y="3153323"/>
            <a:ext cx="19712" cy="14797"/>
          </a:xfrm>
          <a:custGeom>
            <a:avLst/>
            <a:gdLst/>
            <a:ahLst/>
            <a:cxnLst/>
            <a:rect l="l" t="t" r="r" b="b"/>
            <a:pathLst>
              <a:path w="730" h="548" extrusionOk="0">
                <a:moveTo>
                  <a:pt x="365" y="1"/>
                </a:moveTo>
                <a:cubicBezTo>
                  <a:pt x="0" y="1"/>
                  <a:pt x="0" y="548"/>
                  <a:pt x="365" y="548"/>
                </a:cubicBezTo>
                <a:cubicBezTo>
                  <a:pt x="730" y="548"/>
                  <a:pt x="730" y="1"/>
                  <a:pt x="36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"/>
          <p:cNvSpPr/>
          <p:nvPr/>
        </p:nvSpPr>
        <p:spPr>
          <a:xfrm>
            <a:off x="2564416" y="3371071"/>
            <a:ext cx="29568" cy="25814"/>
          </a:xfrm>
          <a:custGeom>
            <a:avLst/>
            <a:gdLst/>
            <a:ahLst/>
            <a:cxnLst/>
            <a:rect l="l" t="t" r="r" b="b"/>
            <a:pathLst>
              <a:path w="1095" h="956" extrusionOk="0">
                <a:moveTo>
                  <a:pt x="590" y="1"/>
                </a:moveTo>
                <a:cubicBezTo>
                  <a:pt x="467" y="1"/>
                  <a:pt x="342" y="45"/>
                  <a:pt x="243" y="144"/>
                </a:cubicBezTo>
                <a:lnTo>
                  <a:pt x="122" y="265"/>
                </a:lnTo>
                <a:cubicBezTo>
                  <a:pt x="0" y="387"/>
                  <a:pt x="0" y="569"/>
                  <a:pt x="122" y="691"/>
                </a:cubicBezTo>
                <a:lnTo>
                  <a:pt x="243" y="812"/>
                </a:lnTo>
                <a:cubicBezTo>
                  <a:pt x="342" y="911"/>
                  <a:pt x="467" y="955"/>
                  <a:pt x="590" y="955"/>
                </a:cubicBezTo>
                <a:cubicBezTo>
                  <a:pt x="845" y="955"/>
                  <a:pt x="1094" y="765"/>
                  <a:pt x="1094" y="478"/>
                </a:cubicBezTo>
                <a:cubicBezTo>
                  <a:pt x="1094" y="191"/>
                  <a:pt x="845" y="1"/>
                  <a:pt x="59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"/>
          <p:cNvSpPr/>
          <p:nvPr/>
        </p:nvSpPr>
        <p:spPr>
          <a:xfrm>
            <a:off x="2577540" y="2859508"/>
            <a:ext cx="32862" cy="25463"/>
          </a:xfrm>
          <a:custGeom>
            <a:avLst/>
            <a:gdLst/>
            <a:ahLst/>
            <a:cxnLst/>
            <a:rect l="l" t="t" r="r" b="b"/>
            <a:pathLst>
              <a:path w="1217" h="943" extrusionOk="0">
                <a:moveTo>
                  <a:pt x="608" y="0"/>
                </a:moveTo>
                <a:cubicBezTo>
                  <a:pt x="1" y="0"/>
                  <a:pt x="1" y="942"/>
                  <a:pt x="608" y="942"/>
                </a:cubicBezTo>
                <a:cubicBezTo>
                  <a:pt x="1216" y="912"/>
                  <a:pt x="1216" y="0"/>
                  <a:pt x="60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"/>
          <p:cNvSpPr/>
          <p:nvPr/>
        </p:nvSpPr>
        <p:spPr>
          <a:xfrm>
            <a:off x="2885314" y="3147598"/>
            <a:ext cx="32862" cy="26273"/>
          </a:xfrm>
          <a:custGeom>
            <a:avLst/>
            <a:gdLst/>
            <a:ahLst/>
            <a:cxnLst/>
            <a:rect l="l" t="t" r="r" b="b"/>
            <a:pathLst>
              <a:path w="1217" h="973" extrusionOk="0">
                <a:moveTo>
                  <a:pt x="609" y="0"/>
                </a:moveTo>
                <a:cubicBezTo>
                  <a:pt x="1" y="30"/>
                  <a:pt x="1" y="942"/>
                  <a:pt x="609" y="973"/>
                </a:cubicBezTo>
                <a:cubicBezTo>
                  <a:pt x="1217" y="942"/>
                  <a:pt x="1217" y="30"/>
                  <a:pt x="60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"/>
          <p:cNvSpPr/>
          <p:nvPr/>
        </p:nvSpPr>
        <p:spPr>
          <a:xfrm>
            <a:off x="2990381" y="2903684"/>
            <a:ext cx="29487" cy="25382"/>
          </a:xfrm>
          <a:custGeom>
            <a:avLst/>
            <a:gdLst/>
            <a:ahLst/>
            <a:cxnLst/>
            <a:rect l="l" t="t" r="r" b="b"/>
            <a:pathLst>
              <a:path w="1092" h="940" extrusionOk="0">
                <a:moveTo>
                  <a:pt x="386" y="0"/>
                </a:moveTo>
                <a:cubicBezTo>
                  <a:pt x="234" y="0"/>
                  <a:pt x="89" y="94"/>
                  <a:pt x="31" y="249"/>
                </a:cubicBezTo>
                <a:cubicBezTo>
                  <a:pt x="1" y="431"/>
                  <a:pt x="31" y="613"/>
                  <a:pt x="122" y="796"/>
                </a:cubicBezTo>
                <a:cubicBezTo>
                  <a:pt x="182" y="897"/>
                  <a:pt x="260" y="939"/>
                  <a:pt x="344" y="939"/>
                </a:cubicBezTo>
                <a:cubicBezTo>
                  <a:pt x="680" y="939"/>
                  <a:pt x="1092" y="261"/>
                  <a:pt x="657" y="103"/>
                </a:cubicBezTo>
                <a:lnTo>
                  <a:pt x="657" y="103"/>
                </a:lnTo>
                <a:cubicBezTo>
                  <a:pt x="669" y="111"/>
                  <a:pt x="677" y="124"/>
                  <a:pt x="673" y="124"/>
                </a:cubicBezTo>
                <a:cubicBezTo>
                  <a:pt x="669" y="124"/>
                  <a:pt x="659" y="117"/>
                  <a:pt x="639" y="97"/>
                </a:cubicBezTo>
                <a:lnTo>
                  <a:pt x="639" y="97"/>
                </a:lnTo>
                <a:cubicBezTo>
                  <a:pt x="645" y="99"/>
                  <a:pt x="651" y="101"/>
                  <a:pt x="657" y="103"/>
                </a:cubicBezTo>
                <a:lnTo>
                  <a:pt x="657" y="103"/>
                </a:lnTo>
                <a:cubicBezTo>
                  <a:pt x="651" y="99"/>
                  <a:pt x="645" y="97"/>
                  <a:pt x="639" y="97"/>
                </a:cubicBezTo>
                <a:cubicBezTo>
                  <a:pt x="562" y="31"/>
                  <a:pt x="473" y="0"/>
                  <a:pt x="38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"/>
          <p:cNvSpPr/>
          <p:nvPr/>
        </p:nvSpPr>
        <p:spPr>
          <a:xfrm>
            <a:off x="3004341" y="2652831"/>
            <a:ext cx="34482" cy="32241"/>
          </a:xfrm>
          <a:custGeom>
            <a:avLst/>
            <a:gdLst/>
            <a:ahLst/>
            <a:cxnLst/>
            <a:rect l="l" t="t" r="r" b="b"/>
            <a:pathLst>
              <a:path w="1277" h="1194" extrusionOk="0">
                <a:moveTo>
                  <a:pt x="291" y="832"/>
                </a:moveTo>
                <a:cubicBezTo>
                  <a:pt x="295" y="837"/>
                  <a:pt x="300" y="841"/>
                  <a:pt x="304" y="846"/>
                </a:cubicBezTo>
                <a:cubicBezTo>
                  <a:pt x="299" y="846"/>
                  <a:pt x="295" y="840"/>
                  <a:pt x="291" y="832"/>
                </a:cubicBezTo>
                <a:close/>
                <a:moveTo>
                  <a:pt x="435" y="1"/>
                </a:moveTo>
                <a:cubicBezTo>
                  <a:pt x="341" y="1"/>
                  <a:pt x="245" y="18"/>
                  <a:pt x="152" y="55"/>
                </a:cubicBezTo>
                <a:cubicBezTo>
                  <a:pt x="61" y="116"/>
                  <a:pt x="0" y="238"/>
                  <a:pt x="0" y="359"/>
                </a:cubicBezTo>
                <a:cubicBezTo>
                  <a:pt x="0" y="511"/>
                  <a:pt x="91" y="663"/>
                  <a:pt x="213" y="754"/>
                </a:cubicBezTo>
                <a:cubicBezTo>
                  <a:pt x="226" y="768"/>
                  <a:pt x="240" y="781"/>
                  <a:pt x="253" y="795"/>
                </a:cubicBezTo>
                <a:lnTo>
                  <a:pt x="253" y="795"/>
                </a:lnTo>
                <a:cubicBezTo>
                  <a:pt x="250" y="807"/>
                  <a:pt x="247" y="824"/>
                  <a:pt x="243" y="846"/>
                </a:cubicBezTo>
                <a:cubicBezTo>
                  <a:pt x="243" y="1052"/>
                  <a:pt x="397" y="1193"/>
                  <a:pt x="574" y="1193"/>
                </a:cubicBezTo>
                <a:cubicBezTo>
                  <a:pt x="606" y="1193"/>
                  <a:pt x="637" y="1189"/>
                  <a:pt x="669" y="1180"/>
                </a:cubicBezTo>
                <a:lnTo>
                  <a:pt x="669" y="1150"/>
                </a:lnTo>
                <a:lnTo>
                  <a:pt x="760" y="1150"/>
                </a:lnTo>
                <a:cubicBezTo>
                  <a:pt x="973" y="1150"/>
                  <a:pt x="1155" y="998"/>
                  <a:pt x="1216" y="785"/>
                </a:cubicBezTo>
                <a:cubicBezTo>
                  <a:pt x="1277" y="572"/>
                  <a:pt x="1186" y="359"/>
                  <a:pt x="1003" y="238"/>
                </a:cubicBezTo>
                <a:cubicBezTo>
                  <a:pt x="856" y="90"/>
                  <a:pt x="649" y="1"/>
                  <a:pt x="43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"/>
          <p:cNvSpPr/>
          <p:nvPr/>
        </p:nvSpPr>
        <p:spPr>
          <a:xfrm>
            <a:off x="2710500" y="2530051"/>
            <a:ext cx="32835" cy="27759"/>
          </a:xfrm>
          <a:custGeom>
            <a:avLst/>
            <a:gdLst/>
            <a:ahLst/>
            <a:cxnLst/>
            <a:rect l="l" t="t" r="r" b="b"/>
            <a:pathLst>
              <a:path w="1216" h="1028" extrusionOk="0">
                <a:moveTo>
                  <a:pt x="734" y="0"/>
                </a:moveTo>
                <a:cubicBezTo>
                  <a:pt x="704" y="0"/>
                  <a:pt x="672" y="4"/>
                  <a:pt x="639" y="13"/>
                </a:cubicBezTo>
                <a:lnTo>
                  <a:pt x="457" y="73"/>
                </a:lnTo>
                <a:cubicBezTo>
                  <a:pt x="1" y="195"/>
                  <a:pt x="1" y="833"/>
                  <a:pt x="457" y="955"/>
                </a:cubicBezTo>
                <a:lnTo>
                  <a:pt x="639" y="1016"/>
                </a:lnTo>
                <a:cubicBezTo>
                  <a:pt x="672" y="1024"/>
                  <a:pt x="704" y="1028"/>
                  <a:pt x="734" y="1028"/>
                </a:cubicBezTo>
                <a:cubicBezTo>
                  <a:pt x="1215" y="1028"/>
                  <a:pt x="1215" y="0"/>
                  <a:pt x="73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"/>
          <p:cNvSpPr/>
          <p:nvPr/>
        </p:nvSpPr>
        <p:spPr>
          <a:xfrm>
            <a:off x="2834441" y="2291106"/>
            <a:ext cx="30405" cy="29379"/>
          </a:xfrm>
          <a:custGeom>
            <a:avLst/>
            <a:gdLst/>
            <a:ahLst/>
            <a:cxnLst/>
            <a:rect l="l" t="t" r="r" b="b"/>
            <a:pathLst>
              <a:path w="1126" h="1088" extrusionOk="0">
                <a:moveTo>
                  <a:pt x="789" y="1"/>
                </a:moveTo>
                <a:cubicBezTo>
                  <a:pt x="762" y="1"/>
                  <a:pt x="732" y="6"/>
                  <a:pt x="699" y="16"/>
                </a:cubicBezTo>
                <a:cubicBezTo>
                  <a:pt x="274" y="77"/>
                  <a:pt x="0" y="503"/>
                  <a:pt x="92" y="928"/>
                </a:cubicBezTo>
                <a:cubicBezTo>
                  <a:pt x="122" y="1035"/>
                  <a:pt x="221" y="1088"/>
                  <a:pt x="320" y="1088"/>
                </a:cubicBezTo>
                <a:cubicBezTo>
                  <a:pt x="418" y="1088"/>
                  <a:pt x="517" y="1035"/>
                  <a:pt x="548" y="928"/>
                </a:cubicBezTo>
                <a:cubicBezTo>
                  <a:pt x="548" y="837"/>
                  <a:pt x="578" y="716"/>
                  <a:pt x="699" y="716"/>
                </a:cubicBezTo>
                <a:cubicBezTo>
                  <a:pt x="732" y="726"/>
                  <a:pt x="762" y="731"/>
                  <a:pt x="789" y="731"/>
                </a:cubicBezTo>
                <a:cubicBezTo>
                  <a:pt x="1125" y="731"/>
                  <a:pt x="1125" y="1"/>
                  <a:pt x="78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"/>
          <p:cNvSpPr/>
          <p:nvPr/>
        </p:nvSpPr>
        <p:spPr>
          <a:xfrm>
            <a:off x="2797502" y="2663146"/>
            <a:ext cx="25463" cy="21548"/>
          </a:xfrm>
          <a:custGeom>
            <a:avLst/>
            <a:gdLst/>
            <a:ahLst/>
            <a:cxnLst/>
            <a:rect l="l" t="t" r="r" b="b"/>
            <a:pathLst>
              <a:path w="943" h="798" extrusionOk="0">
                <a:moveTo>
                  <a:pt x="460" y="0"/>
                </a:moveTo>
                <a:cubicBezTo>
                  <a:pt x="411" y="0"/>
                  <a:pt x="365" y="23"/>
                  <a:pt x="335" y="68"/>
                </a:cubicBezTo>
                <a:lnTo>
                  <a:pt x="213" y="190"/>
                </a:lnTo>
                <a:cubicBezTo>
                  <a:pt x="1" y="433"/>
                  <a:pt x="153" y="798"/>
                  <a:pt x="457" y="798"/>
                </a:cubicBezTo>
                <a:cubicBezTo>
                  <a:pt x="791" y="798"/>
                  <a:pt x="943" y="433"/>
                  <a:pt x="730" y="190"/>
                </a:cubicBezTo>
                <a:lnTo>
                  <a:pt x="608" y="68"/>
                </a:lnTo>
                <a:cubicBezTo>
                  <a:pt x="563" y="23"/>
                  <a:pt x="510" y="0"/>
                  <a:pt x="46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"/>
          <p:cNvSpPr/>
          <p:nvPr/>
        </p:nvSpPr>
        <p:spPr>
          <a:xfrm>
            <a:off x="2259909" y="2649591"/>
            <a:ext cx="24653" cy="21980"/>
          </a:xfrm>
          <a:custGeom>
            <a:avLst/>
            <a:gdLst/>
            <a:ahLst/>
            <a:cxnLst/>
            <a:rect l="l" t="t" r="r" b="b"/>
            <a:pathLst>
              <a:path w="913" h="814" extrusionOk="0">
                <a:moveTo>
                  <a:pt x="441" y="1"/>
                </a:moveTo>
                <a:cubicBezTo>
                  <a:pt x="365" y="1"/>
                  <a:pt x="289" y="39"/>
                  <a:pt x="244" y="115"/>
                </a:cubicBezTo>
                <a:lnTo>
                  <a:pt x="152" y="297"/>
                </a:lnTo>
                <a:cubicBezTo>
                  <a:pt x="0" y="510"/>
                  <a:pt x="183" y="814"/>
                  <a:pt x="456" y="814"/>
                </a:cubicBezTo>
                <a:cubicBezTo>
                  <a:pt x="730" y="814"/>
                  <a:pt x="912" y="510"/>
                  <a:pt x="760" y="297"/>
                </a:cubicBezTo>
                <a:lnTo>
                  <a:pt x="639" y="115"/>
                </a:lnTo>
                <a:cubicBezTo>
                  <a:pt x="593" y="39"/>
                  <a:pt x="517" y="1"/>
                  <a:pt x="44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"/>
          <p:cNvSpPr/>
          <p:nvPr/>
        </p:nvSpPr>
        <p:spPr>
          <a:xfrm>
            <a:off x="2226264" y="2276767"/>
            <a:ext cx="13150" cy="9883"/>
          </a:xfrm>
          <a:custGeom>
            <a:avLst/>
            <a:gdLst/>
            <a:ahLst/>
            <a:cxnLst/>
            <a:rect l="l" t="t" r="r" b="b"/>
            <a:pathLst>
              <a:path w="487" h="366" extrusionOk="0">
                <a:moveTo>
                  <a:pt x="243" y="0"/>
                </a:moveTo>
                <a:cubicBezTo>
                  <a:pt x="0" y="0"/>
                  <a:pt x="0" y="365"/>
                  <a:pt x="243" y="365"/>
                </a:cubicBezTo>
                <a:cubicBezTo>
                  <a:pt x="486" y="335"/>
                  <a:pt x="486" y="0"/>
                  <a:pt x="24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"/>
          <p:cNvSpPr/>
          <p:nvPr/>
        </p:nvSpPr>
        <p:spPr>
          <a:xfrm>
            <a:off x="2471663" y="2252951"/>
            <a:ext cx="20549" cy="17282"/>
          </a:xfrm>
          <a:custGeom>
            <a:avLst/>
            <a:gdLst/>
            <a:ahLst/>
            <a:cxnLst/>
            <a:rect l="l" t="t" r="r" b="b"/>
            <a:pathLst>
              <a:path w="761" h="640" extrusionOk="0">
                <a:moveTo>
                  <a:pt x="396" y="1"/>
                </a:moveTo>
                <a:cubicBezTo>
                  <a:pt x="0" y="62"/>
                  <a:pt x="0" y="609"/>
                  <a:pt x="396" y="639"/>
                </a:cubicBezTo>
                <a:cubicBezTo>
                  <a:pt x="760" y="609"/>
                  <a:pt x="760" y="62"/>
                  <a:pt x="39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"/>
          <p:cNvSpPr/>
          <p:nvPr/>
        </p:nvSpPr>
        <p:spPr>
          <a:xfrm>
            <a:off x="2671940" y="2328882"/>
            <a:ext cx="14797" cy="15823"/>
          </a:xfrm>
          <a:custGeom>
            <a:avLst/>
            <a:gdLst/>
            <a:ahLst/>
            <a:cxnLst/>
            <a:rect l="l" t="t" r="r" b="b"/>
            <a:pathLst>
              <a:path w="548" h="586" extrusionOk="0">
                <a:moveTo>
                  <a:pt x="258" y="0"/>
                </a:moveTo>
                <a:cubicBezTo>
                  <a:pt x="175" y="0"/>
                  <a:pt x="91" y="46"/>
                  <a:pt x="61" y="137"/>
                </a:cubicBezTo>
                <a:lnTo>
                  <a:pt x="30" y="380"/>
                </a:lnTo>
                <a:cubicBezTo>
                  <a:pt x="0" y="517"/>
                  <a:pt x="137" y="586"/>
                  <a:pt x="274" y="586"/>
                </a:cubicBezTo>
                <a:cubicBezTo>
                  <a:pt x="410" y="586"/>
                  <a:pt x="547" y="517"/>
                  <a:pt x="517" y="380"/>
                </a:cubicBezTo>
                <a:lnTo>
                  <a:pt x="456" y="137"/>
                </a:lnTo>
                <a:cubicBezTo>
                  <a:pt x="426" y="46"/>
                  <a:pt x="342" y="0"/>
                  <a:pt x="25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"/>
          <p:cNvSpPr/>
          <p:nvPr/>
        </p:nvSpPr>
        <p:spPr>
          <a:xfrm>
            <a:off x="2672750" y="2123852"/>
            <a:ext cx="21467" cy="12826"/>
          </a:xfrm>
          <a:custGeom>
            <a:avLst/>
            <a:gdLst/>
            <a:ahLst/>
            <a:cxnLst/>
            <a:rect l="l" t="t" r="r" b="b"/>
            <a:pathLst>
              <a:path w="795" h="475" extrusionOk="0">
                <a:moveTo>
                  <a:pt x="475" y="1"/>
                </a:moveTo>
                <a:cubicBezTo>
                  <a:pt x="451" y="1"/>
                  <a:pt x="424" y="4"/>
                  <a:pt x="396" y="10"/>
                </a:cubicBezTo>
                <a:lnTo>
                  <a:pt x="183" y="40"/>
                </a:lnTo>
                <a:cubicBezTo>
                  <a:pt x="0" y="101"/>
                  <a:pt x="0" y="374"/>
                  <a:pt x="183" y="435"/>
                </a:cubicBezTo>
                <a:lnTo>
                  <a:pt x="396" y="466"/>
                </a:lnTo>
                <a:cubicBezTo>
                  <a:pt x="424" y="472"/>
                  <a:pt x="451" y="475"/>
                  <a:pt x="475" y="475"/>
                </a:cubicBezTo>
                <a:cubicBezTo>
                  <a:pt x="795" y="475"/>
                  <a:pt x="795" y="1"/>
                  <a:pt x="47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"/>
          <p:cNvSpPr/>
          <p:nvPr/>
        </p:nvSpPr>
        <p:spPr>
          <a:xfrm>
            <a:off x="2434318" y="2158767"/>
            <a:ext cx="17255" cy="17687"/>
          </a:xfrm>
          <a:custGeom>
            <a:avLst/>
            <a:gdLst/>
            <a:ahLst/>
            <a:cxnLst/>
            <a:rect l="l" t="t" r="r" b="b"/>
            <a:pathLst>
              <a:path w="639" h="655" extrusionOk="0">
                <a:moveTo>
                  <a:pt x="308" y="1"/>
                </a:moveTo>
                <a:cubicBezTo>
                  <a:pt x="244" y="1"/>
                  <a:pt x="183" y="39"/>
                  <a:pt x="168" y="115"/>
                </a:cubicBezTo>
                <a:lnTo>
                  <a:pt x="76" y="358"/>
                </a:lnTo>
                <a:cubicBezTo>
                  <a:pt x="0" y="556"/>
                  <a:pt x="160" y="654"/>
                  <a:pt x="320" y="654"/>
                </a:cubicBezTo>
                <a:cubicBezTo>
                  <a:pt x="479" y="654"/>
                  <a:pt x="639" y="556"/>
                  <a:pt x="563" y="358"/>
                </a:cubicBezTo>
                <a:lnTo>
                  <a:pt x="472" y="115"/>
                </a:lnTo>
                <a:cubicBezTo>
                  <a:pt x="441" y="39"/>
                  <a:pt x="373" y="1"/>
                  <a:pt x="30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"/>
          <p:cNvSpPr/>
          <p:nvPr/>
        </p:nvSpPr>
        <p:spPr>
          <a:xfrm>
            <a:off x="2569331" y="1956680"/>
            <a:ext cx="9046" cy="6589"/>
          </a:xfrm>
          <a:custGeom>
            <a:avLst/>
            <a:gdLst/>
            <a:ahLst/>
            <a:cxnLst/>
            <a:rect l="l" t="t" r="r" b="b"/>
            <a:pathLst>
              <a:path w="335" h="244" extrusionOk="0">
                <a:moveTo>
                  <a:pt x="183" y="0"/>
                </a:moveTo>
                <a:cubicBezTo>
                  <a:pt x="1" y="0"/>
                  <a:pt x="1" y="243"/>
                  <a:pt x="183" y="243"/>
                </a:cubicBezTo>
                <a:cubicBezTo>
                  <a:pt x="335" y="243"/>
                  <a:pt x="335" y="0"/>
                  <a:pt x="18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"/>
          <p:cNvSpPr/>
          <p:nvPr/>
        </p:nvSpPr>
        <p:spPr>
          <a:xfrm>
            <a:off x="2325363" y="3064322"/>
            <a:ext cx="42475" cy="31863"/>
          </a:xfrm>
          <a:custGeom>
            <a:avLst/>
            <a:gdLst/>
            <a:ahLst/>
            <a:cxnLst/>
            <a:rect l="l" t="t" r="r" b="b"/>
            <a:pathLst>
              <a:path w="1573" h="1180" extrusionOk="0">
                <a:moveTo>
                  <a:pt x="223" y="1"/>
                </a:moveTo>
                <a:cubicBezTo>
                  <a:pt x="103" y="1"/>
                  <a:pt x="0" y="120"/>
                  <a:pt x="69" y="257"/>
                </a:cubicBezTo>
                <a:cubicBezTo>
                  <a:pt x="312" y="622"/>
                  <a:pt x="646" y="926"/>
                  <a:pt x="1042" y="1139"/>
                </a:cubicBezTo>
                <a:cubicBezTo>
                  <a:pt x="1088" y="1167"/>
                  <a:pt x="1135" y="1179"/>
                  <a:pt x="1178" y="1179"/>
                </a:cubicBezTo>
                <a:cubicBezTo>
                  <a:pt x="1416" y="1179"/>
                  <a:pt x="1572" y="811"/>
                  <a:pt x="1315" y="683"/>
                </a:cubicBezTo>
                <a:cubicBezTo>
                  <a:pt x="950" y="500"/>
                  <a:pt x="616" y="318"/>
                  <a:pt x="342" y="44"/>
                </a:cubicBezTo>
                <a:cubicBezTo>
                  <a:pt x="304" y="14"/>
                  <a:pt x="263" y="1"/>
                  <a:pt x="22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"/>
          <p:cNvSpPr/>
          <p:nvPr/>
        </p:nvSpPr>
        <p:spPr>
          <a:xfrm>
            <a:off x="2107237" y="2973594"/>
            <a:ext cx="27948" cy="20549"/>
          </a:xfrm>
          <a:custGeom>
            <a:avLst/>
            <a:gdLst/>
            <a:ahLst/>
            <a:cxnLst/>
            <a:rect l="l" t="t" r="r" b="b"/>
            <a:pathLst>
              <a:path w="1035" h="761" extrusionOk="0">
                <a:moveTo>
                  <a:pt x="518" y="0"/>
                </a:moveTo>
                <a:cubicBezTo>
                  <a:pt x="1" y="0"/>
                  <a:pt x="1" y="760"/>
                  <a:pt x="518" y="760"/>
                </a:cubicBezTo>
                <a:cubicBezTo>
                  <a:pt x="1034" y="760"/>
                  <a:pt x="1034" y="0"/>
                  <a:pt x="51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"/>
          <p:cNvSpPr/>
          <p:nvPr/>
        </p:nvSpPr>
        <p:spPr>
          <a:xfrm>
            <a:off x="2226264" y="3288767"/>
            <a:ext cx="26273" cy="20954"/>
          </a:xfrm>
          <a:custGeom>
            <a:avLst/>
            <a:gdLst/>
            <a:ahLst/>
            <a:cxnLst/>
            <a:rect l="l" t="t" r="r" b="b"/>
            <a:pathLst>
              <a:path w="973" h="776" extrusionOk="0">
                <a:moveTo>
                  <a:pt x="486" y="0"/>
                </a:moveTo>
                <a:cubicBezTo>
                  <a:pt x="152" y="0"/>
                  <a:pt x="0" y="395"/>
                  <a:pt x="243" y="608"/>
                </a:cubicBezTo>
                <a:lnTo>
                  <a:pt x="365" y="730"/>
                </a:lnTo>
                <a:cubicBezTo>
                  <a:pt x="395" y="760"/>
                  <a:pt x="441" y="775"/>
                  <a:pt x="486" y="775"/>
                </a:cubicBezTo>
                <a:cubicBezTo>
                  <a:pt x="532" y="775"/>
                  <a:pt x="578" y="760"/>
                  <a:pt x="608" y="730"/>
                </a:cubicBezTo>
                <a:lnTo>
                  <a:pt x="730" y="608"/>
                </a:lnTo>
                <a:cubicBezTo>
                  <a:pt x="973" y="395"/>
                  <a:pt x="790" y="0"/>
                  <a:pt x="48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"/>
          <p:cNvSpPr/>
          <p:nvPr/>
        </p:nvSpPr>
        <p:spPr>
          <a:xfrm>
            <a:off x="2292744" y="3562032"/>
            <a:ext cx="16256" cy="10774"/>
          </a:xfrm>
          <a:custGeom>
            <a:avLst/>
            <a:gdLst/>
            <a:ahLst/>
            <a:cxnLst/>
            <a:rect l="l" t="t" r="r" b="b"/>
            <a:pathLst>
              <a:path w="602" h="399" extrusionOk="0">
                <a:moveTo>
                  <a:pt x="415" y="0"/>
                </a:moveTo>
                <a:cubicBezTo>
                  <a:pt x="409" y="0"/>
                  <a:pt x="402" y="1"/>
                  <a:pt x="395" y="2"/>
                </a:cubicBezTo>
                <a:lnTo>
                  <a:pt x="395" y="32"/>
                </a:lnTo>
                <a:lnTo>
                  <a:pt x="152" y="63"/>
                </a:lnTo>
                <a:cubicBezTo>
                  <a:pt x="0" y="93"/>
                  <a:pt x="0" y="306"/>
                  <a:pt x="152" y="367"/>
                </a:cubicBezTo>
                <a:lnTo>
                  <a:pt x="395" y="397"/>
                </a:lnTo>
                <a:cubicBezTo>
                  <a:pt x="402" y="398"/>
                  <a:pt x="409" y="398"/>
                  <a:pt x="415" y="398"/>
                </a:cubicBezTo>
                <a:cubicBezTo>
                  <a:pt x="601" y="398"/>
                  <a:pt x="601" y="0"/>
                  <a:pt x="41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"/>
          <p:cNvSpPr/>
          <p:nvPr/>
        </p:nvSpPr>
        <p:spPr>
          <a:xfrm>
            <a:off x="3241531" y="3571915"/>
            <a:ext cx="50927" cy="43663"/>
          </a:xfrm>
          <a:custGeom>
            <a:avLst/>
            <a:gdLst/>
            <a:ahLst/>
            <a:cxnLst/>
            <a:rect l="l" t="t" r="r" b="b"/>
            <a:pathLst>
              <a:path w="1886" h="1617" extrusionOk="0">
                <a:moveTo>
                  <a:pt x="578" y="1"/>
                </a:moveTo>
                <a:cubicBezTo>
                  <a:pt x="487" y="1"/>
                  <a:pt x="396" y="31"/>
                  <a:pt x="335" y="61"/>
                </a:cubicBezTo>
                <a:cubicBezTo>
                  <a:pt x="1" y="365"/>
                  <a:pt x="305" y="973"/>
                  <a:pt x="457" y="1277"/>
                </a:cubicBezTo>
                <a:cubicBezTo>
                  <a:pt x="585" y="1502"/>
                  <a:pt x="815" y="1616"/>
                  <a:pt x="1048" y="1616"/>
                </a:cubicBezTo>
                <a:cubicBezTo>
                  <a:pt x="1257" y="1616"/>
                  <a:pt x="1468" y="1525"/>
                  <a:pt x="1612" y="1338"/>
                </a:cubicBezTo>
                <a:cubicBezTo>
                  <a:pt x="1885" y="973"/>
                  <a:pt x="1703" y="396"/>
                  <a:pt x="1216" y="274"/>
                </a:cubicBezTo>
                <a:lnTo>
                  <a:pt x="1247" y="274"/>
                </a:lnTo>
                <a:lnTo>
                  <a:pt x="1125" y="244"/>
                </a:lnTo>
                <a:cubicBezTo>
                  <a:pt x="1105" y="244"/>
                  <a:pt x="1044" y="203"/>
                  <a:pt x="1042" y="203"/>
                </a:cubicBezTo>
                <a:lnTo>
                  <a:pt x="1042" y="203"/>
                </a:lnTo>
                <a:cubicBezTo>
                  <a:pt x="1041" y="203"/>
                  <a:pt x="1054" y="213"/>
                  <a:pt x="1095" y="244"/>
                </a:cubicBezTo>
                <a:lnTo>
                  <a:pt x="882" y="122"/>
                </a:lnTo>
                <a:lnTo>
                  <a:pt x="821" y="61"/>
                </a:lnTo>
                <a:cubicBezTo>
                  <a:pt x="730" y="31"/>
                  <a:pt x="669" y="1"/>
                  <a:pt x="57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"/>
          <p:cNvSpPr/>
          <p:nvPr/>
        </p:nvSpPr>
        <p:spPr>
          <a:xfrm>
            <a:off x="3602663" y="3383951"/>
            <a:ext cx="68154" cy="53384"/>
          </a:xfrm>
          <a:custGeom>
            <a:avLst/>
            <a:gdLst/>
            <a:ahLst/>
            <a:cxnLst/>
            <a:rect l="l" t="t" r="r" b="b"/>
            <a:pathLst>
              <a:path w="2524" h="1977" extrusionOk="0">
                <a:moveTo>
                  <a:pt x="1277" y="1"/>
                </a:moveTo>
                <a:cubicBezTo>
                  <a:pt x="1" y="1"/>
                  <a:pt x="1" y="1977"/>
                  <a:pt x="1277" y="1977"/>
                </a:cubicBezTo>
                <a:cubicBezTo>
                  <a:pt x="2524" y="1977"/>
                  <a:pt x="2524" y="1"/>
                  <a:pt x="127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"/>
          <p:cNvSpPr/>
          <p:nvPr/>
        </p:nvSpPr>
        <p:spPr>
          <a:xfrm>
            <a:off x="4010994" y="3628540"/>
            <a:ext cx="39829" cy="35751"/>
          </a:xfrm>
          <a:custGeom>
            <a:avLst/>
            <a:gdLst/>
            <a:ahLst/>
            <a:cxnLst/>
            <a:rect l="l" t="t" r="r" b="b"/>
            <a:pathLst>
              <a:path w="1475" h="1324" extrusionOk="0">
                <a:moveTo>
                  <a:pt x="745" y="1"/>
                </a:moveTo>
                <a:cubicBezTo>
                  <a:pt x="320" y="1"/>
                  <a:pt x="198" y="426"/>
                  <a:pt x="107" y="730"/>
                </a:cubicBezTo>
                <a:cubicBezTo>
                  <a:pt x="1" y="1125"/>
                  <a:pt x="365" y="1323"/>
                  <a:pt x="734" y="1323"/>
                </a:cubicBezTo>
                <a:cubicBezTo>
                  <a:pt x="1102" y="1323"/>
                  <a:pt x="1475" y="1125"/>
                  <a:pt x="1384" y="730"/>
                </a:cubicBezTo>
                <a:cubicBezTo>
                  <a:pt x="1262" y="426"/>
                  <a:pt x="1140" y="1"/>
                  <a:pt x="74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"/>
          <p:cNvSpPr/>
          <p:nvPr/>
        </p:nvSpPr>
        <p:spPr>
          <a:xfrm>
            <a:off x="4104963" y="3208327"/>
            <a:ext cx="48469" cy="36129"/>
          </a:xfrm>
          <a:custGeom>
            <a:avLst/>
            <a:gdLst/>
            <a:ahLst/>
            <a:cxnLst/>
            <a:rect l="l" t="t" r="r" b="b"/>
            <a:pathLst>
              <a:path w="1795" h="1338" extrusionOk="0">
                <a:moveTo>
                  <a:pt x="913" y="0"/>
                </a:moveTo>
                <a:cubicBezTo>
                  <a:pt x="1" y="0"/>
                  <a:pt x="1" y="1338"/>
                  <a:pt x="913" y="1338"/>
                </a:cubicBezTo>
                <a:cubicBezTo>
                  <a:pt x="1794" y="1338"/>
                  <a:pt x="1794" y="0"/>
                  <a:pt x="91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"/>
          <p:cNvSpPr/>
          <p:nvPr/>
        </p:nvSpPr>
        <p:spPr>
          <a:xfrm>
            <a:off x="4586769" y="3063053"/>
            <a:ext cx="37776" cy="27408"/>
          </a:xfrm>
          <a:custGeom>
            <a:avLst/>
            <a:gdLst/>
            <a:ahLst/>
            <a:cxnLst/>
            <a:rect l="l" t="t" r="r" b="b"/>
            <a:pathLst>
              <a:path w="1399" h="1015" extrusionOk="0">
                <a:moveTo>
                  <a:pt x="608" y="0"/>
                </a:moveTo>
                <a:cubicBezTo>
                  <a:pt x="152" y="31"/>
                  <a:pt x="0" y="608"/>
                  <a:pt x="395" y="851"/>
                </a:cubicBezTo>
                <a:cubicBezTo>
                  <a:pt x="487" y="912"/>
                  <a:pt x="608" y="973"/>
                  <a:pt x="699" y="1003"/>
                </a:cubicBezTo>
                <a:cubicBezTo>
                  <a:pt x="730" y="1011"/>
                  <a:pt x="760" y="1015"/>
                  <a:pt x="790" y="1015"/>
                </a:cubicBezTo>
                <a:cubicBezTo>
                  <a:pt x="880" y="1015"/>
                  <a:pt x="965" y="981"/>
                  <a:pt x="1034" y="912"/>
                </a:cubicBezTo>
                <a:lnTo>
                  <a:pt x="1034" y="943"/>
                </a:lnTo>
                <a:lnTo>
                  <a:pt x="1094" y="851"/>
                </a:lnTo>
                <a:cubicBezTo>
                  <a:pt x="1398" y="547"/>
                  <a:pt x="1186" y="31"/>
                  <a:pt x="76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"/>
          <p:cNvSpPr/>
          <p:nvPr/>
        </p:nvSpPr>
        <p:spPr>
          <a:xfrm>
            <a:off x="4673771" y="3586470"/>
            <a:ext cx="20036" cy="15229"/>
          </a:xfrm>
          <a:custGeom>
            <a:avLst/>
            <a:gdLst/>
            <a:ahLst/>
            <a:cxnLst/>
            <a:rect l="l" t="t" r="r" b="b"/>
            <a:pathLst>
              <a:path w="742" h="564" extrusionOk="0">
                <a:moveTo>
                  <a:pt x="481" y="1"/>
                </a:moveTo>
                <a:cubicBezTo>
                  <a:pt x="464" y="1"/>
                  <a:pt x="445" y="3"/>
                  <a:pt x="426" y="9"/>
                </a:cubicBezTo>
                <a:lnTo>
                  <a:pt x="213" y="100"/>
                </a:lnTo>
                <a:cubicBezTo>
                  <a:pt x="0" y="130"/>
                  <a:pt x="0" y="404"/>
                  <a:pt x="213" y="465"/>
                </a:cubicBezTo>
                <a:lnTo>
                  <a:pt x="426" y="556"/>
                </a:lnTo>
                <a:cubicBezTo>
                  <a:pt x="445" y="561"/>
                  <a:pt x="464" y="564"/>
                  <a:pt x="481" y="564"/>
                </a:cubicBezTo>
                <a:cubicBezTo>
                  <a:pt x="741" y="564"/>
                  <a:pt x="741" y="1"/>
                  <a:pt x="48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"/>
          <p:cNvSpPr/>
          <p:nvPr/>
        </p:nvSpPr>
        <p:spPr>
          <a:xfrm>
            <a:off x="4459533" y="3519396"/>
            <a:ext cx="22196" cy="18065"/>
          </a:xfrm>
          <a:custGeom>
            <a:avLst/>
            <a:gdLst/>
            <a:ahLst/>
            <a:cxnLst/>
            <a:rect l="l" t="t" r="r" b="b"/>
            <a:pathLst>
              <a:path w="822" h="669" extrusionOk="0">
                <a:moveTo>
                  <a:pt x="396" y="0"/>
                </a:moveTo>
                <a:cubicBezTo>
                  <a:pt x="1" y="31"/>
                  <a:pt x="1" y="639"/>
                  <a:pt x="396" y="669"/>
                </a:cubicBezTo>
                <a:cubicBezTo>
                  <a:pt x="822" y="639"/>
                  <a:pt x="822" y="31"/>
                  <a:pt x="39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"/>
          <p:cNvSpPr/>
          <p:nvPr/>
        </p:nvSpPr>
        <p:spPr>
          <a:xfrm>
            <a:off x="4159157" y="3387245"/>
            <a:ext cx="20144" cy="23681"/>
          </a:xfrm>
          <a:custGeom>
            <a:avLst/>
            <a:gdLst/>
            <a:ahLst/>
            <a:cxnLst/>
            <a:rect l="l" t="t" r="r" b="b"/>
            <a:pathLst>
              <a:path w="746" h="877" extrusionOk="0">
                <a:moveTo>
                  <a:pt x="117" y="1"/>
                </a:moveTo>
                <a:cubicBezTo>
                  <a:pt x="54" y="1"/>
                  <a:pt x="0" y="41"/>
                  <a:pt x="0" y="122"/>
                </a:cubicBezTo>
                <a:cubicBezTo>
                  <a:pt x="0" y="305"/>
                  <a:pt x="61" y="487"/>
                  <a:pt x="91" y="669"/>
                </a:cubicBezTo>
                <a:cubicBezTo>
                  <a:pt x="123" y="817"/>
                  <a:pt x="224" y="877"/>
                  <a:pt x="330" y="877"/>
                </a:cubicBezTo>
                <a:cubicBezTo>
                  <a:pt x="529" y="877"/>
                  <a:pt x="746" y="664"/>
                  <a:pt x="547" y="426"/>
                </a:cubicBezTo>
                <a:cubicBezTo>
                  <a:pt x="456" y="274"/>
                  <a:pt x="334" y="153"/>
                  <a:pt x="213" y="31"/>
                </a:cubicBezTo>
                <a:cubicBezTo>
                  <a:pt x="182" y="11"/>
                  <a:pt x="149" y="1"/>
                  <a:pt x="11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"/>
          <p:cNvSpPr/>
          <p:nvPr/>
        </p:nvSpPr>
        <p:spPr>
          <a:xfrm>
            <a:off x="3945756" y="3573238"/>
            <a:ext cx="41044" cy="15121"/>
          </a:xfrm>
          <a:custGeom>
            <a:avLst/>
            <a:gdLst/>
            <a:ahLst/>
            <a:cxnLst/>
            <a:rect l="l" t="t" r="r" b="b"/>
            <a:pathLst>
              <a:path w="1520" h="560" extrusionOk="0">
                <a:moveTo>
                  <a:pt x="948" y="1"/>
                </a:moveTo>
                <a:cubicBezTo>
                  <a:pt x="684" y="1"/>
                  <a:pt x="433" y="35"/>
                  <a:pt x="183" y="104"/>
                </a:cubicBezTo>
                <a:cubicBezTo>
                  <a:pt x="0" y="134"/>
                  <a:pt x="0" y="407"/>
                  <a:pt x="183" y="468"/>
                </a:cubicBezTo>
                <a:cubicBezTo>
                  <a:pt x="517" y="559"/>
                  <a:pt x="851" y="559"/>
                  <a:pt x="1216" y="559"/>
                </a:cubicBezTo>
                <a:cubicBezTo>
                  <a:pt x="1520" y="499"/>
                  <a:pt x="1520" y="43"/>
                  <a:pt x="1216" y="12"/>
                </a:cubicBezTo>
                <a:cubicBezTo>
                  <a:pt x="1125" y="5"/>
                  <a:pt x="1036" y="1"/>
                  <a:pt x="94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"/>
          <p:cNvSpPr/>
          <p:nvPr/>
        </p:nvSpPr>
        <p:spPr>
          <a:xfrm>
            <a:off x="3683103" y="3684975"/>
            <a:ext cx="25868" cy="20765"/>
          </a:xfrm>
          <a:custGeom>
            <a:avLst/>
            <a:gdLst/>
            <a:ahLst/>
            <a:cxnLst/>
            <a:rect l="l" t="t" r="r" b="b"/>
            <a:pathLst>
              <a:path w="958" h="769" extrusionOk="0">
                <a:moveTo>
                  <a:pt x="487" y="1"/>
                </a:moveTo>
                <a:cubicBezTo>
                  <a:pt x="335" y="1"/>
                  <a:pt x="183" y="84"/>
                  <a:pt x="122" y="251"/>
                </a:cubicBezTo>
                <a:lnTo>
                  <a:pt x="61" y="403"/>
                </a:lnTo>
                <a:cubicBezTo>
                  <a:pt x="1" y="646"/>
                  <a:pt x="244" y="768"/>
                  <a:pt x="483" y="768"/>
                </a:cubicBezTo>
                <a:cubicBezTo>
                  <a:pt x="722" y="768"/>
                  <a:pt x="958" y="646"/>
                  <a:pt x="882" y="403"/>
                </a:cubicBezTo>
                <a:lnTo>
                  <a:pt x="852" y="251"/>
                </a:lnTo>
                <a:cubicBezTo>
                  <a:pt x="791" y="84"/>
                  <a:pt x="639" y="1"/>
                  <a:pt x="48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"/>
          <p:cNvSpPr/>
          <p:nvPr/>
        </p:nvSpPr>
        <p:spPr>
          <a:xfrm>
            <a:off x="3397471" y="3718593"/>
            <a:ext cx="22196" cy="26570"/>
          </a:xfrm>
          <a:custGeom>
            <a:avLst/>
            <a:gdLst/>
            <a:ahLst/>
            <a:cxnLst/>
            <a:rect l="l" t="t" r="r" b="b"/>
            <a:pathLst>
              <a:path w="822" h="984" extrusionOk="0">
                <a:moveTo>
                  <a:pt x="458" y="1"/>
                </a:moveTo>
                <a:cubicBezTo>
                  <a:pt x="354" y="1"/>
                  <a:pt x="250" y="47"/>
                  <a:pt x="183" y="131"/>
                </a:cubicBezTo>
                <a:cubicBezTo>
                  <a:pt x="62" y="313"/>
                  <a:pt x="1" y="526"/>
                  <a:pt x="1" y="739"/>
                </a:cubicBezTo>
                <a:cubicBezTo>
                  <a:pt x="1" y="909"/>
                  <a:pt x="154" y="984"/>
                  <a:pt x="318" y="984"/>
                </a:cubicBezTo>
                <a:cubicBezTo>
                  <a:pt x="534" y="984"/>
                  <a:pt x="769" y="855"/>
                  <a:pt x="700" y="648"/>
                </a:cubicBezTo>
                <a:cubicBezTo>
                  <a:pt x="680" y="586"/>
                  <a:pt x="659" y="525"/>
                  <a:pt x="657" y="464"/>
                </a:cubicBezTo>
                <a:lnTo>
                  <a:pt x="657" y="464"/>
                </a:lnTo>
                <a:cubicBezTo>
                  <a:pt x="698" y="428"/>
                  <a:pt x="733" y="386"/>
                  <a:pt x="761" y="344"/>
                </a:cubicBezTo>
                <a:cubicBezTo>
                  <a:pt x="822" y="253"/>
                  <a:pt x="791" y="131"/>
                  <a:pt x="700" y="101"/>
                </a:cubicBezTo>
                <a:cubicBezTo>
                  <a:pt x="631" y="32"/>
                  <a:pt x="545" y="1"/>
                  <a:pt x="45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"/>
          <p:cNvSpPr/>
          <p:nvPr/>
        </p:nvSpPr>
        <p:spPr>
          <a:xfrm>
            <a:off x="3384347" y="3494769"/>
            <a:ext cx="19712" cy="14797"/>
          </a:xfrm>
          <a:custGeom>
            <a:avLst/>
            <a:gdLst/>
            <a:ahLst/>
            <a:cxnLst/>
            <a:rect l="l" t="t" r="r" b="b"/>
            <a:pathLst>
              <a:path w="730" h="548" extrusionOk="0">
                <a:moveTo>
                  <a:pt x="365" y="0"/>
                </a:moveTo>
                <a:cubicBezTo>
                  <a:pt x="1" y="0"/>
                  <a:pt x="1" y="547"/>
                  <a:pt x="365" y="547"/>
                </a:cubicBezTo>
                <a:cubicBezTo>
                  <a:pt x="730" y="547"/>
                  <a:pt x="730" y="0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"/>
          <p:cNvSpPr/>
          <p:nvPr/>
        </p:nvSpPr>
        <p:spPr>
          <a:xfrm>
            <a:off x="3856297" y="3280396"/>
            <a:ext cx="16796" cy="10180"/>
          </a:xfrm>
          <a:custGeom>
            <a:avLst/>
            <a:gdLst/>
            <a:ahLst/>
            <a:cxnLst/>
            <a:rect l="l" t="t" r="r" b="b"/>
            <a:pathLst>
              <a:path w="622" h="377" extrusionOk="0">
                <a:moveTo>
                  <a:pt x="385" y="1"/>
                </a:moveTo>
                <a:cubicBezTo>
                  <a:pt x="369" y="1"/>
                  <a:pt x="352" y="3"/>
                  <a:pt x="334" y="6"/>
                </a:cubicBezTo>
                <a:lnTo>
                  <a:pt x="122" y="67"/>
                </a:lnTo>
                <a:cubicBezTo>
                  <a:pt x="0" y="97"/>
                  <a:pt x="0" y="280"/>
                  <a:pt x="122" y="310"/>
                </a:cubicBezTo>
                <a:lnTo>
                  <a:pt x="334" y="371"/>
                </a:lnTo>
                <a:cubicBezTo>
                  <a:pt x="352" y="374"/>
                  <a:pt x="369" y="376"/>
                  <a:pt x="385" y="376"/>
                </a:cubicBezTo>
                <a:cubicBezTo>
                  <a:pt x="621" y="376"/>
                  <a:pt x="621" y="1"/>
                  <a:pt x="38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"/>
          <p:cNvSpPr/>
          <p:nvPr/>
        </p:nvSpPr>
        <p:spPr>
          <a:xfrm>
            <a:off x="3764354" y="3526767"/>
            <a:ext cx="20549" cy="15634"/>
          </a:xfrm>
          <a:custGeom>
            <a:avLst/>
            <a:gdLst/>
            <a:ahLst/>
            <a:cxnLst/>
            <a:rect l="l" t="t" r="r" b="b"/>
            <a:pathLst>
              <a:path w="761" h="579" extrusionOk="0">
                <a:moveTo>
                  <a:pt x="396" y="1"/>
                </a:moveTo>
                <a:cubicBezTo>
                  <a:pt x="1" y="1"/>
                  <a:pt x="1" y="578"/>
                  <a:pt x="396" y="578"/>
                </a:cubicBezTo>
                <a:cubicBezTo>
                  <a:pt x="761" y="578"/>
                  <a:pt x="761" y="1"/>
                  <a:pt x="39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"/>
          <p:cNvSpPr/>
          <p:nvPr/>
        </p:nvSpPr>
        <p:spPr>
          <a:xfrm>
            <a:off x="4278751" y="3666235"/>
            <a:ext cx="27516" cy="21143"/>
          </a:xfrm>
          <a:custGeom>
            <a:avLst/>
            <a:gdLst/>
            <a:ahLst/>
            <a:cxnLst/>
            <a:rect l="l" t="t" r="r" b="b"/>
            <a:pathLst>
              <a:path w="1019" h="783" extrusionOk="0">
                <a:moveTo>
                  <a:pt x="299" y="1"/>
                </a:moveTo>
                <a:cubicBezTo>
                  <a:pt x="144" y="1"/>
                  <a:pt x="1" y="194"/>
                  <a:pt x="100" y="368"/>
                </a:cubicBezTo>
                <a:lnTo>
                  <a:pt x="222" y="672"/>
                </a:lnTo>
                <a:cubicBezTo>
                  <a:pt x="267" y="750"/>
                  <a:pt x="334" y="782"/>
                  <a:pt x="407" y="782"/>
                </a:cubicBezTo>
                <a:cubicBezTo>
                  <a:pt x="672" y="782"/>
                  <a:pt x="1018" y="353"/>
                  <a:pt x="708" y="185"/>
                </a:cubicBezTo>
                <a:lnTo>
                  <a:pt x="404" y="33"/>
                </a:lnTo>
                <a:cubicBezTo>
                  <a:pt x="370" y="11"/>
                  <a:pt x="334" y="1"/>
                  <a:pt x="29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"/>
          <p:cNvSpPr/>
          <p:nvPr/>
        </p:nvSpPr>
        <p:spPr>
          <a:xfrm>
            <a:off x="4608101" y="3763660"/>
            <a:ext cx="31215" cy="28299"/>
          </a:xfrm>
          <a:custGeom>
            <a:avLst/>
            <a:gdLst/>
            <a:ahLst/>
            <a:cxnLst/>
            <a:rect l="l" t="t" r="r" b="b"/>
            <a:pathLst>
              <a:path w="1156" h="1048" extrusionOk="0">
                <a:moveTo>
                  <a:pt x="506" y="0"/>
                </a:moveTo>
                <a:cubicBezTo>
                  <a:pt x="385" y="0"/>
                  <a:pt x="265" y="39"/>
                  <a:pt x="152" y="103"/>
                </a:cubicBezTo>
                <a:cubicBezTo>
                  <a:pt x="1" y="194"/>
                  <a:pt x="61" y="438"/>
                  <a:pt x="244" y="438"/>
                </a:cubicBezTo>
                <a:cubicBezTo>
                  <a:pt x="335" y="438"/>
                  <a:pt x="396" y="468"/>
                  <a:pt x="456" y="498"/>
                </a:cubicBezTo>
                <a:cubicBezTo>
                  <a:pt x="487" y="529"/>
                  <a:pt x="487" y="559"/>
                  <a:pt x="456" y="590"/>
                </a:cubicBezTo>
                <a:cubicBezTo>
                  <a:pt x="320" y="844"/>
                  <a:pt x="547" y="1048"/>
                  <a:pt x="768" y="1048"/>
                </a:cubicBezTo>
                <a:cubicBezTo>
                  <a:pt x="890" y="1048"/>
                  <a:pt x="1010" y="985"/>
                  <a:pt x="1064" y="833"/>
                </a:cubicBezTo>
                <a:lnTo>
                  <a:pt x="1064" y="833"/>
                </a:lnTo>
                <a:lnTo>
                  <a:pt x="1034" y="863"/>
                </a:lnTo>
                <a:cubicBezTo>
                  <a:pt x="1156" y="559"/>
                  <a:pt x="1064" y="255"/>
                  <a:pt x="821" y="103"/>
                </a:cubicBezTo>
                <a:cubicBezTo>
                  <a:pt x="721" y="31"/>
                  <a:pt x="613" y="0"/>
                  <a:pt x="50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"/>
          <p:cNvSpPr/>
          <p:nvPr/>
        </p:nvSpPr>
        <p:spPr>
          <a:xfrm>
            <a:off x="3980212" y="3792661"/>
            <a:ext cx="15418" cy="9262"/>
          </a:xfrm>
          <a:custGeom>
            <a:avLst/>
            <a:gdLst/>
            <a:ahLst/>
            <a:cxnLst/>
            <a:rect l="l" t="t" r="r" b="b"/>
            <a:pathLst>
              <a:path w="571" h="343" extrusionOk="0">
                <a:moveTo>
                  <a:pt x="387" y="0"/>
                </a:moveTo>
                <a:cubicBezTo>
                  <a:pt x="380" y="0"/>
                  <a:pt x="373" y="1"/>
                  <a:pt x="366" y="2"/>
                </a:cubicBezTo>
                <a:lnTo>
                  <a:pt x="122" y="32"/>
                </a:lnTo>
                <a:cubicBezTo>
                  <a:pt x="1" y="93"/>
                  <a:pt x="1" y="276"/>
                  <a:pt x="122" y="306"/>
                </a:cubicBezTo>
                <a:lnTo>
                  <a:pt x="366" y="336"/>
                </a:lnTo>
                <a:cubicBezTo>
                  <a:pt x="380" y="340"/>
                  <a:pt x="393" y="342"/>
                  <a:pt x="405" y="342"/>
                </a:cubicBezTo>
                <a:cubicBezTo>
                  <a:pt x="571" y="342"/>
                  <a:pt x="565" y="0"/>
                  <a:pt x="38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"/>
          <p:cNvSpPr/>
          <p:nvPr/>
        </p:nvSpPr>
        <p:spPr>
          <a:xfrm>
            <a:off x="2947690" y="3791878"/>
            <a:ext cx="22196" cy="26570"/>
          </a:xfrm>
          <a:custGeom>
            <a:avLst/>
            <a:gdLst/>
            <a:ahLst/>
            <a:cxnLst/>
            <a:rect l="l" t="t" r="r" b="b"/>
            <a:pathLst>
              <a:path w="822" h="984" extrusionOk="0">
                <a:moveTo>
                  <a:pt x="244" y="1"/>
                </a:moveTo>
                <a:cubicBezTo>
                  <a:pt x="1" y="1"/>
                  <a:pt x="1" y="335"/>
                  <a:pt x="214" y="396"/>
                </a:cubicBezTo>
                <a:lnTo>
                  <a:pt x="233" y="405"/>
                </a:lnTo>
                <a:lnTo>
                  <a:pt x="233" y="405"/>
                </a:lnTo>
                <a:cubicBezTo>
                  <a:pt x="237" y="475"/>
                  <a:pt x="224" y="548"/>
                  <a:pt x="183" y="608"/>
                </a:cubicBezTo>
                <a:cubicBezTo>
                  <a:pt x="95" y="822"/>
                  <a:pt x="317" y="983"/>
                  <a:pt x="524" y="983"/>
                </a:cubicBezTo>
                <a:cubicBezTo>
                  <a:pt x="671" y="983"/>
                  <a:pt x="809" y="902"/>
                  <a:pt x="822" y="700"/>
                </a:cubicBezTo>
                <a:cubicBezTo>
                  <a:pt x="822" y="517"/>
                  <a:pt x="791" y="335"/>
                  <a:pt x="700" y="183"/>
                </a:cubicBezTo>
                <a:cubicBezTo>
                  <a:pt x="609" y="1"/>
                  <a:pt x="457" y="1"/>
                  <a:pt x="24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"/>
          <p:cNvSpPr/>
          <p:nvPr/>
        </p:nvSpPr>
        <p:spPr>
          <a:xfrm>
            <a:off x="2881210" y="3609476"/>
            <a:ext cx="40828" cy="21575"/>
          </a:xfrm>
          <a:custGeom>
            <a:avLst/>
            <a:gdLst/>
            <a:ahLst/>
            <a:cxnLst/>
            <a:rect l="l" t="t" r="r" b="b"/>
            <a:pathLst>
              <a:path w="1512" h="799" extrusionOk="0">
                <a:moveTo>
                  <a:pt x="865" y="0"/>
                </a:moveTo>
                <a:cubicBezTo>
                  <a:pt x="630" y="0"/>
                  <a:pt x="381" y="63"/>
                  <a:pt x="153" y="190"/>
                </a:cubicBezTo>
                <a:cubicBezTo>
                  <a:pt x="1" y="281"/>
                  <a:pt x="1" y="524"/>
                  <a:pt x="153" y="616"/>
                </a:cubicBezTo>
                <a:cubicBezTo>
                  <a:pt x="426" y="737"/>
                  <a:pt x="730" y="798"/>
                  <a:pt x="1004" y="798"/>
                </a:cubicBezTo>
                <a:cubicBezTo>
                  <a:pt x="1013" y="799"/>
                  <a:pt x="1022" y="799"/>
                  <a:pt x="1031" y="799"/>
                </a:cubicBezTo>
                <a:cubicBezTo>
                  <a:pt x="1512" y="799"/>
                  <a:pt x="1512" y="7"/>
                  <a:pt x="1031" y="7"/>
                </a:cubicBezTo>
                <a:cubicBezTo>
                  <a:pt x="1022" y="7"/>
                  <a:pt x="1013" y="7"/>
                  <a:pt x="1004" y="8"/>
                </a:cubicBezTo>
                <a:cubicBezTo>
                  <a:pt x="958" y="3"/>
                  <a:pt x="912" y="0"/>
                  <a:pt x="8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"/>
          <p:cNvSpPr/>
          <p:nvPr/>
        </p:nvSpPr>
        <p:spPr>
          <a:xfrm>
            <a:off x="2626792" y="3774002"/>
            <a:ext cx="23816" cy="20225"/>
          </a:xfrm>
          <a:custGeom>
            <a:avLst/>
            <a:gdLst/>
            <a:ahLst/>
            <a:cxnLst/>
            <a:rect l="l" t="t" r="r" b="b"/>
            <a:pathLst>
              <a:path w="882" h="749" extrusionOk="0">
                <a:moveTo>
                  <a:pt x="494" y="0"/>
                </a:moveTo>
                <a:cubicBezTo>
                  <a:pt x="430" y="0"/>
                  <a:pt x="364" y="17"/>
                  <a:pt x="304" y="55"/>
                </a:cubicBezTo>
                <a:lnTo>
                  <a:pt x="122" y="176"/>
                </a:lnTo>
                <a:cubicBezTo>
                  <a:pt x="0" y="267"/>
                  <a:pt x="0" y="480"/>
                  <a:pt x="122" y="571"/>
                </a:cubicBezTo>
                <a:lnTo>
                  <a:pt x="304" y="693"/>
                </a:lnTo>
                <a:cubicBezTo>
                  <a:pt x="365" y="731"/>
                  <a:pt x="432" y="748"/>
                  <a:pt x="497" y="748"/>
                </a:cubicBezTo>
                <a:cubicBezTo>
                  <a:pt x="694" y="748"/>
                  <a:pt x="882" y="594"/>
                  <a:pt x="882" y="389"/>
                </a:cubicBezTo>
                <a:cubicBezTo>
                  <a:pt x="882" y="160"/>
                  <a:pt x="692" y="0"/>
                  <a:pt x="49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"/>
          <p:cNvSpPr/>
          <p:nvPr/>
        </p:nvSpPr>
        <p:spPr>
          <a:xfrm>
            <a:off x="2191782" y="3774542"/>
            <a:ext cx="21035" cy="19928"/>
          </a:xfrm>
          <a:custGeom>
            <a:avLst/>
            <a:gdLst/>
            <a:ahLst/>
            <a:cxnLst/>
            <a:rect l="l" t="t" r="r" b="b"/>
            <a:pathLst>
              <a:path w="779" h="738" extrusionOk="0">
                <a:moveTo>
                  <a:pt x="462" y="1"/>
                </a:moveTo>
                <a:cubicBezTo>
                  <a:pt x="424" y="1"/>
                  <a:pt x="382" y="11"/>
                  <a:pt x="335" y="35"/>
                </a:cubicBezTo>
                <a:lnTo>
                  <a:pt x="183" y="156"/>
                </a:lnTo>
                <a:cubicBezTo>
                  <a:pt x="1" y="247"/>
                  <a:pt x="1" y="491"/>
                  <a:pt x="183" y="582"/>
                </a:cubicBezTo>
                <a:lnTo>
                  <a:pt x="335" y="703"/>
                </a:lnTo>
                <a:cubicBezTo>
                  <a:pt x="382" y="727"/>
                  <a:pt x="424" y="737"/>
                  <a:pt x="462" y="737"/>
                </a:cubicBezTo>
                <a:cubicBezTo>
                  <a:pt x="779" y="737"/>
                  <a:pt x="779" y="1"/>
                  <a:pt x="46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"/>
          <p:cNvSpPr/>
          <p:nvPr/>
        </p:nvSpPr>
        <p:spPr>
          <a:xfrm>
            <a:off x="2473310" y="3652356"/>
            <a:ext cx="17255" cy="14797"/>
          </a:xfrm>
          <a:custGeom>
            <a:avLst/>
            <a:gdLst/>
            <a:ahLst/>
            <a:cxnLst/>
            <a:rect l="l" t="t" r="r" b="b"/>
            <a:pathLst>
              <a:path w="639" h="548" extrusionOk="0">
                <a:moveTo>
                  <a:pt x="335" y="0"/>
                </a:moveTo>
                <a:cubicBezTo>
                  <a:pt x="0" y="31"/>
                  <a:pt x="0" y="487"/>
                  <a:pt x="335" y="547"/>
                </a:cubicBezTo>
                <a:cubicBezTo>
                  <a:pt x="639" y="487"/>
                  <a:pt x="639" y="31"/>
                  <a:pt x="33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"/>
          <p:cNvSpPr/>
          <p:nvPr/>
        </p:nvSpPr>
        <p:spPr>
          <a:xfrm>
            <a:off x="3491034" y="2801777"/>
            <a:ext cx="26300" cy="22709"/>
          </a:xfrm>
          <a:custGeom>
            <a:avLst/>
            <a:gdLst/>
            <a:ahLst/>
            <a:cxnLst/>
            <a:rect l="l" t="t" r="r" b="b"/>
            <a:pathLst>
              <a:path w="974" h="841" extrusionOk="0">
                <a:moveTo>
                  <a:pt x="555" y="0"/>
                </a:moveTo>
                <a:cubicBezTo>
                  <a:pt x="447" y="0"/>
                  <a:pt x="335" y="41"/>
                  <a:pt x="244" y="132"/>
                </a:cubicBezTo>
                <a:lnTo>
                  <a:pt x="244" y="102"/>
                </a:lnTo>
                <a:lnTo>
                  <a:pt x="123" y="223"/>
                </a:lnTo>
                <a:cubicBezTo>
                  <a:pt x="1" y="345"/>
                  <a:pt x="1" y="497"/>
                  <a:pt x="123" y="618"/>
                </a:cubicBezTo>
                <a:lnTo>
                  <a:pt x="244" y="710"/>
                </a:lnTo>
                <a:cubicBezTo>
                  <a:pt x="334" y="800"/>
                  <a:pt x="444" y="840"/>
                  <a:pt x="550" y="840"/>
                </a:cubicBezTo>
                <a:cubicBezTo>
                  <a:pt x="768" y="840"/>
                  <a:pt x="974" y="671"/>
                  <a:pt x="974" y="406"/>
                </a:cubicBezTo>
                <a:cubicBezTo>
                  <a:pt x="974" y="162"/>
                  <a:pt x="771" y="0"/>
                  <a:pt x="55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"/>
          <p:cNvSpPr/>
          <p:nvPr/>
        </p:nvSpPr>
        <p:spPr>
          <a:xfrm>
            <a:off x="3596668" y="3036537"/>
            <a:ext cx="31485" cy="23249"/>
          </a:xfrm>
          <a:custGeom>
            <a:avLst/>
            <a:gdLst/>
            <a:ahLst/>
            <a:cxnLst/>
            <a:rect l="l" t="t" r="r" b="b"/>
            <a:pathLst>
              <a:path w="1166" h="861" extrusionOk="0">
                <a:moveTo>
                  <a:pt x="289" y="1"/>
                </a:moveTo>
                <a:cubicBezTo>
                  <a:pt x="148" y="1"/>
                  <a:pt x="0" y="142"/>
                  <a:pt x="71" y="283"/>
                </a:cubicBezTo>
                <a:cubicBezTo>
                  <a:pt x="162" y="557"/>
                  <a:pt x="375" y="770"/>
                  <a:pt x="679" y="861"/>
                </a:cubicBezTo>
                <a:cubicBezTo>
                  <a:pt x="1165" y="861"/>
                  <a:pt x="1165" y="101"/>
                  <a:pt x="679" y="101"/>
                </a:cubicBezTo>
                <a:cubicBezTo>
                  <a:pt x="557" y="101"/>
                  <a:pt x="466" y="101"/>
                  <a:pt x="405" y="40"/>
                </a:cubicBezTo>
                <a:cubicBezTo>
                  <a:pt x="371" y="13"/>
                  <a:pt x="330" y="1"/>
                  <a:pt x="28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"/>
          <p:cNvSpPr/>
          <p:nvPr/>
        </p:nvSpPr>
        <p:spPr>
          <a:xfrm>
            <a:off x="3295698" y="3140091"/>
            <a:ext cx="19388" cy="15013"/>
          </a:xfrm>
          <a:custGeom>
            <a:avLst/>
            <a:gdLst/>
            <a:ahLst/>
            <a:cxnLst/>
            <a:rect l="l" t="t" r="r" b="b"/>
            <a:pathLst>
              <a:path w="718" h="556" extrusionOk="0">
                <a:moveTo>
                  <a:pt x="464" y="1"/>
                </a:moveTo>
                <a:cubicBezTo>
                  <a:pt x="452" y="1"/>
                  <a:pt x="440" y="2"/>
                  <a:pt x="426" y="4"/>
                </a:cubicBezTo>
                <a:cubicBezTo>
                  <a:pt x="305" y="4"/>
                  <a:pt x="183" y="35"/>
                  <a:pt x="92" y="126"/>
                </a:cubicBezTo>
                <a:cubicBezTo>
                  <a:pt x="1" y="217"/>
                  <a:pt x="1" y="339"/>
                  <a:pt x="92" y="430"/>
                </a:cubicBezTo>
                <a:cubicBezTo>
                  <a:pt x="183" y="521"/>
                  <a:pt x="305" y="552"/>
                  <a:pt x="426" y="552"/>
                </a:cubicBezTo>
                <a:cubicBezTo>
                  <a:pt x="440" y="554"/>
                  <a:pt x="452" y="556"/>
                  <a:pt x="464" y="556"/>
                </a:cubicBezTo>
                <a:cubicBezTo>
                  <a:pt x="718" y="556"/>
                  <a:pt x="718" y="1"/>
                  <a:pt x="46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"/>
          <p:cNvSpPr/>
          <p:nvPr/>
        </p:nvSpPr>
        <p:spPr>
          <a:xfrm>
            <a:off x="3777504" y="2940759"/>
            <a:ext cx="27921" cy="20549"/>
          </a:xfrm>
          <a:custGeom>
            <a:avLst/>
            <a:gdLst/>
            <a:ahLst/>
            <a:cxnLst/>
            <a:rect l="l" t="t" r="r" b="b"/>
            <a:pathLst>
              <a:path w="1034" h="761" extrusionOk="0">
                <a:moveTo>
                  <a:pt x="486" y="0"/>
                </a:moveTo>
                <a:cubicBezTo>
                  <a:pt x="0" y="0"/>
                  <a:pt x="0" y="760"/>
                  <a:pt x="486" y="760"/>
                </a:cubicBezTo>
                <a:lnTo>
                  <a:pt x="730" y="669"/>
                </a:lnTo>
                <a:cubicBezTo>
                  <a:pt x="1033" y="578"/>
                  <a:pt x="1033" y="152"/>
                  <a:pt x="730" y="61"/>
                </a:cubicBezTo>
                <a:lnTo>
                  <a:pt x="486" y="0"/>
                </a:ln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"/>
          <p:cNvSpPr/>
          <p:nvPr/>
        </p:nvSpPr>
        <p:spPr>
          <a:xfrm>
            <a:off x="4007538" y="2687124"/>
            <a:ext cx="22763" cy="16499"/>
          </a:xfrm>
          <a:custGeom>
            <a:avLst/>
            <a:gdLst/>
            <a:ahLst/>
            <a:cxnLst/>
            <a:rect l="l" t="t" r="r" b="b"/>
            <a:pathLst>
              <a:path w="843" h="611" extrusionOk="0">
                <a:moveTo>
                  <a:pt x="361" y="0"/>
                </a:moveTo>
                <a:cubicBezTo>
                  <a:pt x="0" y="0"/>
                  <a:pt x="0" y="610"/>
                  <a:pt x="361" y="610"/>
                </a:cubicBezTo>
                <a:cubicBezTo>
                  <a:pt x="370" y="610"/>
                  <a:pt x="378" y="610"/>
                  <a:pt x="387" y="609"/>
                </a:cubicBezTo>
                <a:lnTo>
                  <a:pt x="387" y="579"/>
                </a:lnTo>
                <a:lnTo>
                  <a:pt x="569" y="579"/>
                </a:lnTo>
                <a:cubicBezTo>
                  <a:pt x="691" y="579"/>
                  <a:pt x="782" y="487"/>
                  <a:pt x="843" y="366"/>
                </a:cubicBezTo>
                <a:cubicBezTo>
                  <a:pt x="843" y="335"/>
                  <a:pt x="843" y="275"/>
                  <a:pt x="843" y="214"/>
                </a:cubicBezTo>
                <a:cubicBezTo>
                  <a:pt x="782" y="92"/>
                  <a:pt x="691" y="32"/>
                  <a:pt x="569" y="1"/>
                </a:cubicBezTo>
                <a:lnTo>
                  <a:pt x="387" y="1"/>
                </a:lnTo>
                <a:cubicBezTo>
                  <a:pt x="378" y="0"/>
                  <a:pt x="370" y="0"/>
                  <a:pt x="36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"/>
          <p:cNvSpPr/>
          <p:nvPr/>
        </p:nvSpPr>
        <p:spPr>
          <a:xfrm>
            <a:off x="4310155" y="2567233"/>
            <a:ext cx="82925" cy="71503"/>
          </a:xfrm>
          <a:custGeom>
            <a:avLst/>
            <a:gdLst/>
            <a:ahLst/>
            <a:cxnLst/>
            <a:rect l="l" t="t" r="r" b="b"/>
            <a:pathLst>
              <a:path w="3071" h="2648" extrusionOk="0">
                <a:moveTo>
                  <a:pt x="1333" y="1"/>
                </a:moveTo>
                <a:cubicBezTo>
                  <a:pt x="655" y="1"/>
                  <a:pt x="1" y="539"/>
                  <a:pt x="1" y="1341"/>
                </a:cubicBezTo>
                <a:cubicBezTo>
                  <a:pt x="31" y="2040"/>
                  <a:pt x="609" y="2617"/>
                  <a:pt x="1308" y="2648"/>
                </a:cubicBezTo>
                <a:cubicBezTo>
                  <a:pt x="2493" y="2648"/>
                  <a:pt x="3071" y="1219"/>
                  <a:pt x="2250" y="399"/>
                </a:cubicBezTo>
                <a:cubicBezTo>
                  <a:pt x="1985" y="123"/>
                  <a:pt x="1656" y="1"/>
                  <a:pt x="133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"/>
          <p:cNvSpPr/>
          <p:nvPr/>
        </p:nvSpPr>
        <p:spPr>
          <a:xfrm>
            <a:off x="4444763" y="2078191"/>
            <a:ext cx="45175" cy="38560"/>
          </a:xfrm>
          <a:custGeom>
            <a:avLst/>
            <a:gdLst/>
            <a:ahLst/>
            <a:cxnLst/>
            <a:rect l="l" t="t" r="r" b="b"/>
            <a:pathLst>
              <a:path w="1673" h="1428" extrusionOk="0">
                <a:moveTo>
                  <a:pt x="720" y="1"/>
                </a:moveTo>
                <a:cubicBezTo>
                  <a:pt x="352" y="1"/>
                  <a:pt x="1" y="294"/>
                  <a:pt x="1" y="728"/>
                </a:cubicBezTo>
                <a:cubicBezTo>
                  <a:pt x="1" y="1123"/>
                  <a:pt x="335" y="1427"/>
                  <a:pt x="700" y="1427"/>
                </a:cubicBezTo>
                <a:cubicBezTo>
                  <a:pt x="1338" y="1427"/>
                  <a:pt x="1673" y="667"/>
                  <a:pt x="1217" y="211"/>
                </a:cubicBezTo>
                <a:cubicBezTo>
                  <a:pt x="1071" y="65"/>
                  <a:pt x="894" y="1"/>
                  <a:pt x="72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"/>
          <p:cNvSpPr/>
          <p:nvPr/>
        </p:nvSpPr>
        <p:spPr>
          <a:xfrm>
            <a:off x="5006982" y="2293104"/>
            <a:ext cx="34509" cy="28839"/>
          </a:xfrm>
          <a:custGeom>
            <a:avLst/>
            <a:gdLst/>
            <a:ahLst/>
            <a:cxnLst/>
            <a:rect l="l" t="t" r="r" b="b"/>
            <a:pathLst>
              <a:path w="1278" h="1068" extrusionOk="0">
                <a:moveTo>
                  <a:pt x="545" y="1"/>
                </a:moveTo>
                <a:cubicBezTo>
                  <a:pt x="269" y="1"/>
                  <a:pt x="1" y="219"/>
                  <a:pt x="1" y="550"/>
                </a:cubicBezTo>
                <a:cubicBezTo>
                  <a:pt x="31" y="824"/>
                  <a:pt x="244" y="1067"/>
                  <a:pt x="548" y="1067"/>
                </a:cubicBezTo>
                <a:cubicBezTo>
                  <a:pt x="1034" y="1067"/>
                  <a:pt x="1277" y="490"/>
                  <a:pt x="913" y="155"/>
                </a:cubicBezTo>
                <a:cubicBezTo>
                  <a:pt x="806" y="49"/>
                  <a:pt x="675" y="1"/>
                  <a:pt x="54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"/>
          <p:cNvSpPr/>
          <p:nvPr/>
        </p:nvSpPr>
        <p:spPr>
          <a:xfrm>
            <a:off x="5098925" y="2578385"/>
            <a:ext cx="41584" cy="34860"/>
          </a:xfrm>
          <a:custGeom>
            <a:avLst/>
            <a:gdLst/>
            <a:ahLst/>
            <a:cxnLst/>
            <a:rect l="l" t="t" r="r" b="b"/>
            <a:pathLst>
              <a:path w="1540" h="1291" extrusionOk="0">
                <a:moveTo>
                  <a:pt x="974" y="1"/>
                </a:moveTo>
                <a:cubicBezTo>
                  <a:pt x="934" y="1"/>
                  <a:pt x="893" y="6"/>
                  <a:pt x="851" y="16"/>
                </a:cubicBezTo>
                <a:lnTo>
                  <a:pt x="608" y="77"/>
                </a:lnTo>
                <a:cubicBezTo>
                  <a:pt x="152" y="198"/>
                  <a:pt x="0" y="776"/>
                  <a:pt x="334" y="1110"/>
                </a:cubicBezTo>
                <a:cubicBezTo>
                  <a:pt x="458" y="1234"/>
                  <a:pt x="615" y="1291"/>
                  <a:pt x="769" y="1291"/>
                </a:cubicBezTo>
                <a:cubicBezTo>
                  <a:pt x="1033" y="1291"/>
                  <a:pt x="1291" y="1124"/>
                  <a:pt x="1368" y="837"/>
                </a:cubicBezTo>
                <a:lnTo>
                  <a:pt x="1398" y="837"/>
                </a:lnTo>
                <a:lnTo>
                  <a:pt x="1459" y="593"/>
                </a:lnTo>
                <a:cubicBezTo>
                  <a:pt x="1540" y="297"/>
                  <a:pt x="1286" y="1"/>
                  <a:pt x="97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"/>
          <p:cNvSpPr/>
          <p:nvPr/>
        </p:nvSpPr>
        <p:spPr>
          <a:xfrm>
            <a:off x="4703311" y="2556432"/>
            <a:ext cx="32025" cy="25679"/>
          </a:xfrm>
          <a:custGeom>
            <a:avLst/>
            <a:gdLst/>
            <a:ahLst/>
            <a:cxnLst/>
            <a:rect l="l" t="t" r="r" b="b"/>
            <a:pathLst>
              <a:path w="1186" h="951" extrusionOk="0">
                <a:moveTo>
                  <a:pt x="593" y="1"/>
                </a:moveTo>
                <a:cubicBezTo>
                  <a:pt x="525" y="1"/>
                  <a:pt x="456" y="23"/>
                  <a:pt x="396" y="69"/>
                </a:cubicBezTo>
                <a:lnTo>
                  <a:pt x="274" y="191"/>
                </a:lnTo>
                <a:cubicBezTo>
                  <a:pt x="0" y="464"/>
                  <a:pt x="183" y="950"/>
                  <a:pt x="608" y="950"/>
                </a:cubicBezTo>
                <a:cubicBezTo>
                  <a:pt x="1003" y="950"/>
                  <a:pt x="1186" y="464"/>
                  <a:pt x="912" y="191"/>
                </a:cubicBezTo>
                <a:lnTo>
                  <a:pt x="791" y="69"/>
                </a:lnTo>
                <a:cubicBezTo>
                  <a:pt x="730" y="23"/>
                  <a:pt x="662" y="1"/>
                  <a:pt x="59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"/>
          <p:cNvSpPr/>
          <p:nvPr/>
        </p:nvSpPr>
        <p:spPr>
          <a:xfrm>
            <a:off x="4814103" y="2863613"/>
            <a:ext cx="21386" cy="16445"/>
          </a:xfrm>
          <a:custGeom>
            <a:avLst/>
            <a:gdLst/>
            <a:ahLst/>
            <a:cxnLst/>
            <a:rect l="l" t="t" r="r" b="b"/>
            <a:pathLst>
              <a:path w="792" h="609" extrusionOk="0">
                <a:moveTo>
                  <a:pt x="396" y="0"/>
                </a:moveTo>
                <a:cubicBezTo>
                  <a:pt x="1" y="0"/>
                  <a:pt x="1" y="608"/>
                  <a:pt x="396" y="608"/>
                </a:cubicBezTo>
                <a:cubicBezTo>
                  <a:pt x="791" y="608"/>
                  <a:pt x="791" y="0"/>
                  <a:pt x="39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"/>
          <p:cNvSpPr/>
          <p:nvPr/>
        </p:nvSpPr>
        <p:spPr>
          <a:xfrm>
            <a:off x="4422620" y="2347136"/>
            <a:ext cx="16850" cy="17687"/>
          </a:xfrm>
          <a:custGeom>
            <a:avLst/>
            <a:gdLst/>
            <a:ahLst/>
            <a:cxnLst/>
            <a:rect l="l" t="t" r="r" b="b"/>
            <a:pathLst>
              <a:path w="624" h="655" extrusionOk="0">
                <a:moveTo>
                  <a:pt x="319" y="1"/>
                </a:moveTo>
                <a:cubicBezTo>
                  <a:pt x="220" y="1"/>
                  <a:pt x="122" y="54"/>
                  <a:pt x="91" y="160"/>
                </a:cubicBezTo>
                <a:lnTo>
                  <a:pt x="30" y="403"/>
                </a:lnTo>
                <a:cubicBezTo>
                  <a:pt x="0" y="571"/>
                  <a:pt x="160" y="654"/>
                  <a:pt x="315" y="654"/>
                </a:cubicBezTo>
                <a:cubicBezTo>
                  <a:pt x="471" y="654"/>
                  <a:pt x="623" y="571"/>
                  <a:pt x="578" y="403"/>
                </a:cubicBezTo>
                <a:lnTo>
                  <a:pt x="547" y="160"/>
                </a:lnTo>
                <a:cubicBezTo>
                  <a:pt x="517" y="54"/>
                  <a:pt x="418" y="1"/>
                  <a:pt x="31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"/>
          <p:cNvSpPr/>
          <p:nvPr/>
        </p:nvSpPr>
        <p:spPr>
          <a:xfrm>
            <a:off x="4678685" y="2280845"/>
            <a:ext cx="31215" cy="14824"/>
          </a:xfrm>
          <a:custGeom>
            <a:avLst/>
            <a:gdLst/>
            <a:ahLst/>
            <a:cxnLst/>
            <a:rect l="l" t="t" r="r" b="b"/>
            <a:pathLst>
              <a:path w="1156" h="549" extrusionOk="0">
                <a:moveTo>
                  <a:pt x="818" y="0"/>
                </a:moveTo>
                <a:cubicBezTo>
                  <a:pt x="809" y="0"/>
                  <a:pt x="800" y="1"/>
                  <a:pt x="791" y="1"/>
                </a:cubicBezTo>
                <a:lnTo>
                  <a:pt x="304" y="32"/>
                </a:lnTo>
                <a:cubicBezTo>
                  <a:pt x="1" y="32"/>
                  <a:pt x="1" y="488"/>
                  <a:pt x="304" y="488"/>
                </a:cubicBezTo>
                <a:lnTo>
                  <a:pt x="791" y="548"/>
                </a:lnTo>
                <a:cubicBezTo>
                  <a:pt x="1146" y="548"/>
                  <a:pt x="1155" y="0"/>
                  <a:pt x="81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"/>
          <p:cNvSpPr/>
          <p:nvPr/>
        </p:nvSpPr>
        <p:spPr>
          <a:xfrm>
            <a:off x="4482512" y="2666252"/>
            <a:ext cx="23033" cy="17741"/>
          </a:xfrm>
          <a:custGeom>
            <a:avLst/>
            <a:gdLst/>
            <a:ahLst/>
            <a:cxnLst/>
            <a:rect l="l" t="t" r="r" b="b"/>
            <a:pathLst>
              <a:path w="853" h="657" extrusionOk="0">
                <a:moveTo>
                  <a:pt x="541" y="1"/>
                </a:moveTo>
                <a:cubicBezTo>
                  <a:pt x="513" y="1"/>
                  <a:pt x="484" y="5"/>
                  <a:pt x="457" y="14"/>
                </a:cubicBezTo>
                <a:lnTo>
                  <a:pt x="214" y="105"/>
                </a:lnTo>
                <a:cubicBezTo>
                  <a:pt x="1" y="166"/>
                  <a:pt x="1" y="470"/>
                  <a:pt x="214" y="561"/>
                </a:cubicBezTo>
                <a:lnTo>
                  <a:pt x="457" y="653"/>
                </a:lnTo>
                <a:cubicBezTo>
                  <a:pt x="473" y="655"/>
                  <a:pt x="488" y="656"/>
                  <a:pt x="504" y="656"/>
                </a:cubicBezTo>
                <a:cubicBezTo>
                  <a:pt x="674" y="656"/>
                  <a:pt x="852" y="513"/>
                  <a:pt x="852" y="318"/>
                </a:cubicBezTo>
                <a:cubicBezTo>
                  <a:pt x="852" y="138"/>
                  <a:pt x="699" y="1"/>
                  <a:pt x="54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"/>
          <p:cNvSpPr/>
          <p:nvPr/>
        </p:nvSpPr>
        <p:spPr>
          <a:xfrm>
            <a:off x="4449704" y="2858347"/>
            <a:ext cx="29568" cy="14095"/>
          </a:xfrm>
          <a:custGeom>
            <a:avLst/>
            <a:gdLst/>
            <a:ahLst/>
            <a:cxnLst/>
            <a:rect l="l" t="t" r="r" b="b"/>
            <a:pathLst>
              <a:path w="1095" h="522" extrusionOk="0">
                <a:moveTo>
                  <a:pt x="600" y="0"/>
                </a:moveTo>
                <a:cubicBezTo>
                  <a:pt x="471" y="0"/>
                  <a:pt x="342" y="22"/>
                  <a:pt x="213" y="43"/>
                </a:cubicBezTo>
                <a:cubicBezTo>
                  <a:pt x="0" y="104"/>
                  <a:pt x="0" y="408"/>
                  <a:pt x="213" y="499"/>
                </a:cubicBezTo>
                <a:cubicBezTo>
                  <a:pt x="304" y="514"/>
                  <a:pt x="395" y="522"/>
                  <a:pt x="486" y="522"/>
                </a:cubicBezTo>
                <a:cubicBezTo>
                  <a:pt x="578" y="522"/>
                  <a:pt x="669" y="514"/>
                  <a:pt x="760" y="499"/>
                </a:cubicBezTo>
                <a:cubicBezTo>
                  <a:pt x="1094" y="499"/>
                  <a:pt x="1094" y="13"/>
                  <a:pt x="760" y="13"/>
                </a:cubicBezTo>
                <a:cubicBezTo>
                  <a:pt x="707" y="4"/>
                  <a:pt x="653" y="0"/>
                  <a:pt x="60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"/>
          <p:cNvSpPr/>
          <p:nvPr/>
        </p:nvSpPr>
        <p:spPr>
          <a:xfrm>
            <a:off x="4133694" y="2843712"/>
            <a:ext cx="31215" cy="32835"/>
          </a:xfrm>
          <a:custGeom>
            <a:avLst/>
            <a:gdLst/>
            <a:ahLst/>
            <a:cxnLst/>
            <a:rect l="l" t="t" r="r" b="b"/>
            <a:pathLst>
              <a:path w="1156" h="1216" extrusionOk="0">
                <a:moveTo>
                  <a:pt x="578" y="0"/>
                </a:moveTo>
                <a:cubicBezTo>
                  <a:pt x="472" y="0"/>
                  <a:pt x="366" y="53"/>
                  <a:pt x="305" y="160"/>
                </a:cubicBezTo>
                <a:cubicBezTo>
                  <a:pt x="122" y="464"/>
                  <a:pt x="1" y="707"/>
                  <a:pt x="214" y="1011"/>
                </a:cubicBezTo>
                <a:cubicBezTo>
                  <a:pt x="290" y="1148"/>
                  <a:pt x="426" y="1216"/>
                  <a:pt x="563" y="1216"/>
                </a:cubicBezTo>
                <a:cubicBezTo>
                  <a:pt x="700" y="1216"/>
                  <a:pt x="837" y="1148"/>
                  <a:pt x="913" y="1011"/>
                </a:cubicBezTo>
                <a:cubicBezTo>
                  <a:pt x="1156" y="707"/>
                  <a:pt x="1004" y="464"/>
                  <a:pt x="852" y="160"/>
                </a:cubicBezTo>
                <a:cubicBezTo>
                  <a:pt x="791" y="53"/>
                  <a:pt x="685" y="0"/>
                  <a:pt x="57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"/>
          <p:cNvSpPr/>
          <p:nvPr/>
        </p:nvSpPr>
        <p:spPr>
          <a:xfrm>
            <a:off x="4220777" y="2629258"/>
            <a:ext cx="23114" cy="18173"/>
          </a:xfrm>
          <a:custGeom>
            <a:avLst/>
            <a:gdLst/>
            <a:ahLst/>
            <a:cxnLst/>
            <a:rect l="l" t="t" r="r" b="b"/>
            <a:pathLst>
              <a:path w="856" h="673" extrusionOk="0">
                <a:moveTo>
                  <a:pt x="477" y="0"/>
                </a:moveTo>
                <a:cubicBezTo>
                  <a:pt x="424" y="0"/>
                  <a:pt x="373" y="23"/>
                  <a:pt x="332" y="77"/>
                </a:cubicBezTo>
                <a:lnTo>
                  <a:pt x="119" y="351"/>
                </a:lnTo>
                <a:cubicBezTo>
                  <a:pt x="1" y="493"/>
                  <a:pt x="123" y="672"/>
                  <a:pt x="268" y="672"/>
                </a:cubicBezTo>
                <a:cubicBezTo>
                  <a:pt x="310" y="672"/>
                  <a:pt x="353" y="658"/>
                  <a:pt x="393" y="624"/>
                </a:cubicBezTo>
                <a:lnTo>
                  <a:pt x="666" y="412"/>
                </a:lnTo>
                <a:cubicBezTo>
                  <a:pt x="855" y="270"/>
                  <a:pt x="659" y="0"/>
                  <a:pt x="47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"/>
          <p:cNvSpPr/>
          <p:nvPr/>
        </p:nvSpPr>
        <p:spPr>
          <a:xfrm>
            <a:off x="4281451" y="3084061"/>
            <a:ext cx="22223" cy="18605"/>
          </a:xfrm>
          <a:custGeom>
            <a:avLst/>
            <a:gdLst/>
            <a:ahLst/>
            <a:cxnLst/>
            <a:rect l="l" t="t" r="r" b="b"/>
            <a:pathLst>
              <a:path w="823" h="689" extrusionOk="0">
                <a:moveTo>
                  <a:pt x="196" y="1"/>
                </a:moveTo>
                <a:cubicBezTo>
                  <a:pt x="146" y="1"/>
                  <a:pt x="94" y="23"/>
                  <a:pt x="61" y="73"/>
                </a:cubicBezTo>
                <a:cubicBezTo>
                  <a:pt x="30" y="165"/>
                  <a:pt x="0" y="256"/>
                  <a:pt x="0" y="377"/>
                </a:cubicBezTo>
                <a:cubicBezTo>
                  <a:pt x="0" y="438"/>
                  <a:pt x="61" y="529"/>
                  <a:pt x="122" y="560"/>
                </a:cubicBezTo>
                <a:lnTo>
                  <a:pt x="304" y="651"/>
                </a:lnTo>
                <a:cubicBezTo>
                  <a:pt x="356" y="677"/>
                  <a:pt x="405" y="689"/>
                  <a:pt x="448" y="689"/>
                </a:cubicBezTo>
                <a:cubicBezTo>
                  <a:pt x="751" y="689"/>
                  <a:pt x="822" y="133"/>
                  <a:pt x="452" y="133"/>
                </a:cubicBezTo>
                <a:cubicBezTo>
                  <a:pt x="443" y="133"/>
                  <a:pt x="435" y="134"/>
                  <a:pt x="426" y="134"/>
                </a:cubicBezTo>
                <a:lnTo>
                  <a:pt x="388" y="134"/>
                </a:lnTo>
                <a:cubicBezTo>
                  <a:pt x="362" y="102"/>
                  <a:pt x="333" y="72"/>
                  <a:pt x="304" y="43"/>
                </a:cubicBezTo>
                <a:cubicBezTo>
                  <a:pt x="277" y="16"/>
                  <a:pt x="237" y="1"/>
                  <a:pt x="19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"/>
          <p:cNvSpPr/>
          <p:nvPr/>
        </p:nvSpPr>
        <p:spPr>
          <a:xfrm>
            <a:off x="4164882" y="2481959"/>
            <a:ext cx="7426" cy="5752"/>
          </a:xfrm>
          <a:custGeom>
            <a:avLst/>
            <a:gdLst/>
            <a:ahLst/>
            <a:cxnLst/>
            <a:rect l="l" t="t" r="r" b="b"/>
            <a:pathLst>
              <a:path w="275" h="213" extrusionOk="0">
                <a:moveTo>
                  <a:pt x="153" y="0"/>
                </a:moveTo>
                <a:cubicBezTo>
                  <a:pt x="1" y="0"/>
                  <a:pt x="1" y="213"/>
                  <a:pt x="153" y="213"/>
                </a:cubicBezTo>
                <a:cubicBezTo>
                  <a:pt x="274" y="213"/>
                  <a:pt x="274" y="0"/>
                  <a:pt x="15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"/>
          <p:cNvSpPr/>
          <p:nvPr/>
        </p:nvSpPr>
        <p:spPr>
          <a:xfrm>
            <a:off x="4800169" y="1416603"/>
            <a:ext cx="49253" cy="36156"/>
          </a:xfrm>
          <a:custGeom>
            <a:avLst/>
            <a:gdLst/>
            <a:ahLst/>
            <a:cxnLst/>
            <a:rect l="l" t="t" r="r" b="b"/>
            <a:pathLst>
              <a:path w="1824" h="1339" extrusionOk="0">
                <a:moveTo>
                  <a:pt x="912" y="1"/>
                </a:moveTo>
                <a:cubicBezTo>
                  <a:pt x="0" y="1"/>
                  <a:pt x="0" y="1338"/>
                  <a:pt x="912" y="1338"/>
                </a:cubicBezTo>
                <a:cubicBezTo>
                  <a:pt x="1824" y="1338"/>
                  <a:pt x="1824" y="1"/>
                  <a:pt x="91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"/>
          <p:cNvSpPr/>
          <p:nvPr/>
        </p:nvSpPr>
        <p:spPr>
          <a:xfrm>
            <a:off x="5071842" y="1693405"/>
            <a:ext cx="39424" cy="26516"/>
          </a:xfrm>
          <a:custGeom>
            <a:avLst/>
            <a:gdLst/>
            <a:ahLst/>
            <a:cxnLst/>
            <a:rect l="l" t="t" r="r" b="b"/>
            <a:pathLst>
              <a:path w="1460" h="982" extrusionOk="0">
                <a:moveTo>
                  <a:pt x="658" y="0"/>
                </a:moveTo>
                <a:cubicBezTo>
                  <a:pt x="471" y="0"/>
                  <a:pt x="279" y="63"/>
                  <a:pt x="122" y="175"/>
                </a:cubicBezTo>
                <a:cubicBezTo>
                  <a:pt x="0" y="327"/>
                  <a:pt x="30" y="540"/>
                  <a:pt x="182" y="631"/>
                </a:cubicBezTo>
                <a:cubicBezTo>
                  <a:pt x="304" y="692"/>
                  <a:pt x="456" y="723"/>
                  <a:pt x="608" y="723"/>
                </a:cubicBezTo>
                <a:lnTo>
                  <a:pt x="669" y="723"/>
                </a:lnTo>
                <a:cubicBezTo>
                  <a:pt x="719" y="873"/>
                  <a:pt x="872" y="982"/>
                  <a:pt x="1043" y="982"/>
                </a:cubicBezTo>
                <a:cubicBezTo>
                  <a:pt x="1080" y="982"/>
                  <a:pt x="1117" y="977"/>
                  <a:pt x="1155" y="966"/>
                </a:cubicBezTo>
                <a:cubicBezTo>
                  <a:pt x="1337" y="905"/>
                  <a:pt x="1459" y="723"/>
                  <a:pt x="1398" y="510"/>
                </a:cubicBezTo>
                <a:lnTo>
                  <a:pt x="1398" y="510"/>
                </a:lnTo>
                <a:lnTo>
                  <a:pt x="1429" y="540"/>
                </a:lnTo>
                <a:cubicBezTo>
                  <a:pt x="1337" y="267"/>
                  <a:pt x="1125" y="84"/>
                  <a:pt x="851" y="23"/>
                </a:cubicBezTo>
                <a:cubicBezTo>
                  <a:pt x="788" y="8"/>
                  <a:pt x="723" y="0"/>
                  <a:pt x="65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>
            <a:off x="4379227" y="1851694"/>
            <a:ext cx="33591" cy="25544"/>
          </a:xfrm>
          <a:custGeom>
            <a:avLst/>
            <a:gdLst/>
            <a:ahLst/>
            <a:cxnLst/>
            <a:rect l="l" t="t" r="r" b="b"/>
            <a:pathLst>
              <a:path w="1244" h="946" extrusionOk="0">
                <a:moveTo>
                  <a:pt x="471" y="1"/>
                </a:moveTo>
                <a:cubicBezTo>
                  <a:pt x="232" y="1"/>
                  <a:pt x="0" y="323"/>
                  <a:pt x="148" y="545"/>
                </a:cubicBezTo>
                <a:lnTo>
                  <a:pt x="361" y="818"/>
                </a:lnTo>
                <a:cubicBezTo>
                  <a:pt x="412" y="908"/>
                  <a:pt x="486" y="945"/>
                  <a:pt x="565" y="945"/>
                </a:cubicBezTo>
                <a:cubicBezTo>
                  <a:pt x="861" y="945"/>
                  <a:pt x="1243" y="432"/>
                  <a:pt x="908" y="241"/>
                </a:cubicBezTo>
                <a:lnTo>
                  <a:pt x="634" y="58"/>
                </a:lnTo>
                <a:cubicBezTo>
                  <a:pt x="583" y="18"/>
                  <a:pt x="527" y="1"/>
                  <a:pt x="47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/>
          <p:nvPr/>
        </p:nvSpPr>
        <p:spPr>
          <a:xfrm>
            <a:off x="4249426" y="1646988"/>
            <a:ext cx="27246" cy="22034"/>
          </a:xfrm>
          <a:custGeom>
            <a:avLst/>
            <a:gdLst/>
            <a:ahLst/>
            <a:cxnLst/>
            <a:rect l="l" t="t" r="r" b="b"/>
            <a:pathLst>
              <a:path w="1009" h="816" extrusionOk="0">
                <a:moveTo>
                  <a:pt x="623" y="0"/>
                </a:moveTo>
                <a:cubicBezTo>
                  <a:pt x="599" y="0"/>
                  <a:pt x="574" y="3"/>
                  <a:pt x="548" y="10"/>
                </a:cubicBezTo>
                <a:lnTo>
                  <a:pt x="335" y="71"/>
                </a:lnTo>
                <a:cubicBezTo>
                  <a:pt x="1" y="192"/>
                  <a:pt x="1" y="648"/>
                  <a:pt x="335" y="739"/>
                </a:cubicBezTo>
                <a:lnTo>
                  <a:pt x="548" y="800"/>
                </a:lnTo>
                <a:cubicBezTo>
                  <a:pt x="580" y="810"/>
                  <a:pt x="611" y="815"/>
                  <a:pt x="639" y="815"/>
                </a:cubicBezTo>
                <a:cubicBezTo>
                  <a:pt x="1009" y="815"/>
                  <a:pt x="1004" y="0"/>
                  <a:pt x="62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"/>
          <p:cNvSpPr/>
          <p:nvPr/>
        </p:nvSpPr>
        <p:spPr>
          <a:xfrm>
            <a:off x="4153406" y="1867194"/>
            <a:ext cx="17255" cy="14824"/>
          </a:xfrm>
          <a:custGeom>
            <a:avLst/>
            <a:gdLst/>
            <a:ahLst/>
            <a:cxnLst/>
            <a:rect l="l" t="t" r="r" b="b"/>
            <a:pathLst>
              <a:path w="639" h="549" extrusionOk="0">
                <a:moveTo>
                  <a:pt x="335" y="1"/>
                </a:moveTo>
                <a:cubicBezTo>
                  <a:pt x="0" y="31"/>
                  <a:pt x="0" y="518"/>
                  <a:pt x="335" y="548"/>
                </a:cubicBezTo>
                <a:cubicBezTo>
                  <a:pt x="639" y="518"/>
                  <a:pt x="639" y="31"/>
                  <a:pt x="33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"/>
          <p:cNvSpPr/>
          <p:nvPr/>
        </p:nvSpPr>
        <p:spPr>
          <a:xfrm>
            <a:off x="4264197" y="2017408"/>
            <a:ext cx="18902" cy="16445"/>
          </a:xfrm>
          <a:custGeom>
            <a:avLst/>
            <a:gdLst/>
            <a:ahLst/>
            <a:cxnLst/>
            <a:rect l="l" t="t" r="r" b="b"/>
            <a:pathLst>
              <a:path w="700" h="609" extrusionOk="0">
                <a:moveTo>
                  <a:pt x="365" y="0"/>
                </a:moveTo>
                <a:cubicBezTo>
                  <a:pt x="1" y="31"/>
                  <a:pt x="1" y="547"/>
                  <a:pt x="365" y="608"/>
                </a:cubicBezTo>
                <a:cubicBezTo>
                  <a:pt x="700" y="547"/>
                  <a:pt x="700" y="31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"/>
          <p:cNvSpPr/>
          <p:nvPr/>
        </p:nvSpPr>
        <p:spPr>
          <a:xfrm>
            <a:off x="4664536" y="1847239"/>
            <a:ext cx="26408" cy="21602"/>
          </a:xfrm>
          <a:custGeom>
            <a:avLst/>
            <a:gdLst/>
            <a:ahLst/>
            <a:cxnLst/>
            <a:rect l="l" t="t" r="r" b="b"/>
            <a:pathLst>
              <a:path w="978" h="800" extrusionOk="0">
                <a:moveTo>
                  <a:pt x="369" y="0"/>
                </a:moveTo>
                <a:cubicBezTo>
                  <a:pt x="183" y="0"/>
                  <a:pt x="0" y="238"/>
                  <a:pt x="99" y="436"/>
                </a:cubicBezTo>
                <a:lnTo>
                  <a:pt x="312" y="710"/>
                </a:lnTo>
                <a:cubicBezTo>
                  <a:pt x="350" y="773"/>
                  <a:pt x="404" y="799"/>
                  <a:pt x="463" y="799"/>
                </a:cubicBezTo>
                <a:cubicBezTo>
                  <a:pt x="686" y="799"/>
                  <a:pt x="978" y="422"/>
                  <a:pt x="737" y="254"/>
                </a:cubicBezTo>
                <a:lnTo>
                  <a:pt x="768" y="254"/>
                </a:lnTo>
                <a:lnTo>
                  <a:pt x="494" y="41"/>
                </a:lnTo>
                <a:cubicBezTo>
                  <a:pt x="454" y="13"/>
                  <a:pt x="412" y="0"/>
                  <a:pt x="36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"/>
          <p:cNvSpPr/>
          <p:nvPr/>
        </p:nvSpPr>
        <p:spPr>
          <a:xfrm>
            <a:off x="4459074" y="1414902"/>
            <a:ext cx="33942" cy="17579"/>
          </a:xfrm>
          <a:custGeom>
            <a:avLst/>
            <a:gdLst/>
            <a:ahLst/>
            <a:cxnLst/>
            <a:rect l="l" t="t" r="r" b="b"/>
            <a:pathLst>
              <a:path w="1257" h="651" extrusionOk="0">
                <a:moveTo>
                  <a:pt x="836" y="0"/>
                </a:moveTo>
                <a:cubicBezTo>
                  <a:pt x="541" y="0"/>
                  <a:pt x="365" y="197"/>
                  <a:pt x="109" y="368"/>
                </a:cubicBezTo>
                <a:cubicBezTo>
                  <a:pt x="1" y="449"/>
                  <a:pt x="37" y="651"/>
                  <a:pt x="175" y="651"/>
                </a:cubicBezTo>
                <a:cubicBezTo>
                  <a:pt x="192" y="651"/>
                  <a:pt x="211" y="648"/>
                  <a:pt x="231" y="641"/>
                </a:cubicBezTo>
                <a:cubicBezTo>
                  <a:pt x="358" y="590"/>
                  <a:pt x="550" y="475"/>
                  <a:pt x="734" y="475"/>
                </a:cubicBezTo>
                <a:cubicBezTo>
                  <a:pt x="769" y="475"/>
                  <a:pt x="804" y="479"/>
                  <a:pt x="839" y="489"/>
                </a:cubicBezTo>
                <a:cubicBezTo>
                  <a:pt x="870" y="501"/>
                  <a:pt x="900" y="506"/>
                  <a:pt x="928" y="506"/>
                </a:cubicBezTo>
                <a:cubicBezTo>
                  <a:pt x="1191" y="506"/>
                  <a:pt x="1257" y="30"/>
                  <a:pt x="899" y="3"/>
                </a:cubicBezTo>
                <a:cubicBezTo>
                  <a:pt x="878" y="1"/>
                  <a:pt x="857" y="0"/>
                  <a:pt x="83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"/>
          <p:cNvSpPr/>
          <p:nvPr/>
        </p:nvSpPr>
        <p:spPr>
          <a:xfrm>
            <a:off x="4148464" y="1584531"/>
            <a:ext cx="20873" cy="16147"/>
          </a:xfrm>
          <a:custGeom>
            <a:avLst/>
            <a:gdLst/>
            <a:ahLst/>
            <a:cxnLst/>
            <a:rect l="l" t="t" r="r" b="b"/>
            <a:pathLst>
              <a:path w="773" h="598" extrusionOk="0">
                <a:moveTo>
                  <a:pt x="499" y="0"/>
                </a:moveTo>
                <a:cubicBezTo>
                  <a:pt x="477" y="0"/>
                  <a:pt x="453" y="4"/>
                  <a:pt x="426" y="13"/>
                </a:cubicBezTo>
                <a:lnTo>
                  <a:pt x="214" y="74"/>
                </a:lnTo>
                <a:cubicBezTo>
                  <a:pt x="1" y="165"/>
                  <a:pt x="1" y="438"/>
                  <a:pt x="214" y="499"/>
                </a:cubicBezTo>
                <a:lnTo>
                  <a:pt x="426" y="590"/>
                </a:lnTo>
                <a:cubicBezTo>
                  <a:pt x="446" y="595"/>
                  <a:pt x="465" y="598"/>
                  <a:pt x="483" y="598"/>
                </a:cubicBezTo>
                <a:cubicBezTo>
                  <a:pt x="767" y="598"/>
                  <a:pt x="772" y="0"/>
                  <a:pt x="49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"/>
          <p:cNvSpPr/>
          <p:nvPr/>
        </p:nvSpPr>
        <p:spPr>
          <a:xfrm>
            <a:off x="4017961" y="1653280"/>
            <a:ext cx="20144" cy="44257"/>
          </a:xfrm>
          <a:custGeom>
            <a:avLst/>
            <a:gdLst/>
            <a:ahLst/>
            <a:cxnLst/>
            <a:rect l="l" t="t" r="r" b="b"/>
            <a:pathLst>
              <a:path w="746" h="1639" extrusionOk="0">
                <a:moveTo>
                  <a:pt x="264" y="1"/>
                </a:moveTo>
                <a:cubicBezTo>
                  <a:pt x="174" y="1"/>
                  <a:pt x="77" y="62"/>
                  <a:pt x="62" y="172"/>
                </a:cubicBezTo>
                <a:cubicBezTo>
                  <a:pt x="1" y="598"/>
                  <a:pt x="244" y="962"/>
                  <a:pt x="214" y="1388"/>
                </a:cubicBezTo>
                <a:cubicBezTo>
                  <a:pt x="214" y="1555"/>
                  <a:pt x="351" y="1639"/>
                  <a:pt x="484" y="1639"/>
                </a:cubicBezTo>
                <a:cubicBezTo>
                  <a:pt x="616" y="1639"/>
                  <a:pt x="746" y="1555"/>
                  <a:pt x="730" y="1388"/>
                </a:cubicBezTo>
                <a:cubicBezTo>
                  <a:pt x="700" y="962"/>
                  <a:pt x="427" y="598"/>
                  <a:pt x="427" y="172"/>
                </a:cubicBezTo>
                <a:cubicBezTo>
                  <a:pt x="427" y="55"/>
                  <a:pt x="348" y="1"/>
                  <a:pt x="26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"/>
          <p:cNvSpPr/>
          <p:nvPr/>
        </p:nvSpPr>
        <p:spPr>
          <a:xfrm>
            <a:off x="3831590" y="1277891"/>
            <a:ext cx="28434" cy="17498"/>
          </a:xfrm>
          <a:custGeom>
            <a:avLst/>
            <a:gdLst/>
            <a:ahLst/>
            <a:cxnLst/>
            <a:rect l="l" t="t" r="r" b="b"/>
            <a:pathLst>
              <a:path w="1053" h="648" extrusionOk="0">
                <a:moveTo>
                  <a:pt x="393" y="1"/>
                </a:moveTo>
                <a:cubicBezTo>
                  <a:pt x="307" y="1"/>
                  <a:pt x="226" y="41"/>
                  <a:pt x="186" y="122"/>
                </a:cubicBezTo>
                <a:lnTo>
                  <a:pt x="94" y="335"/>
                </a:lnTo>
                <a:cubicBezTo>
                  <a:pt x="1" y="504"/>
                  <a:pt x="218" y="638"/>
                  <a:pt x="406" y="638"/>
                </a:cubicBezTo>
                <a:cubicBezTo>
                  <a:pt x="476" y="638"/>
                  <a:pt x="541" y="619"/>
                  <a:pt x="585" y="578"/>
                </a:cubicBezTo>
                <a:lnTo>
                  <a:pt x="585" y="578"/>
                </a:lnTo>
                <a:cubicBezTo>
                  <a:pt x="644" y="596"/>
                  <a:pt x="704" y="615"/>
                  <a:pt x="763" y="639"/>
                </a:cubicBezTo>
                <a:cubicBezTo>
                  <a:pt x="778" y="645"/>
                  <a:pt x="793" y="648"/>
                  <a:pt x="807" y="648"/>
                </a:cubicBezTo>
                <a:cubicBezTo>
                  <a:pt x="942" y="648"/>
                  <a:pt x="1052" y="415"/>
                  <a:pt x="915" y="305"/>
                </a:cubicBezTo>
                <a:cubicBezTo>
                  <a:pt x="763" y="214"/>
                  <a:pt x="641" y="122"/>
                  <a:pt x="520" y="31"/>
                </a:cubicBezTo>
                <a:cubicBezTo>
                  <a:pt x="479" y="11"/>
                  <a:pt x="435" y="1"/>
                  <a:pt x="39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"/>
          <p:cNvSpPr/>
          <p:nvPr/>
        </p:nvSpPr>
        <p:spPr>
          <a:xfrm>
            <a:off x="4135341" y="1239115"/>
            <a:ext cx="14797" cy="16256"/>
          </a:xfrm>
          <a:custGeom>
            <a:avLst/>
            <a:gdLst/>
            <a:ahLst/>
            <a:cxnLst/>
            <a:rect l="l" t="t" r="r" b="b"/>
            <a:pathLst>
              <a:path w="548" h="602" extrusionOk="0">
                <a:moveTo>
                  <a:pt x="259" y="1"/>
                </a:moveTo>
                <a:cubicBezTo>
                  <a:pt x="175" y="1"/>
                  <a:pt x="92" y="54"/>
                  <a:pt x="61" y="160"/>
                </a:cubicBezTo>
                <a:lnTo>
                  <a:pt x="31" y="373"/>
                </a:lnTo>
                <a:cubicBezTo>
                  <a:pt x="1" y="525"/>
                  <a:pt x="137" y="601"/>
                  <a:pt x="274" y="601"/>
                </a:cubicBezTo>
                <a:cubicBezTo>
                  <a:pt x="411" y="601"/>
                  <a:pt x="548" y="525"/>
                  <a:pt x="517" y="373"/>
                </a:cubicBezTo>
                <a:lnTo>
                  <a:pt x="457" y="160"/>
                </a:lnTo>
                <a:cubicBezTo>
                  <a:pt x="426" y="54"/>
                  <a:pt x="343" y="1"/>
                  <a:pt x="25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"/>
          <p:cNvSpPr/>
          <p:nvPr/>
        </p:nvSpPr>
        <p:spPr>
          <a:xfrm>
            <a:off x="4139040" y="1434667"/>
            <a:ext cx="19712" cy="25274"/>
          </a:xfrm>
          <a:custGeom>
            <a:avLst/>
            <a:gdLst/>
            <a:ahLst/>
            <a:cxnLst/>
            <a:rect l="l" t="t" r="r" b="b"/>
            <a:pathLst>
              <a:path w="730" h="936" extrusionOk="0">
                <a:moveTo>
                  <a:pt x="369" y="0"/>
                </a:moveTo>
                <a:cubicBezTo>
                  <a:pt x="266" y="0"/>
                  <a:pt x="168" y="61"/>
                  <a:pt x="137" y="183"/>
                </a:cubicBezTo>
                <a:lnTo>
                  <a:pt x="46" y="639"/>
                </a:lnTo>
                <a:cubicBezTo>
                  <a:pt x="0" y="836"/>
                  <a:pt x="183" y="935"/>
                  <a:pt x="365" y="935"/>
                </a:cubicBezTo>
                <a:cubicBezTo>
                  <a:pt x="547" y="935"/>
                  <a:pt x="730" y="836"/>
                  <a:pt x="684" y="639"/>
                </a:cubicBezTo>
                <a:lnTo>
                  <a:pt x="623" y="183"/>
                </a:lnTo>
                <a:cubicBezTo>
                  <a:pt x="578" y="61"/>
                  <a:pt x="471" y="0"/>
                  <a:pt x="36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"/>
          <p:cNvSpPr/>
          <p:nvPr/>
        </p:nvSpPr>
        <p:spPr>
          <a:xfrm>
            <a:off x="3994982" y="1118684"/>
            <a:ext cx="18902" cy="15607"/>
          </a:xfrm>
          <a:custGeom>
            <a:avLst/>
            <a:gdLst/>
            <a:ahLst/>
            <a:cxnLst/>
            <a:rect l="l" t="t" r="r" b="b"/>
            <a:pathLst>
              <a:path w="700" h="578" extrusionOk="0">
                <a:moveTo>
                  <a:pt x="366" y="0"/>
                </a:moveTo>
                <a:cubicBezTo>
                  <a:pt x="1" y="31"/>
                  <a:pt x="1" y="547"/>
                  <a:pt x="366" y="578"/>
                </a:cubicBezTo>
                <a:cubicBezTo>
                  <a:pt x="700" y="547"/>
                  <a:pt x="700" y="31"/>
                  <a:pt x="36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"/>
          <p:cNvSpPr/>
          <p:nvPr/>
        </p:nvSpPr>
        <p:spPr>
          <a:xfrm>
            <a:off x="4638478" y="1130997"/>
            <a:ext cx="4941" cy="4131"/>
          </a:xfrm>
          <a:custGeom>
            <a:avLst/>
            <a:gdLst/>
            <a:ahLst/>
            <a:cxnLst/>
            <a:rect l="l" t="t" r="r" b="b"/>
            <a:pathLst>
              <a:path w="183" h="153" extrusionOk="0">
                <a:moveTo>
                  <a:pt x="91" y="0"/>
                </a:moveTo>
                <a:cubicBezTo>
                  <a:pt x="0" y="0"/>
                  <a:pt x="0" y="152"/>
                  <a:pt x="91" y="152"/>
                </a:cubicBezTo>
                <a:cubicBezTo>
                  <a:pt x="183" y="152"/>
                  <a:pt x="183" y="0"/>
                  <a:pt x="9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"/>
          <p:cNvSpPr/>
          <p:nvPr/>
        </p:nvSpPr>
        <p:spPr>
          <a:xfrm>
            <a:off x="2635811" y="1700021"/>
            <a:ext cx="46822" cy="47119"/>
          </a:xfrm>
          <a:custGeom>
            <a:avLst/>
            <a:gdLst/>
            <a:ahLst/>
            <a:cxnLst/>
            <a:rect l="l" t="t" r="r" b="b"/>
            <a:pathLst>
              <a:path w="1734" h="1745" extrusionOk="0">
                <a:moveTo>
                  <a:pt x="850" y="0"/>
                </a:moveTo>
                <a:cubicBezTo>
                  <a:pt x="500" y="0"/>
                  <a:pt x="152" y="199"/>
                  <a:pt x="31" y="630"/>
                </a:cubicBezTo>
                <a:cubicBezTo>
                  <a:pt x="1" y="782"/>
                  <a:pt x="1" y="964"/>
                  <a:pt x="31" y="1116"/>
                </a:cubicBezTo>
                <a:cubicBezTo>
                  <a:pt x="152" y="1547"/>
                  <a:pt x="500" y="1745"/>
                  <a:pt x="850" y="1745"/>
                </a:cubicBezTo>
                <a:cubicBezTo>
                  <a:pt x="1290" y="1745"/>
                  <a:pt x="1733" y="1431"/>
                  <a:pt x="1733" y="873"/>
                </a:cubicBezTo>
                <a:cubicBezTo>
                  <a:pt x="1733" y="314"/>
                  <a:pt x="1290" y="0"/>
                  <a:pt x="85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"/>
          <p:cNvSpPr/>
          <p:nvPr/>
        </p:nvSpPr>
        <p:spPr>
          <a:xfrm>
            <a:off x="2317776" y="2215202"/>
            <a:ext cx="27111" cy="27732"/>
          </a:xfrm>
          <a:custGeom>
            <a:avLst/>
            <a:gdLst/>
            <a:ahLst/>
            <a:cxnLst/>
            <a:rect l="l" t="t" r="r" b="b"/>
            <a:pathLst>
              <a:path w="1004" h="1027" extrusionOk="0">
                <a:moveTo>
                  <a:pt x="498" y="1"/>
                </a:moveTo>
                <a:cubicBezTo>
                  <a:pt x="388" y="1"/>
                  <a:pt x="274" y="61"/>
                  <a:pt x="228" y="183"/>
                </a:cubicBezTo>
                <a:lnTo>
                  <a:pt x="76" y="639"/>
                </a:lnTo>
                <a:cubicBezTo>
                  <a:pt x="0" y="897"/>
                  <a:pt x="251" y="1027"/>
                  <a:pt x="502" y="1027"/>
                </a:cubicBezTo>
                <a:cubicBezTo>
                  <a:pt x="753" y="1027"/>
                  <a:pt x="1003" y="897"/>
                  <a:pt x="927" y="639"/>
                </a:cubicBezTo>
                <a:lnTo>
                  <a:pt x="745" y="183"/>
                </a:lnTo>
                <a:cubicBezTo>
                  <a:pt x="715" y="61"/>
                  <a:pt x="608" y="1"/>
                  <a:pt x="49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"/>
          <p:cNvSpPr/>
          <p:nvPr/>
        </p:nvSpPr>
        <p:spPr>
          <a:xfrm>
            <a:off x="2388765" y="2723875"/>
            <a:ext cx="55031" cy="63429"/>
          </a:xfrm>
          <a:custGeom>
            <a:avLst/>
            <a:gdLst/>
            <a:ahLst/>
            <a:cxnLst/>
            <a:rect l="l" t="t" r="r" b="b"/>
            <a:pathLst>
              <a:path w="2038" h="2349" extrusionOk="0">
                <a:moveTo>
                  <a:pt x="1034" y="0"/>
                </a:moveTo>
                <a:cubicBezTo>
                  <a:pt x="798" y="0"/>
                  <a:pt x="563" y="114"/>
                  <a:pt x="426" y="342"/>
                </a:cubicBezTo>
                <a:lnTo>
                  <a:pt x="183" y="859"/>
                </a:lnTo>
                <a:cubicBezTo>
                  <a:pt x="1" y="1163"/>
                  <a:pt x="1" y="1558"/>
                  <a:pt x="183" y="1862"/>
                </a:cubicBezTo>
                <a:cubicBezTo>
                  <a:pt x="365" y="2136"/>
                  <a:pt x="669" y="2318"/>
                  <a:pt x="1034" y="2348"/>
                </a:cubicBezTo>
                <a:cubicBezTo>
                  <a:pt x="1368" y="2318"/>
                  <a:pt x="1703" y="2136"/>
                  <a:pt x="1855" y="1862"/>
                </a:cubicBezTo>
                <a:cubicBezTo>
                  <a:pt x="2037" y="1558"/>
                  <a:pt x="2037" y="1163"/>
                  <a:pt x="1855" y="859"/>
                </a:cubicBezTo>
                <a:lnTo>
                  <a:pt x="1642" y="342"/>
                </a:lnTo>
                <a:cubicBezTo>
                  <a:pt x="1505" y="114"/>
                  <a:pt x="1270" y="0"/>
                  <a:pt x="103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"/>
          <p:cNvSpPr/>
          <p:nvPr/>
        </p:nvSpPr>
        <p:spPr>
          <a:xfrm>
            <a:off x="2966592" y="1790884"/>
            <a:ext cx="27921" cy="23006"/>
          </a:xfrm>
          <a:custGeom>
            <a:avLst/>
            <a:gdLst/>
            <a:ahLst/>
            <a:cxnLst/>
            <a:rect l="l" t="t" r="r" b="b"/>
            <a:pathLst>
              <a:path w="1034" h="852" extrusionOk="0">
                <a:moveTo>
                  <a:pt x="517" y="0"/>
                </a:moveTo>
                <a:cubicBezTo>
                  <a:pt x="0" y="31"/>
                  <a:pt x="0" y="790"/>
                  <a:pt x="517" y="851"/>
                </a:cubicBezTo>
                <a:cubicBezTo>
                  <a:pt x="1034" y="790"/>
                  <a:pt x="1034" y="31"/>
                  <a:pt x="51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"/>
          <p:cNvSpPr/>
          <p:nvPr/>
        </p:nvSpPr>
        <p:spPr>
          <a:xfrm>
            <a:off x="5247466" y="1231906"/>
            <a:ext cx="29568" cy="25544"/>
          </a:xfrm>
          <a:custGeom>
            <a:avLst/>
            <a:gdLst/>
            <a:ahLst/>
            <a:cxnLst/>
            <a:rect l="l" t="t" r="r" b="b"/>
            <a:pathLst>
              <a:path w="1095" h="946" extrusionOk="0">
                <a:moveTo>
                  <a:pt x="620" y="0"/>
                </a:moveTo>
                <a:cubicBezTo>
                  <a:pt x="545" y="0"/>
                  <a:pt x="468" y="19"/>
                  <a:pt x="396" y="63"/>
                </a:cubicBezTo>
                <a:lnTo>
                  <a:pt x="214" y="184"/>
                </a:lnTo>
                <a:cubicBezTo>
                  <a:pt x="1" y="306"/>
                  <a:pt x="1" y="640"/>
                  <a:pt x="214" y="762"/>
                </a:cubicBezTo>
                <a:lnTo>
                  <a:pt x="396" y="883"/>
                </a:lnTo>
                <a:cubicBezTo>
                  <a:pt x="467" y="926"/>
                  <a:pt x="543" y="945"/>
                  <a:pt x="618" y="945"/>
                </a:cubicBezTo>
                <a:cubicBezTo>
                  <a:pt x="863" y="945"/>
                  <a:pt x="1095" y="737"/>
                  <a:pt x="1095" y="458"/>
                </a:cubicBezTo>
                <a:cubicBezTo>
                  <a:pt x="1095" y="202"/>
                  <a:pt x="864" y="0"/>
                  <a:pt x="62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"/>
          <p:cNvSpPr/>
          <p:nvPr/>
        </p:nvSpPr>
        <p:spPr>
          <a:xfrm>
            <a:off x="5687391" y="1387683"/>
            <a:ext cx="34509" cy="30999"/>
          </a:xfrm>
          <a:custGeom>
            <a:avLst/>
            <a:gdLst/>
            <a:ahLst/>
            <a:cxnLst/>
            <a:rect l="l" t="t" r="r" b="b"/>
            <a:pathLst>
              <a:path w="1278" h="1148" extrusionOk="0">
                <a:moveTo>
                  <a:pt x="495" y="0"/>
                </a:moveTo>
                <a:cubicBezTo>
                  <a:pt x="462" y="0"/>
                  <a:pt x="428" y="3"/>
                  <a:pt x="396" y="8"/>
                </a:cubicBezTo>
                <a:cubicBezTo>
                  <a:pt x="92" y="8"/>
                  <a:pt x="1" y="373"/>
                  <a:pt x="244" y="525"/>
                </a:cubicBezTo>
                <a:lnTo>
                  <a:pt x="326" y="579"/>
                </a:lnTo>
                <a:lnTo>
                  <a:pt x="326" y="579"/>
                </a:lnTo>
                <a:cubicBezTo>
                  <a:pt x="339" y="669"/>
                  <a:pt x="384" y="756"/>
                  <a:pt x="457" y="829"/>
                </a:cubicBezTo>
                <a:cubicBezTo>
                  <a:pt x="487" y="859"/>
                  <a:pt x="518" y="889"/>
                  <a:pt x="518" y="950"/>
                </a:cubicBezTo>
                <a:cubicBezTo>
                  <a:pt x="586" y="1088"/>
                  <a:pt x="711" y="1147"/>
                  <a:pt x="840" y="1147"/>
                </a:cubicBezTo>
                <a:cubicBezTo>
                  <a:pt x="1049" y="1147"/>
                  <a:pt x="1270" y="989"/>
                  <a:pt x="1277" y="750"/>
                </a:cubicBezTo>
                <a:lnTo>
                  <a:pt x="1277" y="750"/>
                </a:lnTo>
                <a:cubicBezTo>
                  <a:pt x="1277" y="756"/>
                  <a:pt x="1277" y="762"/>
                  <a:pt x="1277" y="768"/>
                </a:cubicBezTo>
                <a:lnTo>
                  <a:pt x="1277" y="737"/>
                </a:lnTo>
                <a:cubicBezTo>
                  <a:pt x="1277" y="742"/>
                  <a:pt x="1277" y="746"/>
                  <a:pt x="1277" y="750"/>
                </a:cubicBezTo>
                <a:lnTo>
                  <a:pt x="1277" y="750"/>
                </a:lnTo>
                <a:cubicBezTo>
                  <a:pt x="1275" y="635"/>
                  <a:pt x="1246" y="520"/>
                  <a:pt x="1217" y="433"/>
                </a:cubicBezTo>
                <a:cubicBezTo>
                  <a:pt x="1182" y="295"/>
                  <a:pt x="1088" y="186"/>
                  <a:pt x="969" y="129"/>
                </a:cubicBezTo>
                <a:lnTo>
                  <a:pt x="969" y="129"/>
                </a:lnTo>
                <a:lnTo>
                  <a:pt x="974" y="130"/>
                </a:lnTo>
                <a:cubicBezTo>
                  <a:pt x="823" y="54"/>
                  <a:pt x="653" y="0"/>
                  <a:pt x="49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"/>
          <p:cNvSpPr/>
          <p:nvPr/>
        </p:nvSpPr>
        <p:spPr>
          <a:xfrm>
            <a:off x="5988630" y="1095084"/>
            <a:ext cx="44959" cy="36858"/>
          </a:xfrm>
          <a:custGeom>
            <a:avLst/>
            <a:gdLst/>
            <a:ahLst/>
            <a:cxnLst/>
            <a:rect l="l" t="t" r="r" b="b"/>
            <a:pathLst>
              <a:path w="1665" h="1365" extrusionOk="0">
                <a:moveTo>
                  <a:pt x="929" y="1"/>
                </a:moveTo>
                <a:cubicBezTo>
                  <a:pt x="873" y="1"/>
                  <a:pt x="816" y="8"/>
                  <a:pt x="760" y="23"/>
                </a:cubicBezTo>
                <a:lnTo>
                  <a:pt x="760" y="24"/>
                </a:lnTo>
                <a:lnTo>
                  <a:pt x="760" y="24"/>
                </a:lnTo>
                <a:cubicBezTo>
                  <a:pt x="750" y="23"/>
                  <a:pt x="740" y="23"/>
                  <a:pt x="730" y="23"/>
                </a:cubicBezTo>
                <a:cubicBezTo>
                  <a:pt x="703" y="19"/>
                  <a:pt x="676" y="17"/>
                  <a:pt x="649" y="17"/>
                </a:cubicBezTo>
                <a:cubicBezTo>
                  <a:pt x="464" y="17"/>
                  <a:pt x="289" y="107"/>
                  <a:pt x="182" y="266"/>
                </a:cubicBezTo>
                <a:cubicBezTo>
                  <a:pt x="0" y="661"/>
                  <a:pt x="182" y="1148"/>
                  <a:pt x="578" y="1269"/>
                </a:cubicBezTo>
                <a:cubicBezTo>
                  <a:pt x="692" y="1334"/>
                  <a:pt x="814" y="1365"/>
                  <a:pt x="934" y="1365"/>
                </a:cubicBezTo>
                <a:cubicBezTo>
                  <a:pt x="1261" y="1365"/>
                  <a:pt x="1567" y="1139"/>
                  <a:pt x="1611" y="783"/>
                </a:cubicBezTo>
                <a:cubicBezTo>
                  <a:pt x="1664" y="357"/>
                  <a:pt x="1321" y="1"/>
                  <a:pt x="92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"/>
          <p:cNvSpPr/>
          <p:nvPr/>
        </p:nvSpPr>
        <p:spPr>
          <a:xfrm>
            <a:off x="5947587" y="1636214"/>
            <a:ext cx="34482" cy="30729"/>
          </a:xfrm>
          <a:custGeom>
            <a:avLst/>
            <a:gdLst/>
            <a:ahLst/>
            <a:cxnLst/>
            <a:rect l="l" t="t" r="r" b="b"/>
            <a:pathLst>
              <a:path w="1277" h="1138" extrusionOk="0">
                <a:moveTo>
                  <a:pt x="699" y="1"/>
                </a:moveTo>
                <a:cubicBezTo>
                  <a:pt x="607" y="1"/>
                  <a:pt x="513" y="24"/>
                  <a:pt x="426" y="75"/>
                </a:cubicBezTo>
                <a:lnTo>
                  <a:pt x="304" y="166"/>
                </a:lnTo>
                <a:cubicBezTo>
                  <a:pt x="0" y="348"/>
                  <a:pt x="0" y="774"/>
                  <a:pt x="304" y="986"/>
                </a:cubicBezTo>
                <a:lnTo>
                  <a:pt x="426" y="1047"/>
                </a:lnTo>
                <a:cubicBezTo>
                  <a:pt x="519" y="1110"/>
                  <a:pt x="621" y="1138"/>
                  <a:pt x="720" y="1138"/>
                </a:cubicBezTo>
                <a:cubicBezTo>
                  <a:pt x="1008" y="1138"/>
                  <a:pt x="1277" y="900"/>
                  <a:pt x="1277" y="561"/>
                </a:cubicBezTo>
                <a:cubicBezTo>
                  <a:pt x="1277" y="237"/>
                  <a:pt x="995" y="1"/>
                  <a:pt x="69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"/>
          <p:cNvSpPr/>
          <p:nvPr/>
        </p:nvSpPr>
        <p:spPr>
          <a:xfrm>
            <a:off x="5376322" y="1753108"/>
            <a:ext cx="25490" cy="19739"/>
          </a:xfrm>
          <a:custGeom>
            <a:avLst/>
            <a:gdLst/>
            <a:ahLst/>
            <a:cxnLst/>
            <a:rect l="l" t="t" r="r" b="b"/>
            <a:pathLst>
              <a:path w="944" h="731" extrusionOk="0">
                <a:moveTo>
                  <a:pt x="487" y="1"/>
                </a:moveTo>
                <a:cubicBezTo>
                  <a:pt x="1" y="1"/>
                  <a:pt x="1" y="730"/>
                  <a:pt x="487" y="730"/>
                </a:cubicBezTo>
                <a:cubicBezTo>
                  <a:pt x="943" y="730"/>
                  <a:pt x="943" y="1"/>
                  <a:pt x="48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"/>
          <p:cNvSpPr/>
          <p:nvPr/>
        </p:nvSpPr>
        <p:spPr>
          <a:xfrm>
            <a:off x="5235990" y="1518240"/>
            <a:ext cx="32025" cy="23978"/>
          </a:xfrm>
          <a:custGeom>
            <a:avLst/>
            <a:gdLst/>
            <a:ahLst/>
            <a:cxnLst/>
            <a:rect l="l" t="t" r="r" b="b"/>
            <a:pathLst>
              <a:path w="1186" h="888" extrusionOk="0">
                <a:moveTo>
                  <a:pt x="464" y="0"/>
                </a:moveTo>
                <a:cubicBezTo>
                  <a:pt x="369" y="0"/>
                  <a:pt x="273" y="21"/>
                  <a:pt x="183" y="67"/>
                </a:cubicBezTo>
                <a:cubicBezTo>
                  <a:pt x="0" y="188"/>
                  <a:pt x="0" y="462"/>
                  <a:pt x="183" y="553"/>
                </a:cubicBezTo>
                <a:cubicBezTo>
                  <a:pt x="335" y="644"/>
                  <a:pt x="456" y="644"/>
                  <a:pt x="578" y="796"/>
                </a:cubicBezTo>
                <a:cubicBezTo>
                  <a:pt x="639" y="857"/>
                  <a:pt x="722" y="887"/>
                  <a:pt x="806" y="887"/>
                </a:cubicBezTo>
                <a:cubicBezTo>
                  <a:pt x="889" y="887"/>
                  <a:pt x="973" y="857"/>
                  <a:pt x="1034" y="796"/>
                </a:cubicBezTo>
                <a:cubicBezTo>
                  <a:pt x="1186" y="675"/>
                  <a:pt x="1186" y="462"/>
                  <a:pt x="1034" y="310"/>
                </a:cubicBezTo>
                <a:lnTo>
                  <a:pt x="1064" y="310"/>
                </a:lnTo>
                <a:cubicBezTo>
                  <a:pt x="915" y="118"/>
                  <a:pt x="690" y="0"/>
                  <a:pt x="46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"/>
          <p:cNvSpPr/>
          <p:nvPr/>
        </p:nvSpPr>
        <p:spPr>
          <a:xfrm>
            <a:off x="4847775" y="1066137"/>
            <a:ext cx="20522" cy="15634"/>
          </a:xfrm>
          <a:custGeom>
            <a:avLst/>
            <a:gdLst/>
            <a:ahLst/>
            <a:cxnLst/>
            <a:rect l="l" t="t" r="r" b="b"/>
            <a:pathLst>
              <a:path w="760" h="579" extrusionOk="0">
                <a:moveTo>
                  <a:pt x="365" y="1"/>
                </a:moveTo>
                <a:cubicBezTo>
                  <a:pt x="0" y="1"/>
                  <a:pt x="0" y="578"/>
                  <a:pt x="365" y="578"/>
                </a:cubicBezTo>
                <a:cubicBezTo>
                  <a:pt x="760" y="578"/>
                  <a:pt x="760" y="1"/>
                  <a:pt x="36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"/>
          <p:cNvSpPr/>
          <p:nvPr/>
        </p:nvSpPr>
        <p:spPr>
          <a:xfrm>
            <a:off x="5397681" y="946327"/>
            <a:ext cx="22169" cy="24842"/>
          </a:xfrm>
          <a:custGeom>
            <a:avLst/>
            <a:gdLst/>
            <a:ahLst/>
            <a:cxnLst/>
            <a:rect l="l" t="t" r="r" b="b"/>
            <a:pathLst>
              <a:path w="821" h="920" extrusionOk="0">
                <a:moveTo>
                  <a:pt x="414" y="0"/>
                </a:moveTo>
                <a:cubicBezTo>
                  <a:pt x="327" y="0"/>
                  <a:pt x="243" y="30"/>
                  <a:pt x="183" y="91"/>
                </a:cubicBezTo>
                <a:cubicBezTo>
                  <a:pt x="0" y="274"/>
                  <a:pt x="31" y="456"/>
                  <a:pt x="91" y="669"/>
                </a:cubicBezTo>
                <a:cubicBezTo>
                  <a:pt x="137" y="836"/>
                  <a:pt x="274" y="920"/>
                  <a:pt x="411" y="920"/>
                </a:cubicBezTo>
                <a:cubicBezTo>
                  <a:pt x="547" y="920"/>
                  <a:pt x="684" y="836"/>
                  <a:pt x="730" y="669"/>
                </a:cubicBezTo>
                <a:cubicBezTo>
                  <a:pt x="790" y="456"/>
                  <a:pt x="821" y="304"/>
                  <a:pt x="669" y="91"/>
                </a:cubicBezTo>
                <a:cubicBezTo>
                  <a:pt x="593" y="30"/>
                  <a:pt x="502" y="0"/>
                  <a:pt x="41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"/>
          <p:cNvSpPr/>
          <p:nvPr/>
        </p:nvSpPr>
        <p:spPr>
          <a:xfrm>
            <a:off x="5456762" y="1183922"/>
            <a:ext cx="21359" cy="24248"/>
          </a:xfrm>
          <a:custGeom>
            <a:avLst/>
            <a:gdLst/>
            <a:ahLst/>
            <a:cxnLst/>
            <a:rect l="l" t="t" r="r" b="b"/>
            <a:pathLst>
              <a:path w="791" h="898" extrusionOk="0">
                <a:moveTo>
                  <a:pt x="411" y="1"/>
                </a:moveTo>
                <a:cubicBezTo>
                  <a:pt x="289" y="1"/>
                  <a:pt x="168" y="77"/>
                  <a:pt x="122" y="229"/>
                </a:cubicBezTo>
                <a:lnTo>
                  <a:pt x="61" y="441"/>
                </a:lnTo>
                <a:cubicBezTo>
                  <a:pt x="1" y="685"/>
                  <a:pt x="183" y="897"/>
                  <a:pt x="396" y="897"/>
                </a:cubicBezTo>
                <a:cubicBezTo>
                  <a:pt x="639" y="897"/>
                  <a:pt x="791" y="685"/>
                  <a:pt x="761" y="441"/>
                </a:cubicBezTo>
                <a:lnTo>
                  <a:pt x="700" y="229"/>
                </a:lnTo>
                <a:cubicBezTo>
                  <a:pt x="654" y="77"/>
                  <a:pt x="533" y="1"/>
                  <a:pt x="41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"/>
          <p:cNvSpPr/>
          <p:nvPr/>
        </p:nvSpPr>
        <p:spPr>
          <a:xfrm>
            <a:off x="5683799" y="975706"/>
            <a:ext cx="43015" cy="19415"/>
          </a:xfrm>
          <a:custGeom>
            <a:avLst/>
            <a:gdLst/>
            <a:ahLst/>
            <a:cxnLst/>
            <a:rect l="l" t="t" r="r" b="b"/>
            <a:pathLst>
              <a:path w="1593" h="719" extrusionOk="0">
                <a:moveTo>
                  <a:pt x="1202" y="1"/>
                </a:moveTo>
                <a:cubicBezTo>
                  <a:pt x="857" y="1"/>
                  <a:pt x="518" y="94"/>
                  <a:pt x="225" y="280"/>
                </a:cubicBezTo>
                <a:cubicBezTo>
                  <a:pt x="0" y="364"/>
                  <a:pt x="61" y="682"/>
                  <a:pt x="287" y="682"/>
                </a:cubicBezTo>
                <a:cubicBezTo>
                  <a:pt x="306" y="682"/>
                  <a:pt x="326" y="680"/>
                  <a:pt x="347" y="675"/>
                </a:cubicBezTo>
                <a:cubicBezTo>
                  <a:pt x="568" y="609"/>
                  <a:pt x="789" y="559"/>
                  <a:pt x="1021" y="548"/>
                </a:cubicBezTo>
                <a:lnTo>
                  <a:pt x="1021" y="548"/>
                </a:lnTo>
                <a:cubicBezTo>
                  <a:pt x="1046" y="660"/>
                  <a:pt x="1148" y="718"/>
                  <a:pt x="1254" y="718"/>
                </a:cubicBezTo>
                <a:cubicBezTo>
                  <a:pt x="1355" y="718"/>
                  <a:pt x="1460" y="664"/>
                  <a:pt x="1502" y="553"/>
                </a:cubicBezTo>
                <a:lnTo>
                  <a:pt x="1471" y="553"/>
                </a:lnTo>
                <a:lnTo>
                  <a:pt x="1562" y="341"/>
                </a:lnTo>
                <a:cubicBezTo>
                  <a:pt x="1593" y="189"/>
                  <a:pt x="1502" y="37"/>
                  <a:pt x="1350" y="6"/>
                </a:cubicBezTo>
                <a:cubicBezTo>
                  <a:pt x="1300" y="3"/>
                  <a:pt x="1251" y="1"/>
                  <a:pt x="120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"/>
          <p:cNvSpPr/>
          <p:nvPr/>
        </p:nvSpPr>
        <p:spPr>
          <a:xfrm>
            <a:off x="5092336" y="1087496"/>
            <a:ext cx="16445" cy="12340"/>
          </a:xfrm>
          <a:custGeom>
            <a:avLst/>
            <a:gdLst/>
            <a:ahLst/>
            <a:cxnLst/>
            <a:rect l="l" t="t" r="r" b="b"/>
            <a:pathLst>
              <a:path w="609" h="457" extrusionOk="0">
                <a:moveTo>
                  <a:pt x="305" y="0"/>
                </a:moveTo>
                <a:cubicBezTo>
                  <a:pt x="1" y="0"/>
                  <a:pt x="1" y="456"/>
                  <a:pt x="305" y="456"/>
                </a:cubicBezTo>
                <a:cubicBezTo>
                  <a:pt x="609" y="456"/>
                  <a:pt x="609" y="0"/>
                  <a:pt x="30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"/>
          <p:cNvSpPr/>
          <p:nvPr/>
        </p:nvSpPr>
        <p:spPr>
          <a:xfrm>
            <a:off x="4967585" y="1278620"/>
            <a:ext cx="32835" cy="20684"/>
          </a:xfrm>
          <a:custGeom>
            <a:avLst/>
            <a:gdLst/>
            <a:ahLst/>
            <a:cxnLst/>
            <a:rect l="l" t="t" r="r" b="b"/>
            <a:pathLst>
              <a:path w="1216" h="766" extrusionOk="0">
                <a:moveTo>
                  <a:pt x="307" y="0"/>
                </a:moveTo>
                <a:cubicBezTo>
                  <a:pt x="218" y="0"/>
                  <a:pt x="130" y="60"/>
                  <a:pt x="92" y="156"/>
                </a:cubicBezTo>
                <a:cubicBezTo>
                  <a:pt x="1" y="339"/>
                  <a:pt x="62" y="582"/>
                  <a:pt x="274" y="673"/>
                </a:cubicBezTo>
                <a:cubicBezTo>
                  <a:pt x="392" y="732"/>
                  <a:pt x="523" y="765"/>
                  <a:pt x="658" y="765"/>
                </a:cubicBezTo>
                <a:cubicBezTo>
                  <a:pt x="732" y="765"/>
                  <a:pt x="807" y="755"/>
                  <a:pt x="882" y="734"/>
                </a:cubicBezTo>
                <a:cubicBezTo>
                  <a:pt x="1215" y="678"/>
                  <a:pt x="1118" y="141"/>
                  <a:pt x="797" y="141"/>
                </a:cubicBezTo>
                <a:cubicBezTo>
                  <a:pt x="767" y="141"/>
                  <a:pt x="734" y="146"/>
                  <a:pt x="700" y="156"/>
                </a:cubicBezTo>
                <a:cubicBezTo>
                  <a:pt x="654" y="171"/>
                  <a:pt x="609" y="179"/>
                  <a:pt x="563" y="179"/>
                </a:cubicBezTo>
                <a:cubicBezTo>
                  <a:pt x="557" y="179"/>
                  <a:pt x="550" y="179"/>
                  <a:pt x="544" y="179"/>
                </a:cubicBezTo>
                <a:lnTo>
                  <a:pt x="544" y="179"/>
                </a:lnTo>
                <a:cubicBezTo>
                  <a:pt x="517" y="133"/>
                  <a:pt x="487" y="95"/>
                  <a:pt x="457" y="65"/>
                </a:cubicBezTo>
                <a:cubicBezTo>
                  <a:pt x="412" y="20"/>
                  <a:pt x="359" y="0"/>
                  <a:pt x="30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"/>
          <p:cNvSpPr/>
          <p:nvPr/>
        </p:nvSpPr>
        <p:spPr>
          <a:xfrm>
            <a:off x="4640099" y="1158675"/>
            <a:ext cx="27948" cy="24869"/>
          </a:xfrm>
          <a:custGeom>
            <a:avLst/>
            <a:gdLst/>
            <a:ahLst/>
            <a:cxnLst/>
            <a:rect l="l" t="t" r="r" b="b"/>
            <a:pathLst>
              <a:path w="1035" h="921" extrusionOk="0">
                <a:moveTo>
                  <a:pt x="521" y="1"/>
                </a:moveTo>
                <a:cubicBezTo>
                  <a:pt x="411" y="1"/>
                  <a:pt x="305" y="54"/>
                  <a:pt x="244" y="161"/>
                </a:cubicBezTo>
                <a:lnTo>
                  <a:pt x="183" y="313"/>
                </a:lnTo>
                <a:cubicBezTo>
                  <a:pt x="1" y="586"/>
                  <a:pt x="214" y="920"/>
                  <a:pt x="518" y="920"/>
                </a:cubicBezTo>
                <a:cubicBezTo>
                  <a:pt x="852" y="920"/>
                  <a:pt x="1034" y="586"/>
                  <a:pt x="882" y="313"/>
                </a:cubicBezTo>
                <a:lnTo>
                  <a:pt x="822" y="161"/>
                </a:lnTo>
                <a:cubicBezTo>
                  <a:pt x="746" y="54"/>
                  <a:pt x="632" y="1"/>
                  <a:pt x="52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"/>
          <p:cNvSpPr/>
          <p:nvPr/>
        </p:nvSpPr>
        <p:spPr>
          <a:xfrm>
            <a:off x="4365159" y="1037434"/>
            <a:ext cx="27921" cy="20522"/>
          </a:xfrm>
          <a:custGeom>
            <a:avLst/>
            <a:gdLst/>
            <a:ahLst/>
            <a:cxnLst/>
            <a:rect l="l" t="t" r="r" b="b"/>
            <a:pathLst>
              <a:path w="1034" h="760" extrusionOk="0">
                <a:moveTo>
                  <a:pt x="517" y="0"/>
                </a:moveTo>
                <a:cubicBezTo>
                  <a:pt x="0" y="0"/>
                  <a:pt x="0" y="760"/>
                  <a:pt x="517" y="760"/>
                </a:cubicBezTo>
                <a:cubicBezTo>
                  <a:pt x="1034" y="760"/>
                  <a:pt x="1034" y="0"/>
                  <a:pt x="51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"/>
          <p:cNvSpPr/>
          <p:nvPr/>
        </p:nvSpPr>
        <p:spPr>
          <a:xfrm>
            <a:off x="4938854" y="911845"/>
            <a:ext cx="22196" cy="8236"/>
          </a:xfrm>
          <a:custGeom>
            <a:avLst/>
            <a:gdLst/>
            <a:ahLst/>
            <a:cxnLst/>
            <a:rect l="l" t="t" r="r" b="b"/>
            <a:pathLst>
              <a:path w="822" h="305" extrusionOk="0">
                <a:moveTo>
                  <a:pt x="670" y="0"/>
                </a:moveTo>
                <a:lnTo>
                  <a:pt x="639" y="61"/>
                </a:lnTo>
                <a:lnTo>
                  <a:pt x="183" y="61"/>
                </a:lnTo>
                <a:cubicBezTo>
                  <a:pt x="1" y="61"/>
                  <a:pt x="1" y="304"/>
                  <a:pt x="183" y="304"/>
                </a:cubicBezTo>
                <a:lnTo>
                  <a:pt x="670" y="304"/>
                </a:lnTo>
                <a:cubicBezTo>
                  <a:pt x="822" y="274"/>
                  <a:pt x="822" y="31"/>
                  <a:pt x="67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"/>
          <p:cNvSpPr/>
          <p:nvPr/>
        </p:nvSpPr>
        <p:spPr>
          <a:xfrm>
            <a:off x="4178221" y="2160765"/>
            <a:ext cx="48442" cy="29028"/>
          </a:xfrm>
          <a:custGeom>
            <a:avLst/>
            <a:gdLst/>
            <a:ahLst/>
            <a:cxnLst/>
            <a:rect l="l" t="t" r="r" b="b"/>
            <a:pathLst>
              <a:path w="1794" h="1075" extrusionOk="0">
                <a:moveTo>
                  <a:pt x="395" y="0"/>
                </a:moveTo>
                <a:cubicBezTo>
                  <a:pt x="184" y="0"/>
                  <a:pt x="0" y="194"/>
                  <a:pt x="54" y="436"/>
                </a:cubicBezTo>
                <a:cubicBezTo>
                  <a:pt x="145" y="892"/>
                  <a:pt x="692" y="1074"/>
                  <a:pt x="1118" y="1074"/>
                </a:cubicBezTo>
                <a:cubicBezTo>
                  <a:pt x="1794" y="1074"/>
                  <a:pt x="1713" y="82"/>
                  <a:pt x="1141" y="82"/>
                </a:cubicBezTo>
                <a:cubicBezTo>
                  <a:pt x="1096" y="82"/>
                  <a:pt x="1047" y="88"/>
                  <a:pt x="996" y="102"/>
                </a:cubicBezTo>
                <a:cubicBezTo>
                  <a:pt x="905" y="132"/>
                  <a:pt x="844" y="132"/>
                  <a:pt x="783" y="132"/>
                </a:cubicBezTo>
                <a:cubicBezTo>
                  <a:pt x="662" y="102"/>
                  <a:pt x="571" y="71"/>
                  <a:pt x="479" y="11"/>
                </a:cubicBezTo>
                <a:cubicBezTo>
                  <a:pt x="451" y="3"/>
                  <a:pt x="423" y="0"/>
                  <a:pt x="39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"/>
          <p:cNvSpPr/>
          <p:nvPr/>
        </p:nvSpPr>
        <p:spPr>
          <a:xfrm>
            <a:off x="4082821" y="2425929"/>
            <a:ext cx="27111" cy="23222"/>
          </a:xfrm>
          <a:custGeom>
            <a:avLst/>
            <a:gdLst/>
            <a:ahLst/>
            <a:cxnLst/>
            <a:rect l="l" t="t" r="r" b="b"/>
            <a:pathLst>
              <a:path w="1004" h="860" extrusionOk="0">
                <a:moveTo>
                  <a:pt x="502" y="1"/>
                </a:moveTo>
                <a:cubicBezTo>
                  <a:pt x="441" y="1"/>
                  <a:pt x="380" y="24"/>
                  <a:pt x="335" y="69"/>
                </a:cubicBezTo>
                <a:lnTo>
                  <a:pt x="213" y="221"/>
                </a:lnTo>
                <a:cubicBezTo>
                  <a:pt x="0" y="434"/>
                  <a:pt x="183" y="859"/>
                  <a:pt x="517" y="859"/>
                </a:cubicBezTo>
                <a:cubicBezTo>
                  <a:pt x="851" y="859"/>
                  <a:pt x="1003" y="434"/>
                  <a:pt x="791" y="221"/>
                </a:cubicBezTo>
                <a:lnTo>
                  <a:pt x="669" y="69"/>
                </a:lnTo>
                <a:cubicBezTo>
                  <a:pt x="623" y="24"/>
                  <a:pt x="563" y="1"/>
                  <a:pt x="50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"/>
          <p:cNvSpPr/>
          <p:nvPr/>
        </p:nvSpPr>
        <p:spPr>
          <a:xfrm>
            <a:off x="5121067" y="2115076"/>
            <a:ext cx="24653" cy="18092"/>
          </a:xfrm>
          <a:custGeom>
            <a:avLst/>
            <a:gdLst/>
            <a:ahLst/>
            <a:cxnLst/>
            <a:rect l="l" t="t" r="r" b="b"/>
            <a:pathLst>
              <a:path w="913" h="670" extrusionOk="0">
                <a:moveTo>
                  <a:pt x="457" y="0"/>
                </a:moveTo>
                <a:cubicBezTo>
                  <a:pt x="1" y="0"/>
                  <a:pt x="1" y="669"/>
                  <a:pt x="457" y="669"/>
                </a:cubicBezTo>
                <a:cubicBezTo>
                  <a:pt x="913" y="669"/>
                  <a:pt x="913" y="0"/>
                  <a:pt x="45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"/>
          <p:cNvSpPr/>
          <p:nvPr/>
        </p:nvSpPr>
        <p:spPr>
          <a:xfrm>
            <a:off x="5587265" y="2580438"/>
            <a:ext cx="23843" cy="18902"/>
          </a:xfrm>
          <a:custGeom>
            <a:avLst/>
            <a:gdLst/>
            <a:ahLst/>
            <a:cxnLst/>
            <a:rect l="l" t="t" r="r" b="b"/>
            <a:pathLst>
              <a:path w="883" h="700" extrusionOk="0">
                <a:moveTo>
                  <a:pt x="457" y="1"/>
                </a:moveTo>
                <a:cubicBezTo>
                  <a:pt x="1" y="31"/>
                  <a:pt x="1" y="669"/>
                  <a:pt x="457" y="700"/>
                </a:cubicBezTo>
                <a:cubicBezTo>
                  <a:pt x="882" y="669"/>
                  <a:pt x="882" y="31"/>
                  <a:pt x="45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"/>
          <p:cNvSpPr/>
          <p:nvPr/>
        </p:nvSpPr>
        <p:spPr>
          <a:xfrm>
            <a:off x="6166712" y="2512310"/>
            <a:ext cx="33267" cy="27732"/>
          </a:xfrm>
          <a:custGeom>
            <a:avLst/>
            <a:gdLst/>
            <a:ahLst/>
            <a:cxnLst/>
            <a:rect l="l" t="t" r="r" b="b"/>
            <a:pathLst>
              <a:path w="1232" h="1027" extrusionOk="0">
                <a:moveTo>
                  <a:pt x="609" y="1"/>
                </a:moveTo>
                <a:cubicBezTo>
                  <a:pt x="404" y="1"/>
                  <a:pt x="199" y="122"/>
                  <a:pt x="123" y="366"/>
                </a:cubicBezTo>
                <a:lnTo>
                  <a:pt x="92" y="548"/>
                </a:lnTo>
                <a:cubicBezTo>
                  <a:pt x="1" y="867"/>
                  <a:pt x="305" y="1027"/>
                  <a:pt x="613" y="1027"/>
                </a:cubicBezTo>
                <a:cubicBezTo>
                  <a:pt x="920" y="1027"/>
                  <a:pt x="1232" y="867"/>
                  <a:pt x="1156" y="548"/>
                </a:cubicBezTo>
                <a:lnTo>
                  <a:pt x="1095" y="366"/>
                </a:lnTo>
                <a:cubicBezTo>
                  <a:pt x="1019" y="122"/>
                  <a:pt x="814" y="1"/>
                  <a:pt x="60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"/>
          <p:cNvSpPr/>
          <p:nvPr/>
        </p:nvSpPr>
        <p:spPr>
          <a:xfrm>
            <a:off x="6898831" y="2420799"/>
            <a:ext cx="25490" cy="20954"/>
          </a:xfrm>
          <a:custGeom>
            <a:avLst/>
            <a:gdLst/>
            <a:ahLst/>
            <a:cxnLst/>
            <a:rect l="l" t="t" r="r" b="b"/>
            <a:pathLst>
              <a:path w="944" h="776" extrusionOk="0">
                <a:moveTo>
                  <a:pt x="483" y="1"/>
                </a:moveTo>
                <a:cubicBezTo>
                  <a:pt x="434" y="1"/>
                  <a:pt x="381" y="16"/>
                  <a:pt x="335" y="46"/>
                </a:cubicBezTo>
                <a:lnTo>
                  <a:pt x="214" y="168"/>
                </a:lnTo>
                <a:cubicBezTo>
                  <a:pt x="1" y="411"/>
                  <a:pt x="153" y="776"/>
                  <a:pt x="487" y="776"/>
                </a:cubicBezTo>
                <a:cubicBezTo>
                  <a:pt x="791" y="776"/>
                  <a:pt x="943" y="411"/>
                  <a:pt x="730" y="168"/>
                </a:cubicBezTo>
                <a:lnTo>
                  <a:pt x="609" y="46"/>
                </a:lnTo>
                <a:cubicBezTo>
                  <a:pt x="578" y="16"/>
                  <a:pt x="533" y="1"/>
                  <a:pt x="48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"/>
          <p:cNvSpPr/>
          <p:nvPr/>
        </p:nvSpPr>
        <p:spPr>
          <a:xfrm>
            <a:off x="7314156" y="3034323"/>
            <a:ext cx="22169" cy="16445"/>
          </a:xfrm>
          <a:custGeom>
            <a:avLst/>
            <a:gdLst/>
            <a:ahLst/>
            <a:cxnLst/>
            <a:rect l="l" t="t" r="r" b="b"/>
            <a:pathLst>
              <a:path w="821" h="609" extrusionOk="0">
                <a:moveTo>
                  <a:pt x="395" y="0"/>
                </a:moveTo>
                <a:cubicBezTo>
                  <a:pt x="0" y="0"/>
                  <a:pt x="0" y="608"/>
                  <a:pt x="395" y="608"/>
                </a:cubicBezTo>
                <a:cubicBezTo>
                  <a:pt x="821" y="608"/>
                  <a:pt x="821" y="0"/>
                  <a:pt x="39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"/>
          <p:cNvSpPr/>
          <p:nvPr/>
        </p:nvSpPr>
        <p:spPr>
          <a:xfrm>
            <a:off x="7195534" y="3599620"/>
            <a:ext cx="23033" cy="20954"/>
          </a:xfrm>
          <a:custGeom>
            <a:avLst/>
            <a:gdLst/>
            <a:ahLst/>
            <a:cxnLst/>
            <a:rect l="l" t="t" r="r" b="b"/>
            <a:pathLst>
              <a:path w="853" h="776" extrusionOk="0">
                <a:moveTo>
                  <a:pt x="430" y="0"/>
                </a:moveTo>
                <a:cubicBezTo>
                  <a:pt x="290" y="0"/>
                  <a:pt x="153" y="84"/>
                  <a:pt x="107" y="251"/>
                </a:cubicBezTo>
                <a:cubicBezTo>
                  <a:pt x="107" y="312"/>
                  <a:pt x="107" y="373"/>
                  <a:pt x="77" y="434"/>
                </a:cubicBezTo>
                <a:cubicBezTo>
                  <a:pt x="1" y="662"/>
                  <a:pt x="214" y="775"/>
                  <a:pt x="426" y="775"/>
                </a:cubicBezTo>
                <a:cubicBezTo>
                  <a:pt x="639" y="775"/>
                  <a:pt x="852" y="662"/>
                  <a:pt x="776" y="434"/>
                </a:cubicBezTo>
                <a:cubicBezTo>
                  <a:pt x="776" y="373"/>
                  <a:pt x="776" y="312"/>
                  <a:pt x="776" y="251"/>
                </a:cubicBezTo>
                <a:cubicBezTo>
                  <a:pt x="715" y="84"/>
                  <a:pt x="571" y="0"/>
                  <a:pt x="43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"/>
          <p:cNvSpPr/>
          <p:nvPr/>
        </p:nvSpPr>
        <p:spPr>
          <a:xfrm>
            <a:off x="6581632" y="3383627"/>
            <a:ext cx="45553" cy="39559"/>
          </a:xfrm>
          <a:custGeom>
            <a:avLst/>
            <a:gdLst/>
            <a:ahLst/>
            <a:cxnLst/>
            <a:rect l="l" t="t" r="r" b="b"/>
            <a:pathLst>
              <a:path w="1687" h="1465" extrusionOk="0">
                <a:moveTo>
                  <a:pt x="1023" y="1"/>
                </a:moveTo>
                <a:cubicBezTo>
                  <a:pt x="976" y="1"/>
                  <a:pt x="930" y="6"/>
                  <a:pt x="883" y="18"/>
                </a:cubicBezTo>
                <a:lnTo>
                  <a:pt x="883" y="18"/>
                </a:lnTo>
                <a:cubicBezTo>
                  <a:pt x="860" y="16"/>
                  <a:pt x="837" y="15"/>
                  <a:pt x="815" y="15"/>
                </a:cubicBezTo>
                <a:cubicBezTo>
                  <a:pt x="358" y="15"/>
                  <a:pt x="0" y="447"/>
                  <a:pt x="106" y="925"/>
                </a:cubicBezTo>
                <a:cubicBezTo>
                  <a:pt x="167" y="1168"/>
                  <a:pt x="380" y="1381"/>
                  <a:pt x="623" y="1442"/>
                </a:cubicBezTo>
                <a:cubicBezTo>
                  <a:pt x="684" y="1457"/>
                  <a:pt x="747" y="1464"/>
                  <a:pt x="809" y="1464"/>
                </a:cubicBezTo>
                <a:cubicBezTo>
                  <a:pt x="997" y="1464"/>
                  <a:pt x="1185" y="1396"/>
                  <a:pt x="1322" y="1259"/>
                </a:cubicBezTo>
                <a:lnTo>
                  <a:pt x="1444" y="1138"/>
                </a:lnTo>
                <a:cubicBezTo>
                  <a:pt x="1626" y="986"/>
                  <a:pt x="1687" y="742"/>
                  <a:pt x="1626" y="530"/>
                </a:cubicBezTo>
                <a:cubicBezTo>
                  <a:pt x="1596" y="439"/>
                  <a:pt x="1565" y="347"/>
                  <a:pt x="1505" y="287"/>
                </a:cubicBezTo>
                <a:cubicBezTo>
                  <a:pt x="1402" y="102"/>
                  <a:pt x="1217" y="1"/>
                  <a:pt x="102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"/>
          <p:cNvSpPr/>
          <p:nvPr/>
        </p:nvSpPr>
        <p:spPr>
          <a:xfrm>
            <a:off x="7111421" y="3147895"/>
            <a:ext cx="29568" cy="26003"/>
          </a:xfrm>
          <a:custGeom>
            <a:avLst/>
            <a:gdLst/>
            <a:ahLst/>
            <a:cxnLst/>
            <a:rect l="l" t="t" r="r" b="b"/>
            <a:pathLst>
              <a:path w="1095" h="963" extrusionOk="0">
                <a:moveTo>
                  <a:pt x="640" y="1"/>
                </a:moveTo>
                <a:cubicBezTo>
                  <a:pt x="558" y="1"/>
                  <a:pt x="474" y="25"/>
                  <a:pt x="396" y="80"/>
                </a:cubicBezTo>
                <a:cubicBezTo>
                  <a:pt x="335" y="111"/>
                  <a:pt x="304" y="111"/>
                  <a:pt x="244" y="141"/>
                </a:cubicBezTo>
                <a:cubicBezTo>
                  <a:pt x="0" y="293"/>
                  <a:pt x="0" y="658"/>
                  <a:pt x="244" y="810"/>
                </a:cubicBezTo>
                <a:lnTo>
                  <a:pt x="396" y="901"/>
                </a:lnTo>
                <a:cubicBezTo>
                  <a:pt x="467" y="944"/>
                  <a:pt x="543" y="963"/>
                  <a:pt x="617" y="963"/>
                </a:cubicBezTo>
                <a:cubicBezTo>
                  <a:pt x="863" y="963"/>
                  <a:pt x="1095" y="755"/>
                  <a:pt x="1095" y="475"/>
                </a:cubicBezTo>
                <a:cubicBezTo>
                  <a:pt x="1095" y="205"/>
                  <a:pt x="877" y="1"/>
                  <a:pt x="64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"/>
          <p:cNvSpPr/>
          <p:nvPr/>
        </p:nvSpPr>
        <p:spPr>
          <a:xfrm>
            <a:off x="7431509" y="3451268"/>
            <a:ext cx="9883" cy="9883"/>
          </a:xfrm>
          <a:custGeom>
            <a:avLst/>
            <a:gdLst/>
            <a:ahLst/>
            <a:cxnLst/>
            <a:rect l="l" t="t" r="r" b="b"/>
            <a:pathLst>
              <a:path w="366" h="366" extrusionOk="0">
                <a:moveTo>
                  <a:pt x="183" y="0"/>
                </a:moveTo>
                <a:cubicBezTo>
                  <a:pt x="1" y="61"/>
                  <a:pt x="1" y="304"/>
                  <a:pt x="183" y="365"/>
                </a:cubicBezTo>
                <a:cubicBezTo>
                  <a:pt x="365" y="304"/>
                  <a:pt x="365" y="61"/>
                  <a:pt x="18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"/>
          <p:cNvSpPr/>
          <p:nvPr/>
        </p:nvSpPr>
        <p:spPr>
          <a:xfrm>
            <a:off x="7014158" y="3371449"/>
            <a:ext cx="18092" cy="24032"/>
          </a:xfrm>
          <a:custGeom>
            <a:avLst/>
            <a:gdLst/>
            <a:ahLst/>
            <a:cxnLst/>
            <a:rect l="l" t="t" r="r" b="b"/>
            <a:pathLst>
              <a:path w="670" h="890" extrusionOk="0">
                <a:moveTo>
                  <a:pt x="335" y="0"/>
                </a:moveTo>
                <a:cubicBezTo>
                  <a:pt x="251" y="0"/>
                  <a:pt x="168" y="54"/>
                  <a:pt x="137" y="160"/>
                </a:cubicBezTo>
                <a:cubicBezTo>
                  <a:pt x="76" y="312"/>
                  <a:pt x="46" y="464"/>
                  <a:pt x="46" y="616"/>
                </a:cubicBezTo>
                <a:cubicBezTo>
                  <a:pt x="1" y="798"/>
                  <a:pt x="168" y="890"/>
                  <a:pt x="335" y="890"/>
                </a:cubicBezTo>
                <a:cubicBezTo>
                  <a:pt x="502" y="890"/>
                  <a:pt x="669" y="798"/>
                  <a:pt x="624" y="616"/>
                </a:cubicBezTo>
                <a:cubicBezTo>
                  <a:pt x="624" y="464"/>
                  <a:pt x="593" y="312"/>
                  <a:pt x="532" y="160"/>
                </a:cubicBezTo>
                <a:cubicBezTo>
                  <a:pt x="502" y="54"/>
                  <a:pt x="418" y="0"/>
                  <a:pt x="33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"/>
          <p:cNvSpPr/>
          <p:nvPr/>
        </p:nvSpPr>
        <p:spPr>
          <a:xfrm>
            <a:off x="7242870" y="3277939"/>
            <a:ext cx="26165" cy="29001"/>
          </a:xfrm>
          <a:custGeom>
            <a:avLst/>
            <a:gdLst/>
            <a:ahLst/>
            <a:cxnLst/>
            <a:rect l="l" t="t" r="r" b="b"/>
            <a:pathLst>
              <a:path w="969" h="1074" extrusionOk="0">
                <a:moveTo>
                  <a:pt x="390" y="0"/>
                </a:moveTo>
                <a:cubicBezTo>
                  <a:pt x="183" y="0"/>
                  <a:pt x="0" y="284"/>
                  <a:pt x="178" y="462"/>
                </a:cubicBezTo>
                <a:cubicBezTo>
                  <a:pt x="269" y="553"/>
                  <a:pt x="300" y="644"/>
                  <a:pt x="300" y="766"/>
                </a:cubicBezTo>
                <a:cubicBezTo>
                  <a:pt x="285" y="975"/>
                  <a:pt x="453" y="1074"/>
                  <a:pt x="621" y="1074"/>
                </a:cubicBezTo>
                <a:cubicBezTo>
                  <a:pt x="795" y="1074"/>
                  <a:pt x="969" y="967"/>
                  <a:pt x="938" y="766"/>
                </a:cubicBezTo>
                <a:cubicBezTo>
                  <a:pt x="908" y="462"/>
                  <a:pt x="756" y="219"/>
                  <a:pt x="512" y="36"/>
                </a:cubicBezTo>
                <a:cubicBezTo>
                  <a:pt x="472" y="11"/>
                  <a:pt x="431" y="0"/>
                  <a:pt x="39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"/>
          <p:cNvSpPr/>
          <p:nvPr/>
        </p:nvSpPr>
        <p:spPr>
          <a:xfrm>
            <a:off x="6943682" y="2542472"/>
            <a:ext cx="20846" cy="16039"/>
          </a:xfrm>
          <a:custGeom>
            <a:avLst/>
            <a:gdLst/>
            <a:ahLst/>
            <a:cxnLst/>
            <a:rect l="l" t="t" r="r" b="b"/>
            <a:pathLst>
              <a:path w="772" h="594" extrusionOk="0">
                <a:moveTo>
                  <a:pt x="287" y="1"/>
                </a:moveTo>
                <a:cubicBezTo>
                  <a:pt x="1" y="1"/>
                  <a:pt x="1" y="594"/>
                  <a:pt x="287" y="594"/>
                </a:cubicBezTo>
                <a:cubicBezTo>
                  <a:pt x="306" y="594"/>
                  <a:pt x="325" y="591"/>
                  <a:pt x="346" y="586"/>
                </a:cubicBezTo>
                <a:lnTo>
                  <a:pt x="589" y="495"/>
                </a:lnTo>
                <a:cubicBezTo>
                  <a:pt x="772" y="434"/>
                  <a:pt x="772" y="160"/>
                  <a:pt x="589" y="100"/>
                </a:cubicBezTo>
                <a:lnTo>
                  <a:pt x="346" y="8"/>
                </a:lnTo>
                <a:cubicBezTo>
                  <a:pt x="325" y="3"/>
                  <a:pt x="306" y="1"/>
                  <a:pt x="28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"/>
          <p:cNvSpPr/>
          <p:nvPr/>
        </p:nvSpPr>
        <p:spPr>
          <a:xfrm>
            <a:off x="6650975" y="2619834"/>
            <a:ext cx="23006" cy="18902"/>
          </a:xfrm>
          <a:custGeom>
            <a:avLst/>
            <a:gdLst/>
            <a:ahLst/>
            <a:cxnLst/>
            <a:rect l="l" t="t" r="r" b="b"/>
            <a:pathLst>
              <a:path w="852" h="700" extrusionOk="0">
                <a:moveTo>
                  <a:pt x="426" y="1"/>
                </a:moveTo>
                <a:cubicBezTo>
                  <a:pt x="0" y="31"/>
                  <a:pt x="0" y="669"/>
                  <a:pt x="426" y="700"/>
                </a:cubicBezTo>
                <a:cubicBezTo>
                  <a:pt x="851" y="669"/>
                  <a:pt x="851" y="31"/>
                  <a:pt x="42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"/>
          <p:cNvSpPr/>
          <p:nvPr/>
        </p:nvSpPr>
        <p:spPr>
          <a:xfrm>
            <a:off x="6744538" y="2017408"/>
            <a:ext cx="19712" cy="16445"/>
          </a:xfrm>
          <a:custGeom>
            <a:avLst/>
            <a:gdLst/>
            <a:ahLst/>
            <a:cxnLst/>
            <a:rect l="l" t="t" r="r" b="b"/>
            <a:pathLst>
              <a:path w="730" h="609" extrusionOk="0">
                <a:moveTo>
                  <a:pt x="365" y="0"/>
                </a:moveTo>
                <a:cubicBezTo>
                  <a:pt x="1" y="31"/>
                  <a:pt x="1" y="547"/>
                  <a:pt x="365" y="608"/>
                </a:cubicBezTo>
                <a:cubicBezTo>
                  <a:pt x="730" y="547"/>
                  <a:pt x="730" y="31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"/>
          <p:cNvSpPr/>
          <p:nvPr/>
        </p:nvSpPr>
        <p:spPr>
          <a:xfrm>
            <a:off x="7351555" y="2157362"/>
            <a:ext cx="25247" cy="27624"/>
          </a:xfrm>
          <a:custGeom>
            <a:avLst/>
            <a:gdLst/>
            <a:ahLst/>
            <a:cxnLst/>
            <a:rect l="l" t="t" r="r" b="b"/>
            <a:pathLst>
              <a:path w="935" h="1023" extrusionOk="0">
                <a:moveTo>
                  <a:pt x="247" y="1"/>
                </a:moveTo>
                <a:cubicBezTo>
                  <a:pt x="127" y="1"/>
                  <a:pt x="0" y="137"/>
                  <a:pt x="44" y="289"/>
                </a:cubicBezTo>
                <a:lnTo>
                  <a:pt x="165" y="805"/>
                </a:lnTo>
                <a:cubicBezTo>
                  <a:pt x="206" y="959"/>
                  <a:pt x="319" y="1023"/>
                  <a:pt x="439" y="1023"/>
                </a:cubicBezTo>
                <a:cubicBezTo>
                  <a:pt x="674" y="1023"/>
                  <a:pt x="934" y="773"/>
                  <a:pt x="712" y="471"/>
                </a:cubicBezTo>
                <a:lnTo>
                  <a:pt x="378" y="76"/>
                </a:lnTo>
                <a:cubicBezTo>
                  <a:pt x="343" y="23"/>
                  <a:pt x="295" y="1"/>
                  <a:pt x="24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"/>
          <p:cNvSpPr/>
          <p:nvPr/>
        </p:nvSpPr>
        <p:spPr>
          <a:xfrm>
            <a:off x="7141799" y="2654910"/>
            <a:ext cx="18551" cy="14311"/>
          </a:xfrm>
          <a:custGeom>
            <a:avLst/>
            <a:gdLst/>
            <a:ahLst/>
            <a:cxnLst/>
            <a:rect l="l" t="t" r="r" b="b"/>
            <a:pathLst>
              <a:path w="687" h="530" extrusionOk="0">
                <a:moveTo>
                  <a:pt x="450" y="0"/>
                </a:moveTo>
                <a:cubicBezTo>
                  <a:pt x="433" y="0"/>
                  <a:pt x="415" y="3"/>
                  <a:pt x="395" y="9"/>
                </a:cubicBezTo>
                <a:lnTo>
                  <a:pt x="182" y="100"/>
                </a:lnTo>
                <a:cubicBezTo>
                  <a:pt x="0" y="130"/>
                  <a:pt x="0" y="373"/>
                  <a:pt x="182" y="434"/>
                </a:cubicBezTo>
                <a:lnTo>
                  <a:pt x="395" y="525"/>
                </a:lnTo>
                <a:cubicBezTo>
                  <a:pt x="408" y="528"/>
                  <a:pt x="421" y="529"/>
                  <a:pt x="433" y="529"/>
                </a:cubicBezTo>
                <a:cubicBezTo>
                  <a:pt x="681" y="529"/>
                  <a:pt x="686" y="0"/>
                  <a:pt x="45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"/>
          <p:cNvSpPr/>
          <p:nvPr/>
        </p:nvSpPr>
        <p:spPr>
          <a:xfrm>
            <a:off x="6623891" y="2850274"/>
            <a:ext cx="32025" cy="38803"/>
          </a:xfrm>
          <a:custGeom>
            <a:avLst/>
            <a:gdLst/>
            <a:ahLst/>
            <a:cxnLst/>
            <a:rect l="l" t="t" r="r" b="b"/>
            <a:pathLst>
              <a:path w="1186" h="1437" extrusionOk="0">
                <a:moveTo>
                  <a:pt x="452" y="0"/>
                </a:moveTo>
                <a:cubicBezTo>
                  <a:pt x="350" y="0"/>
                  <a:pt x="244" y="53"/>
                  <a:pt x="183" y="160"/>
                </a:cubicBezTo>
                <a:cubicBezTo>
                  <a:pt x="31" y="464"/>
                  <a:pt x="0" y="798"/>
                  <a:pt x="61" y="1102"/>
                </a:cubicBezTo>
                <a:cubicBezTo>
                  <a:pt x="122" y="1315"/>
                  <a:pt x="304" y="1436"/>
                  <a:pt x="487" y="1436"/>
                </a:cubicBezTo>
                <a:lnTo>
                  <a:pt x="699" y="1406"/>
                </a:lnTo>
                <a:cubicBezTo>
                  <a:pt x="1064" y="1376"/>
                  <a:pt x="1186" y="920"/>
                  <a:pt x="882" y="707"/>
                </a:cubicBezTo>
                <a:lnTo>
                  <a:pt x="882" y="707"/>
                </a:lnTo>
                <a:lnTo>
                  <a:pt x="882" y="737"/>
                </a:lnTo>
                <a:lnTo>
                  <a:pt x="873" y="731"/>
                </a:lnTo>
                <a:lnTo>
                  <a:pt x="873" y="731"/>
                </a:lnTo>
                <a:cubicBezTo>
                  <a:pt x="855" y="662"/>
                  <a:pt x="838" y="593"/>
                  <a:pt x="821" y="525"/>
                </a:cubicBezTo>
                <a:cubicBezTo>
                  <a:pt x="821" y="403"/>
                  <a:pt x="791" y="281"/>
                  <a:pt x="699" y="160"/>
                </a:cubicBezTo>
                <a:cubicBezTo>
                  <a:pt x="654" y="53"/>
                  <a:pt x="555" y="0"/>
                  <a:pt x="452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"/>
          <p:cNvSpPr/>
          <p:nvPr/>
        </p:nvSpPr>
        <p:spPr>
          <a:xfrm>
            <a:off x="6385864" y="2278550"/>
            <a:ext cx="57488" cy="31296"/>
          </a:xfrm>
          <a:custGeom>
            <a:avLst/>
            <a:gdLst/>
            <a:ahLst/>
            <a:cxnLst/>
            <a:rect l="l" t="t" r="r" b="b"/>
            <a:pathLst>
              <a:path w="2129" h="1159" extrusionOk="0">
                <a:moveTo>
                  <a:pt x="1749" y="1"/>
                </a:moveTo>
                <a:cubicBezTo>
                  <a:pt x="1683" y="1"/>
                  <a:pt x="1614" y="18"/>
                  <a:pt x="1551" y="56"/>
                </a:cubicBezTo>
                <a:cubicBezTo>
                  <a:pt x="1551" y="56"/>
                  <a:pt x="1429" y="117"/>
                  <a:pt x="1460" y="117"/>
                </a:cubicBezTo>
                <a:lnTo>
                  <a:pt x="1368" y="117"/>
                </a:lnTo>
                <a:cubicBezTo>
                  <a:pt x="1460" y="117"/>
                  <a:pt x="1277" y="86"/>
                  <a:pt x="1277" y="86"/>
                </a:cubicBezTo>
                <a:cubicBezTo>
                  <a:pt x="1095" y="56"/>
                  <a:pt x="943" y="26"/>
                  <a:pt x="760" y="26"/>
                </a:cubicBezTo>
                <a:cubicBezTo>
                  <a:pt x="1" y="26"/>
                  <a:pt x="1" y="1150"/>
                  <a:pt x="760" y="1150"/>
                </a:cubicBezTo>
                <a:cubicBezTo>
                  <a:pt x="809" y="1156"/>
                  <a:pt x="857" y="1158"/>
                  <a:pt x="906" y="1158"/>
                </a:cubicBezTo>
                <a:cubicBezTo>
                  <a:pt x="1130" y="1158"/>
                  <a:pt x="1351" y="1104"/>
                  <a:pt x="1551" y="1029"/>
                </a:cubicBezTo>
                <a:cubicBezTo>
                  <a:pt x="1764" y="937"/>
                  <a:pt x="1946" y="755"/>
                  <a:pt x="2037" y="542"/>
                </a:cubicBezTo>
                <a:cubicBezTo>
                  <a:pt x="2128" y="390"/>
                  <a:pt x="2098" y="208"/>
                  <a:pt x="1976" y="86"/>
                </a:cubicBezTo>
                <a:cubicBezTo>
                  <a:pt x="1923" y="33"/>
                  <a:pt x="1840" y="1"/>
                  <a:pt x="174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"/>
          <p:cNvSpPr/>
          <p:nvPr/>
        </p:nvSpPr>
        <p:spPr>
          <a:xfrm>
            <a:off x="6692262" y="2156876"/>
            <a:ext cx="41503" cy="23141"/>
          </a:xfrm>
          <a:custGeom>
            <a:avLst/>
            <a:gdLst/>
            <a:ahLst/>
            <a:cxnLst/>
            <a:rect l="l" t="t" r="r" b="b"/>
            <a:pathLst>
              <a:path w="1537" h="857" extrusionOk="0">
                <a:moveTo>
                  <a:pt x="384" y="0"/>
                </a:moveTo>
                <a:cubicBezTo>
                  <a:pt x="183" y="0"/>
                  <a:pt x="1" y="254"/>
                  <a:pt x="174" y="398"/>
                </a:cubicBezTo>
                <a:cubicBezTo>
                  <a:pt x="460" y="627"/>
                  <a:pt x="639" y="856"/>
                  <a:pt x="1015" y="856"/>
                </a:cubicBezTo>
                <a:cubicBezTo>
                  <a:pt x="1038" y="856"/>
                  <a:pt x="1061" y="855"/>
                  <a:pt x="1085" y="854"/>
                </a:cubicBezTo>
                <a:cubicBezTo>
                  <a:pt x="1100" y="855"/>
                  <a:pt x="1113" y="856"/>
                  <a:pt x="1127" y="856"/>
                </a:cubicBezTo>
                <a:cubicBezTo>
                  <a:pt x="1377" y="856"/>
                  <a:pt x="1537" y="598"/>
                  <a:pt x="1450" y="367"/>
                </a:cubicBezTo>
                <a:cubicBezTo>
                  <a:pt x="1406" y="189"/>
                  <a:pt x="1247" y="76"/>
                  <a:pt x="1070" y="76"/>
                </a:cubicBezTo>
                <a:cubicBezTo>
                  <a:pt x="1005" y="76"/>
                  <a:pt x="938" y="92"/>
                  <a:pt x="873" y="124"/>
                </a:cubicBezTo>
                <a:lnTo>
                  <a:pt x="873" y="155"/>
                </a:lnTo>
                <a:cubicBezTo>
                  <a:pt x="864" y="157"/>
                  <a:pt x="855" y="159"/>
                  <a:pt x="844" y="159"/>
                </a:cubicBezTo>
                <a:cubicBezTo>
                  <a:pt x="734" y="159"/>
                  <a:pt x="500" y="30"/>
                  <a:pt x="417" y="3"/>
                </a:cubicBezTo>
                <a:cubicBezTo>
                  <a:pt x="406" y="1"/>
                  <a:pt x="395" y="0"/>
                  <a:pt x="38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"/>
          <p:cNvSpPr/>
          <p:nvPr/>
        </p:nvSpPr>
        <p:spPr>
          <a:xfrm>
            <a:off x="6350572" y="1899219"/>
            <a:ext cx="19739" cy="16445"/>
          </a:xfrm>
          <a:custGeom>
            <a:avLst/>
            <a:gdLst/>
            <a:ahLst/>
            <a:cxnLst/>
            <a:rect l="l" t="t" r="r" b="b"/>
            <a:pathLst>
              <a:path w="731" h="609" extrusionOk="0">
                <a:moveTo>
                  <a:pt x="365" y="0"/>
                </a:moveTo>
                <a:cubicBezTo>
                  <a:pt x="1" y="31"/>
                  <a:pt x="1" y="578"/>
                  <a:pt x="365" y="608"/>
                </a:cubicBezTo>
                <a:cubicBezTo>
                  <a:pt x="730" y="578"/>
                  <a:pt x="730" y="31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"/>
          <p:cNvSpPr/>
          <p:nvPr/>
        </p:nvSpPr>
        <p:spPr>
          <a:xfrm>
            <a:off x="6664935" y="1623442"/>
            <a:ext cx="21359" cy="16445"/>
          </a:xfrm>
          <a:custGeom>
            <a:avLst/>
            <a:gdLst/>
            <a:ahLst/>
            <a:cxnLst/>
            <a:rect l="l" t="t" r="r" b="b"/>
            <a:pathLst>
              <a:path w="791" h="609" extrusionOk="0">
                <a:moveTo>
                  <a:pt x="395" y="0"/>
                </a:moveTo>
                <a:cubicBezTo>
                  <a:pt x="0" y="0"/>
                  <a:pt x="0" y="608"/>
                  <a:pt x="395" y="608"/>
                </a:cubicBezTo>
                <a:cubicBezTo>
                  <a:pt x="790" y="608"/>
                  <a:pt x="790" y="0"/>
                  <a:pt x="39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"/>
          <p:cNvSpPr/>
          <p:nvPr/>
        </p:nvSpPr>
        <p:spPr>
          <a:xfrm>
            <a:off x="6911144" y="1828985"/>
            <a:ext cx="40801" cy="35346"/>
          </a:xfrm>
          <a:custGeom>
            <a:avLst/>
            <a:gdLst/>
            <a:ahLst/>
            <a:cxnLst/>
            <a:rect l="l" t="t" r="r" b="b"/>
            <a:pathLst>
              <a:path w="1511" h="1309" extrusionOk="0">
                <a:moveTo>
                  <a:pt x="336" y="0"/>
                </a:moveTo>
                <a:cubicBezTo>
                  <a:pt x="296" y="0"/>
                  <a:pt x="255" y="6"/>
                  <a:pt x="214" y="18"/>
                </a:cubicBezTo>
                <a:cubicBezTo>
                  <a:pt x="62" y="48"/>
                  <a:pt x="1" y="200"/>
                  <a:pt x="62" y="352"/>
                </a:cubicBezTo>
                <a:cubicBezTo>
                  <a:pt x="122" y="504"/>
                  <a:pt x="305" y="565"/>
                  <a:pt x="396" y="686"/>
                </a:cubicBezTo>
                <a:cubicBezTo>
                  <a:pt x="487" y="838"/>
                  <a:pt x="578" y="990"/>
                  <a:pt x="700" y="1142"/>
                </a:cubicBezTo>
                <a:cubicBezTo>
                  <a:pt x="776" y="1260"/>
                  <a:pt x="879" y="1308"/>
                  <a:pt x="982" y="1308"/>
                </a:cubicBezTo>
                <a:cubicBezTo>
                  <a:pt x="1250" y="1308"/>
                  <a:pt x="1511" y="981"/>
                  <a:pt x="1247" y="717"/>
                </a:cubicBezTo>
                <a:cubicBezTo>
                  <a:pt x="1028" y="470"/>
                  <a:pt x="709" y="0"/>
                  <a:pt x="33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"/>
          <p:cNvSpPr/>
          <p:nvPr/>
        </p:nvSpPr>
        <p:spPr>
          <a:xfrm>
            <a:off x="6408843" y="1431373"/>
            <a:ext cx="23033" cy="13771"/>
          </a:xfrm>
          <a:custGeom>
            <a:avLst/>
            <a:gdLst/>
            <a:ahLst/>
            <a:cxnLst/>
            <a:rect l="l" t="t" r="r" b="b"/>
            <a:pathLst>
              <a:path w="853" h="510" extrusionOk="0">
                <a:moveTo>
                  <a:pt x="153" y="1"/>
                </a:moveTo>
                <a:cubicBezTo>
                  <a:pt x="1" y="1"/>
                  <a:pt x="1" y="244"/>
                  <a:pt x="153" y="244"/>
                </a:cubicBezTo>
                <a:cubicBezTo>
                  <a:pt x="305" y="274"/>
                  <a:pt x="426" y="335"/>
                  <a:pt x="517" y="457"/>
                </a:cubicBezTo>
                <a:cubicBezTo>
                  <a:pt x="540" y="494"/>
                  <a:pt x="572" y="509"/>
                  <a:pt x="608" y="509"/>
                </a:cubicBezTo>
                <a:cubicBezTo>
                  <a:pt x="718" y="509"/>
                  <a:pt x="853" y="359"/>
                  <a:pt x="761" y="244"/>
                </a:cubicBezTo>
                <a:cubicBezTo>
                  <a:pt x="609" y="92"/>
                  <a:pt x="396" y="1"/>
                  <a:pt x="15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"/>
          <p:cNvSpPr/>
          <p:nvPr/>
        </p:nvSpPr>
        <p:spPr>
          <a:xfrm>
            <a:off x="6215154" y="1774062"/>
            <a:ext cx="28326" cy="29568"/>
          </a:xfrm>
          <a:custGeom>
            <a:avLst/>
            <a:gdLst/>
            <a:ahLst/>
            <a:cxnLst/>
            <a:rect l="l" t="t" r="r" b="b"/>
            <a:pathLst>
              <a:path w="1049" h="1095" extrusionOk="0">
                <a:moveTo>
                  <a:pt x="521" y="0"/>
                </a:moveTo>
                <a:cubicBezTo>
                  <a:pt x="464" y="0"/>
                  <a:pt x="411" y="15"/>
                  <a:pt x="365" y="46"/>
                </a:cubicBezTo>
                <a:cubicBezTo>
                  <a:pt x="122" y="198"/>
                  <a:pt x="122" y="410"/>
                  <a:pt x="61" y="684"/>
                </a:cubicBezTo>
                <a:cubicBezTo>
                  <a:pt x="0" y="957"/>
                  <a:pt x="266" y="1094"/>
                  <a:pt x="528" y="1094"/>
                </a:cubicBezTo>
                <a:cubicBezTo>
                  <a:pt x="791" y="1094"/>
                  <a:pt x="1049" y="957"/>
                  <a:pt x="973" y="684"/>
                </a:cubicBezTo>
                <a:cubicBezTo>
                  <a:pt x="912" y="441"/>
                  <a:pt x="912" y="198"/>
                  <a:pt x="699" y="46"/>
                </a:cubicBezTo>
                <a:cubicBezTo>
                  <a:pt x="639" y="15"/>
                  <a:pt x="578" y="0"/>
                  <a:pt x="52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"/>
          <p:cNvSpPr/>
          <p:nvPr/>
        </p:nvSpPr>
        <p:spPr>
          <a:xfrm>
            <a:off x="6526223" y="1739985"/>
            <a:ext cx="27840" cy="36939"/>
          </a:xfrm>
          <a:custGeom>
            <a:avLst/>
            <a:gdLst/>
            <a:ahLst/>
            <a:cxnLst/>
            <a:rect l="l" t="t" r="r" b="b"/>
            <a:pathLst>
              <a:path w="1031" h="1368" extrusionOk="0">
                <a:moveTo>
                  <a:pt x="183" y="1"/>
                </a:moveTo>
                <a:cubicBezTo>
                  <a:pt x="31" y="1"/>
                  <a:pt x="0" y="244"/>
                  <a:pt x="152" y="274"/>
                </a:cubicBezTo>
                <a:lnTo>
                  <a:pt x="229" y="300"/>
                </a:lnTo>
                <a:lnTo>
                  <a:pt x="229" y="300"/>
                </a:lnTo>
                <a:cubicBezTo>
                  <a:pt x="284" y="601"/>
                  <a:pt x="340" y="881"/>
                  <a:pt x="395" y="1186"/>
                </a:cubicBezTo>
                <a:cubicBezTo>
                  <a:pt x="438" y="1315"/>
                  <a:pt x="538" y="1368"/>
                  <a:pt x="641" y="1368"/>
                </a:cubicBezTo>
                <a:cubicBezTo>
                  <a:pt x="830" y="1368"/>
                  <a:pt x="1030" y="1190"/>
                  <a:pt x="912" y="973"/>
                </a:cubicBezTo>
                <a:cubicBezTo>
                  <a:pt x="760" y="700"/>
                  <a:pt x="639" y="396"/>
                  <a:pt x="547" y="122"/>
                </a:cubicBezTo>
                <a:cubicBezTo>
                  <a:pt x="517" y="31"/>
                  <a:pt x="456" y="1"/>
                  <a:pt x="36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"/>
          <p:cNvSpPr/>
          <p:nvPr/>
        </p:nvSpPr>
        <p:spPr>
          <a:xfrm>
            <a:off x="6407061" y="1607700"/>
            <a:ext cx="21035" cy="16796"/>
          </a:xfrm>
          <a:custGeom>
            <a:avLst/>
            <a:gdLst/>
            <a:ahLst/>
            <a:cxnLst/>
            <a:rect l="l" t="t" r="r" b="b"/>
            <a:pathLst>
              <a:path w="779" h="622" extrusionOk="0">
                <a:moveTo>
                  <a:pt x="241" y="0"/>
                </a:moveTo>
                <a:cubicBezTo>
                  <a:pt x="114" y="0"/>
                  <a:pt x="1" y="159"/>
                  <a:pt x="97" y="279"/>
                </a:cubicBezTo>
                <a:lnTo>
                  <a:pt x="310" y="553"/>
                </a:lnTo>
                <a:cubicBezTo>
                  <a:pt x="351" y="601"/>
                  <a:pt x="401" y="622"/>
                  <a:pt x="450" y="622"/>
                </a:cubicBezTo>
                <a:cubicBezTo>
                  <a:pt x="616" y="622"/>
                  <a:pt x="778" y="390"/>
                  <a:pt x="614" y="249"/>
                </a:cubicBezTo>
                <a:lnTo>
                  <a:pt x="340" y="36"/>
                </a:lnTo>
                <a:cubicBezTo>
                  <a:pt x="309" y="11"/>
                  <a:pt x="275" y="0"/>
                  <a:pt x="24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"/>
          <p:cNvSpPr/>
          <p:nvPr/>
        </p:nvSpPr>
        <p:spPr>
          <a:xfrm>
            <a:off x="6226631" y="1441850"/>
            <a:ext cx="18092" cy="19928"/>
          </a:xfrm>
          <a:custGeom>
            <a:avLst/>
            <a:gdLst/>
            <a:ahLst/>
            <a:cxnLst/>
            <a:rect l="l" t="t" r="r" b="b"/>
            <a:pathLst>
              <a:path w="670" h="738" extrusionOk="0">
                <a:moveTo>
                  <a:pt x="347" y="0"/>
                </a:moveTo>
                <a:cubicBezTo>
                  <a:pt x="282" y="0"/>
                  <a:pt x="214" y="23"/>
                  <a:pt x="153" y="69"/>
                </a:cubicBezTo>
                <a:cubicBezTo>
                  <a:pt x="1" y="221"/>
                  <a:pt x="62" y="373"/>
                  <a:pt x="92" y="555"/>
                </a:cubicBezTo>
                <a:cubicBezTo>
                  <a:pt x="122" y="677"/>
                  <a:pt x="229" y="738"/>
                  <a:pt x="339" y="738"/>
                </a:cubicBezTo>
                <a:cubicBezTo>
                  <a:pt x="449" y="738"/>
                  <a:pt x="563" y="677"/>
                  <a:pt x="609" y="555"/>
                </a:cubicBezTo>
                <a:cubicBezTo>
                  <a:pt x="639" y="373"/>
                  <a:pt x="670" y="221"/>
                  <a:pt x="518" y="69"/>
                </a:cubicBezTo>
                <a:cubicBezTo>
                  <a:pt x="472" y="23"/>
                  <a:pt x="411" y="0"/>
                  <a:pt x="34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"/>
          <p:cNvSpPr/>
          <p:nvPr/>
        </p:nvSpPr>
        <p:spPr>
          <a:xfrm>
            <a:off x="6429365" y="1237657"/>
            <a:ext cx="19712" cy="14014"/>
          </a:xfrm>
          <a:custGeom>
            <a:avLst/>
            <a:gdLst/>
            <a:ahLst/>
            <a:cxnLst/>
            <a:rect l="l" t="t" r="r" b="b"/>
            <a:pathLst>
              <a:path w="730" h="519" extrusionOk="0">
                <a:moveTo>
                  <a:pt x="394" y="0"/>
                </a:moveTo>
                <a:cubicBezTo>
                  <a:pt x="385" y="0"/>
                  <a:pt x="375" y="1"/>
                  <a:pt x="365" y="2"/>
                </a:cubicBezTo>
                <a:cubicBezTo>
                  <a:pt x="1" y="2"/>
                  <a:pt x="1" y="518"/>
                  <a:pt x="365" y="518"/>
                </a:cubicBezTo>
                <a:cubicBezTo>
                  <a:pt x="720" y="518"/>
                  <a:pt x="730" y="0"/>
                  <a:pt x="39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"/>
          <p:cNvSpPr/>
          <p:nvPr/>
        </p:nvSpPr>
        <p:spPr>
          <a:xfrm>
            <a:off x="6785582" y="1144823"/>
            <a:ext cx="29325" cy="21548"/>
          </a:xfrm>
          <a:custGeom>
            <a:avLst/>
            <a:gdLst/>
            <a:ahLst/>
            <a:cxnLst/>
            <a:rect l="l" t="t" r="r" b="b"/>
            <a:pathLst>
              <a:path w="1086" h="798" extrusionOk="0">
                <a:moveTo>
                  <a:pt x="699" y="734"/>
                </a:moveTo>
                <a:lnTo>
                  <a:pt x="643" y="744"/>
                </a:lnTo>
                <a:lnTo>
                  <a:pt x="643" y="744"/>
                </a:lnTo>
                <a:cubicBezTo>
                  <a:pt x="652" y="741"/>
                  <a:pt x="660" y="738"/>
                  <a:pt x="669" y="734"/>
                </a:cubicBezTo>
                <a:close/>
                <a:moveTo>
                  <a:pt x="512" y="0"/>
                </a:moveTo>
                <a:cubicBezTo>
                  <a:pt x="494" y="0"/>
                  <a:pt x="475" y="2"/>
                  <a:pt x="456" y="5"/>
                </a:cubicBezTo>
                <a:lnTo>
                  <a:pt x="335" y="5"/>
                </a:lnTo>
                <a:cubicBezTo>
                  <a:pt x="152" y="5"/>
                  <a:pt x="0" y="157"/>
                  <a:pt x="0" y="339"/>
                </a:cubicBezTo>
                <a:cubicBezTo>
                  <a:pt x="0" y="522"/>
                  <a:pt x="31" y="704"/>
                  <a:pt x="243" y="765"/>
                </a:cubicBezTo>
                <a:cubicBezTo>
                  <a:pt x="268" y="773"/>
                  <a:pt x="292" y="777"/>
                  <a:pt x="315" y="777"/>
                </a:cubicBezTo>
                <a:cubicBezTo>
                  <a:pt x="347" y="777"/>
                  <a:pt x="377" y="769"/>
                  <a:pt x="405" y="757"/>
                </a:cubicBezTo>
                <a:lnTo>
                  <a:pt x="405" y="757"/>
                </a:lnTo>
                <a:cubicBezTo>
                  <a:pt x="436" y="763"/>
                  <a:pt x="468" y="766"/>
                  <a:pt x="500" y="766"/>
                </a:cubicBezTo>
                <a:cubicBezTo>
                  <a:pt x="507" y="766"/>
                  <a:pt x="515" y="766"/>
                  <a:pt x="522" y="765"/>
                </a:cubicBezTo>
                <a:lnTo>
                  <a:pt x="522" y="765"/>
                </a:lnTo>
                <a:lnTo>
                  <a:pt x="730" y="795"/>
                </a:lnTo>
                <a:cubicBezTo>
                  <a:pt x="742" y="797"/>
                  <a:pt x="754" y="798"/>
                  <a:pt x="766" y="798"/>
                </a:cubicBezTo>
                <a:cubicBezTo>
                  <a:pt x="959" y="798"/>
                  <a:pt x="1086" y="572"/>
                  <a:pt x="943" y="400"/>
                </a:cubicBezTo>
                <a:lnTo>
                  <a:pt x="943" y="370"/>
                </a:lnTo>
                <a:cubicBezTo>
                  <a:pt x="911" y="338"/>
                  <a:pt x="880" y="307"/>
                  <a:pt x="849" y="272"/>
                </a:cubicBezTo>
                <a:lnTo>
                  <a:pt x="849" y="272"/>
                </a:lnTo>
                <a:cubicBezTo>
                  <a:pt x="794" y="112"/>
                  <a:pt x="667" y="0"/>
                  <a:pt x="512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"/>
          <p:cNvSpPr/>
          <p:nvPr/>
        </p:nvSpPr>
        <p:spPr>
          <a:xfrm>
            <a:off x="6603369" y="1386252"/>
            <a:ext cx="26300" cy="19712"/>
          </a:xfrm>
          <a:custGeom>
            <a:avLst/>
            <a:gdLst/>
            <a:ahLst/>
            <a:cxnLst/>
            <a:rect l="l" t="t" r="r" b="b"/>
            <a:pathLst>
              <a:path w="974" h="730" extrusionOk="0">
                <a:moveTo>
                  <a:pt x="487" y="0"/>
                </a:moveTo>
                <a:cubicBezTo>
                  <a:pt x="0" y="0"/>
                  <a:pt x="0" y="730"/>
                  <a:pt x="487" y="730"/>
                </a:cubicBezTo>
                <a:cubicBezTo>
                  <a:pt x="973" y="699"/>
                  <a:pt x="973" y="0"/>
                  <a:pt x="48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"/>
          <p:cNvSpPr/>
          <p:nvPr/>
        </p:nvSpPr>
        <p:spPr>
          <a:xfrm>
            <a:off x="6929209" y="1433803"/>
            <a:ext cx="23627" cy="13231"/>
          </a:xfrm>
          <a:custGeom>
            <a:avLst/>
            <a:gdLst/>
            <a:ahLst/>
            <a:cxnLst/>
            <a:rect l="l" t="t" r="r" b="b"/>
            <a:pathLst>
              <a:path w="875" h="490" extrusionOk="0">
                <a:moveTo>
                  <a:pt x="602" y="1"/>
                </a:moveTo>
                <a:cubicBezTo>
                  <a:pt x="594" y="1"/>
                  <a:pt x="586" y="1"/>
                  <a:pt x="578" y="2"/>
                </a:cubicBezTo>
                <a:lnTo>
                  <a:pt x="578" y="32"/>
                </a:lnTo>
                <a:lnTo>
                  <a:pt x="335" y="32"/>
                </a:lnTo>
                <a:cubicBezTo>
                  <a:pt x="1" y="32"/>
                  <a:pt x="1" y="488"/>
                  <a:pt x="335" y="488"/>
                </a:cubicBezTo>
                <a:lnTo>
                  <a:pt x="578" y="488"/>
                </a:lnTo>
                <a:cubicBezTo>
                  <a:pt x="586" y="489"/>
                  <a:pt x="594" y="490"/>
                  <a:pt x="602" y="490"/>
                </a:cubicBezTo>
                <a:cubicBezTo>
                  <a:pt x="874" y="490"/>
                  <a:pt x="874" y="1"/>
                  <a:pt x="60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"/>
          <p:cNvSpPr/>
          <p:nvPr/>
        </p:nvSpPr>
        <p:spPr>
          <a:xfrm>
            <a:off x="7138910" y="1578618"/>
            <a:ext cx="38209" cy="36858"/>
          </a:xfrm>
          <a:custGeom>
            <a:avLst/>
            <a:gdLst/>
            <a:ahLst/>
            <a:cxnLst/>
            <a:rect l="l" t="t" r="r" b="b"/>
            <a:pathLst>
              <a:path w="1415" h="1365" extrusionOk="0">
                <a:moveTo>
                  <a:pt x="916" y="1"/>
                </a:moveTo>
                <a:cubicBezTo>
                  <a:pt x="709" y="1"/>
                  <a:pt x="526" y="93"/>
                  <a:pt x="381" y="262"/>
                </a:cubicBezTo>
                <a:cubicBezTo>
                  <a:pt x="229" y="445"/>
                  <a:pt x="137" y="657"/>
                  <a:pt x="77" y="931"/>
                </a:cubicBezTo>
                <a:cubicBezTo>
                  <a:pt x="1" y="1220"/>
                  <a:pt x="289" y="1364"/>
                  <a:pt x="578" y="1364"/>
                </a:cubicBezTo>
                <a:cubicBezTo>
                  <a:pt x="867" y="1364"/>
                  <a:pt x="1156" y="1220"/>
                  <a:pt x="1080" y="931"/>
                </a:cubicBezTo>
                <a:lnTo>
                  <a:pt x="1080" y="901"/>
                </a:lnTo>
                <a:cubicBezTo>
                  <a:pt x="1080" y="870"/>
                  <a:pt x="1080" y="840"/>
                  <a:pt x="1080" y="809"/>
                </a:cubicBezTo>
                <a:lnTo>
                  <a:pt x="1080" y="718"/>
                </a:lnTo>
                <a:cubicBezTo>
                  <a:pt x="1080" y="705"/>
                  <a:pt x="1077" y="700"/>
                  <a:pt x="1073" y="700"/>
                </a:cubicBezTo>
                <a:cubicBezTo>
                  <a:pt x="1072" y="700"/>
                  <a:pt x="1072" y="700"/>
                  <a:pt x="1071" y="701"/>
                </a:cubicBezTo>
                <a:lnTo>
                  <a:pt x="1071" y="701"/>
                </a:lnTo>
                <a:cubicBezTo>
                  <a:pt x="1074" y="697"/>
                  <a:pt x="1076" y="693"/>
                  <a:pt x="1080" y="688"/>
                </a:cubicBezTo>
                <a:cubicBezTo>
                  <a:pt x="1080" y="627"/>
                  <a:pt x="1140" y="536"/>
                  <a:pt x="1201" y="475"/>
                </a:cubicBezTo>
                <a:cubicBezTo>
                  <a:pt x="1414" y="353"/>
                  <a:pt x="1323" y="19"/>
                  <a:pt x="1080" y="19"/>
                </a:cubicBezTo>
                <a:cubicBezTo>
                  <a:pt x="1024" y="7"/>
                  <a:pt x="969" y="1"/>
                  <a:pt x="91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"/>
          <p:cNvSpPr/>
          <p:nvPr/>
        </p:nvSpPr>
        <p:spPr>
          <a:xfrm>
            <a:off x="7164778" y="1326198"/>
            <a:ext cx="39424" cy="33807"/>
          </a:xfrm>
          <a:custGeom>
            <a:avLst/>
            <a:gdLst/>
            <a:ahLst/>
            <a:cxnLst/>
            <a:rect l="l" t="t" r="r" b="b"/>
            <a:pathLst>
              <a:path w="1460" h="1252" extrusionOk="0">
                <a:moveTo>
                  <a:pt x="838" y="1"/>
                </a:moveTo>
                <a:cubicBezTo>
                  <a:pt x="683" y="1"/>
                  <a:pt x="524" y="58"/>
                  <a:pt x="395" y="188"/>
                </a:cubicBezTo>
                <a:cubicBezTo>
                  <a:pt x="0" y="583"/>
                  <a:pt x="274" y="1251"/>
                  <a:pt x="851" y="1251"/>
                </a:cubicBezTo>
                <a:cubicBezTo>
                  <a:pt x="1186" y="1251"/>
                  <a:pt x="1459" y="978"/>
                  <a:pt x="1459" y="613"/>
                </a:cubicBezTo>
                <a:cubicBezTo>
                  <a:pt x="1459" y="245"/>
                  <a:pt x="1156" y="1"/>
                  <a:pt x="83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"/>
          <p:cNvSpPr/>
          <p:nvPr/>
        </p:nvSpPr>
        <p:spPr>
          <a:xfrm>
            <a:off x="7437261" y="1165912"/>
            <a:ext cx="33672" cy="26192"/>
          </a:xfrm>
          <a:custGeom>
            <a:avLst/>
            <a:gdLst/>
            <a:ahLst/>
            <a:cxnLst/>
            <a:rect l="l" t="t" r="r" b="b"/>
            <a:pathLst>
              <a:path w="1247" h="970" extrusionOk="0">
                <a:moveTo>
                  <a:pt x="728" y="1"/>
                </a:moveTo>
                <a:cubicBezTo>
                  <a:pt x="689" y="1"/>
                  <a:pt x="649" y="5"/>
                  <a:pt x="608" y="14"/>
                </a:cubicBezTo>
                <a:lnTo>
                  <a:pt x="426" y="45"/>
                </a:lnTo>
                <a:cubicBezTo>
                  <a:pt x="0" y="196"/>
                  <a:pt x="0" y="774"/>
                  <a:pt x="426" y="926"/>
                </a:cubicBezTo>
                <a:lnTo>
                  <a:pt x="608" y="956"/>
                </a:lnTo>
                <a:cubicBezTo>
                  <a:pt x="649" y="965"/>
                  <a:pt x="689" y="970"/>
                  <a:pt x="728" y="970"/>
                </a:cubicBezTo>
                <a:cubicBezTo>
                  <a:pt x="951" y="970"/>
                  <a:pt x="1139" y="829"/>
                  <a:pt x="1216" y="622"/>
                </a:cubicBezTo>
                <a:cubicBezTo>
                  <a:pt x="1247" y="561"/>
                  <a:pt x="1247" y="470"/>
                  <a:pt x="1216" y="409"/>
                </a:cubicBezTo>
                <a:lnTo>
                  <a:pt x="1216" y="348"/>
                </a:lnTo>
                <a:cubicBezTo>
                  <a:pt x="1139" y="142"/>
                  <a:pt x="951" y="1"/>
                  <a:pt x="72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"/>
          <p:cNvSpPr/>
          <p:nvPr/>
        </p:nvSpPr>
        <p:spPr>
          <a:xfrm>
            <a:off x="7199234" y="990638"/>
            <a:ext cx="28758" cy="22196"/>
          </a:xfrm>
          <a:custGeom>
            <a:avLst/>
            <a:gdLst/>
            <a:ahLst/>
            <a:cxnLst/>
            <a:rect l="l" t="t" r="r" b="b"/>
            <a:pathLst>
              <a:path w="1065" h="822" extrusionOk="0">
                <a:moveTo>
                  <a:pt x="548" y="0"/>
                </a:moveTo>
                <a:cubicBezTo>
                  <a:pt x="1" y="0"/>
                  <a:pt x="1" y="821"/>
                  <a:pt x="548" y="821"/>
                </a:cubicBezTo>
                <a:cubicBezTo>
                  <a:pt x="1065" y="821"/>
                  <a:pt x="1065" y="0"/>
                  <a:pt x="54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"/>
          <p:cNvSpPr/>
          <p:nvPr/>
        </p:nvSpPr>
        <p:spPr>
          <a:xfrm>
            <a:off x="6471219" y="1122789"/>
            <a:ext cx="27948" cy="43717"/>
          </a:xfrm>
          <a:custGeom>
            <a:avLst/>
            <a:gdLst/>
            <a:ahLst/>
            <a:cxnLst/>
            <a:rect l="l" t="t" r="r" b="b"/>
            <a:pathLst>
              <a:path w="1035" h="1619" extrusionOk="0">
                <a:moveTo>
                  <a:pt x="517" y="0"/>
                </a:moveTo>
                <a:cubicBezTo>
                  <a:pt x="365" y="0"/>
                  <a:pt x="214" y="91"/>
                  <a:pt x="153" y="243"/>
                </a:cubicBezTo>
                <a:cubicBezTo>
                  <a:pt x="62" y="395"/>
                  <a:pt x="1" y="578"/>
                  <a:pt x="31" y="760"/>
                </a:cubicBezTo>
                <a:cubicBezTo>
                  <a:pt x="1" y="1034"/>
                  <a:pt x="122" y="1338"/>
                  <a:pt x="335" y="1550"/>
                </a:cubicBezTo>
                <a:cubicBezTo>
                  <a:pt x="381" y="1596"/>
                  <a:pt x="449" y="1619"/>
                  <a:pt x="517" y="1619"/>
                </a:cubicBezTo>
                <a:cubicBezTo>
                  <a:pt x="586" y="1619"/>
                  <a:pt x="654" y="1596"/>
                  <a:pt x="700" y="1550"/>
                </a:cubicBezTo>
                <a:cubicBezTo>
                  <a:pt x="913" y="1338"/>
                  <a:pt x="1034" y="1034"/>
                  <a:pt x="1034" y="760"/>
                </a:cubicBezTo>
                <a:cubicBezTo>
                  <a:pt x="1034" y="578"/>
                  <a:pt x="1004" y="426"/>
                  <a:pt x="913" y="274"/>
                </a:cubicBezTo>
                <a:cubicBezTo>
                  <a:pt x="821" y="122"/>
                  <a:pt x="700" y="0"/>
                  <a:pt x="51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"/>
          <p:cNvSpPr/>
          <p:nvPr/>
        </p:nvSpPr>
        <p:spPr>
          <a:xfrm>
            <a:off x="6185614" y="979162"/>
            <a:ext cx="56651" cy="20522"/>
          </a:xfrm>
          <a:custGeom>
            <a:avLst/>
            <a:gdLst/>
            <a:ahLst/>
            <a:cxnLst/>
            <a:rect l="l" t="t" r="r" b="b"/>
            <a:pathLst>
              <a:path w="2098" h="760" extrusionOk="0">
                <a:moveTo>
                  <a:pt x="846" y="1"/>
                </a:moveTo>
                <a:cubicBezTo>
                  <a:pt x="678" y="1"/>
                  <a:pt x="508" y="11"/>
                  <a:pt x="334" y="30"/>
                </a:cubicBezTo>
                <a:cubicBezTo>
                  <a:pt x="30" y="122"/>
                  <a:pt x="0" y="547"/>
                  <a:pt x="243" y="699"/>
                </a:cubicBezTo>
                <a:cubicBezTo>
                  <a:pt x="304" y="760"/>
                  <a:pt x="365" y="760"/>
                  <a:pt x="456" y="760"/>
                </a:cubicBezTo>
                <a:cubicBezTo>
                  <a:pt x="942" y="699"/>
                  <a:pt x="1429" y="608"/>
                  <a:pt x="1915" y="547"/>
                </a:cubicBezTo>
                <a:cubicBezTo>
                  <a:pt x="2097" y="486"/>
                  <a:pt x="2097" y="213"/>
                  <a:pt x="1915" y="152"/>
                </a:cubicBezTo>
                <a:cubicBezTo>
                  <a:pt x="1562" y="48"/>
                  <a:pt x="1209" y="1"/>
                  <a:pt x="84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"/>
          <p:cNvSpPr/>
          <p:nvPr/>
        </p:nvSpPr>
        <p:spPr>
          <a:xfrm>
            <a:off x="6599697" y="974950"/>
            <a:ext cx="31593" cy="14986"/>
          </a:xfrm>
          <a:custGeom>
            <a:avLst/>
            <a:gdLst/>
            <a:ahLst/>
            <a:cxnLst/>
            <a:rect l="l" t="t" r="r" b="b"/>
            <a:pathLst>
              <a:path w="1170" h="555" extrusionOk="0">
                <a:moveTo>
                  <a:pt x="330" y="0"/>
                </a:moveTo>
                <a:cubicBezTo>
                  <a:pt x="1" y="0"/>
                  <a:pt x="1" y="555"/>
                  <a:pt x="330" y="555"/>
                </a:cubicBezTo>
                <a:cubicBezTo>
                  <a:pt x="346" y="555"/>
                  <a:pt x="362" y="554"/>
                  <a:pt x="380" y="551"/>
                </a:cubicBezTo>
                <a:lnTo>
                  <a:pt x="866" y="490"/>
                </a:lnTo>
                <a:cubicBezTo>
                  <a:pt x="1170" y="490"/>
                  <a:pt x="1170" y="34"/>
                  <a:pt x="866" y="34"/>
                </a:cubicBezTo>
                <a:lnTo>
                  <a:pt x="380" y="4"/>
                </a:lnTo>
                <a:cubicBezTo>
                  <a:pt x="362" y="1"/>
                  <a:pt x="346" y="0"/>
                  <a:pt x="33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"/>
          <p:cNvSpPr/>
          <p:nvPr/>
        </p:nvSpPr>
        <p:spPr>
          <a:xfrm>
            <a:off x="6876338" y="957587"/>
            <a:ext cx="22520" cy="30162"/>
          </a:xfrm>
          <a:custGeom>
            <a:avLst/>
            <a:gdLst/>
            <a:ahLst/>
            <a:cxnLst/>
            <a:rect l="l" t="t" r="r" b="b"/>
            <a:pathLst>
              <a:path w="834" h="1117" extrusionOk="0">
                <a:moveTo>
                  <a:pt x="365" y="1"/>
                </a:moveTo>
                <a:cubicBezTo>
                  <a:pt x="174" y="1"/>
                  <a:pt x="0" y="187"/>
                  <a:pt x="44" y="404"/>
                </a:cubicBezTo>
                <a:cubicBezTo>
                  <a:pt x="104" y="617"/>
                  <a:pt x="317" y="769"/>
                  <a:pt x="439" y="1012"/>
                </a:cubicBezTo>
                <a:cubicBezTo>
                  <a:pt x="471" y="1087"/>
                  <a:pt x="519" y="1117"/>
                  <a:pt x="568" y="1117"/>
                </a:cubicBezTo>
                <a:cubicBezTo>
                  <a:pt x="658" y="1117"/>
                  <a:pt x="753" y="1019"/>
                  <a:pt x="773" y="921"/>
                </a:cubicBezTo>
                <a:cubicBezTo>
                  <a:pt x="834" y="617"/>
                  <a:pt x="773" y="313"/>
                  <a:pt x="591" y="100"/>
                </a:cubicBezTo>
                <a:cubicBezTo>
                  <a:pt x="521" y="30"/>
                  <a:pt x="442" y="1"/>
                  <a:pt x="36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"/>
          <p:cNvSpPr/>
          <p:nvPr/>
        </p:nvSpPr>
        <p:spPr>
          <a:xfrm>
            <a:off x="6924294" y="1119494"/>
            <a:ext cx="837" cy="837"/>
          </a:xfrm>
          <a:custGeom>
            <a:avLst/>
            <a:gdLst/>
            <a:ahLst/>
            <a:cxnLst/>
            <a:rect l="l" t="t" r="r" b="b"/>
            <a:pathLst>
              <a:path w="31" h="31" extrusionOk="0">
                <a:moveTo>
                  <a:pt x="31" y="1"/>
                </a:moveTo>
                <a:cubicBezTo>
                  <a:pt x="0" y="1"/>
                  <a:pt x="0" y="31"/>
                  <a:pt x="31" y="31"/>
                </a:cubicBezTo>
                <a:cubicBezTo>
                  <a:pt x="31" y="31"/>
                  <a:pt x="31" y="1"/>
                  <a:pt x="3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"/>
          <p:cNvSpPr/>
          <p:nvPr/>
        </p:nvSpPr>
        <p:spPr>
          <a:xfrm>
            <a:off x="6973520" y="907120"/>
            <a:ext cx="9073" cy="20549"/>
          </a:xfrm>
          <a:custGeom>
            <a:avLst/>
            <a:gdLst/>
            <a:ahLst/>
            <a:cxnLst/>
            <a:rect l="l" t="t" r="r" b="b"/>
            <a:pathLst>
              <a:path w="336" h="761" extrusionOk="0">
                <a:moveTo>
                  <a:pt x="153" y="1"/>
                </a:moveTo>
                <a:cubicBezTo>
                  <a:pt x="85" y="1"/>
                  <a:pt x="16" y="39"/>
                  <a:pt x="1" y="115"/>
                </a:cubicBezTo>
                <a:lnTo>
                  <a:pt x="1" y="601"/>
                </a:lnTo>
                <a:cubicBezTo>
                  <a:pt x="16" y="707"/>
                  <a:pt x="100" y="761"/>
                  <a:pt x="179" y="761"/>
                </a:cubicBezTo>
                <a:cubicBezTo>
                  <a:pt x="259" y="761"/>
                  <a:pt x="335" y="707"/>
                  <a:pt x="335" y="601"/>
                </a:cubicBezTo>
                <a:lnTo>
                  <a:pt x="305" y="601"/>
                </a:lnTo>
                <a:lnTo>
                  <a:pt x="305" y="115"/>
                </a:lnTo>
                <a:cubicBezTo>
                  <a:pt x="290" y="39"/>
                  <a:pt x="221" y="1"/>
                  <a:pt x="15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"/>
          <p:cNvSpPr/>
          <p:nvPr/>
        </p:nvSpPr>
        <p:spPr>
          <a:xfrm>
            <a:off x="7420033" y="1457593"/>
            <a:ext cx="14770" cy="6643"/>
          </a:xfrm>
          <a:custGeom>
            <a:avLst/>
            <a:gdLst/>
            <a:ahLst/>
            <a:cxnLst/>
            <a:rect l="l" t="t" r="r" b="b"/>
            <a:pathLst>
              <a:path w="547" h="246" extrusionOk="0">
                <a:moveTo>
                  <a:pt x="392" y="0"/>
                </a:moveTo>
                <a:cubicBezTo>
                  <a:pt x="384" y="0"/>
                  <a:pt x="375" y="1"/>
                  <a:pt x="365" y="3"/>
                </a:cubicBezTo>
                <a:lnTo>
                  <a:pt x="122" y="3"/>
                </a:lnTo>
                <a:cubicBezTo>
                  <a:pt x="0" y="3"/>
                  <a:pt x="0" y="215"/>
                  <a:pt x="122" y="215"/>
                </a:cubicBezTo>
                <a:lnTo>
                  <a:pt x="365" y="246"/>
                </a:lnTo>
                <a:cubicBezTo>
                  <a:pt x="538" y="246"/>
                  <a:pt x="547" y="0"/>
                  <a:pt x="392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"/>
          <p:cNvSpPr/>
          <p:nvPr/>
        </p:nvSpPr>
        <p:spPr>
          <a:xfrm>
            <a:off x="5416556" y="2484390"/>
            <a:ext cx="36939" cy="27948"/>
          </a:xfrm>
          <a:custGeom>
            <a:avLst/>
            <a:gdLst/>
            <a:ahLst/>
            <a:cxnLst/>
            <a:rect l="l" t="t" r="r" b="b"/>
            <a:pathLst>
              <a:path w="1368" h="1035" extrusionOk="0">
                <a:moveTo>
                  <a:pt x="728" y="1"/>
                </a:moveTo>
                <a:cubicBezTo>
                  <a:pt x="719" y="1"/>
                  <a:pt x="709" y="1"/>
                  <a:pt x="699" y="1"/>
                </a:cubicBezTo>
                <a:cubicBezTo>
                  <a:pt x="0" y="1"/>
                  <a:pt x="0" y="1035"/>
                  <a:pt x="699" y="1035"/>
                </a:cubicBezTo>
                <a:cubicBezTo>
                  <a:pt x="1358" y="1005"/>
                  <a:pt x="1368" y="1"/>
                  <a:pt x="72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"/>
          <p:cNvSpPr/>
          <p:nvPr/>
        </p:nvSpPr>
        <p:spPr>
          <a:xfrm>
            <a:off x="5608597" y="2181773"/>
            <a:ext cx="20549" cy="23195"/>
          </a:xfrm>
          <a:custGeom>
            <a:avLst/>
            <a:gdLst/>
            <a:ahLst/>
            <a:cxnLst/>
            <a:rect l="l" t="t" r="r" b="b"/>
            <a:pathLst>
              <a:path w="761" h="859" extrusionOk="0">
                <a:moveTo>
                  <a:pt x="385" y="0"/>
                </a:moveTo>
                <a:cubicBezTo>
                  <a:pt x="267" y="0"/>
                  <a:pt x="153" y="68"/>
                  <a:pt x="122" y="205"/>
                </a:cubicBezTo>
                <a:lnTo>
                  <a:pt x="62" y="448"/>
                </a:lnTo>
                <a:cubicBezTo>
                  <a:pt x="1" y="722"/>
                  <a:pt x="191" y="859"/>
                  <a:pt x="381" y="859"/>
                </a:cubicBezTo>
                <a:cubicBezTo>
                  <a:pt x="571" y="859"/>
                  <a:pt x="761" y="722"/>
                  <a:pt x="700" y="448"/>
                </a:cubicBezTo>
                <a:lnTo>
                  <a:pt x="670" y="205"/>
                </a:lnTo>
                <a:cubicBezTo>
                  <a:pt x="624" y="68"/>
                  <a:pt x="502" y="0"/>
                  <a:pt x="38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"/>
          <p:cNvSpPr/>
          <p:nvPr/>
        </p:nvSpPr>
        <p:spPr>
          <a:xfrm>
            <a:off x="5797372" y="2371114"/>
            <a:ext cx="23843" cy="18119"/>
          </a:xfrm>
          <a:custGeom>
            <a:avLst/>
            <a:gdLst/>
            <a:ahLst/>
            <a:cxnLst/>
            <a:rect l="l" t="t" r="r" b="b"/>
            <a:pathLst>
              <a:path w="883" h="671" extrusionOk="0">
                <a:moveTo>
                  <a:pt x="455" y="1"/>
                </a:moveTo>
                <a:cubicBezTo>
                  <a:pt x="446" y="1"/>
                  <a:pt x="436" y="1"/>
                  <a:pt x="426" y="2"/>
                </a:cubicBezTo>
                <a:cubicBezTo>
                  <a:pt x="1" y="2"/>
                  <a:pt x="1" y="671"/>
                  <a:pt x="426" y="671"/>
                </a:cubicBezTo>
                <a:cubicBezTo>
                  <a:pt x="873" y="671"/>
                  <a:pt x="882" y="1"/>
                  <a:pt x="45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"/>
          <p:cNvSpPr/>
          <p:nvPr/>
        </p:nvSpPr>
        <p:spPr>
          <a:xfrm>
            <a:off x="5886021" y="2112619"/>
            <a:ext cx="42718" cy="22385"/>
          </a:xfrm>
          <a:custGeom>
            <a:avLst/>
            <a:gdLst/>
            <a:ahLst/>
            <a:cxnLst/>
            <a:rect l="l" t="t" r="r" b="b"/>
            <a:pathLst>
              <a:path w="1582" h="829" extrusionOk="0">
                <a:moveTo>
                  <a:pt x="1034" y="0"/>
                </a:moveTo>
                <a:cubicBezTo>
                  <a:pt x="761" y="0"/>
                  <a:pt x="457" y="61"/>
                  <a:pt x="183" y="183"/>
                </a:cubicBezTo>
                <a:cubicBezTo>
                  <a:pt x="1" y="274"/>
                  <a:pt x="1" y="547"/>
                  <a:pt x="183" y="669"/>
                </a:cubicBezTo>
                <a:cubicBezTo>
                  <a:pt x="410" y="770"/>
                  <a:pt x="657" y="829"/>
                  <a:pt x="891" y="829"/>
                </a:cubicBezTo>
                <a:cubicBezTo>
                  <a:pt x="939" y="829"/>
                  <a:pt x="987" y="826"/>
                  <a:pt x="1034" y="821"/>
                </a:cubicBezTo>
                <a:cubicBezTo>
                  <a:pt x="1581" y="821"/>
                  <a:pt x="1581" y="0"/>
                  <a:pt x="103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"/>
          <p:cNvSpPr/>
          <p:nvPr/>
        </p:nvSpPr>
        <p:spPr>
          <a:xfrm>
            <a:off x="5557374" y="1944934"/>
            <a:ext cx="28272" cy="41017"/>
          </a:xfrm>
          <a:custGeom>
            <a:avLst/>
            <a:gdLst/>
            <a:ahLst/>
            <a:cxnLst/>
            <a:rect l="l" t="t" r="r" b="b"/>
            <a:pathLst>
              <a:path w="1047" h="1519" extrusionOk="0">
                <a:moveTo>
                  <a:pt x="352" y="1"/>
                </a:moveTo>
                <a:cubicBezTo>
                  <a:pt x="172" y="1"/>
                  <a:pt x="1" y="180"/>
                  <a:pt x="44" y="374"/>
                </a:cubicBezTo>
                <a:cubicBezTo>
                  <a:pt x="74" y="496"/>
                  <a:pt x="105" y="587"/>
                  <a:pt x="135" y="678"/>
                </a:cubicBezTo>
                <a:cubicBezTo>
                  <a:pt x="135" y="678"/>
                  <a:pt x="159" y="774"/>
                  <a:pt x="164" y="774"/>
                </a:cubicBezTo>
                <a:cubicBezTo>
                  <a:pt x="165" y="774"/>
                  <a:pt x="165" y="773"/>
                  <a:pt x="165" y="769"/>
                </a:cubicBezTo>
                <a:lnTo>
                  <a:pt x="165" y="800"/>
                </a:lnTo>
                <a:cubicBezTo>
                  <a:pt x="13" y="1073"/>
                  <a:pt x="135" y="1408"/>
                  <a:pt x="439" y="1499"/>
                </a:cubicBezTo>
                <a:cubicBezTo>
                  <a:pt x="483" y="1512"/>
                  <a:pt x="527" y="1518"/>
                  <a:pt x="570" y="1518"/>
                </a:cubicBezTo>
                <a:cubicBezTo>
                  <a:pt x="825" y="1518"/>
                  <a:pt x="1047" y="1303"/>
                  <a:pt x="1047" y="1043"/>
                </a:cubicBezTo>
                <a:cubicBezTo>
                  <a:pt x="1047" y="830"/>
                  <a:pt x="1016" y="648"/>
                  <a:pt x="895" y="465"/>
                </a:cubicBezTo>
                <a:cubicBezTo>
                  <a:pt x="773" y="344"/>
                  <a:pt x="652" y="222"/>
                  <a:pt x="560" y="101"/>
                </a:cubicBezTo>
                <a:cubicBezTo>
                  <a:pt x="499" y="30"/>
                  <a:pt x="425" y="1"/>
                  <a:pt x="35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"/>
          <p:cNvSpPr/>
          <p:nvPr/>
        </p:nvSpPr>
        <p:spPr>
          <a:xfrm>
            <a:off x="5504368" y="1754755"/>
            <a:ext cx="27111" cy="23951"/>
          </a:xfrm>
          <a:custGeom>
            <a:avLst/>
            <a:gdLst/>
            <a:ahLst/>
            <a:cxnLst/>
            <a:rect l="l" t="t" r="r" b="b"/>
            <a:pathLst>
              <a:path w="1004" h="887" extrusionOk="0">
                <a:moveTo>
                  <a:pt x="396" y="1"/>
                </a:moveTo>
                <a:cubicBezTo>
                  <a:pt x="274" y="1"/>
                  <a:pt x="153" y="62"/>
                  <a:pt x="92" y="183"/>
                </a:cubicBezTo>
                <a:cubicBezTo>
                  <a:pt x="1" y="365"/>
                  <a:pt x="1" y="548"/>
                  <a:pt x="92" y="730"/>
                </a:cubicBezTo>
                <a:cubicBezTo>
                  <a:pt x="139" y="842"/>
                  <a:pt x="237" y="886"/>
                  <a:pt x="337" y="886"/>
                </a:cubicBezTo>
                <a:cubicBezTo>
                  <a:pt x="428" y="886"/>
                  <a:pt x="520" y="849"/>
                  <a:pt x="578" y="791"/>
                </a:cubicBezTo>
                <a:cubicBezTo>
                  <a:pt x="637" y="732"/>
                  <a:pt x="688" y="667"/>
                  <a:pt x="723" y="597"/>
                </a:cubicBezTo>
                <a:lnTo>
                  <a:pt x="723" y="597"/>
                </a:lnTo>
                <a:lnTo>
                  <a:pt x="760" y="578"/>
                </a:lnTo>
                <a:cubicBezTo>
                  <a:pt x="1004" y="396"/>
                  <a:pt x="882" y="1"/>
                  <a:pt x="60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"/>
          <p:cNvSpPr/>
          <p:nvPr/>
        </p:nvSpPr>
        <p:spPr>
          <a:xfrm>
            <a:off x="5780144" y="1743954"/>
            <a:ext cx="28002" cy="22061"/>
          </a:xfrm>
          <a:custGeom>
            <a:avLst/>
            <a:gdLst/>
            <a:ahLst/>
            <a:cxnLst/>
            <a:rect l="l" t="t" r="r" b="b"/>
            <a:pathLst>
              <a:path w="1037" h="817" extrusionOk="0">
                <a:moveTo>
                  <a:pt x="556" y="1"/>
                </a:moveTo>
                <a:cubicBezTo>
                  <a:pt x="479" y="1"/>
                  <a:pt x="401" y="31"/>
                  <a:pt x="335" y="97"/>
                </a:cubicBezTo>
                <a:cubicBezTo>
                  <a:pt x="183" y="249"/>
                  <a:pt x="1" y="431"/>
                  <a:pt x="153" y="644"/>
                </a:cubicBezTo>
                <a:cubicBezTo>
                  <a:pt x="210" y="713"/>
                  <a:pt x="281" y="738"/>
                  <a:pt x="356" y="738"/>
                </a:cubicBezTo>
                <a:cubicBezTo>
                  <a:pt x="357" y="738"/>
                  <a:pt x="358" y="738"/>
                  <a:pt x="359" y="738"/>
                </a:cubicBezTo>
                <a:lnTo>
                  <a:pt x="359" y="738"/>
                </a:lnTo>
                <a:cubicBezTo>
                  <a:pt x="417" y="793"/>
                  <a:pt x="496" y="817"/>
                  <a:pt x="578" y="817"/>
                </a:cubicBezTo>
                <a:cubicBezTo>
                  <a:pt x="798" y="817"/>
                  <a:pt x="1036" y="643"/>
                  <a:pt x="943" y="401"/>
                </a:cubicBezTo>
                <a:lnTo>
                  <a:pt x="882" y="249"/>
                </a:lnTo>
                <a:cubicBezTo>
                  <a:pt x="824" y="94"/>
                  <a:pt x="692" y="1"/>
                  <a:pt x="55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"/>
          <p:cNvSpPr/>
          <p:nvPr/>
        </p:nvSpPr>
        <p:spPr>
          <a:xfrm>
            <a:off x="5799019" y="1913179"/>
            <a:ext cx="20549" cy="14797"/>
          </a:xfrm>
          <a:custGeom>
            <a:avLst/>
            <a:gdLst/>
            <a:ahLst/>
            <a:cxnLst/>
            <a:rect l="l" t="t" r="r" b="b"/>
            <a:pathLst>
              <a:path w="761" h="548" extrusionOk="0">
                <a:moveTo>
                  <a:pt x="365" y="0"/>
                </a:moveTo>
                <a:cubicBezTo>
                  <a:pt x="1" y="0"/>
                  <a:pt x="1" y="547"/>
                  <a:pt x="365" y="547"/>
                </a:cubicBezTo>
                <a:cubicBezTo>
                  <a:pt x="761" y="547"/>
                  <a:pt x="761" y="0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"/>
          <p:cNvSpPr/>
          <p:nvPr/>
        </p:nvSpPr>
        <p:spPr>
          <a:xfrm>
            <a:off x="5963167" y="2077111"/>
            <a:ext cx="34509" cy="30594"/>
          </a:xfrm>
          <a:custGeom>
            <a:avLst/>
            <a:gdLst/>
            <a:ahLst/>
            <a:cxnLst/>
            <a:rect l="l" t="t" r="r" b="b"/>
            <a:pathLst>
              <a:path w="1278" h="1133" extrusionOk="0">
                <a:moveTo>
                  <a:pt x="369" y="1"/>
                </a:moveTo>
                <a:cubicBezTo>
                  <a:pt x="297" y="1"/>
                  <a:pt x="229" y="23"/>
                  <a:pt x="183" y="69"/>
                </a:cubicBezTo>
                <a:cubicBezTo>
                  <a:pt x="1" y="282"/>
                  <a:pt x="1" y="586"/>
                  <a:pt x="183" y="798"/>
                </a:cubicBezTo>
                <a:cubicBezTo>
                  <a:pt x="335" y="1011"/>
                  <a:pt x="578" y="1133"/>
                  <a:pt x="852" y="1133"/>
                </a:cubicBezTo>
                <a:cubicBezTo>
                  <a:pt x="1277" y="1072"/>
                  <a:pt x="1277" y="464"/>
                  <a:pt x="852" y="403"/>
                </a:cubicBezTo>
                <a:cubicBezTo>
                  <a:pt x="670" y="403"/>
                  <a:pt x="700" y="221"/>
                  <a:pt x="578" y="69"/>
                </a:cubicBezTo>
                <a:cubicBezTo>
                  <a:pt x="518" y="23"/>
                  <a:pt x="442" y="1"/>
                  <a:pt x="36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"/>
          <p:cNvSpPr/>
          <p:nvPr/>
        </p:nvSpPr>
        <p:spPr>
          <a:xfrm>
            <a:off x="5219302" y="2120207"/>
            <a:ext cx="31485" cy="20927"/>
          </a:xfrm>
          <a:custGeom>
            <a:avLst/>
            <a:gdLst/>
            <a:ahLst/>
            <a:cxnLst/>
            <a:rect l="l" t="t" r="r" b="b"/>
            <a:pathLst>
              <a:path w="1166" h="775" extrusionOk="0">
                <a:moveTo>
                  <a:pt x="302" y="0"/>
                </a:moveTo>
                <a:cubicBezTo>
                  <a:pt x="269" y="0"/>
                  <a:pt x="239" y="8"/>
                  <a:pt x="211" y="21"/>
                </a:cubicBezTo>
                <a:lnTo>
                  <a:pt x="211" y="21"/>
                </a:lnTo>
                <a:cubicBezTo>
                  <a:pt x="60" y="47"/>
                  <a:pt x="1" y="213"/>
                  <a:pt x="14" y="382"/>
                </a:cubicBezTo>
                <a:lnTo>
                  <a:pt x="14" y="382"/>
                </a:lnTo>
                <a:cubicBezTo>
                  <a:pt x="1" y="544"/>
                  <a:pt x="56" y="704"/>
                  <a:pt x="198" y="745"/>
                </a:cubicBezTo>
                <a:lnTo>
                  <a:pt x="198" y="745"/>
                </a:lnTo>
                <a:cubicBezTo>
                  <a:pt x="230" y="764"/>
                  <a:pt x="266" y="775"/>
                  <a:pt x="305" y="775"/>
                </a:cubicBezTo>
                <a:cubicBezTo>
                  <a:pt x="336" y="775"/>
                  <a:pt x="370" y="768"/>
                  <a:pt x="405" y="753"/>
                </a:cubicBezTo>
                <a:lnTo>
                  <a:pt x="709" y="753"/>
                </a:lnTo>
                <a:cubicBezTo>
                  <a:pt x="1165" y="753"/>
                  <a:pt x="1165" y="54"/>
                  <a:pt x="709" y="54"/>
                </a:cubicBezTo>
                <a:lnTo>
                  <a:pt x="709" y="23"/>
                </a:lnTo>
                <a:lnTo>
                  <a:pt x="405" y="23"/>
                </a:lnTo>
                <a:cubicBezTo>
                  <a:pt x="369" y="7"/>
                  <a:pt x="334" y="0"/>
                  <a:pt x="302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"/>
          <p:cNvSpPr/>
          <p:nvPr/>
        </p:nvSpPr>
        <p:spPr>
          <a:xfrm>
            <a:off x="5177718" y="1918066"/>
            <a:ext cx="37776" cy="17309"/>
          </a:xfrm>
          <a:custGeom>
            <a:avLst/>
            <a:gdLst/>
            <a:ahLst/>
            <a:cxnLst/>
            <a:rect l="l" t="t" r="r" b="b"/>
            <a:pathLst>
              <a:path w="1399" h="641" extrusionOk="0">
                <a:moveTo>
                  <a:pt x="721" y="0"/>
                </a:moveTo>
                <a:cubicBezTo>
                  <a:pt x="536" y="0"/>
                  <a:pt x="359" y="34"/>
                  <a:pt x="182" y="93"/>
                </a:cubicBezTo>
                <a:cubicBezTo>
                  <a:pt x="0" y="214"/>
                  <a:pt x="0" y="427"/>
                  <a:pt x="182" y="549"/>
                </a:cubicBezTo>
                <a:cubicBezTo>
                  <a:pt x="359" y="607"/>
                  <a:pt x="536" y="641"/>
                  <a:pt x="721" y="641"/>
                </a:cubicBezTo>
                <a:cubicBezTo>
                  <a:pt x="822" y="641"/>
                  <a:pt x="926" y="631"/>
                  <a:pt x="1034" y="609"/>
                </a:cubicBezTo>
                <a:cubicBezTo>
                  <a:pt x="1398" y="579"/>
                  <a:pt x="1398" y="62"/>
                  <a:pt x="1034" y="32"/>
                </a:cubicBezTo>
                <a:cubicBezTo>
                  <a:pt x="926" y="10"/>
                  <a:pt x="822" y="0"/>
                  <a:pt x="72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"/>
          <p:cNvSpPr/>
          <p:nvPr/>
        </p:nvSpPr>
        <p:spPr>
          <a:xfrm>
            <a:off x="4873211" y="1756618"/>
            <a:ext cx="30378" cy="28002"/>
          </a:xfrm>
          <a:custGeom>
            <a:avLst/>
            <a:gdLst/>
            <a:ahLst/>
            <a:cxnLst/>
            <a:rect l="l" t="t" r="r" b="b"/>
            <a:pathLst>
              <a:path w="1125" h="1037" extrusionOk="0">
                <a:moveTo>
                  <a:pt x="410" y="0"/>
                </a:moveTo>
                <a:cubicBezTo>
                  <a:pt x="331" y="0"/>
                  <a:pt x="250" y="40"/>
                  <a:pt x="213" y="114"/>
                </a:cubicBezTo>
                <a:cubicBezTo>
                  <a:pt x="0" y="357"/>
                  <a:pt x="243" y="752"/>
                  <a:pt x="426" y="935"/>
                </a:cubicBezTo>
                <a:cubicBezTo>
                  <a:pt x="491" y="1007"/>
                  <a:pt x="565" y="1036"/>
                  <a:pt x="636" y="1036"/>
                </a:cubicBezTo>
                <a:cubicBezTo>
                  <a:pt x="897" y="1036"/>
                  <a:pt x="1125" y="639"/>
                  <a:pt x="791" y="448"/>
                </a:cubicBezTo>
                <a:cubicBezTo>
                  <a:pt x="669" y="357"/>
                  <a:pt x="669" y="205"/>
                  <a:pt x="547" y="53"/>
                </a:cubicBezTo>
                <a:cubicBezTo>
                  <a:pt x="511" y="17"/>
                  <a:pt x="461" y="0"/>
                  <a:pt x="41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"/>
          <p:cNvSpPr/>
          <p:nvPr/>
        </p:nvSpPr>
        <p:spPr>
          <a:xfrm>
            <a:off x="5766184" y="1622632"/>
            <a:ext cx="7426" cy="24032"/>
          </a:xfrm>
          <a:custGeom>
            <a:avLst/>
            <a:gdLst/>
            <a:ahLst/>
            <a:cxnLst/>
            <a:rect l="l" t="t" r="r" b="b"/>
            <a:pathLst>
              <a:path w="275" h="890" extrusionOk="0">
                <a:moveTo>
                  <a:pt x="138" y="0"/>
                </a:moveTo>
                <a:cubicBezTo>
                  <a:pt x="77" y="0"/>
                  <a:pt x="16" y="30"/>
                  <a:pt x="1" y="91"/>
                </a:cubicBezTo>
                <a:lnTo>
                  <a:pt x="62" y="821"/>
                </a:lnTo>
                <a:cubicBezTo>
                  <a:pt x="62" y="866"/>
                  <a:pt x="100" y="889"/>
                  <a:pt x="138" y="889"/>
                </a:cubicBezTo>
                <a:cubicBezTo>
                  <a:pt x="176" y="889"/>
                  <a:pt x="214" y="866"/>
                  <a:pt x="214" y="821"/>
                </a:cubicBezTo>
                <a:lnTo>
                  <a:pt x="274" y="91"/>
                </a:lnTo>
                <a:cubicBezTo>
                  <a:pt x="259" y="30"/>
                  <a:pt x="198" y="0"/>
                  <a:pt x="13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"/>
          <p:cNvSpPr/>
          <p:nvPr/>
        </p:nvSpPr>
        <p:spPr>
          <a:xfrm>
            <a:off x="5863042" y="2624560"/>
            <a:ext cx="10693" cy="23006"/>
          </a:xfrm>
          <a:custGeom>
            <a:avLst/>
            <a:gdLst/>
            <a:ahLst/>
            <a:cxnLst/>
            <a:rect l="l" t="t" r="r" b="b"/>
            <a:pathLst>
              <a:path w="396" h="852" extrusionOk="0">
                <a:moveTo>
                  <a:pt x="198" y="0"/>
                </a:moveTo>
                <a:cubicBezTo>
                  <a:pt x="115" y="0"/>
                  <a:pt x="31" y="54"/>
                  <a:pt x="31" y="160"/>
                </a:cubicBezTo>
                <a:cubicBezTo>
                  <a:pt x="31" y="342"/>
                  <a:pt x="1" y="494"/>
                  <a:pt x="1" y="646"/>
                </a:cubicBezTo>
                <a:cubicBezTo>
                  <a:pt x="1" y="783"/>
                  <a:pt x="99" y="852"/>
                  <a:pt x="194" y="852"/>
                </a:cubicBezTo>
                <a:cubicBezTo>
                  <a:pt x="289" y="852"/>
                  <a:pt x="380" y="783"/>
                  <a:pt x="365" y="646"/>
                </a:cubicBezTo>
                <a:lnTo>
                  <a:pt x="396" y="646"/>
                </a:lnTo>
                <a:cubicBezTo>
                  <a:pt x="396" y="494"/>
                  <a:pt x="365" y="342"/>
                  <a:pt x="365" y="160"/>
                </a:cubicBezTo>
                <a:cubicBezTo>
                  <a:pt x="365" y="54"/>
                  <a:pt x="282" y="0"/>
                  <a:pt x="19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"/>
          <p:cNvSpPr/>
          <p:nvPr/>
        </p:nvSpPr>
        <p:spPr>
          <a:xfrm>
            <a:off x="5861395" y="2635442"/>
            <a:ext cx="864" cy="1647"/>
          </a:xfrm>
          <a:custGeom>
            <a:avLst/>
            <a:gdLst/>
            <a:ahLst/>
            <a:cxnLst/>
            <a:rect l="l" t="t" r="r" b="b"/>
            <a:pathLst>
              <a:path w="32" h="61" extrusionOk="0">
                <a:moveTo>
                  <a:pt x="1" y="0"/>
                </a:moveTo>
                <a:cubicBezTo>
                  <a:pt x="1" y="0"/>
                  <a:pt x="1" y="61"/>
                  <a:pt x="1" y="61"/>
                </a:cubicBezTo>
                <a:cubicBezTo>
                  <a:pt x="31" y="61"/>
                  <a:pt x="31" y="0"/>
                  <a:pt x="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"/>
          <p:cNvSpPr/>
          <p:nvPr/>
        </p:nvSpPr>
        <p:spPr>
          <a:xfrm>
            <a:off x="5534745" y="3101505"/>
            <a:ext cx="24275" cy="13393"/>
          </a:xfrm>
          <a:custGeom>
            <a:avLst/>
            <a:gdLst/>
            <a:ahLst/>
            <a:cxnLst/>
            <a:rect l="l" t="t" r="r" b="b"/>
            <a:pathLst>
              <a:path w="899" h="496" extrusionOk="0">
                <a:moveTo>
                  <a:pt x="650" y="1"/>
                </a:moveTo>
                <a:cubicBezTo>
                  <a:pt x="636" y="1"/>
                  <a:pt x="623" y="2"/>
                  <a:pt x="608" y="5"/>
                </a:cubicBezTo>
                <a:lnTo>
                  <a:pt x="152" y="96"/>
                </a:lnTo>
                <a:cubicBezTo>
                  <a:pt x="0" y="96"/>
                  <a:pt x="0" y="400"/>
                  <a:pt x="152" y="430"/>
                </a:cubicBezTo>
                <a:lnTo>
                  <a:pt x="608" y="491"/>
                </a:lnTo>
                <a:cubicBezTo>
                  <a:pt x="623" y="494"/>
                  <a:pt x="636" y="495"/>
                  <a:pt x="650" y="495"/>
                </a:cubicBezTo>
                <a:cubicBezTo>
                  <a:pt x="898" y="495"/>
                  <a:pt x="898" y="1"/>
                  <a:pt x="65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"/>
          <p:cNvSpPr/>
          <p:nvPr/>
        </p:nvSpPr>
        <p:spPr>
          <a:xfrm>
            <a:off x="5817327" y="3426399"/>
            <a:ext cx="36723" cy="31134"/>
          </a:xfrm>
          <a:custGeom>
            <a:avLst/>
            <a:gdLst/>
            <a:ahLst/>
            <a:cxnLst/>
            <a:rect l="l" t="t" r="r" b="b"/>
            <a:pathLst>
              <a:path w="1360" h="1153" extrusionOk="0">
                <a:moveTo>
                  <a:pt x="453" y="0"/>
                </a:moveTo>
                <a:cubicBezTo>
                  <a:pt x="212" y="0"/>
                  <a:pt x="1" y="221"/>
                  <a:pt x="83" y="465"/>
                </a:cubicBezTo>
                <a:lnTo>
                  <a:pt x="174" y="769"/>
                </a:lnTo>
                <a:cubicBezTo>
                  <a:pt x="230" y="1013"/>
                  <a:pt x="436" y="1153"/>
                  <a:pt x="658" y="1153"/>
                </a:cubicBezTo>
                <a:cubicBezTo>
                  <a:pt x="795" y="1153"/>
                  <a:pt x="939" y="1099"/>
                  <a:pt x="1055" y="982"/>
                </a:cubicBezTo>
                <a:cubicBezTo>
                  <a:pt x="1359" y="709"/>
                  <a:pt x="1207" y="192"/>
                  <a:pt x="812" y="101"/>
                </a:cubicBezTo>
                <a:lnTo>
                  <a:pt x="538" y="10"/>
                </a:lnTo>
                <a:cubicBezTo>
                  <a:pt x="510" y="3"/>
                  <a:pt x="481" y="0"/>
                  <a:pt x="45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"/>
          <p:cNvSpPr/>
          <p:nvPr/>
        </p:nvSpPr>
        <p:spPr>
          <a:xfrm>
            <a:off x="5400543" y="3103881"/>
            <a:ext cx="30405" cy="25868"/>
          </a:xfrm>
          <a:custGeom>
            <a:avLst/>
            <a:gdLst/>
            <a:ahLst/>
            <a:cxnLst/>
            <a:rect l="l" t="t" r="r" b="b"/>
            <a:pathLst>
              <a:path w="1126" h="958" extrusionOk="0">
                <a:moveTo>
                  <a:pt x="551" y="0"/>
                </a:moveTo>
                <a:cubicBezTo>
                  <a:pt x="358" y="0"/>
                  <a:pt x="168" y="114"/>
                  <a:pt x="107" y="342"/>
                </a:cubicBezTo>
                <a:lnTo>
                  <a:pt x="77" y="525"/>
                </a:lnTo>
                <a:cubicBezTo>
                  <a:pt x="1" y="814"/>
                  <a:pt x="282" y="958"/>
                  <a:pt x="563" y="958"/>
                </a:cubicBezTo>
                <a:cubicBezTo>
                  <a:pt x="844" y="958"/>
                  <a:pt x="1125" y="814"/>
                  <a:pt x="1049" y="525"/>
                </a:cubicBezTo>
                <a:cubicBezTo>
                  <a:pt x="1049" y="464"/>
                  <a:pt x="1049" y="403"/>
                  <a:pt x="1019" y="342"/>
                </a:cubicBezTo>
                <a:cubicBezTo>
                  <a:pt x="943" y="114"/>
                  <a:pt x="745" y="0"/>
                  <a:pt x="55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"/>
          <p:cNvSpPr/>
          <p:nvPr/>
        </p:nvSpPr>
        <p:spPr>
          <a:xfrm>
            <a:off x="6006668" y="2920237"/>
            <a:ext cx="11530" cy="9046"/>
          </a:xfrm>
          <a:custGeom>
            <a:avLst/>
            <a:gdLst/>
            <a:ahLst/>
            <a:cxnLst/>
            <a:rect l="l" t="t" r="r" b="b"/>
            <a:pathLst>
              <a:path w="427" h="335" extrusionOk="0">
                <a:moveTo>
                  <a:pt x="214" y="0"/>
                </a:moveTo>
                <a:cubicBezTo>
                  <a:pt x="1" y="0"/>
                  <a:pt x="1" y="335"/>
                  <a:pt x="214" y="335"/>
                </a:cubicBezTo>
                <a:cubicBezTo>
                  <a:pt x="426" y="304"/>
                  <a:pt x="426" y="0"/>
                  <a:pt x="21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"/>
          <p:cNvSpPr/>
          <p:nvPr/>
        </p:nvSpPr>
        <p:spPr>
          <a:xfrm>
            <a:off x="6365504" y="3322196"/>
            <a:ext cx="32808" cy="25004"/>
          </a:xfrm>
          <a:custGeom>
            <a:avLst/>
            <a:gdLst/>
            <a:ahLst/>
            <a:cxnLst/>
            <a:rect l="l" t="t" r="r" b="b"/>
            <a:pathLst>
              <a:path w="1215" h="926" extrusionOk="0">
                <a:moveTo>
                  <a:pt x="787" y="1"/>
                </a:moveTo>
                <a:cubicBezTo>
                  <a:pt x="738" y="1"/>
                  <a:pt x="685" y="13"/>
                  <a:pt x="633" y="39"/>
                </a:cubicBezTo>
                <a:lnTo>
                  <a:pt x="359" y="221"/>
                </a:lnTo>
                <a:cubicBezTo>
                  <a:pt x="0" y="413"/>
                  <a:pt x="396" y="926"/>
                  <a:pt x="699" y="926"/>
                </a:cubicBezTo>
                <a:cubicBezTo>
                  <a:pt x="780" y="926"/>
                  <a:pt x="855" y="889"/>
                  <a:pt x="907" y="799"/>
                </a:cubicBezTo>
                <a:lnTo>
                  <a:pt x="1089" y="525"/>
                </a:lnTo>
                <a:cubicBezTo>
                  <a:pt x="1215" y="273"/>
                  <a:pt x="1028" y="1"/>
                  <a:pt x="78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"/>
          <p:cNvSpPr/>
          <p:nvPr/>
        </p:nvSpPr>
        <p:spPr>
          <a:xfrm>
            <a:off x="6153238" y="3637072"/>
            <a:ext cx="36075" cy="22898"/>
          </a:xfrm>
          <a:custGeom>
            <a:avLst/>
            <a:gdLst/>
            <a:ahLst/>
            <a:cxnLst/>
            <a:rect l="l" t="t" r="r" b="b"/>
            <a:pathLst>
              <a:path w="1336" h="848" extrusionOk="0">
                <a:moveTo>
                  <a:pt x="755" y="1"/>
                </a:moveTo>
                <a:cubicBezTo>
                  <a:pt x="698" y="1"/>
                  <a:pt x="642" y="24"/>
                  <a:pt x="591" y="80"/>
                </a:cubicBezTo>
                <a:lnTo>
                  <a:pt x="622" y="80"/>
                </a:lnTo>
                <a:lnTo>
                  <a:pt x="196" y="414"/>
                </a:lnTo>
                <a:cubicBezTo>
                  <a:pt x="1" y="554"/>
                  <a:pt x="164" y="847"/>
                  <a:pt x="380" y="847"/>
                </a:cubicBezTo>
                <a:cubicBezTo>
                  <a:pt x="400" y="847"/>
                  <a:pt x="419" y="845"/>
                  <a:pt x="439" y="840"/>
                </a:cubicBezTo>
                <a:lnTo>
                  <a:pt x="956" y="718"/>
                </a:lnTo>
                <a:cubicBezTo>
                  <a:pt x="1336" y="592"/>
                  <a:pt x="1040" y="1"/>
                  <a:pt x="75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"/>
          <p:cNvSpPr/>
          <p:nvPr/>
        </p:nvSpPr>
        <p:spPr>
          <a:xfrm>
            <a:off x="5504692" y="3539782"/>
            <a:ext cx="47308" cy="57353"/>
          </a:xfrm>
          <a:custGeom>
            <a:avLst/>
            <a:gdLst/>
            <a:ahLst/>
            <a:cxnLst/>
            <a:rect l="l" t="t" r="r" b="b"/>
            <a:pathLst>
              <a:path w="1752" h="2124" extrusionOk="0">
                <a:moveTo>
                  <a:pt x="360" y="0"/>
                </a:moveTo>
                <a:cubicBezTo>
                  <a:pt x="167" y="0"/>
                  <a:pt x="1" y="181"/>
                  <a:pt x="49" y="400"/>
                </a:cubicBezTo>
                <a:cubicBezTo>
                  <a:pt x="80" y="643"/>
                  <a:pt x="141" y="887"/>
                  <a:pt x="232" y="1160"/>
                </a:cubicBezTo>
                <a:cubicBezTo>
                  <a:pt x="293" y="1221"/>
                  <a:pt x="323" y="1282"/>
                  <a:pt x="353" y="1373"/>
                </a:cubicBezTo>
                <a:cubicBezTo>
                  <a:pt x="353" y="1434"/>
                  <a:pt x="384" y="1495"/>
                  <a:pt x="384" y="1555"/>
                </a:cubicBezTo>
                <a:lnTo>
                  <a:pt x="475" y="1707"/>
                </a:lnTo>
                <a:cubicBezTo>
                  <a:pt x="537" y="1811"/>
                  <a:pt x="571" y="1858"/>
                  <a:pt x="567" y="1858"/>
                </a:cubicBezTo>
                <a:cubicBezTo>
                  <a:pt x="565" y="1858"/>
                  <a:pt x="555" y="1848"/>
                  <a:pt x="536" y="1829"/>
                </a:cubicBezTo>
                <a:lnTo>
                  <a:pt x="536" y="1829"/>
                </a:lnTo>
                <a:cubicBezTo>
                  <a:pt x="656" y="2029"/>
                  <a:pt x="857" y="2123"/>
                  <a:pt x="1058" y="2123"/>
                </a:cubicBezTo>
                <a:cubicBezTo>
                  <a:pt x="1317" y="2123"/>
                  <a:pt x="1575" y="1967"/>
                  <a:pt x="1660" y="1677"/>
                </a:cubicBezTo>
                <a:cubicBezTo>
                  <a:pt x="1752" y="1251"/>
                  <a:pt x="1600" y="826"/>
                  <a:pt x="1296" y="522"/>
                </a:cubicBezTo>
                <a:cubicBezTo>
                  <a:pt x="1083" y="309"/>
                  <a:pt x="809" y="127"/>
                  <a:pt x="505" y="36"/>
                </a:cubicBezTo>
                <a:cubicBezTo>
                  <a:pt x="457" y="11"/>
                  <a:pt x="408" y="0"/>
                  <a:pt x="36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"/>
          <p:cNvSpPr/>
          <p:nvPr/>
        </p:nvSpPr>
        <p:spPr>
          <a:xfrm>
            <a:off x="5231885" y="3567919"/>
            <a:ext cx="47146" cy="35211"/>
          </a:xfrm>
          <a:custGeom>
            <a:avLst/>
            <a:gdLst/>
            <a:ahLst/>
            <a:cxnLst/>
            <a:rect l="l" t="t" r="r" b="b"/>
            <a:pathLst>
              <a:path w="1746" h="1304" extrusionOk="0">
                <a:moveTo>
                  <a:pt x="370" y="1"/>
                </a:moveTo>
                <a:cubicBezTo>
                  <a:pt x="310" y="1"/>
                  <a:pt x="247" y="9"/>
                  <a:pt x="183" y="27"/>
                </a:cubicBezTo>
                <a:cubicBezTo>
                  <a:pt x="0" y="88"/>
                  <a:pt x="0" y="361"/>
                  <a:pt x="183" y="422"/>
                </a:cubicBezTo>
                <a:cubicBezTo>
                  <a:pt x="578" y="574"/>
                  <a:pt x="730" y="908"/>
                  <a:pt x="973" y="1182"/>
                </a:cubicBezTo>
                <a:cubicBezTo>
                  <a:pt x="1037" y="1268"/>
                  <a:pt x="1118" y="1303"/>
                  <a:pt x="1200" y="1303"/>
                </a:cubicBezTo>
                <a:cubicBezTo>
                  <a:pt x="1468" y="1303"/>
                  <a:pt x="1745" y="928"/>
                  <a:pt x="1490" y="696"/>
                </a:cubicBezTo>
                <a:lnTo>
                  <a:pt x="1490" y="696"/>
                </a:lnTo>
                <a:lnTo>
                  <a:pt x="1490" y="726"/>
                </a:lnTo>
                <a:cubicBezTo>
                  <a:pt x="1168" y="458"/>
                  <a:pt x="823" y="1"/>
                  <a:pt x="37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"/>
          <p:cNvSpPr/>
          <p:nvPr/>
        </p:nvSpPr>
        <p:spPr>
          <a:xfrm>
            <a:off x="5041464" y="3088895"/>
            <a:ext cx="26300" cy="23438"/>
          </a:xfrm>
          <a:custGeom>
            <a:avLst/>
            <a:gdLst/>
            <a:ahLst/>
            <a:cxnLst/>
            <a:rect l="l" t="t" r="r" b="b"/>
            <a:pathLst>
              <a:path w="974" h="868" extrusionOk="0">
                <a:moveTo>
                  <a:pt x="487" y="1"/>
                </a:moveTo>
                <a:cubicBezTo>
                  <a:pt x="380" y="1"/>
                  <a:pt x="274" y="46"/>
                  <a:pt x="213" y="138"/>
                </a:cubicBezTo>
                <a:cubicBezTo>
                  <a:pt x="213" y="198"/>
                  <a:pt x="183" y="229"/>
                  <a:pt x="152" y="290"/>
                </a:cubicBezTo>
                <a:cubicBezTo>
                  <a:pt x="0" y="533"/>
                  <a:pt x="183" y="867"/>
                  <a:pt x="487" y="867"/>
                </a:cubicBezTo>
                <a:cubicBezTo>
                  <a:pt x="791" y="867"/>
                  <a:pt x="973" y="533"/>
                  <a:pt x="821" y="290"/>
                </a:cubicBezTo>
                <a:lnTo>
                  <a:pt x="760" y="138"/>
                </a:lnTo>
                <a:cubicBezTo>
                  <a:pt x="700" y="46"/>
                  <a:pt x="593" y="1"/>
                  <a:pt x="48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"/>
          <p:cNvSpPr/>
          <p:nvPr/>
        </p:nvSpPr>
        <p:spPr>
          <a:xfrm>
            <a:off x="5497347" y="3179785"/>
            <a:ext cx="25922" cy="24842"/>
          </a:xfrm>
          <a:custGeom>
            <a:avLst/>
            <a:gdLst/>
            <a:ahLst/>
            <a:cxnLst/>
            <a:rect l="l" t="t" r="r" b="b"/>
            <a:pathLst>
              <a:path w="960" h="920" extrusionOk="0">
                <a:moveTo>
                  <a:pt x="609" y="0"/>
                </a:moveTo>
                <a:cubicBezTo>
                  <a:pt x="545" y="0"/>
                  <a:pt x="480" y="23"/>
                  <a:pt x="425" y="73"/>
                </a:cubicBezTo>
                <a:lnTo>
                  <a:pt x="425" y="73"/>
                </a:lnTo>
                <a:cubicBezTo>
                  <a:pt x="421" y="72"/>
                  <a:pt x="416" y="72"/>
                  <a:pt x="411" y="72"/>
                </a:cubicBezTo>
                <a:cubicBezTo>
                  <a:pt x="0" y="72"/>
                  <a:pt x="181" y="919"/>
                  <a:pt x="513" y="919"/>
                </a:cubicBezTo>
                <a:cubicBezTo>
                  <a:pt x="568" y="919"/>
                  <a:pt x="626" y="897"/>
                  <a:pt x="686" y="845"/>
                </a:cubicBezTo>
                <a:lnTo>
                  <a:pt x="686" y="814"/>
                </a:lnTo>
                <a:lnTo>
                  <a:pt x="808" y="723"/>
                </a:lnTo>
                <a:cubicBezTo>
                  <a:pt x="899" y="632"/>
                  <a:pt x="960" y="480"/>
                  <a:pt x="899" y="358"/>
                </a:cubicBezTo>
                <a:cubicBezTo>
                  <a:pt x="899" y="328"/>
                  <a:pt x="899" y="267"/>
                  <a:pt x="869" y="206"/>
                </a:cubicBezTo>
                <a:cubicBezTo>
                  <a:pt x="831" y="74"/>
                  <a:pt x="722" y="0"/>
                  <a:pt x="60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"/>
          <p:cNvSpPr/>
          <p:nvPr/>
        </p:nvSpPr>
        <p:spPr>
          <a:xfrm>
            <a:off x="5844167" y="2885566"/>
            <a:ext cx="23411" cy="76147"/>
          </a:xfrm>
          <a:custGeom>
            <a:avLst/>
            <a:gdLst/>
            <a:ahLst/>
            <a:cxnLst/>
            <a:rect l="l" t="t" r="r" b="b"/>
            <a:pathLst>
              <a:path w="867" h="2820" extrusionOk="0">
                <a:moveTo>
                  <a:pt x="426" y="0"/>
                </a:moveTo>
                <a:cubicBezTo>
                  <a:pt x="335" y="0"/>
                  <a:pt x="244" y="53"/>
                  <a:pt x="213" y="160"/>
                </a:cubicBezTo>
                <a:cubicBezTo>
                  <a:pt x="61" y="920"/>
                  <a:pt x="0" y="1649"/>
                  <a:pt x="31" y="2409"/>
                </a:cubicBezTo>
                <a:cubicBezTo>
                  <a:pt x="16" y="2683"/>
                  <a:pt x="228" y="2819"/>
                  <a:pt x="441" y="2819"/>
                </a:cubicBezTo>
                <a:cubicBezTo>
                  <a:pt x="654" y="2819"/>
                  <a:pt x="867" y="2683"/>
                  <a:pt x="852" y="2409"/>
                </a:cubicBezTo>
                <a:cubicBezTo>
                  <a:pt x="852" y="1649"/>
                  <a:pt x="791" y="920"/>
                  <a:pt x="639" y="160"/>
                </a:cubicBezTo>
                <a:cubicBezTo>
                  <a:pt x="608" y="53"/>
                  <a:pt x="517" y="0"/>
                  <a:pt x="42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"/>
          <p:cNvSpPr/>
          <p:nvPr/>
        </p:nvSpPr>
        <p:spPr>
          <a:xfrm>
            <a:off x="5819946" y="2753416"/>
            <a:ext cx="18092" cy="19928"/>
          </a:xfrm>
          <a:custGeom>
            <a:avLst/>
            <a:gdLst/>
            <a:ahLst/>
            <a:cxnLst/>
            <a:rect l="l" t="t" r="r" b="b"/>
            <a:pathLst>
              <a:path w="670" h="738" extrusionOk="0">
                <a:moveTo>
                  <a:pt x="335" y="1"/>
                </a:moveTo>
                <a:cubicBezTo>
                  <a:pt x="168" y="1"/>
                  <a:pt x="1" y="115"/>
                  <a:pt x="46" y="343"/>
                </a:cubicBezTo>
                <a:lnTo>
                  <a:pt x="107" y="555"/>
                </a:lnTo>
                <a:cubicBezTo>
                  <a:pt x="138" y="677"/>
                  <a:pt x="229" y="738"/>
                  <a:pt x="324" y="738"/>
                </a:cubicBezTo>
                <a:cubicBezTo>
                  <a:pt x="419" y="738"/>
                  <a:pt x="517" y="677"/>
                  <a:pt x="563" y="555"/>
                </a:cubicBezTo>
                <a:lnTo>
                  <a:pt x="624" y="343"/>
                </a:lnTo>
                <a:cubicBezTo>
                  <a:pt x="669" y="115"/>
                  <a:pt x="502" y="1"/>
                  <a:pt x="33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"/>
          <p:cNvSpPr/>
          <p:nvPr/>
        </p:nvSpPr>
        <p:spPr>
          <a:xfrm>
            <a:off x="5904086" y="3199146"/>
            <a:ext cx="26975" cy="30540"/>
          </a:xfrm>
          <a:custGeom>
            <a:avLst/>
            <a:gdLst/>
            <a:ahLst/>
            <a:cxnLst/>
            <a:rect l="l" t="t" r="r" b="b"/>
            <a:pathLst>
              <a:path w="999" h="1131" extrusionOk="0">
                <a:moveTo>
                  <a:pt x="620" y="0"/>
                </a:moveTo>
                <a:cubicBezTo>
                  <a:pt x="577" y="0"/>
                  <a:pt x="532" y="11"/>
                  <a:pt x="487" y="36"/>
                </a:cubicBezTo>
                <a:cubicBezTo>
                  <a:pt x="243" y="188"/>
                  <a:pt x="92" y="401"/>
                  <a:pt x="31" y="675"/>
                </a:cubicBezTo>
                <a:cubicBezTo>
                  <a:pt x="0" y="887"/>
                  <a:pt x="122" y="1070"/>
                  <a:pt x="335" y="1131"/>
                </a:cubicBezTo>
                <a:cubicBezTo>
                  <a:pt x="517" y="1131"/>
                  <a:pt x="760" y="979"/>
                  <a:pt x="730" y="766"/>
                </a:cubicBezTo>
                <a:cubicBezTo>
                  <a:pt x="699" y="675"/>
                  <a:pt x="730" y="553"/>
                  <a:pt x="821" y="462"/>
                </a:cubicBezTo>
                <a:cubicBezTo>
                  <a:pt x="999" y="284"/>
                  <a:pt x="837" y="0"/>
                  <a:pt x="62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"/>
          <p:cNvSpPr/>
          <p:nvPr/>
        </p:nvSpPr>
        <p:spPr>
          <a:xfrm>
            <a:off x="6154426" y="3103098"/>
            <a:ext cx="27921" cy="24140"/>
          </a:xfrm>
          <a:custGeom>
            <a:avLst/>
            <a:gdLst/>
            <a:ahLst/>
            <a:cxnLst/>
            <a:rect l="l" t="t" r="r" b="b"/>
            <a:pathLst>
              <a:path w="1034" h="894" extrusionOk="0">
                <a:moveTo>
                  <a:pt x="600" y="0"/>
                </a:moveTo>
                <a:cubicBezTo>
                  <a:pt x="522" y="0"/>
                  <a:pt x="442" y="21"/>
                  <a:pt x="365" y="67"/>
                </a:cubicBezTo>
                <a:lnTo>
                  <a:pt x="182" y="189"/>
                </a:lnTo>
                <a:cubicBezTo>
                  <a:pt x="0" y="280"/>
                  <a:pt x="0" y="584"/>
                  <a:pt x="182" y="706"/>
                </a:cubicBezTo>
                <a:lnTo>
                  <a:pt x="365" y="827"/>
                </a:lnTo>
                <a:cubicBezTo>
                  <a:pt x="441" y="873"/>
                  <a:pt x="521" y="894"/>
                  <a:pt x="597" y="894"/>
                </a:cubicBezTo>
                <a:cubicBezTo>
                  <a:pt x="828" y="894"/>
                  <a:pt x="1033" y="706"/>
                  <a:pt x="1033" y="432"/>
                </a:cubicBezTo>
                <a:cubicBezTo>
                  <a:pt x="1033" y="182"/>
                  <a:pt x="830" y="0"/>
                  <a:pt x="60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"/>
          <p:cNvSpPr/>
          <p:nvPr/>
        </p:nvSpPr>
        <p:spPr>
          <a:xfrm>
            <a:off x="6051006" y="2873631"/>
            <a:ext cx="25220" cy="32187"/>
          </a:xfrm>
          <a:custGeom>
            <a:avLst/>
            <a:gdLst/>
            <a:ahLst/>
            <a:cxnLst/>
            <a:rect l="l" t="t" r="r" b="b"/>
            <a:pathLst>
              <a:path w="934" h="1192" extrusionOk="0">
                <a:moveTo>
                  <a:pt x="292" y="1"/>
                </a:moveTo>
                <a:cubicBezTo>
                  <a:pt x="207" y="1"/>
                  <a:pt x="120" y="47"/>
                  <a:pt x="91" y="146"/>
                </a:cubicBezTo>
                <a:cubicBezTo>
                  <a:pt x="0" y="480"/>
                  <a:pt x="91" y="845"/>
                  <a:pt x="334" y="1119"/>
                </a:cubicBezTo>
                <a:cubicBezTo>
                  <a:pt x="392" y="1170"/>
                  <a:pt x="455" y="1191"/>
                  <a:pt x="515" y="1191"/>
                </a:cubicBezTo>
                <a:cubicBezTo>
                  <a:pt x="742" y="1191"/>
                  <a:pt x="933" y="885"/>
                  <a:pt x="669" y="693"/>
                </a:cubicBezTo>
                <a:cubicBezTo>
                  <a:pt x="517" y="571"/>
                  <a:pt x="456" y="359"/>
                  <a:pt x="486" y="176"/>
                </a:cubicBezTo>
                <a:cubicBezTo>
                  <a:pt x="486" y="62"/>
                  <a:pt x="391" y="1"/>
                  <a:pt x="29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"/>
          <p:cNvSpPr/>
          <p:nvPr/>
        </p:nvSpPr>
        <p:spPr>
          <a:xfrm>
            <a:off x="6127531" y="2889832"/>
            <a:ext cx="31836" cy="16580"/>
          </a:xfrm>
          <a:custGeom>
            <a:avLst/>
            <a:gdLst/>
            <a:ahLst/>
            <a:cxnLst/>
            <a:rect l="l" t="t" r="r" b="b"/>
            <a:pathLst>
              <a:path w="1179" h="614" extrusionOk="0">
                <a:moveTo>
                  <a:pt x="335" y="1"/>
                </a:moveTo>
                <a:cubicBezTo>
                  <a:pt x="8" y="1"/>
                  <a:pt x="1" y="613"/>
                  <a:pt x="314" y="613"/>
                </a:cubicBezTo>
                <a:cubicBezTo>
                  <a:pt x="328" y="613"/>
                  <a:pt x="342" y="612"/>
                  <a:pt x="358" y="610"/>
                </a:cubicBezTo>
                <a:lnTo>
                  <a:pt x="844" y="579"/>
                </a:lnTo>
                <a:cubicBezTo>
                  <a:pt x="1178" y="579"/>
                  <a:pt x="1178" y="63"/>
                  <a:pt x="844" y="63"/>
                </a:cubicBezTo>
                <a:lnTo>
                  <a:pt x="358" y="2"/>
                </a:lnTo>
                <a:cubicBezTo>
                  <a:pt x="350" y="1"/>
                  <a:pt x="342" y="1"/>
                  <a:pt x="33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"/>
          <p:cNvSpPr/>
          <p:nvPr/>
        </p:nvSpPr>
        <p:spPr>
          <a:xfrm>
            <a:off x="6327188" y="2979319"/>
            <a:ext cx="27111" cy="19118"/>
          </a:xfrm>
          <a:custGeom>
            <a:avLst/>
            <a:gdLst/>
            <a:ahLst/>
            <a:cxnLst/>
            <a:rect l="l" t="t" r="r" b="b"/>
            <a:pathLst>
              <a:path w="1004" h="708" extrusionOk="0">
                <a:moveTo>
                  <a:pt x="502" y="1"/>
                </a:moveTo>
                <a:cubicBezTo>
                  <a:pt x="251" y="1"/>
                  <a:pt x="0" y="123"/>
                  <a:pt x="137" y="366"/>
                </a:cubicBezTo>
                <a:cubicBezTo>
                  <a:pt x="167" y="426"/>
                  <a:pt x="198" y="487"/>
                  <a:pt x="259" y="548"/>
                </a:cubicBezTo>
                <a:cubicBezTo>
                  <a:pt x="304" y="654"/>
                  <a:pt x="403" y="708"/>
                  <a:pt x="506" y="708"/>
                </a:cubicBezTo>
                <a:cubicBezTo>
                  <a:pt x="608" y="708"/>
                  <a:pt x="715" y="654"/>
                  <a:pt x="775" y="548"/>
                </a:cubicBezTo>
                <a:cubicBezTo>
                  <a:pt x="806" y="487"/>
                  <a:pt x="836" y="426"/>
                  <a:pt x="867" y="366"/>
                </a:cubicBezTo>
                <a:cubicBezTo>
                  <a:pt x="1003" y="123"/>
                  <a:pt x="753" y="1"/>
                  <a:pt x="50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"/>
          <p:cNvSpPr/>
          <p:nvPr/>
        </p:nvSpPr>
        <p:spPr>
          <a:xfrm>
            <a:off x="6435117" y="3176302"/>
            <a:ext cx="15607" cy="8236"/>
          </a:xfrm>
          <a:custGeom>
            <a:avLst/>
            <a:gdLst/>
            <a:ahLst/>
            <a:cxnLst/>
            <a:rect l="l" t="t" r="r" b="b"/>
            <a:pathLst>
              <a:path w="578" h="305" extrusionOk="0">
                <a:moveTo>
                  <a:pt x="395" y="1"/>
                </a:moveTo>
                <a:lnTo>
                  <a:pt x="152" y="31"/>
                </a:lnTo>
                <a:cubicBezTo>
                  <a:pt x="0" y="62"/>
                  <a:pt x="0" y="244"/>
                  <a:pt x="152" y="274"/>
                </a:cubicBezTo>
                <a:lnTo>
                  <a:pt x="395" y="305"/>
                </a:lnTo>
                <a:cubicBezTo>
                  <a:pt x="578" y="305"/>
                  <a:pt x="578" y="1"/>
                  <a:pt x="39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"/>
          <p:cNvSpPr/>
          <p:nvPr/>
        </p:nvSpPr>
        <p:spPr>
          <a:xfrm>
            <a:off x="4910556" y="2972217"/>
            <a:ext cx="18821" cy="23357"/>
          </a:xfrm>
          <a:custGeom>
            <a:avLst/>
            <a:gdLst/>
            <a:ahLst/>
            <a:cxnLst/>
            <a:rect l="l" t="t" r="r" b="b"/>
            <a:pathLst>
              <a:path w="697" h="865" extrusionOk="0">
                <a:moveTo>
                  <a:pt x="479" y="1"/>
                </a:moveTo>
                <a:cubicBezTo>
                  <a:pt x="457" y="1"/>
                  <a:pt x="434" y="7"/>
                  <a:pt x="411" y="21"/>
                </a:cubicBezTo>
                <a:cubicBezTo>
                  <a:pt x="198" y="173"/>
                  <a:pt x="46" y="386"/>
                  <a:pt x="16" y="659"/>
                </a:cubicBezTo>
                <a:cubicBezTo>
                  <a:pt x="0" y="796"/>
                  <a:pt x="114" y="864"/>
                  <a:pt x="228" y="864"/>
                </a:cubicBezTo>
                <a:cubicBezTo>
                  <a:pt x="342" y="864"/>
                  <a:pt x="456" y="796"/>
                  <a:pt x="441" y="659"/>
                </a:cubicBezTo>
                <a:lnTo>
                  <a:pt x="471" y="659"/>
                </a:lnTo>
                <a:cubicBezTo>
                  <a:pt x="441" y="507"/>
                  <a:pt x="502" y="386"/>
                  <a:pt x="593" y="294"/>
                </a:cubicBezTo>
                <a:cubicBezTo>
                  <a:pt x="696" y="191"/>
                  <a:pt x="603" y="1"/>
                  <a:pt x="47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"/>
          <p:cNvSpPr/>
          <p:nvPr/>
        </p:nvSpPr>
        <p:spPr>
          <a:xfrm>
            <a:off x="5135108" y="2728411"/>
            <a:ext cx="24977" cy="19469"/>
          </a:xfrm>
          <a:custGeom>
            <a:avLst/>
            <a:gdLst/>
            <a:ahLst/>
            <a:cxnLst/>
            <a:rect l="l" t="t" r="r" b="b"/>
            <a:pathLst>
              <a:path w="925" h="721" extrusionOk="0">
                <a:moveTo>
                  <a:pt x="646" y="0"/>
                </a:moveTo>
                <a:cubicBezTo>
                  <a:pt x="614" y="0"/>
                  <a:pt x="580" y="7"/>
                  <a:pt x="545" y="22"/>
                </a:cubicBezTo>
                <a:lnTo>
                  <a:pt x="241" y="174"/>
                </a:lnTo>
                <a:cubicBezTo>
                  <a:pt x="0" y="343"/>
                  <a:pt x="292" y="720"/>
                  <a:pt x="530" y="720"/>
                </a:cubicBezTo>
                <a:cubicBezTo>
                  <a:pt x="593" y="720"/>
                  <a:pt x="652" y="694"/>
                  <a:pt x="697" y="630"/>
                </a:cubicBezTo>
                <a:lnTo>
                  <a:pt x="849" y="326"/>
                </a:lnTo>
                <a:cubicBezTo>
                  <a:pt x="925" y="174"/>
                  <a:pt x="810" y="0"/>
                  <a:pt x="64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"/>
          <p:cNvSpPr/>
          <p:nvPr/>
        </p:nvSpPr>
        <p:spPr>
          <a:xfrm>
            <a:off x="5259779" y="2788924"/>
            <a:ext cx="36156" cy="9046"/>
          </a:xfrm>
          <a:custGeom>
            <a:avLst/>
            <a:gdLst/>
            <a:ahLst/>
            <a:cxnLst/>
            <a:rect l="l" t="t" r="r" b="b"/>
            <a:pathLst>
              <a:path w="1339" h="335" extrusionOk="0">
                <a:moveTo>
                  <a:pt x="1156" y="0"/>
                </a:moveTo>
                <a:lnTo>
                  <a:pt x="183" y="31"/>
                </a:lnTo>
                <a:cubicBezTo>
                  <a:pt x="1" y="31"/>
                  <a:pt x="1" y="274"/>
                  <a:pt x="183" y="304"/>
                </a:cubicBezTo>
                <a:lnTo>
                  <a:pt x="1156" y="335"/>
                </a:lnTo>
                <a:cubicBezTo>
                  <a:pt x="1338" y="304"/>
                  <a:pt x="1338" y="31"/>
                  <a:pt x="115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"/>
          <p:cNvSpPr/>
          <p:nvPr/>
        </p:nvSpPr>
        <p:spPr>
          <a:xfrm>
            <a:off x="4839944" y="3371449"/>
            <a:ext cx="23060" cy="26111"/>
          </a:xfrm>
          <a:custGeom>
            <a:avLst/>
            <a:gdLst/>
            <a:ahLst/>
            <a:cxnLst/>
            <a:rect l="l" t="t" r="r" b="b"/>
            <a:pathLst>
              <a:path w="854" h="967" extrusionOk="0">
                <a:moveTo>
                  <a:pt x="427" y="0"/>
                </a:moveTo>
                <a:cubicBezTo>
                  <a:pt x="343" y="0"/>
                  <a:pt x="260" y="54"/>
                  <a:pt x="229" y="160"/>
                </a:cubicBezTo>
                <a:cubicBezTo>
                  <a:pt x="210" y="199"/>
                  <a:pt x="194" y="237"/>
                  <a:pt x="178" y="276"/>
                </a:cubicBezTo>
                <a:lnTo>
                  <a:pt x="178" y="276"/>
                </a:lnTo>
                <a:cubicBezTo>
                  <a:pt x="67" y="334"/>
                  <a:pt x="0" y="437"/>
                  <a:pt x="47" y="586"/>
                </a:cubicBezTo>
                <a:lnTo>
                  <a:pt x="77" y="707"/>
                </a:lnTo>
                <a:cubicBezTo>
                  <a:pt x="127" y="857"/>
                  <a:pt x="260" y="966"/>
                  <a:pt x="424" y="966"/>
                </a:cubicBezTo>
                <a:cubicBezTo>
                  <a:pt x="459" y="966"/>
                  <a:pt x="496" y="961"/>
                  <a:pt x="533" y="950"/>
                </a:cubicBezTo>
                <a:cubicBezTo>
                  <a:pt x="628" y="934"/>
                  <a:pt x="698" y="869"/>
                  <a:pt x="739" y="785"/>
                </a:cubicBezTo>
                <a:lnTo>
                  <a:pt x="739" y="785"/>
                </a:lnTo>
                <a:cubicBezTo>
                  <a:pt x="754" y="762"/>
                  <a:pt x="766" y="736"/>
                  <a:pt x="776" y="707"/>
                </a:cubicBezTo>
                <a:lnTo>
                  <a:pt x="807" y="586"/>
                </a:lnTo>
                <a:cubicBezTo>
                  <a:pt x="853" y="437"/>
                  <a:pt x="786" y="334"/>
                  <a:pt x="675" y="276"/>
                </a:cubicBezTo>
                <a:lnTo>
                  <a:pt x="675" y="276"/>
                </a:lnTo>
                <a:cubicBezTo>
                  <a:pt x="660" y="237"/>
                  <a:pt x="644" y="199"/>
                  <a:pt x="624" y="160"/>
                </a:cubicBezTo>
                <a:cubicBezTo>
                  <a:pt x="594" y="54"/>
                  <a:pt x="510" y="0"/>
                  <a:pt x="42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"/>
          <p:cNvSpPr/>
          <p:nvPr/>
        </p:nvSpPr>
        <p:spPr>
          <a:xfrm>
            <a:off x="4991806" y="3495579"/>
            <a:ext cx="20549" cy="42097"/>
          </a:xfrm>
          <a:custGeom>
            <a:avLst/>
            <a:gdLst/>
            <a:ahLst/>
            <a:cxnLst/>
            <a:rect l="l" t="t" r="r" b="b"/>
            <a:pathLst>
              <a:path w="761" h="1559" extrusionOk="0">
                <a:moveTo>
                  <a:pt x="380" y="1"/>
                </a:moveTo>
                <a:cubicBezTo>
                  <a:pt x="282" y="1"/>
                  <a:pt x="183" y="62"/>
                  <a:pt x="137" y="183"/>
                </a:cubicBezTo>
                <a:cubicBezTo>
                  <a:pt x="76" y="517"/>
                  <a:pt x="46" y="852"/>
                  <a:pt x="16" y="1217"/>
                </a:cubicBezTo>
                <a:cubicBezTo>
                  <a:pt x="0" y="1445"/>
                  <a:pt x="190" y="1559"/>
                  <a:pt x="380" y="1559"/>
                </a:cubicBezTo>
                <a:cubicBezTo>
                  <a:pt x="570" y="1559"/>
                  <a:pt x="760" y="1445"/>
                  <a:pt x="745" y="1217"/>
                </a:cubicBezTo>
                <a:cubicBezTo>
                  <a:pt x="715" y="852"/>
                  <a:pt x="684" y="517"/>
                  <a:pt x="624" y="183"/>
                </a:cubicBezTo>
                <a:cubicBezTo>
                  <a:pt x="578" y="62"/>
                  <a:pt x="479" y="1"/>
                  <a:pt x="38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"/>
          <p:cNvSpPr/>
          <p:nvPr/>
        </p:nvSpPr>
        <p:spPr>
          <a:xfrm>
            <a:off x="5339463" y="3284555"/>
            <a:ext cx="50792" cy="36831"/>
          </a:xfrm>
          <a:custGeom>
            <a:avLst/>
            <a:gdLst/>
            <a:ahLst/>
            <a:cxnLst/>
            <a:rect l="l" t="t" r="r" b="b"/>
            <a:pathLst>
              <a:path w="1881" h="1364" extrusionOk="0">
                <a:moveTo>
                  <a:pt x="399" y="0"/>
                </a:moveTo>
                <a:cubicBezTo>
                  <a:pt x="189" y="0"/>
                  <a:pt x="1" y="306"/>
                  <a:pt x="180" y="460"/>
                </a:cubicBezTo>
                <a:cubicBezTo>
                  <a:pt x="484" y="734"/>
                  <a:pt x="819" y="977"/>
                  <a:pt x="1092" y="1250"/>
                </a:cubicBezTo>
                <a:cubicBezTo>
                  <a:pt x="1172" y="1330"/>
                  <a:pt x="1259" y="1363"/>
                  <a:pt x="1342" y="1363"/>
                </a:cubicBezTo>
                <a:cubicBezTo>
                  <a:pt x="1638" y="1363"/>
                  <a:pt x="1881" y="941"/>
                  <a:pt x="1548" y="703"/>
                </a:cubicBezTo>
                <a:cubicBezTo>
                  <a:pt x="1214" y="460"/>
                  <a:pt x="849" y="278"/>
                  <a:pt x="515" y="34"/>
                </a:cubicBezTo>
                <a:cubicBezTo>
                  <a:pt x="477" y="11"/>
                  <a:pt x="438" y="0"/>
                  <a:pt x="39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"/>
          <p:cNvSpPr/>
          <p:nvPr/>
        </p:nvSpPr>
        <p:spPr>
          <a:xfrm>
            <a:off x="5363469" y="2836394"/>
            <a:ext cx="20279" cy="18551"/>
          </a:xfrm>
          <a:custGeom>
            <a:avLst/>
            <a:gdLst/>
            <a:ahLst/>
            <a:cxnLst/>
            <a:rect l="l" t="t" r="r" b="b"/>
            <a:pathLst>
              <a:path w="751" h="687" extrusionOk="0">
                <a:moveTo>
                  <a:pt x="294" y="1"/>
                </a:moveTo>
                <a:cubicBezTo>
                  <a:pt x="5" y="1"/>
                  <a:pt x="1" y="687"/>
                  <a:pt x="282" y="687"/>
                </a:cubicBezTo>
                <a:cubicBezTo>
                  <a:pt x="322" y="687"/>
                  <a:pt x="366" y="673"/>
                  <a:pt x="416" y="643"/>
                </a:cubicBezTo>
                <a:lnTo>
                  <a:pt x="598" y="552"/>
                </a:lnTo>
                <a:cubicBezTo>
                  <a:pt x="750" y="461"/>
                  <a:pt x="750" y="218"/>
                  <a:pt x="598" y="127"/>
                </a:cubicBezTo>
                <a:lnTo>
                  <a:pt x="416" y="36"/>
                </a:lnTo>
                <a:cubicBezTo>
                  <a:pt x="371" y="11"/>
                  <a:pt x="330" y="1"/>
                  <a:pt x="29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"/>
          <p:cNvSpPr/>
          <p:nvPr/>
        </p:nvSpPr>
        <p:spPr>
          <a:xfrm>
            <a:off x="5519138" y="2852893"/>
            <a:ext cx="67317" cy="41746"/>
          </a:xfrm>
          <a:custGeom>
            <a:avLst/>
            <a:gdLst/>
            <a:ahLst/>
            <a:cxnLst/>
            <a:rect l="l" t="t" r="r" b="b"/>
            <a:pathLst>
              <a:path w="2493" h="1546" extrusionOk="0">
                <a:moveTo>
                  <a:pt x="353" y="1"/>
                </a:moveTo>
                <a:cubicBezTo>
                  <a:pt x="337" y="1"/>
                  <a:pt x="321" y="1"/>
                  <a:pt x="305" y="2"/>
                </a:cubicBezTo>
                <a:cubicBezTo>
                  <a:pt x="31" y="2"/>
                  <a:pt x="1" y="367"/>
                  <a:pt x="244" y="428"/>
                </a:cubicBezTo>
                <a:cubicBezTo>
                  <a:pt x="852" y="671"/>
                  <a:pt x="1277" y="1127"/>
                  <a:pt x="1824" y="1491"/>
                </a:cubicBezTo>
                <a:cubicBezTo>
                  <a:pt x="1886" y="1529"/>
                  <a:pt x="1947" y="1546"/>
                  <a:pt x="2003" y="1546"/>
                </a:cubicBezTo>
                <a:cubicBezTo>
                  <a:pt x="2306" y="1546"/>
                  <a:pt x="2492" y="1068"/>
                  <a:pt x="2159" y="914"/>
                </a:cubicBezTo>
                <a:cubicBezTo>
                  <a:pt x="1595" y="617"/>
                  <a:pt x="1031" y="1"/>
                  <a:pt x="35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"/>
          <p:cNvSpPr/>
          <p:nvPr/>
        </p:nvSpPr>
        <p:spPr>
          <a:xfrm>
            <a:off x="4943796" y="2431276"/>
            <a:ext cx="24653" cy="52547"/>
          </a:xfrm>
          <a:custGeom>
            <a:avLst/>
            <a:gdLst/>
            <a:ahLst/>
            <a:cxnLst/>
            <a:rect l="l" t="t" r="r" b="b"/>
            <a:pathLst>
              <a:path w="913" h="1946" extrusionOk="0">
                <a:moveTo>
                  <a:pt x="456" y="0"/>
                </a:moveTo>
                <a:cubicBezTo>
                  <a:pt x="327" y="0"/>
                  <a:pt x="198" y="69"/>
                  <a:pt x="152" y="205"/>
                </a:cubicBezTo>
                <a:cubicBezTo>
                  <a:pt x="122" y="418"/>
                  <a:pt x="61" y="601"/>
                  <a:pt x="0" y="813"/>
                </a:cubicBezTo>
                <a:cubicBezTo>
                  <a:pt x="0" y="1026"/>
                  <a:pt x="0" y="1269"/>
                  <a:pt x="0" y="1512"/>
                </a:cubicBezTo>
                <a:cubicBezTo>
                  <a:pt x="0" y="1801"/>
                  <a:pt x="228" y="1946"/>
                  <a:pt x="456" y="1946"/>
                </a:cubicBezTo>
                <a:cubicBezTo>
                  <a:pt x="684" y="1946"/>
                  <a:pt x="912" y="1801"/>
                  <a:pt x="912" y="1512"/>
                </a:cubicBezTo>
                <a:cubicBezTo>
                  <a:pt x="912" y="1269"/>
                  <a:pt x="912" y="1026"/>
                  <a:pt x="912" y="813"/>
                </a:cubicBezTo>
                <a:cubicBezTo>
                  <a:pt x="851" y="601"/>
                  <a:pt x="791" y="418"/>
                  <a:pt x="760" y="205"/>
                </a:cubicBezTo>
                <a:cubicBezTo>
                  <a:pt x="715" y="69"/>
                  <a:pt x="585" y="0"/>
                  <a:pt x="45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"/>
          <p:cNvSpPr/>
          <p:nvPr/>
        </p:nvSpPr>
        <p:spPr>
          <a:xfrm>
            <a:off x="5161571" y="2425308"/>
            <a:ext cx="59378" cy="17363"/>
          </a:xfrm>
          <a:custGeom>
            <a:avLst/>
            <a:gdLst/>
            <a:ahLst/>
            <a:cxnLst/>
            <a:rect l="l" t="t" r="r" b="b"/>
            <a:pathLst>
              <a:path w="2199" h="643" extrusionOk="0">
                <a:moveTo>
                  <a:pt x="1875" y="1"/>
                </a:moveTo>
                <a:cubicBezTo>
                  <a:pt x="1267" y="62"/>
                  <a:pt x="689" y="183"/>
                  <a:pt x="142" y="396"/>
                </a:cubicBezTo>
                <a:cubicBezTo>
                  <a:pt x="0" y="453"/>
                  <a:pt x="44" y="642"/>
                  <a:pt x="174" y="642"/>
                </a:cubicBezTo>
                <a:cubicBezTo>
                  <a:pt x="183" y="642"/>
                  <a:pt x="193" y="641"/>
                  <a:pt x="203" y="639"/>
                </a:cubicBezTo>
                <a:cubicBezTo>
                  <a:pt x="621" y="546"/>
                  <a:pt x="1039" y="507"/>
                  <a:pt x="1470" y="507"/>
                </a:cubicBezTo>
                <a:cubicBezTo>
                  <a:pt x="1604" y="507"/>
                  <a:pt x="1738" y="510"/>
                  <a:pt x="1875" y="518"/>
                </a:cubicBezTo>
                <a:cubicBezTo>
                  <a:pt x="1883" y="518"/>
                  <a:pt x="1891" y="519"/>
                  <a:pt x="1899" y="519"/>
                </a:cubicBezTo>
                <a:cubicBezTo>
                  <a:pt x="2172" y="519"/>
                  <a:pt x="2199" y="30"/>
                  <a:pt x="1901" y="30"/>
                </a:cubicBezTo>
                <a:cubicBezTo>
                  <a:pt x="1893" y="30"/>
                  <a:pt x="1884" y="31"/>
                  <a:pt x="1875" y="31"/>
                </a:cubicBezTo>
                <a:lnTo>
                  <a:pt x="1875" y="1"/>
                </a:ln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"/>
          <p:cNvSpPr/>
          <p:nvPr/>
        </p:nvSpPr>
        <p:spPr>
          <a:xfrm>
            <a:off x="4464474" y="3324978"/>
            <a:ext cx="76363" cy="65589"/>
          </a:xfrm>
          <a:custGeom>
            <a:avLst/>
            <a:gdLst/>
            <a:ahLst/>
            <a:cxnLst/>
            <a:rect l="l" t="t" r="r" b="b"/>
            <a:pathLst>
              <a:path w="2828" h="2429" extrusionOk="0">
                <a:moveTo>
                  <a:pt x="1211" y="1"/>
                </a:moveTo>
                <a:cubicBezTo>
                  <a:pt x="592" y="1"/>
                  <a:pt x="0" y="476"/>
                  <a:pt x="0" y="1212"/>
                </a:cubicBezTo>
                <a:cubicBezTo>
                  <a:pt x="0" y="1881"/>
                  <a:pt x="517" y="2398"/>
                  <a:pt x="1186" y="2428"/>
                </a:cubicBezTo>
                <a:cubicBezTo>
                  <a:pt x="2280" y="2428"/>
                  <a:pt x="2827" y="1121"/>
                  <a:pt x="2067" y="361"/>
                </a:cubicBezTo>
                <a:cubicBezTo>
                  <a:pt x="1819" y="113"/>
                  <a:pt x="1512" y="1"/>
                  <a:pt x="121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"/>
          <p:cNvSpPr/>
          <p:nvPr/>
        </p:nvSpPr>
        <p:spPr>
          <a:xfrm>
            <a:off x="4870754" y="3694210"/>
            <a:ext cx="26273" cy="22196"/>
          </a:xfrm>
          <a:custGeom>
            <a:avLst/>
            <a:gdLst/>
            <a:ahLst/>
            <a:cxnLst/>
            <a:rect l="l" t="t" r="r" b="b"/>
            <a:pathLst>
              <a:path w="973" h="822" extrusionOk="0">
                <a:moveTo>
                  <a:pt x="486" y="0"/>
                </a:moveTo>
                <a:cubicBezTo>
                  <a:pt x="0" y="61"/>
                  <a:pt x="0" y="791"/>
                  <a:pt x="486" y="821"/>
                </a:cubicBezTo>
                <a:cubicBezTo>
                  <a:pt x="973" y="791"/>
                  <a:pt x="973" y="61"/>
                  <a:pt x="48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"/>
          <p:cNvSpPr/>
          <p:nvPr/>
        </p:nvSpPr>
        <p:spPr>
          <a:xfrm>
            <a:off x="5378212" y="3740384"/>
            <a:ext cx="57083" cy="30729"/>
          </a:xfrm>
          <a:custGeom>
            <a:avLst/>
            <a:gdLst/>
            <a:ahLst/>
            <a:cxnLst/>
            <a:rect l="l" t="t" r="r" b="b"/>
            <a:pathLst>
              <a:path w="2114" h="1138" extrusionOk="0">
                <a:moveTo>
                  <a:pt x="1650" y="1"/>
                </a:moveTo>
                <a:cubicBezTo>
                  <a:pt x="1573" y="1"/>
                  <a:pt x="1493" y="26"/>
                  <a:pt x="1420" y="84"/>
                </a:cubicBezTo>
                <a:cubicBezTo>
                  <a:pt x="1281" y="177"/>
                  <a:pt x="1106" y="216"/>
                  <a:pt x="937" y="216"/>
                </a:cubicBezTo>
                <a:cubicBezTo>
                  <a:pt x="884" y="216"/>
                  <a:pt x="832" y="213"/>
                  <a:pt x="782" y="205"/>
                </a:cubicBezTo>
                <a:cubicBezTo>
                  <a:pt x="742" y="197"/>
                  <a:pt x="704" y="193"/>
                  <a:pt x="668" y="193"/>
                </a:cubicBezTo>
                <a:cubicBezTo>
                  <a:pt x="175" y="193"/>
                  <a:pt x="1" y="917"/>
                  <a:pt x="539" y="1087"/>
                </a:cubicBezTo>
                <a:cubicBezTo>
                  <a:pt x="681" y="1119"/>
                  <a:pt x="834" y="1138"/>
                  <a:pt x="985" y="1138"/>
                </a:cubicBezTo>
                <a:cubicBezTo>
                  <a:pt x="1417" y="1138"/>
                  <a:pt x="1840" y="982"/>
                  <a:pt x="1998" y="509"/>
                </a:cubicBezTo>
                <a:cubicBezTo>
                  <a:pt x="2113" y="255"/>
                  <a:pt x="1895" y="1"/>
                  <a:pt x="165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"/>
          <p:cNvSpPr/>
          <p:nvPr/>
        </p:nvSpPr>
        <p:spPr>
          <a:xfrm>
            <a:off x="5781872" y="3776189"/>
            <a:ext cx="29487" cy="36723"/>
          </a:xfrm>
          <a:custGeom>
            <a:avLst/>
            <a:gdLst/>
            <a:ahLst/>
            <a:cxnLst/>
            <a:rect l="l" t="t" r="r" b="b"/>
            <a:pathLst>
              <a:path w="1092" h="1360" extrusionOk="0">
                <a:moveTo>
                  <a:pt x="690" y="0"/>
                </a:moveTo>
                <a:cubicBezTo>
                  <a:pt x="219" y="0"/>
                  <a:pt x="0" y="602"/>
                  <a:pt x="58" y="1037"/>
                </a:cubicBezTo>
                <a:cubicBezTo>
                  <a:pt x="58" y="1261"/>
                  <a:pt x="258" y="1360"/>
                  <a:pt x="472" y="1360"/>
                </a:cubicBezTo>
                <a:cubicBezTo>
                  <a:pt x="752" y="1360"/>
                  <a:pt x="1056" y="1192"/>
                  <a:pt x="970" y="916"/>
                </a:cubicBezTo>
                <a:cubicBezTo>
                  <a:pt x="970" y="855"/>
                  <a:pt x="970" y="794"/>
                  <a:pt x="970" y="734"/>
                </a:cubicBezTo>
                <a:cubicBezTo>
                  <a:pt x="1000" y="673"/>
                  <a:pt x="1031" y="612"/>
                  <a:pt x="1061" y="521"/>
                </a:cubicBezTo>
                <a:cubicBezTo>
                  <a:pt x="1092" y="460"/>
                  <a:pt x="1092" y="369"/>
                  <a:pt x="1061" y="308"/>
                </a:cubicBezTo>
                <a:cubicBezTo>
                  <a:pt x="1061" y="126"/>
                  <a:pt x="940" y="4"/>
                  <a:pt x="757" y="4"/>
                </a:cubicBezTo>
                <a:cubicBezTo>
                  <a:pt x="734" y="1"/>
                  <a:pt x="712" y="0"/>
                  <a:pt x="69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"/>
          <p:cNvSpPr/>
          <p:nvPr/>
        </p:nvSpPr>
        <p:spPr>
          <a:xfrm>
            <a:off x="5952987" y="3635938"/>
            <a:ext cx="46579" cy="35724"/>
          </a:xfrm>
          <a:custGeom>
            <a:avLst/>
            <a:gdLst/>
            <a:ahLst/>
            <a:cxnLst/>
            <a:rect l="l" t="t" r="r" b="b"/>
            <a:pathLst>
              <a:path w="1725" h="1323" extrusionOk="0">
                <a:moveTo>
                  <a:pt x="499" y="0"/>
                </a:moveTo>
                <a:cubicBezTo>
                  <a:pt x="0" y="0"/>
                  <a:pt x="12" y="794"/>
                  <a:pt x="451" y="794"/>
                </a:cubicBezTo>
                <a:cubicBezTo>
                  <a:pt x="466" y="794"/>
                  <a:pt x="483" y="793"/>
                  <a:pt x="499" y="791"/>
                </a:cubicBezTo>
                <a:lnTo>
                  <a:pt x="773" y="791"/>
                </a:lnTo>
                <a:cubicBezTo>
                  <a:pt x="986" y="882"/>
                  <a:pt x="1168" y="1034"/>
                  <a:pt x="1320" y="1247"/>
                </a:cubicBezTo>
                <a:cubicBezTo>
                  <a:pt x="1362" y="1299"/>
                  <a:pt x="1424" y="1322"/>
                  <a:pt x="1487" y="1322"/>
                </a:cubicBezTo>
                <a:cubicBezTo>
                  <a:pt x="1607" y="1322"/>
                  <a:pt x="1725" y="1235"/>
                  <a:pt x="1685" y="1095"/>
                </a:cubicBezTo>
                <a:cubicBezTo>
                  <a:pt x="1577" y="770"/>
                  <a:pt x="1372" y="494"/>
                  <a:pt x="1115" y="287"/>
                </a:cubicBezTo>
                <a:lnTo>
                  <a:pt x="1115" y="287"/>
                </a:lnTo>
                <a:lnTo>
                  <a:pt x="1138" y="304"/>
                </a:lnTo>
                <a:cubicBezTo>
                  <a:pt x="1016" y="92"/>
                  <a:pt x="773" y="0"/>
                  <a:pt x="49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"/>
          <p:cNvSpPr/>
          <p:nvPr/>
        </p:nvSpPr>
        <p:spPr>
          <a:xfrm>
            <a:off x="6211860" y="3751671"/>
            <a:ext cx="34509" cy="26705"/>
          </a:xfrm>
          <a:custGeom>
            <a:avLst/>
            <a:gdLst/>
            <a:ahLst/>
            <a:cxnLst/>
            <a:rect l="l" t="t" r="r" b="b"/>
            <a:pathLst>
              <a:path w="1278" h="989" extrusionOk="0">
                <a:moveTo>
                  <a:pt x="639" y="0"/>
                </a:moveTo>
                <a:cubicBezTo>
                  <a:pt x="183" y="31"/>
                  <a:pt x="1" y="638"/>
                  <a:pt x="396" y="882"/>
                </a:cubicBezTo>
                <a:lnTo>
                  <a:pt x="517" y="942"/>
                </a:lnTo>
                <a:cubicBezTo>
                  <a:pt x="548" y="973"/>
                  <a:pt x="593" y="988"/>
                  <a:pt x="639" y="988"/>
                </a:cubicBezTo>
                <a:cubicBezTo>
                  <a:pt x="685" y="988"/>
                  <a:pt x="730" y="973"/>
                  <a:pt x="761" y="942"/>
                </a:cubicBezTo>
                <a:lnTo>
                  <a:pt x="882" y="882"/>
                </a:lnTo>
                <a:cubicBezTo>
                  <a:pt x="1277" y="638"/>
                  <a:pt x="1125" y="0"/>
                  <a:pt x="63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"/>
          <p:cNvSpPr/>
          <p:nvPr/>
        </p:nvSpPr>
        <p:spPr>
          <a:xfrm>
            <a:off x="6980108" y="3558792"/>
            <a:ext cx="20522" cy="17255"/>
          </a:xfrm>
          <a:custGeom>
            <a:avLst/>
            <a:gdLst/>
            <a:ahLst/>
            <a:cxnLst/>
            <a:rect l="l" t="t" r="r" b="b"/>
            <a:pathLst>
              <a:path w="760" h="639" extrusionOk="0">
                <a:moveTo>
                  <a:pt x="395" y="0"/>
                </a:moveTo>
                <a:cubicBezTo>
                  <a:pt x="0" y="61"/>
                  <a:pt x="0" y="608"/>
                  <a:pt x="395" y="639"/>
                </a:cubicBezTo>
                <a:cubicBezTo>
                  <a:pt x="760" y="608"/>
                  <a:pt x="760" y="61"/>
                  <a:pt x="39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"/>
          <p:cNvSpPr/>
          <p:nvPr/>
        </p:nvSpPr>
        <p:spPr>
          <a:xfrm>
            <a:off x="6843854" y="3823471"/>
            <a:ext cx="30405" cy="31647"/>
          </a:xfrm>
          <a:custGeom>
            <a:avLst/>
            <a:gdLst/>
            <a:ahLst/>
            <a:cxnLst/>
            <a:rect l="l" t="t" r="r" b="b"/>
            <a:pathLst>
              <a:path w="1126" h="1172" extrusionOk="0">
                <a:moveTo>
                  <a:pt x="578" y="1"/>
                </a:moveTo>
                <a:cubicBezTo>
                  <a:pt x="494" y="1"/>
                  <a:pt x="411" y="46"/>
                  <a:pt x="365" y="138"/>
                </a:cubicBezTo>
                <a:lnTo>
                  <a:pt x="183" y="502"/>
                </a:lnTo>
                <a:cubicBezTo>
                  <a:pt x="0" y="806"/>
                  <a:pt x="213" y="1171"/>
                  <a:pt x="548" y="1171"/>
                </a:cubicBezTo>
                <a:cubicBezTo>
                  <a:pt x="912" y="1171"/>
                  <a:pt x="1125" y="806"/>
                  <a:pt x="943" y="502"/>
                </a:cubicBezTo>
                <a:lnTo>
                  <a:pt x="791" y="138"/>
                </a:lnTo>
                <a:cubicBezTo>
                  <a:pt x="745" y="46"/>
                  <a:pt x="662" y="1"/>
                  <a:pt x="57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"/>
          <p:cNvSpPr/>
          <p:nvPr/>
        </p:nvSpPr>
        <p:spPr>
          <a:xfrm>
            <a:off x="6624971" y="3676550"/>
            <a:ext cx="30945" cy="46606"/>
          </a:xfrm>
          <a:custGeom>
            <a:avLst/>
            <a:gdLst/>
            <a:ahLst/>
            <a:cxnLst/>
            <a:rect l="l" t="t" r="r" b="b"/>
            <a:pathLst>
              <a:path w="1146" h="1726" extrusionOk="0">
                <a:moveTo>
                  <a:pt x="578" y="0"/>
                </a:moveTo>
                <a:cubicBezTo>
                  <a:pt x="526" y="0"/>
                  <a:pt x="473" y="7"/>
                  <a:pt x="416" y="16"/>
                </a:cubicBezTo>
                <a:cubicBezTo>
                  <a:pt x="76" y="16"/>
                  <a:pt x="0" y="466"/>
                  <a:pt x="263" y="600"/>
                </a:cubicBezTo>
                <a:lnTo>
                  <a:pt x="263" y="600"/>
                </a:lnTo>
                <a:cubicBezTo>
                  <a:pt x="261" y="679"/>
                  <a:pt x="254" y="758"/>
                  <a:pt x="234" y="837"/>
                </a:cubicBezTo>
                <a:cubicBezTo>
                  <a:pt x="234" y="989"/>
                  <a:pt x="204" y="1141"/>
                  <a:pt x="204" y="1293"/>
                </a:cubicBezTo>
                <a:cubicBezTo>
                  <a:pt x="173" y="1582"/>
                  <a:pt x="409" y="1726"/>
                  <a:pt x="648" y="1726"/>
                </a:cubicBezTo>
                <a:cubicBezTo>
                  <a:pt x="881" y="1726"/>
                  <a:pt x="1117" y="1590"/>
                  <a:pt x="1116" y="1317"/>
                </a:cubicBezTo>
                <a:lnTo>
                  <a:pt x="1116" y="1317"/>
                </a:lnTo>
                <a:cubicBezTo>
                  <a:pt x="1145" y="1046"/>
                  <a:pt x="1115" y="774"/>
                  <a:pt x="1085" y="533"/>
                </a:cubicBezTo>
                <a:cubicBezTo>
                  <a:pt x="1055" y="381"/>
                  <a:pt x="994" y="259"/>
                  <a:pt x="903" y="138"/>
                </a:cubicBezTo>
                <a:cubicBezTo>
                  <a:pt x="798" y="33"/>
                  <a:pt x="693" y="0"/>
                  <a:pt x="57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"/>
          <p:cNvSpPr/>
          <p:nvPr/>
        </p:nvSpPr>
        <p:spPr>
          <a:xfrm>
            <a:off x="6628509" y="3663535"/>
            <a:ext cx="43015" cy="44176"/>
          </a:xfrm>
          <a:custGeom>
            <a:avLst/>
            <a:gdLst/>
            <a:ahLst/>
            <a:cxnLst/>
            <a:rect l="l" t="t" r="r" b="b"/>
            <a:pathLst>
              <a:path w="1593" h="1636" extrusionOk="0">
                <a:moveTo>
                  <a:pt x="1228" y="711"/>
                </a:moveTo>
                <a:cubicBezTo>
                  <a:pt x="1220" y="715"/>
                  <a:pt x="1213" y="719"/>
                  <a:pt x="1206" y="723"/>
                </a:cubicBezTo>
                <a:lnTo>
                  <a:pt x="1206" y="723"/>
                </a:lnTo>
                <a:cubicBezTo>
                  <a:pt x="1211" y="721"/>
                  <a:pt x="1218" y="717"/>
                  <a:pt x="1228" y="711"/>
                </a:cubicBezTo>
                <a:close/>
                <a:moveTo>
                  <a:pt x="1012" y="0"/>
                </a:moveTo>
                <a:cubicBezTo>
                  <a:pt x="971" y="0"/>
                  <a:pt x="931" y="4"/>
                  <a:pt x="893" y="12"/>
                </a:cubicBezTo>
                <a:cubicBezTo>
                  <a:pt x="711" y="73"/>
                  <a:pt x="559" y="194"/>
                  <a:pt x="468" y="377"/>
                </a:cubicBezTo>
                <a:cubicBezTo>
                  <a:pt x="376" y="498"/>
                  <a:pt x="316" y="650"/>
                  <a:pt x="255" y="772"/>
                </a:cubicBezTo>
                <a:lnTo>
                  <a:pt x="194" y="985"/>
                </a:lnTo>
                <a:lnTo>
                  <a:pt x="164" y="1076"/>
                </a:lnTo>
                <a:cubicBezTo>
                  <a:pt x="156" y="1098"/>
                  <a:pt x="154" y="1106"/>
                  <a:pt x="155" y="1106"/>
                </a:cubicBezTo>
                <a:cubicBezTo>
                  <a:pt x="157" y="1106"/>
                  <a:pt x="170" y="1076"/>
                  <a:pt x="172" y="1076"/>
                </a:cubicBezTo>
                <a:lnTo>
                  <a:pt x="172" y="1076"/>
                </a:lnTo>
                <a:cubicBezTo>
                  <a:pt x="173" y="1076"/>
                  <a:pt x="171" y="1083"/>
                  <a:pt x="164" y="1106"/>
                </a:cubicBezTo>
                <a:cubicBezTo>
                  <a:pt x="1" y="1371"/>
                  <a:pt x="342" y="1635"/>
                  <a:pt x="631" y="1635"/>
                </a:cubicBezTo>
                <a:cubicBezTo>
                  <a:pt x="774" y="1635"/>
                  <a:pt x="904" y="1571"/>
                  <a:pt x="954" y="1410"/>
                </a:cubicBezTo>
                <a:lnTo>
                  <a:pt x="924" y="1410"/>
                </a:lnTo>
                <a:cubicBezTo>
                  <a:pt x="1015" y="1258"/>
                  <a:pt x="1045" y="1015"/>
                  <a:pt x="1106" y="863"/>
                </a:cubicBezTo>
                <a:cubicBezTo>
                  <a:pt x="1133" y="810"/>
                  <a:pt x="1159" y="756"/>
                  <a:pt x="1206" y="723"/>
                </a:cubicBezTo>
                <a:lnTo>
                  <a:pt x="1206" y="723"/>
                </a:lnTo>
                <a:cubicBezTo>
                  <a:pt x="1204" y="725"/>
                  <a:pt x="1202" y="725"/>
                  <a:pt x="1201" y="725"/>
                </a:cubicBezTo>
                <a:cubicBezTo>
                  <a:pt x="1184" y="725"/>
                  <a:pt x="1293" y="620"/>
                  <a:pt x="1319" y="620"/>
                </a:cubicBezTo>
                <a:cubicBezTo>
                  <a:pt x="1319" y="589"/>
                  <a:pt x="1319" y="589"/>
                  <a:pt x="1380" y="559"/>
                </a:cubicBezTo>
                <a:cubicBezTo>
                  <a:pt x="1592" y="468"/>
                  <a:pt x="1532" y="194"/>
                  <a:pt x="1380" y="103"/>
                </a:cubicBezTo>
                <a:cubicBezTo>
                  <a:pt x="1266" y="35"/>
                  <a:pt x="1134" y="0"/>
                  <a:pt x="1012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"/>
          <p:cNvSpPr/>
          <p:nvPr/>
        </p:nvSpPr>
        <p:spPr>
          <a:xfrm>
            <a:off x="7050693" y="3782859"/>
            <a:ext cx="25463" cy="24950"/>
          </a:xfrm>
          <a:custGeom>
            <a:avLst/>
            <a:gdLst/>
            <a:ahLst/>
            <a:cxnLst/>
            <a:rect l="l" t="t" r="r" b="b"/>
            <a:pathLst>
              <a:path w="943" h="924" extrusionOk="0">
                <a:moveTo>
                  <a:pt x="486" y="0"/>
                </a:moveTo>
                <a:cubicBezTo>
                  <a:pt x="365" y="0"/>
                  <a:pt x="274" y="61"/>
                  <a:pt x="213" y="183"/>
                </a:cubicBezTo>
                <a:lnTo>
                  <a:pt x="122" y="335"/>
                </a:lnTo>
                <a:cubicBezTo>
                  <a:pt x="0" y="547"/>
                  <a:pt x="122" y="821"/>
                  <a:pt x="334" y="912"/>
                </a:cubicBezTo>
                <a:cubicBezTo>
                  <a:pt x="366" y="920"/>
                  <a:pt x="398" y="924"/>
                  <a:pt x="430" y="924"/>
                </a:cubicBezTo>
                <a:cubicBezTo>
                  <a:pt x="637" y="924"/>
                  <a:pt x="821" y="759"/>
                  <a:pt x="821" y="547"/>
                </a:cubicBezTo>
                <a:lnTo>
                  <a:pt x="821" y="507"/>
                </a:lnTo>
                <a:lnTo>
                  <a:pt x="821" y="507"/>
                </a:lnTo>
                <a:cubicBezTo>
                  <a:pt x="842" y="482"/>
                  <a:pt x="862" y="456"/>
                  <a:pt x="882" y="426"/>
                </a:cubicBezTo>
                <a:cubicBezTo>
                  <a:pt x="942" y="335"/>
                  <a:pt x="912" y="213"/>
                  <a:pt x="851" y="122"/>
                </a:cubicBezTo>
                <a:cubicBezTo>
                  <a:pt x="760" y="31"/>
                  <a:pt x="608" y="0"/>
                  <a:pt x="48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"/>
          <p:cNvSpPr/>
          <p:nvPr/>
        </p:nvSpPr>
        <p:spPr>
          <a:xfrm>
            <a:off x="7203500" y="3932831"/>
            <a:ext cx="34347" cy="40639"/>
          </a:xfrm>
          <a:custGeom>
            <a:avLst/>
            <a:gdLst/>
            <a:ahLst/>
            <a:cxnLst/>
            <a:rect l="l" t="t" r="r" b="b"/>
            <a:pathLst>
              <a:path w="1272" h="1505" extrusionOk="0">
                <a:moveTo>
                  <a:pt x="850" y="1"/>
                </a:moveTo>
                <a:cubicBezTo>
                  <a:pt x="828" y="1"/>
                  <a:pt x="806" y="3"/>
                  <a:pt x="785" y="9"/>
                </a:cubicBezTo>
                <a:cubicBezTo>
                  <a:pt x="633" y="69"/>
                  <a:pt x="542" y="191"/>
                  <a:pt x="542" y="343"/>
                </a:cubicBezTo>
                <a:cubicBezTo>
                  <a:pt x="542" y="495"/>
                  <a:pt x="451" y="647"/>
                  <a:pt x="329" y="768"/>
                </a:cubicBezTo>
                <a:cubicBezTo>
                  <a:pt x="1" y="1073"/>
                  <a:pt x="287" y="1505"/>
                  <a:pt x="617" y="1505"/>
                </a:cubicBezTo>
                <a:cubicBezTo>
                  <a:pt x="715" y="1505"/>
                  <a:pt x="816" y="1467"/>
                  <a:pt x="907" y="1376"/>
                </a:cubicBezTo>
                <a:cubicBezTo>
                  <a:pt x="1089" y="1224"/>
                  <a:pt x="1180" y="1012"/>
                  <a:pt x="1241" y="799"/>
                </a:cubicBezTo>
                <a:cubicBezTo>
                  <a:pt x="1271" y="586"/>
                  <a:pt x="1241" y="373"/>
                  <a:pt x="1150" y="161"/>
                </a:cubicBezTo>
                <a:cubicBezTo>
                  <a:pt x="1074" y="60"/>
                  <a:pt x="957" y="1"/>
                  <a:pt x="85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"/>
          <p:cNvSpPr/>
          <p:nvPr/>
        </p:nvSpPr>
        <p:spPr>
          <a:xfrm>
            <a:off x="7450816" y="3854470"/>
            <a:ext cx="23816" cy="39613"/>
          </a:xfrm>
          <a:custGeom>
            <a:avLst/>
            <a:gdLst/>
            <a:ahLst/>
            <a:cxnLst/>
            <a:rect l="l" t="t" r="r" b="b"/>
            <a:pathLst>
              <a:path w="882" h="1467" extrusionOk="0">
                <a:moveTo>
                  <a:pt x="445" y="0"/>
                </a:moveTo>
                <a:cubicBezTo>
                  <a:pt x="410" y="0"/>
                  <a:pt x="380" y="8"/>
                  <a:pt x="350" y="23"/>
                </a:cubicBezTo>
                <a:cubicBezTo>
                  <a:pt x="167" y="53"/>
                  <a:pt x="46" y="205"/>
                  <a:pt x="46" y="388"/>
                </a:cubicBezTo>
                <a:lnTo>
                  <a:pt x="15" y="1056"/>
                </a:lnTo>
                <a:cubicBezTo>
                  <a:pt x="0" y="1330"/>
                  <a:pt x="220" y="1467"/>
                  <a:pt x="441" y="1467"/>
                </a:cubicBezTo>
                <a:cubicBezTo>
                  <a:pt x="661" y="1467"/>
                  <a:pt x="881" y="1330"/>
                  <a:pt x="866" y="1056"/>
                </a:cubicBezTo>
                <a:lnTo>
                  <a:pt x="836" y="388"/>
                </a:lnTo>
                <a:cubicBezTo>
                  <a:pt x="836" y="205"/>
                  <a:pt x="714" y="53"/>
                  <a:pt x="562" y="23"/>
                </a:cubicBezTo>
                <a:cubicBezTo>
                  <a:pt x="517" y="8"/>
                  <a:pt x="479" y="0"/>
                  <a:pt x="44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"/>
          <p:cNvSpPr/>
          <p:nvPr/>
        </p:nvSpPr>
        <p:spPr>
          <a:xfrm>
            <a:off x="7205849" y="3809321"/>
            <a:ext cx="70261" cy="9775"/>
          </a:xfrm>
          <a:custGeom>
            <a:avLst/>
            <a:gdLst/>
            <a:ahLst/>
            <a:cxnLst/>
            <a:rect l="l" t="t" r="r" b="b"/>
            <a:pathLst>
              <a:path w="2602" h="362" extrusionOk="0">
                <a:moveTo>
                  <a:pt x="675" y="0"/>
                </a:moveTo>
                <a:cubicBezTo>
                  <a:pt x="470" y="0"/>
                  <a:pt x="265" y="8"/>
                  <a:pt x="60" y="23"/>
                </a:cubicBezTo>
                <a:cubicBezTo>
                  <a:pt x="51" y="19"/>
                  <a:pt x="44" y="17"/>
                  <a:pt x="37" y="17"/>
                </a:cubicBezTo>
                <a:cubicBezTo>
                  <a:pt x="0" y="17"/>
                  <a:pt x="8" y="84"/>
                  <a:pt x="60" y="84"/>
                </a:cubicBezTo>
                <a:cubicBezTo>
                  <a:pt x="850" y="84"/>
                  <a:pt x="1671" y="175"/>
                  <a:pt x="2461" y="358"/>
                </a:cubicBezTo>
                <a:cubicBezTo>
                  <a:pt x="2469" y="360"/>
                  <a:pt x="2477" y="362"/>
                  <a:pt x="2485" y="362"/>
                </a:cubicBezTo>
                <a:cubicBezTo>
                  <a:pt x="2562" y="362"/>
                  <a:pt x="2602" y="233"/>
                  <a:pt x="2491" y="206"/>
                </a:cubicBezTo>
                <a:cubicBezTo>
                  <a:pt x="1899" y="69"/>
                  <a:pt x="1289" y="0"/>
                  <a:pt x="67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"/>
          <p:cNvSpPr/>
          <p:nvPr/>
        </p:nvSpPr>
        <p:spPr>
          <a:xfrm>
            <a:off x="6622730" y="3910662"/>
            <a:ext cx="36183" cy="32970"/>
          </a:xfrm>
          <a:custGeom>
            <a:avLst/>
            <a:gdLst/>
            <a:ahLst/>
            <a:cxnLst/>
            <a:rect l="l" t="t" r="r" b="b"/>
            <a:pathLst>
              <a:path w="1340" h="1221" extrusionOk="0">
                <a:moveTo>
                  <a:pt x="235" y="0"/>
                </a:moveTo>
                <a:cubicBezTo>
                  <a:pt x="83" y="0"/>
                  <a:pt x="0" y="234"/>
                  <a:pt x="165" y="343"/>
                </a:cubicBezTo>
                <a:cubicBezTo>
                  <a:pt x="378" y="434"/>
                  <a:pt x="682" y="647"/>
                  <a:pt x="651" y="921"/>
                </a:cubicBezTo>
                <a:cubicBezTo>
                  <a:pt x="665" y="1126"/>
                  <a:pt x="814" y="1221"/>
                  <a:pt x="966" y="1221"/>
                </a:cubicBezTo>
                <a:cubicBezTo>
                  <a:pt x="1151" y="1221"/>
                  <a:pt x="1340" y="1080"/>
                  <a:pt x="1290" y="830"/>
                </a:cubicBezTo>
                <a:cubicBezTo>
                  <a:pt x="1229" y="343"/>
                  <a:pt x="712" y="100"/>
                  <a:pt x="287" y="9"/>
                </a:cubicBezTo>
                <a:cubicBezTo>
                  <a:pt x="269" y="3"/>
                  <a:pt x="251" y="0"/>
                  <a:pt x="23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"/>
          <p:cNvSpPr/>
          <p:nvPr/>
        </p:nvSpPr>
        <p:spPr>
          <a:xfrm>
            <a:off x="6269321" y="3545642"/>
            <a:ext cx="24653" cy="18092"/>
          </a:xfrm>
          <a:custGeom>
            <a:avLst/>
            <a:gdLst/>
            <a:ahLst/>
            <a:cxnLst/>
            <a:rect l="l" t="t" r="r" b="b"/>
            <a:pathLst>
              <a:path w="913" h="670" extrusionOk="0">
                <a:moveTo>
                  <a:pt x="456" y="1"/>
                </a:moveTo>
                <a:cubicBezTo>
                  <a:pt x="0" y="1"/>
                  <a:pt x="0" y="670"/>
                  <a:pt x="456" y="670"/>
                </a:cubicBezTo>
                <a:cubicBezTo>
                  <a:pt x="912" y="670"/>
                  <a:pt x="912" y="1"/>
                  <a:pt x="45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"/>
          <p:cNvSpPr/>
          <p:nvPr/>
        </p:nvSpPr>
        <p:spPr>
          <a:xfrm>
            <a:off x="6727311" y="3291224"/>
            <a:ext cx="1647" cy="1674"/>
          </a:xfrm>
          <a:custGeom>
            <a:avLst/>
            <a:gdLst/>
            <a:ahLst/>
            <a:cxnLst/>
            <a:rect l="l" t="t" r="r" b="b"/>
            <a:pathLst>
              <a:path w="61" h="62" extrusionOk="0">
                <a:moveTo>
                  <a:pt x="31" y="0"/>
                </a:moveTo>
                <a:cubicBezTo>
                  <a:pt x="0" y="0"/>
                  <a:pt x="0" y="61"/>
                  <a:pt x="31" y="61"/>
                </a:cubicBezTo>
                <a:cubicBezTo>
                  <a:pt x="61" y="61"/>
                  <a:pt x="61" y="0"/>
                  <a:pt x="3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"/>
          <p:cNvSpPr/>
          <p:nvPr/>
        </p:nvSpPr>
        <p:spPr>
          <a:xfrm>
            <a:off x="6770812" y="2805989"/>
            <a:ext cx="35994" cy="35292"/>
          </a:xfrm>
          <a:custGeom>
            <a:avLst/>
            <a:gdLst/>
            <a:ahLst/>
            <a:cxnLst/>
            <a:rect l="l" t="t" r="r" b="b"/>
            <a:pathLst>
              <a:path w="1333" h="1307" extrusionOk="0">
                <a:moveTo>
                  <a:pt x="358" y="0"/>
                </a:moveTo>
                <a:cubicBezTo>
                  <a:pt x="246" y="0"/>
                  <a:pt x="144" y="79"/>
                  <a:pt x="122" y="189"/>
                </a:cubicBezTo>
                <a:cubicBezTo>
                  <a:pt x="0" y="523"/>
                  <a:pt x="395" y="979"/>
                  <a:pt x="638" y="1222"/>
                </a:cubicBezTo>
                <a:cubicBezTo>
                  <a:pt x="698" y="1282"/>
                  <a:pt x="767" y="1307"/>
                  <a:pt x="836" y="1307"/>
                </a:cubicBezTo>
                <a:cubicBezTo>
                  <a:pt x="1086" y="1307"/>
                  <a:pt x="1332" y="981"/>
                  <a:pt x="1094" y="766"/>
                </a:cubicBezTo>
                <a:lnTo>
                  <a:pt x="1064" y="766"/>
                </a:lnTo>
                <a:cubicBezTo>
                  <a:pt x="973" y="645"/>
                  <a:pt x="882" y="523"/>
                  <a:pt x="790" y="402"/>
                </a:cubicBezTo>
                <a:cubicBezTo>
                  <a:pt x="699" y="280"/>
                  <a:pt x="669" y="98"/>
                  <a:pt x="487" y="37"/>
                </a:cubicBezTo>
                <a:cubicBezTo>
                  <a:pt x="445" y="12"/>
                  <a:pt x="401" y="0"/>
                  <a:pt x="35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"/>
          <p:cNvSpPr/>
          <p:nvPr/>
        </p:nvSpPr>
        <p:spPr>
          <a:xfrm>
            <a:off x="7041647" y="3063863"/>
            <a:ext cx="28758" cy="23006"/>
          </a:xfrm>
          <a:custGeom>
            <a:avLst/>
            <a:gdLst/>
            <a:ahLst/>
            <a:cxnLst/>
            <a:rect l="l" t="t" r="r" b="b"/>
            <a:pathLst>
              <a:path w="1065" h="852" extrusionOk="0">
                <a:moveTo>
                  <a:pt x="517" y="1"/>
                </a:moveTo>
                <a:cubicBezTo>
                  <a:pt x="1" y="61"/>
                  <a:pt x="1" y="821"/>
                  <a:pt x="517" y="852"/>
                </a:cubicBezTo>
                <a:cubicBezTo>
                  <a:pt x="1065" y="821"/>
                  <a:pt x="1065" y="61"/>
                  <a:pt x="51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"/>
          <p:cNvSpPr/>
          <p:nvPr/>
        </p:nvSpPr>
        <p:spPr>
          <a:xfrm>
            <a:off x="7443714" y="3114223"/>
            <a:ext cx="28380" cy="21926"/>
          </a:xfrm>
          <a:custGeom>
            <a:avLst/>
            <a:gdLst/>
            <a:ahLst/>
            <a:cxnLst/>
            <a:rect l="l" t="t" r="r" b="b"/>
            <a:pathLst>
              <a:path w="1051" h="812" extrusionOk="0">
                <a:moveTo>
                  <a:pt x="688" y="1"/>
                </a:moveTo>
                <a:cubicBezTo>
                  <a:pt x="654" y="1"/>
                  <a:pt x="618" y="7"/>
                  <a:pt x="582" y="20"/>
                </a:cubicBezTo>
                <a:lnTo>
                  <a:pt x="309" y="203"/>
                </a:lnTo>
                <a:cubicBezTo>
                  <a:pt x="1" y="368"/>
                  <a:pt x="339" y="811"/>
                  <a:pt x="604" y="811"/>
                </a:cubicBezTo>
                <a:cubicBezTo>
                  <a:pt x="679" y="811"/>
                  <a:pt x="748" y="776"/>
                  <a:pt x="795" y="689"/>
                </a:cubicBezTo>
                <a:lnTo>
                  <a:pt x="765" y="689"/>
                </a:lnTo>
                <a:lnTo>
                  <a:pt x="947" y="415"/>
                </a:lnTo>
                <a:cubicBezTo>
                  <a:pt x="1051" y="208"/>
                  <a:pt x="889" y="1"/>
                  <a:pt x="68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"/>
          <p:cNvSpPr/>
          <p:nvPr/>
        </p:nvSpPr>
        <p:spPr>
          <a:xfrm>
            <a:off x="7466369" y="2935304"/>
            <a:ext cx="45121" cy="34401"/>
          </a:xfrm>
          <a:custGeom>
            <a:avLst/>
            <a:gdLst/>
            <a:ahLst/>
            <a:cxnLst/>
            <a:rect l="l" t="t" r="r" b="b"/>
            <a:pathLst>
              <a:path w="1671" h="1274" extrusionOk="0">
                <a:moveTo>
                  <a:pt x="121" y="0"/>
                </a:moveTo>
                <a:cubicBezTo>
                  <a:pt x="62" y="0"/>
                  <a:pt x="0" y="71"/>
                  <a:pt x="47" y="142"/>
                </a:cubicBezTo>
                <a:cubicBezTo>
                  <a:pt x="412" y="537"/>
                  <a:pt x="837" y="810"/>
                  <a:pt x="1202" y="1205"/>
                </a:cubicBezTo>
                <a:cubicBezTo>
                  <a:pt x="1244" y="1254"/>
                  <a:pt x="1293" y="1274"/>
                  <a:pt x="1342" y="1274"/>
                </a:cubicBezTo>
                <a:cubicBezTo>
                  <a:pt x="1508" y="1274"/>
                  <a:pt x="1670" y="1042"/>
                  <a:pt x="1506" y="901"/>
                </a:cubicBezTo>
                <a:lnTo>
                  <a:pt x="1476" y="901"/>
                </a:lnTo>
                <a:cubicBezTo>
                  <a:pt x="1081" y="567"/>
                  <a:pt x="594" y="354"/>
                  <a:pt x="169" y="20"/>
                </a:cubicBezTo>
                <a:cubicBezTo>
                  <a:pt x="155" y="6"/>
                  <a:pt x="138" y="0"/>
                  <a:pt x="12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"/>
          <p:cNvSpPr/>
          <p:nvPr/>
        </p:nvSpPr>
        <p:spPr>
          <a:xfrm>
            <a:off x="7168046" y="2911812"/>
            <a:ext cx="30432" cy="40288"/>
          </a:xfrm>
          <a:custGeom>
            <a:avLst/>
            <a:gdLst/>
            <a:ahLst/>
            <a:cxnLst/>
            <a:rect l="l" t="t" r="r" b="b"/>
            <a:pathLst>
              <a:path w="1127" h="1492" extrusionOk="0">
                <a:moveTo>
                  <a:pt x="229" y="1"/>
                </a:moveTo>
                <a:cubicBezTo>
                  <a:pt x="115" y="1"/>
                  <a:pt x="1" y="84"/>
                  <a:pt x="1" y="252"/>
                </a:cubicBezTo>
                <a:cubicBezTo>
                  <a:pt x="1" y="677"/>
                  <a:pt x="183" y="1103"/>
                  <a:pt x="517" y="1407"/>
                </a:cubicBezTo>
                <a:cubicBezTo>
                  <a:pt x="578" y="1467"/>
                  <a:pt x="643" y="1492"/>
                  <a:pt x="707" y="1492"/>
                </a:cubicBezTo>
                <a:cubicBezTo>
                  <a:pt x="932" y="1492"/>
                  <a:pt x="1126" y="1178"/>
                  <a:pt x="913" y="1012"/>
                </a:cubicBezTo>
                <a:cubicBezTo>
                  <a:pt x="669" y="829"/>
                  <a:pt x="487" y="556"/>
                  <a:pt x="457" y="252"/>
                </a:cubicBezTo>
                <a:cubicBezTo>
                  <a:pt x="457" y="84"/>
                  <a:pt x="343" y="1"/>
                  <a:pt x="22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"/>
          <p:cNvSpPr/>
          <p:nvPr/>
        </p:nvSpPr>
        <p:spPr>
          <a:xfrm>
            <a:off x="7394570" y="2722228"/>
            <a:ext cx="18497" cy="19307"/>
          </a:xfrm>
          <a:custGeom>
            <a:avLst/>
            <a:gdLst/>
            <a:ahLst/>
            <a:cxnLst/>
            <a:rect l="l" t="t" r="r" b="b"/>
            <a:pathLst>
              <a:path w="685" h="715" extrusionOk="0">
                <a:moveTo>
                  <a:pt x="350" y="1"/>
                </a:moveTo>
                <a:cubicBezTo>
                  <a:pt x="267" y="1"/>
                  <a:pt x="183" y="54"/>
                  <a:pt x="153" y="160"/>
                </a:cubicBezTo>
                <a:lnTo>
                  <a:pt x="62" y="373"/>
                </a:lnTo>
                <a:cubicBezTo>
                  <a:pt x="1" y="601"/>
                  <a:pt x="176" y="715"/>
                  <a:pt x="347" y="715"/>
                </a:cubicBezTo>
                <a:cubicBezTo>
                  <a:pt x="518" y="715"/>
                  <a:pt x="685" y="601"/>
                  <a:pt x="609" y="373"/>
                </a:cubicBezTo>
                <a:lnTo>
                  <a:pt x="548" y="160"/>
                </a:lnTo>
                <a:cubicBezTo>
                  <a:pt x="518" y="54"/>
                  <a:pt x="434" y="1"/>
                  <a:pt x="35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"/>
          <p:cNvSpPr/>
          <p:nvPr/>
        </p:nvSpPr>
        <p:spPr>
          <a:xfrm>
            <a:off x="7521805" y="2498998"/>
            <a:ext cx="31971" cy="20333"/>
          </a:xfrm>
          <a:custGeom>
            <a:avLst/>
            <a:gdLst/>
            <a:ahLst/>
            <a:cxnLst/>
            <a:rect l="l" t="t" r="r" b="b"/>
            <a:pathLst>
              <a:path w="1184" h="753" extrusionOk="0">
                <a:moveTo>
                  <a:pt x="314" y="0"/>
                </a:moveTo>
                <a:cubicBezTo>
                  <a:pt x="270" y="0"/>
                  <a:pt x="226" y="3"/>
                  <a:pt x="183" y="8"/>
                </a:cubicBezTo>
                <a:cubicBezTo>
                  <a:pt x="0" y="38"/>
                  <a:pt x="0" y="342"/>
                  <a:pt x="183" y="403"/>
                </a:cubicBezTo>
                <a:cubicBezTo>
                  <a:pt x="304" y="403"/>
                  <a:pt x="426" y="494"/>
                  <a:pt x="456" y="585"/>
                </a:cubicBezTo>
                <a:cubicBezTo>
                  <a:pt x="524" y="704"/>
                  <a:pt x="619" y="752"/>
                  <a:pt x="712" y="752"/>
                </a:cubicBezTo>
                <a:cubicBezTo>
                  <a:pt x="952" y="752"/>
                  <a:pt x="1183" y="439"/>
                  <a:pt x="943" y="220"/>
                </a:cubicBezTo>
                <a:lnTo>
                  <a:pt x="943" y="220"/>
                </a:lnTo>
                <a:lnTo>
                  <a:pt x="943" y="251"/>
                </a:lnTo>
                <a:cubicBezTo>
                  <a:pt x="789" y="72"/>
                  <a:pt x="549" y="0"/>
                  <a:pt x="31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"/>
          <p:cNvSpPr/>
          <p:nvPr/>
        </p:nvSpPr>
        <p:spPr>
          <a:xfrm>
            <a:off x="7145850" y="2386992"/>
            <a:ext cx="66291" cy="54194"/>
          </a:xfrm>
          <a:custGeom>
            <a:avLst/>
            <a:gdLst/>
            <a:ahLst/>
            <a:cxnLst/>
            <a:rect l="l" t="t" r="r" b="b"/>
            <a:pathLst>
              <a:path w="2455" h="2007" extrusionOk="0">
                <a:moveTo>
                  <a:pt x="342" y="1"/>
                </a:moveTo>
                <a:cubicBezTo>
                  <a:pt x="173" y="1"/>
                  <a:pt x="0" y="163"/>
                  <a:pt x="93" y="326"/>
                </a:cubicBezTo>
                <a:cubicBezTo>
                  <a:pt x="306" y="599"/>
                  <a:pt x="580" y="842"/>
                  <a:pt x="853" y="1025"/>
                </a:cubicBezTo>
                <a:cubicBezTo>
                  <a:pt x="1187" y="1268"/>
                  <a:pt x="1491" y="1572"/>
                  <a:pt x="1765" y="1906"/>
                </a:cubicBezTo>
                <a:cubicBezTo>
                  <a:pt x="1829" y="1977"/>
                  <a:pt x="1904" y="2006"/>
                  <a:pt x="1978" y="2006"/>
                </a:cubicBezTo>
                <a:cubicBezTo>
                  <a:pt x="2222" y="2006"/>
                  <a:pt x="2454" y="1684"/>
                  <a:pt x="2221" y="1450"/>
                </a:cubicBezTo>
                <a:lnTo>
                  <a:pt x="2251" y="1450"/>
                </a:lnTo>
                <a:cubicBezTo>
                  <a:pt x="1978" y="1177"/>
                  <a:pt x="1704" y="903"/>
                  <a:pt x="1400" y="660"/>
                </a:cubicBezTo>
                <a:cubicBezTo>
                  <a:pt x="1127" y="447"/>
                  <a:pt x="762" y="295"/>
                  <a:pt x="488" y="52"/>
                </a:cubicBezTo>
                <a:cubicBezTo>
                  <a:pt x="445" y="16"/>
                  <a:pt x="394" y="1"/>
                  <a:pt x="34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"/>
          <p:cNvSpPr/>
          <p:nvPr/>
        </p:nvSpPr>
        <p:spPr>
          <a:xfrm>
            <a:off x="7288126" y="2150585"/>
            <a:ext cx="24410" cy="26624"/>
          </a:xfrm>
          <a:custGeom>
            <a:avLst/>
            <a:gdLst/>
            <a:ahLst/>
            <a:cxnLst/>
            <a:rect l="l" t="t" r="r" b="b"/>
            <a:pathLst>
              <a:path w="904" h="986" extrusionOk="0">
                <a:moveTo>
                  <a:pt x="634" y="0"/>
                </a:moveTo>
                <a:cubicBezTo>
                  <a:pt x="516" y="0"/>
                  <a:pt x="402" y="68"/>
                  <a:pt x="387" y="205"/>
                </a:cubicBezTo>
                <a:cubicBezTo>
                  <a:pt x="387" y="327"/>
                  <a:pt x="326" y="388"/>
                  <a:pt x="265" y="448"/>
                </a:cubicBezTo>
                <a:cubicBezTo>
                  <a:pt x="0" y="641"/>
                  <a:pt x="174" y="985"/>
                  <a:pt x="408" y="985"/>
                </a:cubicBezTo>
                <a:cubicBezTo>
                  <a:pt x="470" y="985"/>
                  <a:pt x="536" y="961"/>
                  <a:pt x="599" y="904"/>
                </a:cubicBezTo>
                <a:cubicBezTo>
                  <a:pt x="782" y="722"/>
                  <a:pt x="903" y="479"/>
                  <a:pt x="903" y="205"/>
                </a:cubicBezTo>
                <a:cubicBezTo>
                  <a:pt x="873" y="68"/>
                  <a:pt x="751" y="0"/>
                  <a:pt x="63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"/>
          <p:cNvSpPr/>
          <p:nvPr/>
        </p:nvSpPr>
        <p:spPr>
          <a:xfrm>
            <a:off x="3298992" y="3059138"/>
            <a:ext cx="7399" cy="65292"/>
          </a:xfrm>
          <a:custGeom>
            <a:avLst/>
            <a:gdLst/>
            <a:ahLst/>
            <a:cxnLst/>
            <a:rect l="l" t="t" r="r" b="b"/>
            <a:pathLst>
              <a:path w="274" h="2418" extrusionOk="0">
                <a:moveTo>
                  <a:pt x="152" y="1"/>
                </a:moveTo>
                <a:cubicBezTo>
                  <a:pt x="92" y="1"/>
                  <a:pt x="31" y="39"/>
                  <a:pt x="31" y="115"/>
                </a:cubicBezTo>
                <a:lnTo>
                  <a:pt x="0" y="2303"/>
                </a:lnTo>
                <a:cubicBezTo>
                  <a:pt x="16" y="2379"/>
                  <a:pt x="76" y="2417"/>
                  <a:pt x="137" y="2417"/>
                </a:cubicBezTo>
                <a:cubicBezTo>
                  <a:pt x="198" y="2417"/>
                  <a:pt x="259" y="2379"/>
                  <a:pt x="274" y="2303"/>
                </a:cubicBezTo>
                <a:lnTo>
                  <a:pt x="274" y="115"/>
                </a:lnTo>
                <a:cubicBezTo>
                  <a:pt x="274" y="39"/>
                  <a:pt x="213" y="1"/>
                  <a:pt x="15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"/>
          <p:cNvSpPr/>
          <p:nvPr/>
        </p:nvSpPr>
        <p:spPr>
          <a:xfrm>
            <a:off x="3263727" y="2696872"/>
            <a:ext cx="18659" cy="15067"/>
          </a:xfrm>
          <a:custGeom>
            <a:avLst/>
            <a:gdLst/>
            <a:ahLst/>
            <a:cxnLst/>
            <a:rect l="l" t="t" r="r" b="b"/>
            <a:pathLst>
              <a:path w="691" h="558" extrusionOk="0">
                <a:moveTo>
                  <a:pt x="459" y="1"/>
                </a:moveTo>
                <a:cubicBezTo>
                  <a:pt x="417" y="1"/>
                  <a:pt x="372" y="19"/>
                  <a:pt x="334" y="66"/>
                </a:cubicBezTo>
                <a:lnTo>
                  <a:pt x="121" y="309"/>
                </a:lnTo>
                <a:cubicBezTo>
                  <a:pt x="1" y="405"/>
                  <a:pt x="108" y="558"/>
                  <a:pt x="234" y="558"/>
                </a:cubicBezTo>
                <a:cubicBezTo>
                  <a:pt x="267" y="558"/>
                  <a:pt x="302" y="547"/>
                  <a:pt x="334" y="522"/>
                </a:cubicBezTo>
                <a:lnTo>
                  <a:pt x="577" y="278"/>
                </a:lnTo>
                <a:cubicBezTo>
                  <a:pt x="690" y="165"/>
                  <a:pt x="583" y="1"/>
                  <a:pt x="45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"/>
          <p:cNvSpPr/>
          <p:nvPr/>
        </p:nvSpPr>
        <p:spPr>
          <a:xfrm>
            <a:off x="2039110" y="1268062"/>
            <a:ext cx="78820" cy="72232"/>
          </a:xfrm>
          <a:custGeom>
            <a:avLst/>
            <a:gdLst/>
            <a:ahLst/>
            <a:cxnLst/>
            <a:rect l="l" t="t" r="r" b="b"/>
            <a:pathLst>
              <a:path w="2919" h="2675" extrusionOk="0">
                <a:moveTo>
                  <a:pt x="639" y="0"/>
                </a:moveTo>
                <a:lnTo>
                  <a:pt x="1" y="790"/>
                </a:lnTo>
                <a:lnTo>
                  <a:pt x="2281" y="2675"/>
                </a:lnTo>
                <a:cubicBezTo>
                  <a:pt x="2645" y="2675"/>
                  <a:pt x="2919" y="2341"/>
                  <a:pt x="2858" y="2006"/>
                </a:cubicBezTo>
                <a:lnTo>
                  <a:pt x="761" y="91"/>
                </a:lnTo>
                <a:lnTo>
                  <a:pt x="639" y="0"/>
                </a:lnTo>
                <a:close/>
              </a:path>
            </a:pathLst>
          </a:custGeom>
          <a:solidFill>
            <a:srgbClr val="E8EB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"/>
          <p:cNvSpPr/>
          <p:nvPr/>
        </p:nvSpPr>
        <p:spPr>
          <a:xfrm>
            <a:off x="1769085" y="1028226"/>
            <a:ext cx="353868" cy="325353"/>
          </a:xfrm>
          <a:custGeom>
            <a:avLst/>
            <a:gdLst/>
            <a:ahLst/>
            <a:cxnLst/>
            <a:rect l="l" t="t" r="r" b="b"/>
            <a:pathLst>
              <a:path w="13105" h="12049" extrusionOk="0">
                <a:moveTo>
                  <a:pt x="5697" y="0"/>
                </a:moveTo>
                <a:cubicBezTo>
                  <a:pt x="5083" y="0"/>
                  <a:pt x="2953" y="197"/>
                  <a:pt x="1612" y="2803"/>
                </a:cubicBezTo>
                <a:cubicBezTo>
                  <a:pt x="1" y="5873"/>
                  <a:pt x="1004" y="6906"/>
                  <a:pt x="1004" y="6906"/>
                </a:cubicBezTo>
                <a:lnTo>
                  <a:pt x="5107" y="9247"/>
                </a:lnTo>
                <a:cubicBezTo>
                  <a:pt x="5107" y="9247"/>
                  <a:pt x="4945" y="12049"/>
                  <a:pt x="6822" y="12049"/>
                </a:cubicBezTo>
                <a:cubicBezTo>
                  <a:pt x="7379" y="12049"/>
                  <a:pt x="8115" y="11802"/>
                  <a:pt x="9089" y="11162"/>
                </a:cubicBezTo>
                <a:cubicBezTo>
                  <a:pt x="12578" y="8869"/>
                  <a:pt x="13104" y="4431"/>
                  <a:pt x="11321" y="4431"/>
                </a:cubicBezTo>
                <a:cubicBezTo>
                  <a:pt x="10929" y="4431"/>
                  <a:pt x="10426" y="4645"/>
                  <a:pt x="9819" y="5144"/>
                </a:cubicBezTo>
                <a:lnTo>
                  <a:pt x="5867" y="7"/>
                </a:lnTo>
                <a:cubicBezTo>
                  <a:pt x="5867" y="7"/>
                  <a:pt x="5806" y="0"/>
                  <a:pt x="56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"/>
          <p:cNvSpPr/>
          <p:nvPr/>
        </p:nvSpPr>
        <p:spPr>
          <a:xfrm>
            <a:off x="1811236" y="1045021"/>
            <a:ext cx="122861" cy="164904"/>
          </a:xfrm>
          <a:custGeom>
            <a:avLst/>
            <a:gdLst/>
            <a:ahLst/>
            <a:cxnLst/>
            <a:rect l="l" t="t" r="r" b="b"/>
            <a:pathLst>
              <a:path w="4550" h="6107" extrusionOk="0">
                <a:moveTo>
                  <a:pt x="3941" y="0"/>
                </a:moveTo>
                <a:cubicBezTo>
                  <a:pt x="3926" y="0"/>
                  <a:pt x="3911" y="8"/>
                  <a:pt x="3911" y="23"/>
                </a:cubicBezTo>
                <a:lnTo>
                  <a:pt x="3911" y="53"/>
                </a:lnTo>
                <a:cubicBezTo>
                  <a:pt x="4185" y="1360"/>
                  <a:pt x="3729" y="2576"/>
                  <a:pt x="2999" y="3670"/>
                </a:cubicBezTo>
                <a:cubicBezTo>
                  <a:pt x="2330" y="4765"/>
                  <a:pt x="1297" y="5555"/>
                  <a:pt x="112" y="5950"/>
                </a:cubicBezTo>
                <a:cubicBezTo>
                  <a:pt x="1" y="5978"/>
                  <a:pt x="41" y="6106"/>
                  <a:pt x="118" y="6106"/>
                </a:cubicBezTo>
                <a:cubicBezTo>
                  <a:pt x="126" y="6106"/>
                  <a:pt x="134" y="6105"/>
                  <a:pt x="142" y="6102"/>
                </a:cubicBezTo>
                <a:cubicBezTo>
                  <a:pt x="2665" y="5737"/>
                  <a:pt x="4549" y="2485"/>
                  <a:pt x="3972" y="23"/>
                </a:cubicBezTo>
                <a:cubicBezTo>
                  <a:pt x="3972" y="8"/>
                  <a:pt x="3957" y="0"/>
                  <a:pt x="3941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"/>
          <p:cNvSpPr/>
          <p:nvPr/>
        </p:nvSpPr>
        <p:spPr>
          <a:xfrm>
            <a:off x="1952945" y="1124031"/>
            <a:ext cx="9289" cy="16742"/>
          </a:xfrm>
          <a:custGeom>
            <a:avLst/>
            <a:gdLst/>
            <a:ahLst/>
            <a:cxnLst/>
            <a:rect l="l" t="t" r="r" b="b"/>
            <a:pathLst>
              <a:path w="344" h="620" extrusionOk="0">
                <a:moveTo>
                  <a:pt x="245" y="0"/>
                </a:moveTo>
                <a:cubicBezTo>
                  <a:pt x="219" y="0"/>
                  <a:pt x="193" y="14"/>
                  <a:pt x="183" y="45"/>
                </a:cubicBezTo>
                <a:lnTo>
                  <a:pt x="183" y="15"/>
                </a:lnTo>
                <a:cubicBezTo>
                  <a:pt x="61" y="197"/>
                  <a:pt x="0" y="380"/>
                  <a:pt x="31" y="562"/>
                </a:cubicBezTo>
                <a:cubicBezTo>
                  <a:pt x="31" y="603"/>
                  <a:pt x="56" y="620"/>
                  <a:pt x="83" y="620"/>
                </a:cubicBezTo>
                <a:cubicBezTo>
                  <a:pt x="116" y="620"/>
                  <a:pt x="152" y="595"/>
                  <a:pt x="152" y="562"/>
                </a:cubicBezTo>
                <a:cubicBezTo>
                  <a:pt x="183" y="410"/>
                  <a:pt x="244" y="258"/>
                  <a:pt x="304" y="106"/>
                </a:cubicBezTo>
                <a:cubicBezTo>
                  <a:pt x="344" y="47"/>
                  <a:pt x="293" y="0"/>
                  <a:pt x="245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"/>
          <p:cNvSpPr/>
          <p:nvPr/>
        </p:nvSpPr>
        <p:spPr>
          <a:xfrm>
            <a:off x="1971010" y="1139719"/>
            <a:ext cx="7021" cy="11395"/>
          </a:xfrm>
          <a:custGeom>
            <a:avLst/>
            <a:gdLst/>
            <a:ahLst/>
            <a:cxnLst/>
            <a:rect l="l" t="t" r="r" b="b"/>
            <a:pathLst>
              <a:path w="260" h="422" extrusionOk="0">
                <a:moveTo>
                  <a:pt x="129" y="1"/>
                </a:moveTo>
                <a:cubicBezTo>
                  <a:pt x="107" y="1"/>
                  <a:pt x="83" y="13"/>
                  <a:pt x="61" y="42"/>
                </a:cubicBezTo>
                <a:cubicBezTo>
                  <a:pt x="0" y="133"/>
                  <a:pt x="0" y="255"/>
                  <a:pt x="30" y="376"/>
                </a:cubicBezTo>
                <a:cubicBezTo>
                  <a:pt x="46" y="407"/>
                  <a:pt x="68" y="422"/>
                  <a:pt x="91" y="422"/>
                </a:cubicBezTo>
                <a:cubicBezTo>
                  <a:pt x="114" y="422"/>
                  <a:pt x="137" y="407"/>
                  <a:pt x="152" y="376"/>
                </a:cubicBezTo>
                <a:cubicBezTo>
                  <a:pt x="182" y="315"/>
                  <a:pt x="152" y="224"/>
                  <a:pt x="213" y="163"/>
                </a:cubicBezTo>
                <a:cubicBezTo>
                  <a:pt x="259" y="117"/>
                  <a:pt x="200" y="1"/>
                  <a:pt x="129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"/>
          <p:cNvSpPr/>
          <p:nvPr/>
        </p:nvSpPr>
        <p:spPr>
          <a:xfrm>
            <a:off x="1985780" y="1154382"/>
            <a:ext cx="3726" cy="5157"/>
          </a:xfrm>
          <a:custGeom>
            <a:avLst/>
            <a:gdLst/>
            <a:ahLst/>
            <a:cxnLst/>
            <a:rect l="l" t="t" r="r" b="b"/>
            <a:pathLst>
              <a:path w="138" h="191" extrusionOk="0">
                <a:moveTo>
                  <a:pt x="72" y="0"/>
                </a:moveTo>
                <a:cubicBezTo>
                  <a:pt x="38" y="0"/>
                  <a:pt x="0" y="16"/>
                  <a:pt x="0" y="46"/>
                </a:cubicBezTo>
                <a:lnTo>
                  <a:pt x="31" y="46"/>
                </a:lnTo>
                <a:lnTo>
                  <a:pt x="31" y="168"/>
                </a:lnTo>
                <a:cubicBezTo>
                  <a:pt x="46" y="183"/>
                  <a:pt x="69" y="190"/>
                  <a:pt x="88" y="190"/>
                </a:cubicBezTo>
                <a:cubicBezTo>
                  <a:pt x="107" y="190"/>
                  <a:pt x="122" y="183"/>
                  <a:pt x="122" y="168"/>
                </a:cubicBezTo>
                <a:lnTo>
                  <a:pt x="122" y="46"/>
                </a:lnTo>
                <a:cubicBezTo>
                  <a:pt x="137" y="16"/>
                  <a:pt x="107" y="0"/>
                  <a:pt x="72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"/>
          <p:cNvSpPr/>
          <p:nvPr/>
        </p:nvSpPr>
        <p:spPr>
          <a:xfrm>
            <a:off x="1993152" y="1166290"/>
            <a:ext cx="2484" cy="2484"/>
          </a:xfrm>
          <a:custGeom>
            <a:avLst/>
            <a:gdLst/>
            <a:ahLst/>
            <a:cxnLst/>
            <a:rect l="l" t="t" r="r" b="b"/>
            <a:pathLst>
              <a:path w="92" h="92" extrusionOk="0">
                <a:moveTo>
                  <a:pt x="62" y="0"/>
                </a:moveTo>
                <a:cubicBezTo>
                  <a:pt x="1" y="0"/>
                  <a:pt x="1" y="91"/>
                  <a:pt x="62" y="91"/>
                </a:cubicBezTo>
                <a:cubicBezTo>
                  <a:pt x="92" y="91"/>
                  <a:pt x="92" y="0"/>
                  <a:pt x="62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"/>
          <p:cNvSpPr/>
          <p:nvPr/>
        </p:nvSpPr>
        <p:spPr>
          <a:xfrm>
            <a:off x="1995042" y="1167748"/>
            <a:ext cx="10234" cy="7075"/>
          </a:xfrm>
          <a:custGeom>
            <a:avLst/>
            <a:gdLst/>
            <a:ahLst/>
            <a:cxnLst/>
            <a:rect l="l" t="t" r="r" b="b"/>
            <a:pathLst>
              <a:path w="379" h="262" extrusionOk="0">
                <a:moveTo>
                  <a:pt x="88" y="1"/>
                </a:moveTo>
                <a:cubicBezTo>
                  <a:pt x="38" y="1"/>
                  <a:pt x="0" y="72"/>
                  <a:pt x="52" y="98"/>
                </a:cubicBezTo>
                <a:cubicBezTo>
                  <a:pt x="144" y="128"/>
                  <a:pt x="204" y="189"/>
                  <a:pt x="265" y="250"/>
                </a:cubicBezTo>
                <a:cubicBezTo>
                  <a:pt x="281" y="258"/>
                  <a:pt x="298" y="262"/>
                  <a:pt x="312" y="262"/>
                </a:cubicBezTo>
                <a:cubicBezTo>
                  <a:pt x="352" y="262"/>
                  <a:pt x="379" y="234"/>
                  <a:pt x="356" y="189"/>
                </a:cubicBezTo>
                <a:cubicBezTo>
                  <a:pt x="265" y="98"/>
                  <a:pt x="204" y="37"/>
                  <a:pt x="113" y="7"/>
                </a:cubicBezTo>
                <a:cubicBezTo>
                  <a:pt x="105" y="3"/>
                  <a:pt x="96" y="1"/>
                  <a:pt x="88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"/>
          <p:cNvSpPr/>
          <p:nvPr/>
        </p:nvSpPr>
        <p:spPr>
          <a:xfrm>
            <a:off x="1926131" y="1180979"/>
            <a:ext cx="98748" cy="73285"/>
          </a:xfrm>
          <a:custGeom>
            <a:avLst/>
            <a:gdLst/>
            <a:ahLst/>
            <a:cxnLst/>
            <a:rect l="l" t="t" r="r" b="b"/>
            <a:pathLst>
              <a:path w="3657" h="2714" extrusionOk="0">
                <a:moveTo>
                  <a:pt x="3598" y="0"/>
                </a:moveTo>
                <a:cubicBezTo>
                  <a:pt x="3579" y="0"/>
                  <a:pt x="3558" y="10"/>
                  <a:pt x="3547" y="34"/>
                </a:cubicBezTo>
                <a:lnTo>
                  <a:pt x="3516" y="34"/>
                </a:lnTo>
                <a:cubicBezTo>
                  <a:pt x="3182" y="702"/>
                  <a:pt x="2665" y="1280"/>
                  <a:pt x="2027" y="1736"/>
                </a:cubicBezTo>
                <a:cubicBezTo>
                  <a:pt x="1753" y="1949"/>
                  <a:pt x="1449" y="2131"/>
                  <a:pt x="1115" y="2283"/>
                </a:cubicBezTo>
                <a:cubicBezTo>
                  <a:pt x="781" y="2435"/>
                  <a:pt x="416" y="2465"/>
                  <a:pt x="82" y="2587"/>
                </a:cubicBezTo>
                <a:cubicBezTo>
                  <a:pt x="0" y="2614"/>
                  <a:pt x="16" y="2713"/>
                  <a:pt x="84" y="2713"/>
                </a:cubicBezTo>
                <a:cubicBezTo>
                  <a:pt x="93" y="2713"/>
                  <a:pt x="102" y="2712"/>
                  <a:pt x="112" y="2708"/>
                </a:cubicBezTo>
                <a:cubicBezTo>
                  <a:pt x="507" y="2708"/>
                  <a:pt x="872" y="2648"/>
                  <a:pt x="1267" y="2526"/>
                </a:cubicBezTo>
                <a:cubicBezTo>
                  <a:pt x="1601" y="2374"/>
                  <a:pt x="1936" y="2161"/>
                  <a:pt x="2209" y="1918"/>
                </a:cubicBezTo>
                <a:cubicBezTo>
                  <a:pt x="2848" y="1432"/>
                  <a:pt x="3334" y="794"/>
                  <a:pt x="3638" y="64"/>
                </a:cubicBezTo>
                <a:cubicBezTo>
                  <a:pt x="3657" y="26"/>
                  <a:pt x="3629" y="0"/>
                  <a:pt x="3598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"/>
          <p:cNvSpPr/>
          <p:nvPr/>
        </p:nvSpPr>
        <p:spPr>
          <a:xfrm>
            <a:off x="2039299" y="1168828"/>
            <a:ext cx="40882" cy="93213"/>
          </a:xfrm>
          <a:custGeom>
            <a:avLst/>
            <a:gdLst/>
            <a:ahLst/>
            <a:cxnLst/>
            <a:rect l="l" t="t" r="r" b="b"/>
            <a:pathLst>
              <a:path w="1514" h="3452" extrusionOk="0">
                <a:moveTo>
                  <a:pt x="924" y="1"/>
                </a:moveTo>
                <a:cubicBezTo>
                  <a:pt x="859" y="1"/>
                  <a:pt x="799" y="39"/>
                  <a:pt x="815" y="119"/>
                </a:cubicBezTo>
                <a:cubicBezTo>
                  <a:pt x="936" y="727"/>
                  <a:pt x="875" y="1365"/>
                  <a:pt x="663" y="1943"/>
                </a:cubicBezTo>
                <a:cubicBezTo>
                  <a:pt x="480" y="2399"/>
                  <a:pt x="207" y="2824"/>
                  <a:pt x="24" y="3280"/>
                </a:cubicBezTo>
                <a:cubicBezTo>
                  <a:pt x="1" y="3375"/>
                  <a:pt x="88" y="3451"/>
                  <a:pt x="171" y="3451"/>
                </a:cubicBezTo>
                <a:cubicBezTo>
                  <a:pt x="194" y="3451"/>
                  <a:pt x="217" y="3445"/>
                  <a:pt x="237" y="3432"/>
                </a:cubicBezTo>
                <a:cubicBezTo>
                  <a:pt x="1362" y="2854"/>
                  <a:pt x="1514" y="1122"/>
                  <a:pt x="1058" y="88"/>
                </a:cubicBezTo>
                <a:cubicBezTo>
                  <a:pt x="1043" y="31"/>
                  <a:pt x="982" y="1"/>
                  <a:pt x="924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"/>
          <p:cNvSpPr/>
          <p:nvPr/>
        </p:nvSpPr>
        <p:spPr>
          <a:xfrm>
            <a:off x="2020397" y="1287693"/>
            <a:ext cx="8479" cy="6859"/>
          </a:xfrm>
          <a:custGeom>
            <a:avLst/>
            <a:gdLst/>
            <a:ahLst/>
            <a:cxnLst/>
            <a:rect l="l" t="t" r="r" b="b"/>
            <a:pathLst>
              <a:path w="314" h="254" extrusionOk="0">
                <a:moveTo>
                  <a:pt x="200" y="1"/>
                </a:moveTo>
                <a:cubicBezTo>
                  <a:pt x="181" y="1"/>
                  <a:pt x="162" y="10"/>
                  <a:pt x="147" y="33"/>
                </a:cubicBezTo>
                <a:cubicBezTo>
                  <a:pt x="116" y="63"/>
                  <a:pt x="56" y="124"/>
                  <a:pt x="25" y="155"/>
                </a:cubicBezTo>
                <a:cubicBezTo>
                  <a:pt x="0" y="204"/>
                  <a:pt x="36" y="254"/>
                  <a:pt x="84" y="254"/>
                </a:cubicBezTo>
                <a:cubicBezTo>
                  <a:pt x="94" y="254"/>
                  <a:pt x="105" y="251"/>
                  <a:pt x="116" y="246"/>
                </a:cubicBezTo>
                <a:cubicBezTo>
                  <a:pt x="177" y="215"/>
                  <a:pt x="208" y="185"/>
                  <a:pt x="268" y="155"/>
                </a:cubicBezTo>
                <a:cubicBezTo>
                  <a:pt x="314" y="86"/>
                  <a:pt x="257" y="1"/>
                  <a:pt x="200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"/>
          <p:cNvSpPr/>
          <p:nvPr/>
        </p:nvSpPr>
        <p:spPr>
          <a:xfrm>
            <a:off x="1984349" y="1315127"/>
            <a:ext cx="21143" cy="8101"/>
          </a:xfrm>
          <a:custGeom>
            <a:avLst/>
            <a:gdLst/>
            <a:ahLst/>
            <a:cxnLst/>
            <a:rect l="l" t="t" r="r" b="b"/>
            <a:pathLst>
              <a:path w="783" h="300" extrusionOk="0">
                <a:moveTo>
                  <a:pt x="518" y="1"/>
                </a:moveTo>
                <a:cubicBezTo>
                  <a:pt x="346" y="1"/>
                  <a:pt x="172" y="77"/>
                  <a:pt x="53" y="172"/>
                </a:cubicBezTo>
                <a:cubicBezTo>
                  <a:pt x="1" y="225"/>
                  <a:pt x="39" y="300"/>
                  <a:pt x="109" y="300"/>
                </a:cubicBezTo>
                <a:cubicBezTo>
                  <a:pt x="120" y="300"/>
                  <a:pt x="132" y="298"/>
                  <a:pt x="144" y="294"/>
                </a:cubicBezTo>
                <a:cubicBezTo>
                  <a:pt x="256" y="249"/>
                  <a:pt x="383" y="221"/>
                  <a:pt x="515" y="221"/>
                </a:cubicBezTo>
                <a:cubicBezTo>
                  <a:pt x="563" y="221"/>
                  <a:pt x="612" y="225"/>
                  <a:pt x="661" y="233"/>
                </a:cubicBezTo>
                <a:cubicBezTo>
                  <a:pt x="783" y="233"/>
                  <a:pt x="783" y="20"/>
                  <a:pt x="661" y="20"/>
                </a:cubicBezTo>
                <a:cubicBezTo>
                  <a:pt x="614" y="7"/>
                  <a:pt x="566" y="1"/>
                  <a:pt x="518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"/>
          <p:cNvSpPr/>
          <p:nvPr/>
        </p:nvSpPr>
        <p:spPr>
          <a:xfrm>
            <a:off x="150" y="4437800"/>
            <a:ext cx="9144366" cy="707763"/>
          </a:xfrm>
          <a:custGeom>
            <a:avLst/>
            <a:gdLst/>
            <a:ahLst/>
            <a:cxnLst/>
            <a:rect l="l" t="t" r="r" b="b"/>
            <a:pathLst>
              <a:path w="284960" h="25625" extrusionOk="0">
                <a:moveTo>
                  <a:pt x="0" y="1"/>
                </a:moveTo>
                <a:lnTo>
                  <a:pt x="0" y="25624"/>
                </a:lnTo>
                <a:lnTo>
                  <a:pt x="284960" y="25624"/>
                </a:lnTo>
                <a:lnTo>
                  <a:pt x="28496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"/>
          <p:cNvSpPr/>
          <p:nvPr/>
        </p:nvSpPr>
        <p:spPr>
          <a:xfrm>
            <a:off x="3230055" y="4559127"/>
            <a:ext cx="974952" cy="40396"/>
          </a:xfrm>
          <a:custGeom>
            <a:avLst/>
            <a:gdLst/>
            <a:ahLst/>
            <a:cxnLst/>
            <a:rect l="l" t="t" r="r" b="b"/>
            <a:pathLst>
              <a:path w="36106" h="1496" extrusionOk="0">
                <a:moveTo>
                  <a:pt x="35726" y="1"/>
                </a:moveTo>
                <a:cubicBezTo>
                  <a:pt x="35683" y="1"/>
                  <a:pt x="35638" y="12"/>
                  <a:pt x="35593" y="37"/>
                </a:cubicBezTo>
                <a:cubicBezTo>
                  <a:pt x="34555" y="496"/>
                  <a:pt x="33503" y="575"/>
                  <a:pt x="32429" y="575"/>
                </a:cubicBezTo>
                <a:cubicBezTo>
                  <a:pt x="31869" y="575"/>
                  <a:pt x="31303" y="554"/>
                  <a:pt x="30730" y="554"/>
                </a:cubicBezTo>
                <a:cubicBezTo>
                  <a:pt x="30129" y="565"/>
                  <a:pt x="29545" y="572"/>
                  <a:pt x="28966" y="572"/>
                </a:cubicBezTo>
                <a:cubicBezTo>
                  <a:pt x="27964" y="572"/>
                  <a:pt x="26979" y="551"/>
                  <a:pt x="25958" y="493"/>
                </a:cubicBezTo>
                <a:cubicBezTo>
                  <a:pt x="23899" y="312"/>
                  <a:pt x="21839" y="215"/>
                  <a:pt x="19780" y="215"/>
                </a:cubicBezTo>
                <a:cubicBezTo>
                  <a:pt x="19073" y="215"/>
                  <a:pt x="18367" y="226"/>
                  <a:pt x="17660" y="250"/>
                </a:cubicBezTo>
                <a:cubicBezTo>
                  <a:pt x="17228" y="271"/>
                  <a:pt x="16800" y="278"/>
                  <a:pt x="16375" y="278"/>
                </a:cubicBezTo>
                <a:cubicBezTo>
                  <a:pt x="15388" y="278"/>
                  <a:pt x="14417" y="238"/>
                  <a:pt x="13442" y="238"/>
                </a:cubicBezTo>
                <a:cubicBezTo>
                  <a:pt x="12418" y="238"/>
                  <a:pt x="11390" y="282"/>
                  <a:pt x="10335" y="462"/>
                </a:cubicBezTo>
                <a:cubicBezTo>
                  <a:pt x="6930" y="1040"/>
                  <a:pt x="3526" y="888"/>
                  <a:pt x="61" y="949"/>
                </a:cubicBezTo>
                <a:cubicBezTo>
                  <a:pt x="0" y="949"/>
                  <a:pt x="0" y="1009"/>
                  <a:pt x="61" y="1009"/>
                </a:cubicBezTo>
                <a:lnTo>
                  <a:pt x="91" y="1009"/>
                </a:lnTo>
                <a:cubicBezTo>
                  <a:pt x="1893" y="1043"/>
                  <a:pt x="3714" y="1154"/>
                  <a:pt x="5528" y="1154"/>
                </a:cubicBezTo>
                <a:cubicBezTo>
                  <a:pt x="6957" y="1154"/>
                  <a:pt x="8381" y="1085"/>
                  <a:pt x="9788" y="858"/>
                </a:cubicBezTo>
                <a:cubicBezTo>
                  <a:pt x="11208" y="628"/>
                  <a:pt x="12604" y="554"/>
                  <a:pt x="13997" y="554"/>
                </a:cubicBezTo>
                <a:cubicBezTo>
                  <a:pt x="15735" y="554"/>
                  <a:pt x="17469" y="668"/>
                  <a:pt x="19241" y="736"/>
                </a:cubicBezTo>
                <a:cubicBezTo>
                  <a:pt x="22250" y="858"/>
                  <a:pt x="25168" y="1313"/>
                  <a:pt x="28177" y="1344"/>
                </a:cubicBezTo>
                <a:cubicBezTo>
                  <a:pt x="29849" y="1344"/>
                  <a:pt x="31490" y="1496"/>
                  <a:pt x="33162" y="1496"/>
                </a:cubicBezTo>
                <a:cubicBezTo>
                  <a:pt x="34286" y="1496"/>
                  <a:pt x="35138" y="1374"/>
                  <a:pt x="35928" y="493"/>
                </a:cubicBezTo>
                <a:cubicBezTo>
                  <a:pt x="36106" y="289"/>
                  <a:pt x="35944" y="1"/>
                  <a:pt x="357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"/>
          <p:cNvSpPr/>
          <p:nvPr/>
        </p:nvSpPr>
        <p:spPr>
          <a:xfrm>
            <a:off x="3779124" y="4687335"/>
            <a:ext cx="1089173" cy="65481"/>
          </a:xfrm>
          <a:custGeom>
            <a:avLst/>
            <a:gdLst/>
            <a:ahLst/>
            <a:cxnLst/>
            <a:rect l="l" t="t" r="r" b="b"/>
            <a:pathLst>
              <a:path w="40336" h="2425" extrusionOk="0">
                <a:moveTo>
                  <a:pt x="153" y="91"/>
                </a:moveTo>
                <a:cubicBezTo>
                  <a:pt x="1" y="91"/>
                  <a:pt x="1" y="334"/>
                  <a:pt x="153" y="334"/>
                </a:cubicBezTo>
                <a:lnTo>
                  <a:pt x="183" y="334"/>
                </a:lnTo>
                <a:cubicBezTo>
                  <a:pt x="3800" y="578"/>
                  <a:pt x="7448" y="426"/>
                  <a:pt x="11034" y="882"/>
                </a:cubicBezTo>
                <a:cubicBezTo>
                  <a:pt x="14408" y="1338"/>
                  <a:pt x="17813" y="1094"/>
                  <a:pt x="21217" y="1490"/>
                </a:cubicBezTo>
                <a:cubicBezTo>
                  <a:pt x="24226" y="1854"/>
                  <a:pt x="27266" y="1581"/>
                  <a:pt x="30275" y="1976"/>
                </a:cubicBezTo>
                <a:cubicBezTo>
                  <a:pt x="32370" y="2270"/>
                  <a:pt x="34490" y="2424"/>
                  <a:pt x="36619" y="2424"/>
                </a:cubicBezTo>
                <a:cubicBezTo>
                  <a:pt x="37795" y="2424"/>
                  <a:pt x="38974" y="2377"/>
                  <a:pt x="40154" y="2280"/>
                </a:cubicBezTo>
                <a:cubicBezTo>
                  <a:pt x="40336" y="2249"/>
                  <a:pt x="40336" y="1976"/>
                  <a:pt x="40154" y="1945"/>
                </a:cubicBezTo>
                <a:cubicBezTo>
                  <a:pt x="36840" y="1733"/>
                  <a:pt x="33527" y="1733"/>
                  <a:pt x="30275" y="1338"/>
                </a:cubicBezTo>
                <a:cubicBezTo>
                  <a:pt x="27083" y="973"/>
                  <a:pt x="23861" y="1307"/>
                  <a:pt x="20670" y="973"/>
                </a:cubicBezTo>
                <a:cubicBezTo>
                  <a:pt x="17235" y="608"/>
                  <a:pt x="13831" y="760"/>
                  <a:pt x="10427" y="395"/>
                </a:cubicBezTo>
                <a:cubicBezTo>
                  <a:pt x="7022" y="0"/>
                  <a:pt x="3588" y="213"/>
                  <a:pt x="153" y="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"/>
          <p:cNvSpPr/>
          <p:nvPr/>
        </p:nvSpPr>
        <p:spPr>
          <a:xfrm>
            <a:off x="4483592" y="4895497"/>
            <a:ext cx="41638" cy="16796"/>
          </a:xfrm>
          <a:custGeom>
            <a:avLst/>
            <a:gdLst/>
            <a:ahLst/>
            <a:cxnLst/>
            <a:rect l="l" t="t" r="r" b="b"/>
            <a:pathLst>
              <a:path w="1542" h="622" extrusionOk="0">
                <a:moveTo>
                  <a:pt x="1296" y="0"/>
                </a:moveTo>
                <a:cubicBezTo>
                  <a:pt x="1144" y="0"/>
                  <a:pt x="1002" y="34"/>
                  <a:pt x="842" y="103"/>
                </a:cubicBezTo>
                <a:lnTo>
                  <a:pt x="174" y="316"/>
                </a:lnTo>
                <a:cubicBezTo>
                  <a:pt x="1" y="373"/>
                  <a:pt x="46" y="622"/>
                  <a:pt x="233" y="622"/>
                </a:cubicBezTo>
                <a:cubicBezTo>
                  <a:pt x="243" y="622"/>
                  <a:pt x="254" y="621"/>
                  <a:pt x="265" y="620"/>
                </a:cubicBezTo>
                <a:lnTo>
                  <a:pt x="903" y="407"/>
                </a:lnTo>
                <a:cubicBezTo>
                  <a:pt x="1086" y="346"/>
                  <a:pt x="1298" y="285"/>
                  <a:pt x="1481" y="194"/>
                </a:cubicBezTo>
                <a:cubicBezTo>
                  <a:pt x="1542" y="164"/>
                  <a:pt x="1542" y="42"/>
                  <a:pt x="1450" y="12"/>
                </a:cubicBezTo>
                <a:cubicBezTo>
                  <a:pt x="1397" y="4"/>
                  <a:pt x="1346" y="0"/>
                  <a:pt x="12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"/>
          <p:cNvSpPr/>
          <p:nvPr/>
        </p:nvSpPr>
        <p:spPr>
          <a:xfrm>
            <a:off x="3264510" y="4855263"/>
            <a:ext cx="779994" cy="43312"/>
          </a:xfrm>
          <a:custGeom>
            <a:avLst/>
            <a:gdLst/>
            <a:ahLst/>
            <a:cxnLst/>
            <a:rect l="l" t="t" r="r" b="b"/>
            <a:pathLst>
              <a:path w="28886" h="1604" extrusionOk="0">
                <a:moveTo>
                  <a:pt x="3002" y="0"/>
                </a:moveTo>
                <a:cubicBezTo>
                  <a:pt x="2060" y="0"/>
                  <a:pt x="1119" y="24"/>
                  <a:pt x="183" y="73"/>
                </a:cubicBezTo>
                <a:cubicBezTo>
                  <a:pt x="1" y="73"/>
                  <a:pt x="1" y="316"/>
                  <a:pt x="183" y="316"/>
                </a:cubicBezTo>
                <a:lnTo>
                  <a:pt x="183" y="347"/>
                </a:lnTo>
                <a:cubicBezTo>
                  <a:pt x="5350" y="499"/>
                  <a:pt x="10548" y="1015"/>
                  <a:pt x="15715" y="1319"/>
                </a:cubicBezTo>
                <a:cubicBezTo>
                  <a:pt x="18147" y="1441"/>
                  <a:pt x="20518" y="1502"/>
                  <a:pt x="22949" y="1532"/>
                </a:cubicBezTo>
                <a:cubicBezTo>
                  <a:pt x="23634" y="1544"/>
                  <a:pt x="24443" y="1604"/>
                  <a:pt x="25262" y="1604"/>
                </a:cubicBezTo>
                <a:cubicBezTo>
                  <a:pt x="26515" y="1604"/>
                  <a:pt x="27794" y="1464"/>
                  <a:pt x="28694" y="803"/>
                </a:cubicBezTo>
                <a:cubicBezTo>
                  <a:pt x="28886" y="639"/>
                  <a:pt x="28807" y="303"/>
                  <a:pt x="28568" y="303"/>
                </a:cubicBezTo>
                <a:cubicBezTo>
                  <a:pt x="28541" y="303"/>
                  <a:pt x="28512" y="307"/>
                  <a:pt x="28482" y="316"/>
                </a:cubicBezTo>
                <a:cubicBezTo>
                  <a:pt x="27539" y="620"/>
                  <a:pt x="26384" y="559"/>
                  <a:pt x="25381" y="620"/>
                </a:cubicBezTo>
                <a:cubicBezTo>
                  <a:pt x="24976" y="651"/>
                  <a:pt x="24567" y="661"/>
                  <a:pt x="24156" y="661"/>
                </a:cubicBezTo>
                <a:cubicBezTo>
                  <a:pt x="23334" y="661"/>
                  <a:pt x="22504" y="620"/>
                  <a:pt x="21673" y="620"/>
                </a:cubicBezTo>
                <a:cubicBezTo>
                  <a:pt x="19363" y="620"/>
                  <a:pt x="16992" y="559"/>
                  <a:pt x="14682" y="407"/>
                </a:cubicBezTo>
                <a:cubicBezTo>
                  <a:pt x="12189" y="286"/>
                  <a:pt x="9727" y="347"/>
                  <a:pt x="7235" y="164"/>
                </a:cubicBezTo>
                <a:cubicBezTo>
                  <a:pt x="5831" y="55"/>
                  <a:pt x="4415" y="0"/>
                  <a:pt x="30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"/>
          <p:cNvSpPr/>
          <p:nvPr/>
        </p:nvSpPr>
        <p:spPr>
          <a:xfrm>
            <a:off x="4120571" y="4881915"/>
            <a:ext cx="38614" cy="15067"/>
          </a:xfrm>
          <a:custGeom>
            <a:avLst/>
            <a:gdLst/>
            <a:ahLst/>
            <a:cxnLst/>
            <a:rect l="l" t="t" r="r" b="b"/>
            <a:pathLst>
              <a:path w="1430" h="558" extrusionOk="0">
                <a:moveTo>
                  <a:pt x="1188" y="0"/>
                </a:moveTo>
                <a:cubicBezTo>
                  <a:pt x="826" y="0"/>
                  <a:pt x="559" y="337"/>
                  <a:pt x="223" y="337"/>
                </a:cubicBezTo>
                <a:cubicBezTo>
                  <a:pt x="200" y="337"/>
                  <a:pt x="176" y="336"/>
                  <a:pt x="152" y="332"/>
                </a:cubicBezTo>
                <a:cubicBezTo>
                  <a:pt x="31" y="332"/>
                  <a:pt x="0" y="515"/>
                  <a:pt x="122" y="515"/>
                </a:cubicBezTo>
                <a:lnTo>
                  <a:pt x="122" y="545"/>
                </a:lnTo>
                <a:cubicBezTo>
                  <a:pt x="166" y="553"/>
                  <a:pt x="209" y="557"/>
                  <a:pt x="250" y="557"/>
                </a:cubicBezTo>
                <a:cubicBezTo>
                  <a:pt x="665" y="557"/>
                  <a:pt x="954" y="178"/>
                  <a:pt x="1368" y="150"/>
                </a:cubicBezTo>
                <a:cubicBezTo>
                  <a:pt x="1429" y="119"/>
                  <a:pt x="1429" y="28"/>
                  <a:pt x="1368" y="28"/>
                </a:cubicBezTo>
                <a:cubicBezTo>
                  <a:pt x="1305" y="9"/>
                  <a:pt x="1246" y="0"/>
                  <a:pt x="11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"/>
          <p:cNvSpPr/>
          <p:nvPr/>
        </p:nvSpPr>
        <p:spPr>
          <a:xfrm>
            <a:off x="4247455" y="4887531"/>
            <a:ext cx="55355" cy="20792"/>
          </a:xfrm>
          <a:custGeom>
            <a:avLst/>
            <a:gdLst/>
            <a:ahLst/>
            <a:cxnLst/>
            <a:rect l="l" t="t" r="r" b="b"/>
            <a:pathLst>
              <a:path w="2050" h="770" extrusionOk="0">
                <a:moveTo>
                  <a:pt x="1515" y="0"/>
                </a:moveTo>
                <a:cubicBezTo>
                  <a:pt x="1077" y="0"/>
                  <a:pt x="616" y="260"/>
                  <a:pt x="226" y="398"/>
                </a:cubicBezTo>
                <a:cubicBezTo>
                  <a:pt x="1" y="454"/>
                  <a:pt x="62" y="769"/>
                  <a:pt x="264" y="769"/>
                </a:cubicBezTo>
                <a:cubicBezTo>
                  <a:pt x="280" y="769"/>
                  <a:pt x="298" y="767"/>
                  <a:pt x="317" y="763"/>
                </a:cubicBezTo>
                <a:lnTo>
                  <a:pt x="347" y="763"/>
                </a:lnTo>
                <a:cubicBezTo>
                  <a:pt x="621" y="702"/>
                  <a:pt x="864" y="611"/>
                  <a:pt x="1107" y="550"/>
                </a:cubicBezTo>
                <a:cubicBezTo>
                  <a:pt x="1350" y="489"/>
                  <a:pt x="1654" y="489"/>
                  <a:pt x="1867" y="398"/>
                </a:cubicBezTo>
                <a:cubicBezTo>
                  <a:pt x="2019" y="367"/>
                  <a:pt x="2049" y="155"/>
                  <a:pt x="1928" y="94"/>
                </a:cubicBezTo>
                <a:cubicBezTo>
                  <a:pt x="1794" y="27"/>
                  <a:pt x="1656" y="0"/>
                  <a:pt x="151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"/>
          <p:cNvSpPr/>
          <p:nvPr/>
        </p:nvSpPr>
        <p:spPr>
          <a:xfrm>
            <a:off x="3230055" y="4709099"/>
            <a:ext cx="198630" cy="14743"/>
          </a:xfrm>
          <a:custGeom>
            <a:avLst/>
            <a:gdLst/>
            <a:ahLst/>
            <a:cxnLst/>
            <a:rect l="l" t="t" r="r" b="b"/>
            <a:pathLst>
              <a:path w="7356" h="546" extrusionOk="0">
                <a:moveTo>
                  <a:pt x="4907" y="0"/>
                </a:moveTo>
                <a:cubicBezTo>
                  <a:pt x="3299" y="0"/>
                  <a:pt x="1681" y="125"/>
                  <a:pt x="91" y="167"/>
                </a:cubicBezTo>
                <a:cubicBezTo>
                  <a:pt x="0" y="197"/>
                  <a:pt x="0" y="319"/>
                  <a:pt x="91" y="349"/>
                </a:cubicBezTo>
                <a:cubicBezTo>
                  <a:pt x="1694" y="412"/>
                  <a:pt x="3325" y="545"/>
                  <a:pt x="4946" y="545"/>
                </a:cubicBezTo>
                <a:cubicBezTo>
                  <a:pt x="5692" y="545"/>
                  <a:pt x="6436" y="517"/>
                  <a:pt x="7173" y="440"/>
                </a:cubicBezTo>
                <a:cubicBezTo>
                  <a:pt x="7356" y="410"/>
                  <a:pt x="7356" y="136"/>
                  <a:pt x="7173" y="106"/>
                </a:cubicBezTo>
                <a:cubicBezTo>
                  <a:pt x="6423" y="28"/>
                  <a:pt x="5666" y="0"/>
                  <a:pt x="49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"/>
          <p:cNvSpPr/>
          <p:nvPr/>
        </p:nvSpPr>
        <p:spPr>
          <a:xfrm>
            <a:off x="2687521" y="4459191"/>
            <a:ext cx="615603" cy="35589"/>
          </a:xfrm>
          <a:custGeom>
            <a:avLst/>
            <a:gdLst/>
            <a:ahLst/>
            <a:cxnLst/>
            <a:rect l="l" t="t" r="r" b="b"/>
            <a:pathLst>
              <a:path w="22798" h="1318" extrusionOk="0">
                <a:moveTo>
                  <a:pt x="22217" y="0"/>
                </a:moveTo>
                <a:cubicBezTo>
                  <a:pt x="21113" y="0"/>
                  <a:pt x="20309" y="580"/>
                  <a:pt x="19119" y="607"/>
                </a:cubicBezTo>
                <a:cubicBezTo>
                  <a:pt x="17728" y="626"/>
                  <a:pt x="16372" y="801"/>
                  <a:pt x="15007" y="801"/>
                </a:cubicBezTo>
                <a:cubicBezTo>
                  <a:pt x="14196" y="801"/>
                  <a:pt x="13381" y="739"/>
                  <a:pt x="12554" y="546"/>
                </a:cubicBezTo>
                <a:cubicBezTo>
                  <a:pt x="11650" y="338"/>
                  <a:pt x="10759" y="295"/>
                  <a:pt x="9866" y="295"/>
                </a:cubicBezTo>
                <a:cubicBezTo>
                  <a:pt x="9235" y="295"/>
                  <a:pt x="8604" y="316"/>
                  <a:pt x="7966" y="316"/>
                </a:cubicBezTo>
                <a:cubicBezTo>
                  <a:pt x="7533" y="316"/>
                  <a:pt x="7097" y="306"/>
                  <a:pt x="6657" y="273"/>
                </a:cubicBezTo>
                <a:cubicBezTo>
                  <a:pt x="5601" y="204"/>
                  <a:pt x="4626" y="129"/>
                  <a:pt x="3664" y="129"/>
                </a:cubicBezTo>
                <a:cubicBezTo>
                  <a:pt x="2493" y="129"/>
                  <a:pt x="1343" y="240"/>
                  <a:pt x="92" y="607"/>
                </a:cubicBezTo>
                <a:cubicBezTo>
                  <a:pt x="1" y="637"/>
                  <a:pt x="31" y="759"/>
                  <a:pt x="122" y="759"/>
                </a:cubicBezTo>
                <a:cubicBezTo>
                  <a:pt x="1168" y="488"/>
                  <a:pt x="2170" y="398"/>
                  <a:pt x="3168" y="398"/>
                </a:cubicBezTo>
                <a:cubicBezTo>
                  <a:pt x="4519" y="398"/>
                  <a:pt x="5862" y="563"/>
                  <a:pt x="7296" y="668"/>
                </a:cubicBezTo>
                <a:cubicBezTo>
                  <a:pt x="7588" y="687"/>
                  <a:pt x="7877" y="694"/>
                  <a:pt x="8165" y="694"/>
                </a:cubicBezTo>
                <a:cubicBezTo>
                  <a:pt x="8806" y="694"/>
                  <a:pt x="9442" y="658"/>
                  <a:pt x="10092" y="637"/>
                </a:cubicBezTo>
                <a:cubicBezTo>
                  <a:pt x="11217" y="637"/>
                  <a:pt x="12189" y="1002"/>
                  <a:pt x="13283" y="1185"/>
                </a:cubicBezTo>
                <a:cubicBezTo>
                  <a:pt x="13853" y="1283"/>
                  <a:pt x="14423" y="1318"/>
                  <a:pt x="14993" y="1318"/>
                </a:cubicBezTo>
                <a:cubicBezTo>
                  <a:pt x="16189" y="1318"/>
                  <a:pt x="17389" y="1165"/>
                  <a:pt x="18603" y="1124"/>
                </a:cubicBezTo>
                <a:cubicBezTo>
                  <a:pt x="18922" y="1139"/>
                  <a:pt x="19249" y="1147"/>
                  <a:pt x="19579" y="1147"/>
                </a:cubicBezTo>
                <a:cubicBezTo>
                  <a:pt x="19910" y="1147"/>
                  <a:pt x="20244" y="1139"/>
                  <a:pt x="20578" y="1124"/>
                </a:cubicBezTo>
                <a:cubicBezTo>
                  <a:pt x="21430" y="1002"/>
                  <a:pt x="21399" y="394"/>
                  <a:pt x="22615" y="273"/>
                </a:cubicBezTo>
                <a:cubicBezTo>
                  <a:pt x="22737" y="273"/>
                  <a:pt x="22797" y="60"/>
                  <a:pt x="22645" y="30"/>
                </a:cubicBezTo>
                <a:cubicBezTo>
                  <a:pt x="22497" y="9"/>
                  <a:pt x="22355" y="0"/>
                  <a:pt x="222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"/>
          <p:cNvSpPr/>
          <p:nvPr/>
        </p:nvSpPr>
        <p:spPr>
          <a:xfrm>
            <a:off x="3439351" y="4465320"/>
            <a:ext cx="140359" cy="14392"/>
          </a:xfrm>
          <a:custGeom>
            <a:avLst/>
            <a:gdLst/>
            <a:ahLst/>
            <a:cxnLst/>
            <a:rect l="l" t="t" r="r" b="b"/>
            <a:pathLst>
              <a:path w="5198" h="533" extrusionOk="0">
                <a:moveTo>
                  <a:pt x="1812" y="0"/>
                </a:moveTo>
                <a:cubicBezTo>
                  <a:pt x="1588" y="0"/>
                  <a:pt x="1368" y="15"/>
                  <a:pt x="1155" y="46"/>
                </a:cubicBezTo>
                <a:cubicBezTo>
                  <a:pt x="760" y="107"/>
                  <a:pt x="456" y="319"/>
                  <a:pt x="91" y="380"/>
                </a:cubicBezTo>
                <a:cubicBezTo>
                  <a:pt x="0" y="380"/>
                  <a:pt x="30" y="532"/>
                  <a:pt x="122" y="532"/>
                </a:cubicBezTo>
                <a:lnTo>
                  <a:pt x="152" y="532"/>
                </a:lnTo>
                <a:cubicBezTo>
                  <a:pt x="608" y="471"/>
                  <a:pt x="973" y="258"/>
                  <a:pt x="1459" y="198"/>
                </a:cubicBezTo>
                <a:cubicBezTo>
                  <a:pt x="1626" y="183"/>
                  <a:pt x="1801" y="175"/>
                  <a:pt x="1976" y="175"/>
                </a:cubicBezTo>
                <a:cubicBezTo>
                  <a:pt x="2151" y="175"/>
                  <a:pt x="2325" y="183"/>
                  <a:pt x="2492" y="198"/>
                </a:cubicBezTo>
                <a:cubicBezTo>
                  <a:pt x="2649" y="192"/>
                  <a:pt x="2805" y="190"/>
                  <a:pt x="2961" y="190"/>
                </a:cubicBezTo>
                <a:cubicBezTo>
                  <a:pt x="3686" y="190"/>
                  <a:pt x="4412" y="244"/>
                  <a:pt x="5137" y="319"/>
                </a:cubicBezTo>
                <a:cubicBezTo>
                  <a:pt x="5167" y="319"/>
                  <a:pt x="5198" y="258"/>
                  <a:pt x="5137" y="228"/>
                </a:cubicBezTo>
                <a:cubicBezTo>
                  <a:pt x="4371" y="123"/>
                  <a:pt x="3606" y="40"/>
                  <a:pt x="2840" y="40"/>
                </a:cubicBezTo>
                <a:cubicBezTo>
                  <a:pt x="2724" y="40"/>
                  <a:pt x="2608" y="42"/>
                  <a:pt x="2492" y="46"/>
                </a:cubicBezTo>
                <a:cubicBezTo>
                  <a:pt x="2264" y="15"/>
                  <a:pt x="2037" y="0"/>
                  <a:pt x="18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"/>
          <p:cNvSpPr/>
          <p:nvPr/>
        </p:nvSpPr>
        <p:spPr>
          <a:xfrm>
            <a:off x="2300116" y="4600927"/>
            <a:ext cx="714108" cy="35535"/>
          </a:xfrm>
          <a:custGeom>
            <a:avLst/>
            <a:gdLst/>
            <a:ahLst/>
            <a:cxnLst/>
            <a:rect l="l" t="t" r="r" b="b"/>
            <a:pathLst>
              <a:path w="26446" h="1316" extrusionOk="0">
                <a:moveTo>
                  <a:pt x="9043" y="1"/>
                </a:moveTo>
                <a:cubicBezTo>
                  <a:pt x="6067" y="1"/>
                  <a:pt x="3113" y="182"/>
                  <a:pt x="92" y="404"/>
                </a:cubicBezTo>
                <a:cubicBezTo>
                  <a:pt x="1" y="404"/>
                  <a:pt x="1" y="556"/>
                  <a:pt x="92" y="556"/>
                </a:cubicBezTo>
                <a:cubicBezTo>
                  <a:pt x="2733" y="501"/>
                  <a:pt x="5330" y="372"/>
                  <a:pt x="7943" y="372"/>
                </a:cubicBezTo>
                <a:cubicBezTo>
                  <a:pt x="9720" y="372"/>
                  <a:pt x="11505" y="432"/>
                  <a:pt x="13314" y="617"/>
                </a:cubicBezTo>
                <a:cubicBezTo>
                  <a:pt x="15259" y="829"/>
                  <a:pt x="17266" y="951"/>
                  <a:pt x="19241" y="1012"/>
                </a:cubicBezTo>
                <a:cubicBezTo>
                  <a:pt x="19919" y="1012"/>
                  <a:pt x="20606" y="992"/>
                  <a:pt x="21292" y="992"/>
                </a:cubicBezTo>
                <a:cubicBezTo>
                  <a:pt x="21806" y="992"/>
                  <a:pt x="22320" y="1003"/>
                  <a:pt x="22828" y="1042"/>
                </a:cubicBezTo>
                <a:cubicBezTo>
                  <a:pt x="23729" y="1117"/>
                  <a:pt x="24568" y="1316"/>
                  <a:pt x="25464" y="1316"/>
                </a:cubicBezTo>
                <a:cubicBezTo>
                  <a:pt x="25656" y="1316"/>
                  <a:pt x="25851" y="1307"/>
                  <a:pt x="26050" y="1285"/>
                </a:cubicBezTo>
                <a:cubicBezTo>
                  <a:pt x="26323" y="1255"/>
                  <a:pt x="26445" y="799"/>
                  <a:pt x="26111" y="738"/>
                </a:cubicBezTo>
                <a:cubicBezTo>
                  <a:pt x="24074" y="313"/>
                  <a:pt x="21984" y="244"/>
                  <a:pt x="19887" y="244"/>
                </a:cubicBezTo>
                <a:cubicBezTo>
                  <a:pt x="18894" y="244"/>
                  <a:pt x="17899" y="260"/>
                  <a:pt x="16907" y="260"/>
                </a:cubicBezTo>
                <a:cubicBezTo>
                  <a:pt x="15804" y="260"/>
                  <a:pt x="14706" y="241"/>
                  <a:pt x="13618" y="161"/>
                </a:cubicBezTo>
                <a:cubicBezTo>
                  <a:pt x="12080" y="48"/>
                  <a:pt x="10559" y="1"/>
                  <a:pt x="90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"/>
          <p:cNvSpPr/>
          <p:nvPr/>
        </p:nvSpPr>
        <p:spPr>
          <a:xfrm>
            <a:off x="3065880" y="4638892"/>
            <a:ext cx="5779" cy="5779"/>
          </a:xfrm>
          <a:custGeom>
            <a:avLst/>
            <a:gdLst/>
            <a:ahLst/>
            <a:cxnLst/>
            <a:rect l="l" t="t" r="r" b="b"/>
            <a:pathLst>
              <a:path w="214" h="214" extrusionOk="0">
                <a:moveTo>
                  <a:pt x="92" y="1"/>
                </a:moveTo>
                <a:cubicBezTo>
                  <a:pt x="1" y="31"/>
                  <a:pt x="1" y="183"/>
                  <a:pt x="92" y="214"/>
                </a:cubicBezTo>
                <a:cubicBezTo>
                  <a:pt x="214" y="183"/>
                  <a:pt x="214" y="31"/>
                  <a:pt x="9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2"/>
          <p:cNvSpPr/>
          <p:nvPr/>
        </p:nvSpPr>
        <p:spPr>
          <a:xfrm>
            <a:off x="2776980" y="4845731"/>
            <a:ext cx="45148" cy="3321"/>
          </a:xfrm>
          <a:custGeom>
            <a:avLst/>
            <a:gdLst/>
            <a:ahLst/>
            <a:cxnLst/>
            <a:rect l="l" t="t" r="r" b="b"/>
            <a:pathLst>
              <a:path w="1672" h="123" extrusionOk="0">
                <a:moveTo>
                  <a:pt x="61" y="0"/>
                </a:moveTo>
                <a:cubicBezTo>
                  <a:pt x="1" y="0"/>
                  <a:pt x="1" y="92"/>
                  <a:pt x="61" y="122"/>
                </a:cubicBezTo>
                <a:cubicBezTo>
                  <a:pt x="578" y="122"/>
                  <a:pt x="1095" y="122"/>
                  <a:pt x="1612" y="92"/>
                </a:cubicBezTo>
                <a:cubicBezTo>
                  <a:pt x="1664" y="92"/>
                  <a:pt x="1671" y="25"/>
                  <a:pt x="1634" y="25"/>
                </a:cubicBezTo>
                <a:cubicBezTo>
                  <a:pt x="1628" y="25"/>
                  <a:pt x="1620" y="27"/>
                  <a:pt x="1612" y="31"/>
                </a:cubicBezTo>
                <a:cubicBezTo>
                  <a:pt x="1353" y="16"/>
                  <a:pt x="1095" y="16"/>
                  <a:pt x="837" y="16"/>
                </a:cubicBezTo>
                <a:cubicBezTo>
                  <a:pt x="578" y="16"/>
                  <a:pt x="320" y="16"/>
                  <a:pt x="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"/>
          <p:cNvSpPr/>
          <p:nvPr/>
        </p:nvSpPr>
        <p:spPr>
          <a:xfrm>
            <a:off x="2659627" y="4972157"/>
            <a:ext cx="1083421" cy="50144"/>
          </a:xfrm>
          <a:custGeom>
            <a:avLst/>
            <a:gdLst/>
            <a:ahLst/>
            <a:cxnLst/>
            <a:rect l="l" t="t" r="r" b="b"/>
            <a:pathLst>
              <a:path w="40123" h="1857" extrusionOk="0">
                <a:moveTo>
                  <a:pt x="38992" y="1242"/>
                </a:moveTo>
                <a:cubicBezTo>
                  <a:pt x="38534" y="1242"/>
                  <a:pt x="38108" y="1304"/>
                  <a:pt x="37669" y="1377"/>
                </a:cubicBezTo>
                <a:lnTo>
                  <a:pt x="37669" y="1377"/>
                </a:lnTo>
                <a:cubicBezTo>
                  <a:pt x="38024" y="1338"/>
                  <a:pt x="38380" y="1311"/>
                  <a:pt x="38739" y="1311"/>
                </a:cubicBezTo>
                <a:cubicBezTo>
                  <a:pt x="39175" y="1311"/>
                  <a:pt x="39615" y="1351"/>
                  <a:pt x="40062" y="1458"/>
                </a:cubicBezTo>
                <a:cubicBezTo>
                  <a:pt x="40122" y="1458"/>
                  <a:pt x="40122" y="1398"/>
                  <a:pt x="40092" y="1367"/>
                </a:cubicBezTo>
                <a:cubicBezTo>
                  <a:pt x="39696" y="1276"/>
                  <a:pt x="39335" y="1242"/>
                  <a:pt x="38992" y="1242"/>
                </a:cubicBezTo>
                <a:close/>
                <a:moveTo>
                  <a:pt x="37669" y="1377"/>
                </a:moveTo>
                <a:cubicBezTo>
                  <a:pt x="37074" y="1442"/>
                  <a:pt x="36482" y="1540"/>
                  <a:pt x="35889" y="1599"/>
                </a:cubicBezTo>
                <a:lnTo>
                  <a:pt x="35889" y="1599"/>
                </a:lnTo>
                <a:cubicBezTo>
                  <a:pt x="36014" y="1595"/>
                  <a:pt x="36139" y="1589"/>
                  <a:pt x="36262" y="1580"/>
                </a:cubicBezTo>
                <a:cubicBezTo>
                  <a:pt x="36773" y="1536"/>
                  <a:pt x="37227" y="1450"/>
                  <a:pt x="37669" y="1377"/>
                </a:cubicBezTo>
                <a:close/>
                <a:moveTo>
                  <a:pt x="12921" y="0"/>
                </a:moveTo>
                <a:cubicBezTo>
                  <a:pt x="12224" y="0"/>
                  <a:pt x="11524" y="17"/>
                  <a:pt x="10821" y="60"/>
                </a:cubicBezTo>
                <a:cubicBezTo>
                  <a:pt x="7204" y="273"/>
                  <a:pt x="3617" y="759"/>
                  <a:pt x="61" y="1519"/>
                </a:cubicBezTo>
                <a:cubicBezTo>
                  <a:pt x="0" y="1550"/>
                  <a:pt x="30" y="1671"/>
                  <a:pt x="122" y="1671"/>
                </a:cubicBezTo>
                <a:cubicBezTo>
                  <a:pt x="3769" y="1033"/>
                  <a:pt x="7477" y="729"/>
                  <a:pt x="11155" y="729"/>
                </a:cubicBezTo>
                <a:cubicBezTo>
                  <a:pt x="14323" y="729"/>
                  <a:pt x="17436" y="1220"/>
                  <a:pt x="20572" y="1220"/>
                </a:cubicBezTo>
                <a:cubicBezTo>
                  <a:pt x="20746" y="1220"/>
                  <a:pt x="20920" y="1218"/>
                  <a:pt x="21095" y="1215"/>
                </a:cubicBezTo>
                <a:cubicBezTo>
                  <a:pt x="21317" y="1211"/>
                  <a:pt x="21539" y="1209"/>
                  <a:pt x="21761" y="1209"/>
                </a:cubicBezTo>
                <a:cubicBezTo>
                  <a:pt x="24719" y="1209"/>
                  <a:pt x="27607" y="1569"/>
                  <a:pt x="30548" y="1823"/>
                </a:cubicBezTo>
                <a:cubicBezTo>
                  <a:pt x="30862" y="1847"/>
                  <a:pt x="31173" y="1857"/>
                  <a:pt x="31482" y="1857"/>
                </a:cubicBezTo>
                <a:cubicBezTo>
                  <a:pt x="32756" y="1857"/>
                  <a:pt x="33993" y="1690"/>
                  <a:pt x="35290" y="1641"/>
                </a:cubicBezTo>
                <a:cubicBezTo>
                  <a:pt x="35490" y="1633"/>
                  <a:pt x="35689" y="1618"/>
                  <a:pt x="35889" y="1599"/>
                </a:cubicBezTo>
                <a:lnTo>
                  <a:pt x="35889" y="1599"/>
                </a:lnTo>
                <a:cubicBezTo>
                  <a:pt x="35792" y="1601"/>
                  <a:pt x="35695" y="1603"/>
                  <a:pt x="35597" y="1603"/>
                </a:cubicBezTo>
                <a:cubicBezTo>
                  <a:pt x="34073" y="1603"/>
                  <a:pt x="32431" y="1275"/>
                  <a:pt x="30973" y="1063"/>
                </a:cubicBezTo>
                <a:cubicBezTo>
                  <a:pt x="27902" y="608"/>
                  <a:pt x="24857" y="206"/>
                  <a:pt x="21739" y="206"/>
                </a:cubicBezTo>
                <a:cubicBezTo>
                  <a:pt x="21524" y="206"/>
                  <a:pt x="21310" y="208"/>
                  <a:pt x="21095" y="212"/>
                </a:cubicBezTo>
                <a:cubicBezTo>
                  <a:pt x="20862" y="216"/>
                  <a:pt x="20629" y="218"/>
                  <a:pt x="20397" y="218"/>
                </a:cubicBezTo>
                <a:cubicBezTo>
                  <a:pt x="17898" y="218"/>
                  <a:pt x="15425" y="0"/>
                  <a:pt x="129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"/>
          <p:cNvSpPr/>
          <p:nvPr/>
        </p:nvSpPr>
        <p:spPr>
          <a:xfrm>
            <a:off x="3879276" y="5013984"/>
            <a:ext cx="32025" cy="13042"/>
          </a:xfrm>
          <a:custGeom>
            <a:avLst/>
            <a:gdLst/>
            <a:ahLst/>
            <a:cxnLst/>
            <a:rect l="l" t="t" r="r" b="b"/>
            <a:pathLst>
              <a:path w="1186" h="483" extrusionOk="0">
                <a:moveTo>
                  <a:pt x="122" y="1"/>
                </a:moveTo>
                <a:cubicBezTo>
                  <a:pt x="61" y="1"/>
                  <a:pt x="0" y="92"/>
                  <a:pt x="61" y="122"/>
                </a:cubicBezTo>
                <a:cubicBezTo>
                  <a:pt x="319" y="226"/>
                  <a:pt x="666" y="483"/>
                  <a:pt x="988" y="483"/>
                </a:cubicBezTo>
                <a:cubicBezTo>
                  <a:pt x="1045" y="483"/>
                  <a:pt x="1101" y="475"/>
                  <a:pt x="1155" y="457"/>
                </a:cubicBezTo>
                <a:cubicBezTo>
                  <a:pt x="1186" y="426"/>
                  <a:pt x="1186" y="365"/>
                  <a:pt x="1155" y="365"/>
                </a:cubicBezTo>
                <a:cubicBezTo>
                  <a:pt x="942" y="335"/>
                  <a:pt x="760" y="305"/>
                  <a:pt x="578" y="213"/>
                </a:cubicBezTo>
                <a:cubicBezTo>
                  <a:pt x="426" y="153"/>
                  <a:pt x="274" y="92"/>
                  <a:pt x="1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"/>
          <p:cNvSpPr/>
          <p:nvPr/>
        </p:nvSpPr>
        <p:spPr>
          <a:xfrm>
            <a:off x="3607604" y="4746416"/>
            <a:ext cx="66507" cy="9046"/>
          </a:xfrm>
          <a:custGeom>
            <a:avLst/>
            <a:gdLst/>
            <a:ahLst/>
            <a:cxnLst/>
            <a:rect l="l" t="t" r="r" b="b"/>
            <a:pathLst>
              <a:path w="2463" h="335" extrusionOk="0">
                <a:moveTo>
                  <a:pt x="122" y="1"/>
                </a:moveTo>
                <a:cubicBezTo>
                  <a:pt x="0" y="1"/>
                  <a:pt x="0" y="183"/>
                  <a:pt x="122" y="183"/>
                </a:cubicBezTo>
                <a:cubicBezTo>
                  <a:pt x="851" y="305"/>
                  <a:pt x="1611" y="335"/>
                  <a:pt x="2371" y="335"/>
                </a:cubicBezTo>
                <a:cubicBezTo>
                  <a:pt x="2462" y="335"/>
                  <a:pt x="2462" y="213"/>
                  <a:pt x="2371" y="213"/>
                </a:cubicBezTo>
                <a:cubicBezTo>
                  <a:pt x="1611" y="153"/>
                  <a:pt x="882" y="61"/>
                  <a:pt x="1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"/>
          <p:cNvSpPr/>
          <p:nvPr/>
        </p:nvSpPr>
        <p:spPr>
          <a:xfrm>
            <a:off x="873655" y="4552808"/>
            <a:ext cx="785476" cy="41908"/>
          </a:xfrm>
          <a:custGeom>
            <a:avLst/>
            <a:gdLst/>
            <a:ahLst/>
            <a:cxnLst/>
            <a:rect l="l" t="t" r="r" b="b"/>
            <a:pathLst>
              <a:path w="29089" h="1552" extrusionOk="0">
                <a:moveTo>
                  <a:pt x="19250" y="0"/>
                </a:moveTo>
                <a:cubicBezTo>
                  <a:pt x="17881" y="0"/>
                  <a:pt x="16517" y="206"/>
                  <a:pt x="15168" y="271"/>
                </a:cubicBezTo>
                <a:cubicBezTo>
                  <a:pt x="12660" y="408"/>
                  <a:pt x="10152" y="476"/>
                  <a:pt x="7645" y="476"/>
                </a:cubicBezTo>
                <a:cubicBezTo>
                  <a:pt x="5137" y="476"/>
                  <a:pt x="2629" y="408"/>
                  <a:pt x="122" y="271"/>
                </a:cubicBezTo>
                <a:cubicBezTo>
                  <a:pt x="0" y="271"/>
                  <a:pt x="0" y="423"/>
                  <a:pt x="122" y="453"/>
                </a:cubicBezTo>
                <a:lnTo>
                  <a:pt x="122" y="423"/>
                </a:lnTo>
                <a:cubicBezTo>
                  <a:pt x="3444" y="777"/>
                  <a:pt x="6754" y="851"/>
                  <a:pt x="10075" y="851"/>
                </a:cubicBezTo>
                <a:cubicBezTo>
                  <a:pt x="11889" y="851"/>
                  <a:pt x="13707" y="829"/>
                  <a:pt x="15532" y="818"/>
                </a:cubicBezTo>
                <a:cubicBezTo>
                  <a:pt x="16459" y="806"/>
                  <a:pt x="17331" y="776"/>
                  <a:pt x="18190" y="776"/>
                </a:cubicBezTo>
                <a:cubicBezTo>
                  <a:pt x="19528" y="776"/>
                  <a:pt x="20836" y="850"/>
                  <a:pt x="22280" y="1183"/>
                </a:cubicBezTo>
                <a:cubicBezTo>
                  <a:pt x="23377" y="1430"/>
                  <a:pt x="24504" y="1551"/>
                  <a:pt x="25636" y="1551"/>
                </a:cubicBezTo>
                <a:cubicBezTo>
                  <a:pt x="26731" y="1551"/>
                  <a:pt x="27830" y="1437"/>
                  <a:pt x="28906" y="1213"/>
                </a:cubicBezTo>
                <a:cubicBezTo>
                  <a:pt x="29089" y="1183"/>
                  <a:pt x="29058" y="879"/>
                  <a:pt x="28846" y="879"/>
                </a:cubicBezTo>
                <a:cubicBezTo>
                  <a:pt x="28655" y="883"/>
                  <a:pt x="28466" y="885"/>
                  <a:pt x="28278" y="885"/>
                </a:cubicBezTo>
                <a:cubicBezTo>
                  <a:pt x="25739" y="885"/>
                  <a:pt x="23429" y="515"/>
                  <a:pt x="20882" y="119"/>
                </a:cubicBezTo>
                <a:cubicBezTo>
                  <a:pt x="20338" y="32"/>
                  <a:pt x="19794" y="0"/>
                  <a:pt x="192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"/>
          <p:cNvSpPr/>
          <p:nvPr/>
        </p:nvSpPr>
        <p:spPr>
          <a:xfrm>
            <a:off x="518248" y="4762375"/>
            <a:ext cx="636935" cy="29676"/>
          </a:xfrm>
          <a:custGeom>
            <a:avLst/>
            <a:gdLst/>
            <a:ahLst/>
            <a:cxnLst/>
            <a:rect l="l" t="t" r="r" b="b"/>
            <a:pathLst>
              <a:path w="23588" h="1099" extrusionOk="0">
                <a:moveTo>
                  <a:pt x="18878" y="1"/>
                </a:moveTo>
                <a:cubicBezTo>
                  <a:pt x="16576" y="1"/>
                  <a:pt x="14244" y="171"/>
                  <a:pt x="11980" y="171"/>
                </a:cubicBezTo>
                <a:cubicBezTo>
                  <a:pt x="11867" y="171"/>
                  <a:pt x="11755" y="170"/>
                  <a:pt x="11642" y="170"/>
                </a:cubicBezTo>
                <a:cubicBezTo>
                  <a:pt x="10101" y="157"/>
                  <a:pt x="8541" y="116"/>
                  <a:pt x="6982" y="116"/>
                </a:cubicBezTo>
                <a:cubicBezTo>
                  <a:pt x="4667" y="116"/>
                  <a:pt x="2357" y="208"/>
                  <a:pt x="122" y="625"/>
                </a:cubicBezTo>
                <a:cubicBezTo>
                  <a:pt x="1" y="656"/>
                  <a:pt x="61" y="808"/>
                  <a:pt x="153" y="808"/>
                </a:cubicBezTo>
                <a:cubicBezTo>
                  <a:pt x="1571" y="604"/>
                  <a:pt x="3013" y="532"/>
                  <a:pt x="4461" y="532"/>
                </a:cubicBezTo>
                <a:cubicBezTo>
                  <a:pt x="7108" y="532"/>
                  <a:pt x="9778" y="770"/>
                  <a:pt x="12372" y="869"/>
                </a:cubicBezTo>
                <a:cubicBezTo>
                  <a:pt x="14377" y="954"/>
                  <a:pt x="16509" y="1098"/>
                  <a:pt x="18613" y="1098"/>
                </a:cubicBezTo>
                <a:cubicBezTo>
                  <a:pt x="20240" y="1098"/>
                  <a:pt x="21851" y="1012"/>
                  <a:pt x="23375" y="747"/>
                </a:cubicBezTo>
                <a:cubicBezTo>
                  <a:pt x="23588" y="686"/>
                  <a:pt x="23588" y="382"/>
                  <a:pt x="23375" y="321"/>
                </a:cubicBezTo>
                <a:cubicBezTo>
                  <a:pt x="21908" y="75"/>
                  <a:pt x="20399" y="1"/>
                  <a:pt x="188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"/>
          <p:cNvSpPr/>
          <p:nvPr/>
        </p:nvSpPr>
        <p:spPr>
          <a:xfrm>
            <a:off x="1284849" y="4784895"/>
            <a:ext cx="99315" cy="18173"/>
          </a:xfrm>
          <a:custGeom>
            <a:avLst/>
            <a:gdLst/>
            <a:ahLst/>
            <a:cxnLst/>
            <a:rect l="l" t="t" r="r" b="b"/>
            <a:pathLst>
              <a:path w="3678" h="673" extrusionOk="0">
                <a:moveTo>
                  <a:pt x="3610" y="0"/>
                </a:moveTo>
                <a:cubicBezTo>
                  <a:pt x="3603" y="0"/>
                  <a:pt x="3595" y="1"/>
                  <a:pt x="3587" y="4"/>
                </a:cubicBezTo>
                <a:cubicBezTo>
                  <a:pt x="2402" y="4"/>
                  <a:pt x="1247" y="187"/>
                  <a:pt x="91" y="491"/>
                </a:cubicBezTo>
                <a:cubicBezTo>
                  <a:pt x="0" y="521"/>
                  <a:pt x="31" y="673"/>
                  <a:pt x="152" y="673"/>
                </a:cubicBezTo>
                <a:cubicBezTo>
                  <a:pt x="1277" y="369"/>
                  <a:pt x="2432" y="187"/>
                  <a:pt x="3587" y="126"/>
                </a:cubicBezTo>
                <a:cubicBezTo>
                  <a:pt x="3670" y="126"/>
                  <a:pt x="3677" y="0"/>
                  <a:pt x="36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"/>
          <p:cNvSpPr/>
          <p:nvPr/>
        </p:nvSpPr>
        <p:spPr>
          <a:xfrm>
            <a:off x="1504811" y="4783221"/>
            <a:ext cx="150215" cy="6724"/>
          </a:xfrm>
          <a:custGeom>
            <a:avLst/>
            <a:gdLst/>
            <a:ahLst/>
            <a:cxnLst/>
            <a:rect l="l" t="t" r="r" b="b"/>
            <a:pathLst>
              <a:path w="5563" h="249" extrusionOk="0">
                <a:moveTo>
                  <a:pt x="3222" y="1"/>
                </a:moveTo>
                <a:cubicBezTo>
                  <a:pt x="2193" y="1"/>
                  <a:pt x="1157" y="18"/>
                  <a:pt x="122" y="36"/>
                </a:cubicBezTo>
                <a:cubicBezTo>
                  <a:pt x="0" y="66"/>
                  <a:pt x="0" y="218"/>
                  <a:pt x="122" y="249"/>
                </a:cubicBezTo>
                <a:lnTo>
                  <a:pt x="122" y="218"/>
                </a:lnTo>
                <a:cubicBezTo>
                  <a:pt x="1317" y="218"/>
                  <a:pt x="2513" y="245"/>
                  <a:pt x="3700" y="245"/>
                </a:cubicBezTo>
                <a:cubicBezTo>
                  <a:pt x="4293" y="245"/>
                  <a:pt x="4884" y="238"/>
                  <a:pt x="5472" y="218"/>
                </a:cubicBezTo>
                <a:cubicBezTo>
                  <a:pt x="5563" y="188"/>
                  <a:pt x="5563" y="66"/>
                  <a:pt x="5472" y="36"/>
                </a:cubicBezTo>
                <a:cubicBezTo>
                  <a:pt x="4726" y="10"/>
                  <a:pt x="3976" y="1"/>
                  <a:pt x="32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"/>
          <p:cNvSpPr/>
          <p:nvPr/>
        </p:nvSpPr>
        <p:spPr>
          <a:xfrm>
            <a:off x="1201951" y="4653663"/>
            <a:ext cx="248720" cy="19064"/>
          </a:xfrm>
          <a:custGeom>
            <a:avLst/>
            <a:gdLst/>
            <a:ahLst/>
            <a:cxnLst/>
            <a:rect l="l" t="t" r="r" b="b"/>
            <a:pathLst>
              <a:path w="9211" h="706" extrusionOk="0">
                <a:moveTo>
                  <a:pt x="92" y="1"/>
                </a:moveTo>
                <a:cubicBezTo>
                  <a:pt x="0" y="1"/>
                  <a:pt x="0" y="153"/>
                  <a:pt x="92" y="153"/>
                </a:cubicBezTo>
                <a:cubicBezTo>
                  <a:pt x="2915" y="295"/>
                  <a:pt x="5711" y="706"/>
                  <a:pt x="8531" y="706"/>
                </a:cubicBezTo>
                <a:cubicBezTo>
                  <a:pt x="8716" y="706"/>
                  <a:pt x="8902" y="704"/>
                  <a:pt x="9089" y="700"/>
                </a:cubicBezTo>
                <a:cubicBezTo>
                  <a:pt x="9210" y="700"/>
                  <a:pt x="9210" y="518"/>
                  <a:pt x="9089" y="487"/>
                </a:cubicBezTo>
                <a:cubicBezTo>
                  <a:pt x="6079" y="396"/>
                  <a:pt x="3101" y="122"/>
                  <a:pt x="9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"/>
          <p:cNvSpPr/>
          <p:nvPr/>
        </p:nvSpPr>
        <p:spPr>
          <a:xfrm>
            <a:off x="1212617" y="4908917"/>
            <a:ext cx="351303" cy="22196"/>
          </a:xfrm>
          <a:custGeom>
            <a:avLst/>
            <a:gdLst/>
            <a:ahLst/>
            <a:cxnLst/>
            <a:rect l="l" t="t" r="r" b="b"/>
            <a:pathLst>
              <a:path w="13010" h="822" extrusionOk="0">
                <a:moveTo>
                  <a:pt x="12858" y="1"/>
                </a:moveTo>
                <a:lnTo>
                  <a:pt x="213" y="487"/>
                </a:lnTo>
                <a:cubicBezTo>
                  <a:pt x="0" y="487"/>
                  <a:pt x="0" y="822"/>
                  <a:pt x="213" y="822"/>
                </a:cubicBezTo>
                <a:lnTo>
                  <a:pt x="12858" y="275"/>
                </a:lnTo>
                <a:cubicBezTo>
                  <a:pt x="13010" y="275"/>
                  <a:pt x="13010" y="1"/>
                  <a:pt x="1285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"/>
          <p:cNvSpPr/>
          <p:nvPr/>
        </p:nvSpPr>
        <p:spPr>
          <a:xfrm>
            <a:off x="2056364" y="4498263"/>
            <a:ext cx="197820" cy="20009"/>
          </a:xfrm>
          <a:custGeom>
            <a:avLst/>
            <a:gdLst/>
            <a:ahLst/>
            <a:cxnLst/>
            <a:rect l="l" t="t" r="r" b="b"/>
            <a:pathLst>
              <a:path w="7326" h="741" extrusionOk="0">
                <a:moveTo>
                  <a:pt x="1460" y="1"/>
                </a:moveTo>
                <a:cubicBezTo>
                  <a:pt x="1016" y="1"/>
                  <a:pt x="570" y="5"/>
                  <a:pt x="122" y="11"/>
                </a:cubicBezTo>
                <a:cubicBezTo>
                  <a:pt x="0" y="42"/>
                  <a:pt x="0" y="194"/>
                  <a:pt x="122" y="224"/>
                </a:cubicBezTo>
                <a:cubicBezTo>
                  <a:pt x="2493" y="224"/>
                  <a:pt x="4864" y="406"/>
                  <a:pt x="7204" y="741"/>
                </a:cubicBezTo>
                <a:cubicBezTo>
                  <a:pt x="7326" y="741"/>
                  <a:pt x="7326" y="558"/>
                  <a:pt x="7234" y="558"/>
                </a:cubicBezTo>
                <a:cubicBezTo>
                  <a:pt x="5306" y="89"/>
                  <a:pt x="3398" y="1"/>
                  <a:pt x="14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"/>
          <p:cNvSpPr/>
          <p:nvPr/>
        </p:nvSpPr>
        <p:spPr>
          <a:xfrm>
            <a:off x="2279594" y="4890879"/>
            <a:ext cx="47632" cy="5752"/>
          </a:xfrm>
          <a:custGeom>
            <a:avLst/>
            <a:gdLst/>
            <a:ahLst/>
            <a:cxnLst/>
            <a:rect l="l" t="t" r="r" b="b"/>
            <a:pathLst>
              <a:path w="1764" h="213" extrusionOk="0">
                <a:moveTo>
                  <a:pt x="153" y="0"/>
                </a:moveTo>
                <a:cubicBezTo>
                  <a:pt x="1" y="0"/>
                  <a:pt x="1" y="213"/>
                  <a:pt x="153" y="213"/>
                </a:cubicBezTo>
                <a:cubicBezTo>
                  <a:pt x="670" y="213"/>
                  <a:pt x="1186" y="213"/>
                  <a:pt x="1703" y="183"/>
                </a:cubicBezTo>
                <a:cubicBezTo>
                  <a:pt x="1764" y="152"/>
                  <a:pt x="1764" y="61"/>
                  <a:pt x="1703" y="61"/>
                </a:cubicBezTo>
                <a:cubicBezTo>
                  <a:pt x="1186" y="0"/>
                  <a:pt x="670" y="31"/>
                  <a:pt x="15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"/>
          <p:cNvSpPr/>
          <p:nvPr/>
        </p:nvSpPr>
        <p:spPr>
          <a:xfrm>
            <a:off x="1388269" y="5050599"/>
            <a:ext cx="859355" cy="45877"/>
          </a:xfrm>
          <a:custGeom>
            <a:avLst/>
            <a:gdLst/>
            <a:ahLst/>
            <a:cxnLst/>
            <a:rect l="l" t="t" r="r" b="b"/>
            <a:pathLst>
              <a:path w="31825" h="1699" extrusionOk="0">
                <a:moveTo>
                  <a:pt x="28583" y="0"/>
                </a:moveTo>
                <a:cubicBezTo>
                  <a:pt x="24125" y="0"/>
                  <a:pt x="19722" y="599"/>
                  <a:pt x="15259" y="772"/>
                </a:cubicBezTo>
                <a:cubicBezTo>
                  <a:pt x="12888" y="863"/>
                  <a:pt x="10456" y="1228"/>
                  <a:pt x="8085" y="1289"/>
                </a:cubicBezTo>
                <a:cubicBezTo>
                  <a:pt x="7840" y="1292"/>
                  <a:pt x="7595" y="1293"/>
                  <a:pt x="7350" y="1293"/>
                </a:cubicBezTo>
                <a:cubicBezTo>
                  <a:pt x="5170" y="1293"/>
                  <a:pt x="3007" y="1194"/>
                  <a:pt x="827" y="1194"/>
                </a:cubicBezTo>
                <a:cubicBezTo>
                  <a:pt x="582" y="1194"/>
                  <a:pt x="337" y="1195"/>
                  <a:pt x="91" y="1198"/>
                </a:cubicBezTo>
                <a:cubicBezTo>
                  <a:pt x="0" y="1228"/>
                  <a:pt x="0" y="1350"/>
                  <a:pt x="122" y="1380"/>
                </a:cubicBezTo>
                <a:cubicBezTo>
                  <a:pt x="2797" y="1411"/>
                  <a:pt x="5411" y="1593"/>
                  <a:pt x="8085" y="1684"/>
                </a:cubicBezTo>
                <a:cubicBezTo>
                  <a:pt x="8350" y="1694"/>
                  <a:pt x="8615" y="1699"/>
                  <a:pt x="8881" y="1699"/>
                </a:cubicBezTo>
                <a:cubicBezTo>
                  <a:pt x="10903" y="1699"/>
                  <a:pt x="12958" y="1439"/>
                  <a:pt x="14973" y="1439"/>
                </a:cubicBezTo>
                <a:cubicBezTo>
                  <a:pt x="15068" y="1439"/>
                  <a:pt x="15163" y="1440"/>
                  <a:pt x="15259" y="1441"/>
                </a:cubicBezTo>
                <a:cubicBezTo>
                  <a:pt x="15686" y="1450"/>
                  <a:pt x="16112" y="1455"/>
                  <a:pt x="16539" y="1455"/>
                </a:cubicBezTo>
                <a:cubicBezTo>
                  <a:pt x="21579" y="1455"/>
                  <a:pt x="26595" y="828"/>
                  <a:pt x="31612" y="408"/>
                </a:cubicBezTo>
                <a:cubicBezTo>
                  <a:pt x="31824" y="408"/>
                  <a:pt x="31824" y="104"/>
                  <a:pt x="31612" y="104"/>
                </a:cubicBezTo>
                <a:cubicBezTo>
                  <a:pt x="30598" y="31"/>
                  <a:pt x="29589" y="0"/>
                  <a:pt x="2858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"/>
          <p:cNvSpPr/>
          <p:nvPr/>
        </p:nvSpPr>
        <p:spPr>
          <a:xfrm>
            <a:off x="4173927" y="4982391"/>
            <a:ext cx="691912" cy="38290"/>
          </a:xfrm>
          <a:custGeom>
            <a:avLst/>
            <a:gdLst/>
            <a:ahLst/>
            <a:cxnLst/>
            <a:rect l="l" t="t" r="r" b="b"/>
            <a:pathLst>
              <a:path w="25624" h="1418" extrusionOk="0">
                <a:moveTo>
                  <a:pt x="23866" y="0"/>
                </a:moveTo>
                <a:cubicBezTo>
                  <a:pt x="22960" y="0"/>
                  <a:pt x="22087" y="132"/>
                  <a:pt x="21125" y="289"/>
                </a:cubicBezTo>
                <a:cubicBezTo>
                  <a:pt x="19605" y="532"/>
                  <a:pt x="18032" y="546"/>
                  <a:pt x="16467" y="546"/>
                </a:cubicBezTo>
                <a:cubicBezTo>
                  <a:pt x="16271" y="546"/>
                  <a:pt x="16076" y="546"/>
                  <a:pt x="15881" y="546"/>
                </a:cubicBezTo>
                <a:cubicBezTo>
                  <a:pt x="15295" y="546"/>
                  <a:pt x="14712" y="547"/>
                  <a:pt x="14134" y="563"/>
                </a:cubicBezTo>
                <a:cubicBezTo>
                  <a:pt x="9453" y="715"/>
                  <a:pt x="4772" y="745"/>
                  <a:pt x="91" y="806"/>
                </a:cubicBezTo>
                <a:cubicBezTo>
                  <a:pt x="0" y="806"/>
                  <a:pt x="0" y="927"/>
                  <a:pt x="91" y="958"/>
                </a:cubicBezTo>
                <a:cubicBezTo>
                  <a:pt x="4772" y="1019"/>
                  <a:pt x="9453" y="1019"/>
                  <a:pt x="14134" y="1171"/>
                </a:cubicBezTo>
                <a:cubicBezTo>
                  <a:pt x="16017" y="1255"/>
                  <a:pt x="17952" y="1417"/>
                  <a:pt x="19842" y="1417"/>
                </a:cubicBezTo>
                <a:cubicBezTo>
                  <a:pt x="19997" y="1417"/>
                  <a:pt x="20151" y="1416"/>
                  <a:pt x="20305" y="1414"/>
                </a:cubicBezTo>
                <a:cubicBezTo>
                  <a:pt x="22067" y="1353"/>
                  <a:pt x="23709" y="806"/>
                  <a:pt x="25411" y="563"/>
                </a:cubicBezTo>
                <a:cubicBezTo>
                  <a:pt x="25624" y="532"/>
                  <a:pt x="25624" y="198"/>
                  <a:pt x="25411" y="137"/>
                </a:cubicBezTo>
                <a:cubicBezTo>
                  <a:pt x="24872" y="40"/>
                  <a:pt x="24364" y="0"/>
                  <a:pt x="238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"/>
          <p:cNvSpPr/>
          <p:nvPr/>
        </p:nvSpPr>
        <p:spPr>
          <a:xfrm>
            <a:off x="5060798" y="5035667"/>
            <a:ext cx="102988" cy="19712"/>
          </a:xfrm>
          <a:custGeom>
            <a:avLst/>
            <a:gdLst/>
            <a:ahLst/>
            <a:cxnLst/>
            <a:rect l="l" t="t" r="r" b="b"/>
            <a:pathLst>
              <a:path w="3814" h="730" extrusionOk="0">
                <a:moveTo>
                  <a:pt x="2489" y="0"/>
                </a:moveTo>
                <a:cubicBezTo>
                  <a:pt x="2248" y="0"/>
                  <a:pt x="2011" y="7"/>
                  <a:pt x="1777" y="18"/>
                </a:cubicBezTo>
                <a:cubicBezTo>
                  <a:pt x="1199" y="140"/>
                  <a:pt x="622" y="322"/>
                  <a:pt x="105" y="535"/>
                </a:cubicBezTo>
                <a:cubicBezTo>
                  <a:pt x="1" y="587"/>
                  <a:pt x="31" y="730"/>
                  <a:pt x="100" y="730"/>
                </a:cubicBezTo>
                <a:cubicBezTo>
                  <a:pt x="111" y="730"/>
                  <a:pt x="123" y="726"/>
                  <a:pt x="136" y="717"/>
                </a:cubicBezTo>
                <a:cubicBezTo>
                  <a:pt x="683" y="505"/>
                  <a:pt x="1230" y="322"/>
                  <a:pt x="1807" y="231"/>
                </a:cubicBezTo>
                <a:cubicBezTo>
                  <a:pt x="2212" y="173"/>
                  <a:pt x="2629" y="152"/>
                  <a:pt x="3042" y="152"/>
                </a:cubicBezTo>
                <a:cubicBezTo>
                  <a:pt x="3281" y="152"/>
                  <a:pt x="3519" y="159"/>
                  <a:pt x="3753" y="170"/>
                </a:cubicBezTo>
                <a:cubicBezTo>
                  <a:pt x="3813" y="170"/>
                  <a:pt x="3813" y="79"/>
                  <a:pt x="3753" y="79"/>
                </a:cubicBezTo>
                <a:cubicBezTo>
                  <a:pt x="3329" y="21"/>
                  <a:pt x="2905" y="0"/>
                  <a:pt x="248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"/>
          <p:cNvSpPr/>
          <p:nvPr/>
        </p:nvSpPr>
        <p:spPr>
          <a:xfrm>
            <a:off x="5257322" y="5034992"/>
            <a:ext cx="104257" cy="15742"/>
          </a:xfrm>
          <a:custGeom>
            <a:avLst/>
            <a:gdLst/>
            <a:ahLst/>
            <a:cxnLst/>
            <a:rect l="l" t="t" r="r" b="b"/>
            <a:pathLst>
              <a:path w="3861" h="583" extrusionOk="0">
                <a:moveTo>
                  <a:pt x="2033" y="0"/>
                </a:moveTo>
                <a:cubicBezTo>
                  <a:pt x="1801" y="0"/>
                  <a:pt x="1569" y="4"/>
                  <a:pt x="1338" y="13"/>
                </a:cubicBezTo>
                <a:cubicBezTo>
                  <a:pt x="1289" y="7"/>
                  <a:pt x="1241" y="5"/>
                  <a:pt x="1193" y="5"/>
                </a:cubicBezTo>
                <a:cubicBezTo>
                  <a:pt x="968" y="5"/>
                  <a:pt x="748" y="59"/>
                  <a:pt x="548" y="134"/>
                </a:cubicBezTo>
                <a:cubicBezTo>
                  <a:pt x="396" y="226"/>
                  <a:pt x="304" y="408"/>
                  <a:pt x="92" y="408"/>
                </a:cubicBezTo>
                <a:cubicBezTo>
                  <a:pt x="31" y="408"/>
                  <a:pt x="1" y="530"/>
                  <a:pt x="92" y="560"/>
                </a:cubicBezTo>
                <a:cubicBezTo>
                  <a:pt x="152" y="575"/>
                  <a:pt x="213" y="583"/>
                  <a:pt x="270" y="583"/>
                </a:cubicBezTo>
                <a:cubicBezTo>
                  <a:pt x="327" y="583"/>
                  <a:pt x="380" y="575"/>
                  <a:pt x="426" y="560"/>
                </a:cubicBezTo>
                <a:cubicBezTo>
                  <a:pt x="517" y="499"/>
                  <a:pt x="608" y="438"/>
                  <a:pt x="700" y="378"/>
                </a:cubicBezTo>
                <a:cubicBezTo>
                  <a:pt x="882" y="309"/>
                  <a:pt x="1064" y="275"/>
                  <a:pt x="1260" y="275"/>
                </a:cubicBezTo>
                <a:cubicBezTo>
                  <a:pt x="1325" y="275"/>
                  <a:pt x="1391" y="279"/>
                  <a:pt x="1459" y="286"/>
                </a:cubicBezTo>
                <a:cubicBezTo>
                  <a:pt x="2219" y="286"/>
                  <a:pt x="2979" y="256"/>
                  <a:pt x="3739" y="226"/>
                </a:cubicBezTo>
                <a:cubicBezTo>
                  <a:pt x="3861" y="226"/>
                  <a:pt x="3861" y="43"/>
                  <a:pt x="3739" y="43"/>
                </a:cubicBezTo>
                <a:cubicBezTo>
                  <a:pt x="3159" y="22"/>
                  <a:pt x="2594" y="0"/>
                  <a:pt x="20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"/>
          <p:cNvSpPr/>
          <p:nvPr/>
        </p:nvSpPr>
        <p:spPr>
          <a:xfrm>
            <a:off x="5975480" y="4910510"/>
            <a:ext cx="974277" cy="41962"/>
          </a:xfrm>
          <a:custGeom>
            <a:avLst/>
            <a:gdLst/>
            <a:ahLst/>
            <a:cxnLst/>
            <a:rect l="l" t="t" r="r" b="b"/>
            <a:pathLst>
              <a:path w="36081" h="1554" extrusionOk="0">
                <a:moveTo>
                  <a:pt x="10021" y="0"/>
                </a:moveTo>
                <a:cubicBezTo>
                  <a:pt x="9661" y="0"/>
                  <a:pt x="9300" y="10"/>
                  <a:pt x="8937" y="33"/>
                </a:cubicBezTo>
                <a:cubicBezTo>
                  <a:pt x="6049" y="185"/>
                  <a:pt x="3101" y="732"/>
                  <a:pt x="153" y="975"/>
                </a:cubicBezTo>
                <a:cubicBezTo>
                  <a:pt x="1" y="975"/>
                  <a:pt x="1" y="1219"/>
                  <a:pt x="153" y="1219"/>
                </a:cubicBezTo>
                <a:lnTo>
                  <a:pt x="153" y="1249"/>
                </a:lnTo>
                <a:cubicBezTo>
                  <a:pt x="1551" y="1158"/>
                  <a:pt x="3010" y="1219"/>
                  <a:pt x="4408" y="1067"/>
                </a:cubicBezTo>
                <a:cubicBezTo>
                  <a:pt x="5928" y="884"/>
                  <a:pt x="7417" y="580"/>
                  <a:pt x="8967" y="519"/>
                </a:cubicBezTo>
                <a:cubicBezTo>
                  <a:pt x="9188" y="510"/>
                  <a:pt x="9408" y="506"/>
                  <a:pt x="9628" y="506"/>
                </a:cubicBezTo>
                <a:cubicBezTo>
                  <a:pt x="12287" y="506"/>
                  <a:pt x="14902" y="1139"/>
                  <a:pt x="17569" y="1279"/>
                </a:cubicBezTo>
                <a:cubicBezTo>
                  <a:pt x="21282" y="1486"/>
                  <a:pt x="25064" y="1553"/>
                  <a:pt x="28830" y="1553"/>
                </a:cubicBezTo>
                <a:cubicBezTo>
                  <a:pt x="31169" y="1553"/>
                  <a:pt x="33501" y="1527"/>
                  <a:pt x="35807" y="1492"/>
                </a:cubicBezTo>
                <a:cubicBezTo>
                  <a:pt x="36080" y="1492"/>
                  <a:pt x="36080" y="1067"/>
                  <a:pt x="35807" y="1067"/>
                </a:cubicBezTo>
                <a:cubicBezTo>
                  <a:pt x="34378" y="884"/>
                  <a:pt x="33010" y="489"/>
                  <a:pt x="31582" y="459"/>
                </a:cubicBezTo>
                <a:cubicBezTo>
                  <a:pt x="31266" y="453"/>
                  <a:pt x="30948" y="450"/>
                  <a:pt x="30630" y="450"/>
                </a:cubicBezTo>
                <a:cubicBezTo>
                  <a:pt x="29358" y="450"/>
                  <a:pt x="28074" y="489"/>
                  <a:pt x="26810" y="489"/>
                </a:cubicBezTo>
                <a:cubicBezTo>
                  <a:pt x="24551" y="511"/>
                  <a:pt x="22275" y="583"/>
                  <a:pt x="20007" y="583"/>
                </a:cubicBezTo>
                <a:cubicBezTo>
                  <a:pt x="19193" y="583"/>
                  <a:pt x="18380" y="574"/>
                  <a:pt x="17569" y="550"/>
                </a:cubicBezTo>
                <a:cubicBezTo>
                  <a:pt x="15041" y="497"/>
                  <a:pt x="12559" y="0"/>
                  <a:pt x="100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"/>
          <p:cNvSpPr/>
          <p:nvPr/>
        </p:nvSpPr>
        <p:spPr>
          <a:xfrm>
            <a:off x="6677707" y="4783950"/>
            <a:ext cx="132528" cy="19118"/>
          </a:xfrm>
          <a:custGeom>
            <a:avLst/>
            <a:gdLst/>
            <a:ahLst/>
            <a:cxnLst/>
            <a:rect l="l" t="t" r="r" b="b"/>
            <a:pathLst>
              <a:path w="4908" h="708" extrusionOk="0">
                <a:moveTo>
                  <a:pt x="4333" y="1"/>
                </a:moveTo>
                <a:cubicBezTo>
                  <a:pt x="3633" y="1"/>
                  <a:pt x="2933" y="55"/>
                  <a:pt x="2232" y="130"/>
                </a:cubicBezTo>
                <a:cubicBezTo>
                  <a:pt x="1503" y="161"/>
                  <a:pt x="773" y="282"/>
                  <a:pt x="105" y="526"/>
                </a:cubicBezTo>
                <a:cubicBezTo>
                  <a:pt x="0" y="552"/>
                  <a:pt x="30" y="690"/>
                  <a:pt x="99" y="690"/>
                </a:cubicBezTo>
                <a:cubicBezTo>
                  <a:pt x="110" y="690"/>
                  <a:pt x="122" y="686"/>
                  <a:pt x="135" y="678"/>
                </a:cubicBezTo>
                <a:lnTo>
                  <a:pt x="135" y="708"/>
                </a:lnTo>
                <a:cubicBezTo>
                  <a:pt x="1624" y="222"/>
                  <a:pt x="3266" y="404"/>
                  <a:pt x="4816" y="161"/>
                </a:cubicBezTo>
                <a:cubicBezTo>
                  <a:pt x="4907" y="161"/>
                  <a:pt x="4877" y="39"/>
                  <a:pt x="4786" y="9"/>
                </a:cubicBezTo>
                <a:cubicBezTo>
                  <a:pt x="4635" y="3"/>
                  <a:pt x="4484" y="1"/>
                  <a:pt x="43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"/>
          <p:cNvSpPr/>
          <p:nvPr/>
        </p:nvSpPr>
        <p:spPr>
          <a:xfrm>
            <a:off x="6635367" y="4536445"/>
            <a:ext cx="652920" cy="61566"/>
          </a:xfrm>
          <a:custGeom>
            <a:avLst/>
            <a:gdLst/>
            <a:ahLst/>
            <a:cxnLst/>
            <a:rect l="l" t="t" r="r" b="b"/>
            <a:pathLst>
              <a:path w="24180" h="2280" extrusionOk="0">
                <a:moveTo>
                  <a:pt x="22760" y="1"/>
                </a:moveTo>
                <a:cubicBezTo>
                  <a:pt x="22008" y="1"/>
                  <a:pt x="21211" y="217"/>
                  <a:pt x="20518" y="330"/>
                </a:cubicBezTo>
                <a:cubicBezTo>
                  <a:pt x="18603" y="634"/>
                  <a:pt x="16688" y="634"/>
                  <a:pt x="14804" y="1059"/>
                </a:cubicBezTo>
                <a:cubicBezTo>
                  <a:pt x="12281" y="1637"/>
                  <a:pt x="9545" y="1272"/>
                  <a:pt x="6962" y="1576"/>
                </a:cubicBezTo>
                <a:cubicBezTo>
                  <a:pt x="4712" y="1880"/>
                  <a:pt x="2433" y="2032"/>
                  <a:pt x="122" y="2062"/>
                </a:cubicBezTo>
                <a:cubicBezTo>
                  <a:pt x="1" y="2062"/>
                  <a:pt x="1" y="2275"/>
                  <a:pt x="122" y="2275"/>
                </a:cubicBezTo>
                <a:cubicBezTo>
                  <a:pt x="329" y="2278"/>
                  <a:pt x="535" y="2279"/>
                  <a:pt x="742" y="2279"/>
                </a:cubicBezTo>
                <a:cubicBezTo>
                  <a:pt x="4876" y="2279"/>
                  <a:pt x="8960" y="1725"/>
                  <a:pt x="13071" y="1667"/>
                </a:cubicBezTo>
                <a:cubicBezTo>
                  <a:pt x="14013" y="1576"/>
                  <a:pt x="14925" y="1454"/>
                  <a:pt x="15807" y="1242"/>
                </a:cubicBezTo>
                <a:cubicBezTo>
                  <a:pt x="16157" y="1187"/>
                  <a:pt x="16504" y="1172"/>
                  <a:pt x="16848" y="1172"/>
                </a:cubicBezTo>
                <a:cubicBezTo>
                  <a:pt x="17283" y="1172"/>
                  <a:pt x="17714" y="1196"/>
                  <a:pt x="18144" y="1196"/>
                </a:cubicBezTo>
                <a:cubicBezTo>
                  <a:pt x="18317" y="1196"/>
                  <a:pt x="18491" y="1192"/>
                  <a:pt x="18664" y="1181"/>
                </a:cubicBezTo>
                <a:cubicBezTo>
                  <a:pt x="19858" y="1061"/>
                  <a:pt x="21540" y="360"/>
                  <a:pt x="22914" y="360"/>
                </a:cubicBezTo>
                <a:cubicBezTo>
                  <a:pt x="23289" y="360"/>
                  <a:pt x="23640" y="412"/>
                  <a:pt x="23953" y="542"/>
                </a:cubicBezTo>
                <a:cubicBezTo>
                  <a:pt x="23969" y="551"/>
                  <a:pt x="23986" y="555"/>
                  <a:pt x="24002" y="555"/>
                </a:cubicBezTo>
                <a:cubicBezTo>
                  <a:pt x="24103" y="555"/>
                  <a:pt x="24179" y="408"/>
                  <a:pt x="24074" y="330"/>
                </a:cubicBezTo>
                <a:cubicBezTo>
                  <a:pt x="23678" y="85"/>
                  <a:pt x="23228" y="1"/>
                  <a:pt x="227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"/>
          <p:cNvSpPr/>
          <p:nvPr/>
        </p:nvSpPr>
        <p:spPr>
          <a:xfrm>
            <a:off x="7108964" y="4882725"/>
            <a:ext cx="1006275" cy="66048"/>
          </a:xfrm>
          <a:custGeom>
            <a:avLst/>
            <a:gdLst/>
            <a:ahLst/>
            <a:cxnLst/>
            <a:rect l="l" t="t" r="r" b="b"/>
            <a:pathLst>
              <a:path w="37266" h="2446" extrusionOk="0">
                <a:moveTo>
                  <a:pt x="7315" y="1"/>
                </a:moveTo>
                <a:cubicBezTo>
                  <a:pt x="4905" y="1"/>
                  <a:pt x="2483" y="115"/>
                  <a:pt x="61" y="181"/>
                </a:cubicBezTo>
                <a:cubicBezTo>
                  <a:pt x="0" y="211"/>
                  <a:pt x="0" y="302"/>
                  <a:pt x="61" y="333"/>
                </a:cubicBezTo>
                <a:lnTo>
                  <a:pt x="61" y="302"/>
                </a:lnTo>
                <a:cubicBezTo>
                  <a:pt x="3405" y="393"/>
                  <a:pt x="6748" y="302"/>
                  <a:pt x="10061" y="515"/>
                </a:cubicBezTo>
                <a:cubicBezTo>
                  <a:pt x="13067" y="661"/>
                  <a:pt x="16045" y="1339"/>
                  <a:pt x="19076" y="1339"/>
                </a:cubicBezTo>
                <a:cubicBezTo>
                  <a:pt x="19202" y="1339"/>
                  <a:pt x="19328" y="1338"/>
                  <a:pt x="19453" y="1336"/>
                </a:cubicBezTo>
                <a:cubicBezTo>
                  <a:pt x="19561" y="1334"/>
                  <a:pt x="19668" y="1333"/>
                  <a:pt x="19776" y="1333"/>
                </a:cubicBezTo>
                <a:cubicBezTo>
                  <a:pt x="22775" y="1333"/>
                  <a:pt x="25677" y="2099"/>
                  <a:pt x="28703" y="2099"/>
                </a:cubicBezTo>
                <a:cubicBezTo>
                  <a:pt x="28811" y="2099"/>
                  <a:pt x="28920" y="2098"/>
                  <a:pt x="29028" y="2096"/>
                </a:cubicBezTo>
                <a:cubicBezTo>
                  <a:pt x="29114" y="2094"/>
                  <a:pt x="29201" y="2093"/>
                  <a:pt x="29286" y="2093"/>
                </a:cubicBezTo>
                <a:cubicBezTo>
                  <a:pt x="30680" y="2093"/>
                  <a:pt x="32000" y="2315"/>
                  <a:pt x="33375" y="2430"/>
                </a:cubicBezTo>
                <a:cubicBezTo>
                  <a:pt x="33522" y="2441"/>
                  <a:pt x="33669" y="2446"/>
                  <a:pt x="33816" y="2446"/>
                </a:cubicBezTo>
                <a:cubicBezTo>
                  <a:pt x="34915" y="2446"/>
                  <a:pt x="36011" y="2176"/>
                  <a:pt x="37083" y="2096"/>
                </a:cubicBezTo>
                <a:cubicBezTo>
                  <a:pt x="37265" y="2096"/>
                  <a:pt x="37265" y="1883"/>
                  <a:pt x="37083" y="1883"/>
                </a:cubicBezTo>
                <a:cubicBezTo>
                  <a:pt x="36936" y="1876"/>
                  <a:pt x="36790" y="1874"/>
                  <a:pt x="36644" y="1874"/>
                </a:cubicBezTo>
                <a:cubicBezTo>
                  <a:pt x="35842" y="1874"/>
                  <a:pt x="35048" y="1955"/>
                  <a:pt x="34250" y="1955"/>
                </a:cubicBezTo>
                <a:cubicBezTo>
                  <a:pt x="33808" y="1955"/>
                  <a:pt x="33365" y="1930"/>
                  <a:pt x="32919" y="1852"/>
                </a:cubicBezTo>
                <a:cubicBezTo>
                  <a:pt x="31799" y="1639"/>
                  <a:pt x="30656" y="1543"/>
                  <a:pt x="29511" y="1543"/>
                </a:cubicBezTo>
                <a:cubicBezTo>
                  <a:pt x="29350" y="1543"/>
                  <a:pt x="29189" y="1545"/>
                  <a:pt x="29028" y="1548"/>
                </a:cubicBezTo>
                <a:cubicBezTo>
                  <a:pt x="28868" y="1553"/>
                  <a:pt x="28708" y="1555"/>
                  <a:pt x="28549" y="1555"/>
                </a:cubicBezTo>
                <a:cubicBezTo>
                  <a:pt x="25581" y="1555"/>
                  <a:pt x="22753" y="816"/>
                  <a:pt x="19806" y="816"/>
                </a:cubicBezTo>
                <a:cubicBezTo>
                  <a:pt x="19699" y="816"/>
                  <a:pt x="19591" y="817"/>
                  <a:pt x="19484" y="819"/>
                </a:cubicBezTo>
                <a:cubicBezTo>
                  <a:pt x="19299" y="824"/>
                  <a:pt x="19114" y="827"/>
                  <a:pt x="18929" y="827"/>
                </a:cubicBezTo>
                <a:cubicBezTo>
                  <a:pt x="15960" y="827"/>
                  <a:pt x="13037" y="174"/>
                  <a:pt x="10061" y="59"/>
                </a:cubicBezTo>
                <a:cubicBezTo>
                  <a:pt x="9148" y="17"/>
                  <a:pt x="8233" y="1"/>
                  <a:pt x="73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"/>
          <p:cNvSpPr/>
          <p:nvPr/>
        </p:nvSpPr>
        <p:spPr>
          <a:xfrm>
            <a:off x="7547242" y="4677560"/>
            <a:ext cx="439142" cy="25382"/>
          </a:xfrm>
          <a:custGeom>
            <a:avLst/>
            <a:gdLst/>
            <a:ahLst/>
            <a:cxnLst/>
            <a:rect l="l" t="t" r="r" b="b"/>
            <a:pathLst>
              <a:path w="16263" h="940" extrusionOk="0">
                <a:moveTo>
                  <a:pt x="15502" y="1"/>
                </a:moveTo>
                <a:cubicBezTo>
                  <a:pt x="14878" y="1"/>
                  <a:pt x="14354" y="193"/>
                  <a:pt x="13648" y="241"/>
                </a:cubicBezTo>
                <a:cubicBezTo>
                  <a:pt x="13132" y="263"/>
                  <a:pt x="12611" y="269"/>
                  <a:pt x="12088" y="269"/>
                </a:cubicBezTo>
                <a:cubicBezTo>
                  <a:pt x="11515" y="269"/>
                  <a:pt x="10940" y="262"/>
                  <a:pt x="10363" y="262"/>
                </a:cubicBezTo>
                <a:cubicBezTo>
                  <a:pt x="10040" y="262"/>
                  <a:pt x="9716" y="264"/>
                  <a:pt x="9393" y="271"/>
                </a:cubicBezTo>
                <a:cubicBezTo>
                  <a:pt x="6292" y="362"/>
                  <a:pt x="3192" y="423"/>
                  <a:pt x="92" y="484"/>
                </a:cubicBezTo>
                <a:cubicBezTo>
                  <a:pt x="1" y="514"/>
                  <a:pt x="1" y="636"/>
                  <a:pt x="92" y="666"/>
                </a:cubicBezTo>
                <a:cubicBezTo>
                  <a:pt x="3192" y="727"/>
                  <a:pt x="6292" y="788"/>
                  <a:pt x="9393" y="879"/>
                </a:cubicBezTo>
                <a:cubicBezTo>
                  <a:pt x="10730" y="909"/>
                  <a:pt x="12068" y="940"/>
                  <a:pt x="13375" y="940"/>
                </a:cubicBezTo>
                <a:cubicBezTo>
                  <a:pt x="14408" y="940"/>
                  <a:pt x="15077" y="545"/>
                  <a:pt x="16080" y="393"/>
                </a:cubicBezTo>
                <a:cubicBezTo>
                  <a:pt x="16262" y="393"/>
                  <a:pt x="16262" y="89"/>
                  <a:pt x="16080" y="58"/>
                </a:cubicBezTo>
                <a:cubicBezTo>
                  <a:pt x="15874" y="17"/>
                  <a:pt x="15684" y="1"/>
                  <a:pt x="155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"/>
          <p:cNvSpPr/>
          <p:nvPr/>
        </p:nvSpPr>
        <p:spPr>
          <a:xfrm>
            <a:off x="8017544" y="4769341"/>
            <a:ext cx="608204" cy="36372"/>
          </a:xfrm>
          <a:custGeom>
            <a:avLst/>
            <a:gdLst/>
            <a:ahLst/>
            <a:cxnLst/>
            <a:rect l="l" t="t" r="r" b="b"/>
            <a:pathLst>
              <a:path w="22524" h="1347" extrusionOk="0">
                <a:moveTo>
                  <a:pt x="5959" y="1"/>
                </a:moveTo>
                <a:cubicBezTo>
                  <a:pt x="5878" y="1"/>
                  <a:pt x="5796" y="1"/>
                  <a:pt x="5715" y="3"/>
                </a:cubicBezTo>
                <a:cubicBezTo>
                  <a:pt x="3830" y="3"/>
                  <a:pt x="2037" y="428"/>
                  <a:pt x="183" y="519"/>
                </a:cubicBezTo>
                <a:cubicBezTo>
                  <a:pt x="0" y="519"/>
                  <a:pt x="0" y="763"/>
                  <a:pt x="183" y="763"/>
                </a:cubicBezTo>
                <a:lnTo>
                  <a:pt x="152" y="763"/>
                </a:lnTo>
                <a:cubicBezTo>
                  <a:pt x="347" y="769"/>
                  <a:pt x="541" y="772"/>
                  <a:pt x="735" y="772"/>
                </a:cubicBezTo>
                <a:cubicBezTo>
                  <a:pt x="2298" y="772"/>
                  <a:pt x="3842" y="577"/>
                  <a:pt x="5411" y="550"/>
                </a:cubicBezTo>
                <a:cubicBezTo>
                  <a:pt x="5480" y="549"/>
                  <a:pt x="5549" y="548"/>
                  <a:pt x="5619" y="548"/>
                </a:cubicBezTo>
                <a:cubicBezTo>
                  <a:pt x="7438" y="548"/>
                  <a:pt x="9311" y="920"/>
                  <a:pt x="11155" y="1067"/>
                </a:cubicBezTo>
                <a:cubicBezTo>
                  <a:pt x="11770" y="1115"/>
                  <a:pt x="12391" y="1130"/>
                  <a:pt x="13015" y="1130"/>
                </a:cubicBezTo>
                <a:cubicBezTo>
                  <a:pt x="13906" y="1130"/>
                  <a:pt x="14803" y="1100"/>
                  <a:pt x="15699" y="1100"/>
                </a:cubicBezTo>
                <a:cubicBezTo>
                  <a:pt x="16131" y="1100"/>
                  <a:pt x="16562" y="1107"/>
                  <a:pt x="16991" y="1127"/>
                </a:cubicBezTo>
                <a:cubicBezTo>
                  <a:pt x="18380" y="1199"/>
                  <a:pt x="19805" y="1346"/>
                  <a:pt x="21195" y="1346"/>
                </a:cubicBezTo>
                <a:cubicBezTo>
                  <a:pt x="21570" y="1346"/>
                  <a:pt x="21942" y="1336"/>
                  <a:pt x="22311" y="1310"/>
                </a:cubicBezTo>
                <a:cubicBezTo>
                  <a:pt x="22523" y="1310"/>
                  <a:pt x="22523" y="1006"/>
                  <a:pt x="22311" y="1006"/>
                </a:cubicBezTo>
                <a:cubicBezTo>
                  <a:pt x="18511" y="489"/>
                  <a:pt x="14681" y="763"/>
                  <a:pt x="10882" y="428"/>
                </a:cubicBezTo>
                <a:cubicBezTo>
                  <a:pt x="9231" y="283"/>
                  <a:pt x="7607" y="1"/>
                  <a:pt x="59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"/>
          <p:cNvSpPr/>
          <p:nvPr/>
        </p:nvSpPr>
        <p:spPr>
          <a:xfrm>
            <a:off x="7915772" y="4536904"/>
            <a:ext cx="221610" cy="12070"/>
          </a:xfrm>
          <a:custGeom>
            <a:avLst/>
            <a:gdLst/>
            <a:ahLst/>
            <a:cxnLst/>
            <a:rect l="l" t="t" r="r" b="b"/>
            <a:pathLst>
              <a:path w="8207" h="447" extrusionOk="0">
                <a:moveTo>
                  <a:pt x="1752" y="0"/>
                </a:moveTo>
                <a:cubicBezTo>
                  <a:pt x="1198" y="0"/>
                  <a:pt x="645" y="39"/>
                  <a:pt x="91" y="191"/>
                </a:cubicBezTo>
                <a:cubicBezTo>
                  <a:pt x="0" y="191"/>
                  <a:pt x="31" y="313"/>
                  <a:pt x="122" y="313"/>
                </a:cubicBezTo>
                <a:lnTo>
                  <a:pt x="152" y="313"/>
                </a:lnTo>
                <a:cubicBezTo>
                  <a:pt x="521" y="239"/>
                  <a:pt x="894" y="212"/>
                  <a:pt x="1270" y="212"/>
                </a:cubicBezTo>
                <a:cubicBezTo>
                  <a:pt x="2286" y="212"/>
                  <a:pt x="3317" y="412"/>
                  <a:pt x="4316" y="434"/>
                </a:cubicBezTo>
                <a:cubicBezTo>
                  <a:pt x="4650" y="442"/>
                  <a:pt x="4984" y="446"/>
                  <a:pt x="5318" y="446"/>
                </a:cubicBezTo>
                <a:cubicBezTo>
                  <a:pt x="6230" y="446"/>
                  <a:pt x="7143" y="418"/>
                  <a:pt x="8055" y="373"/>
                </a:cubicBezTo>
                <a:cubicBezTo>
                  <a:pt x="8207" y="343"/>
                  <a:pt x="8207" y="130"/>
                  <a:pt x="8055" y="130"/>
                </a:cubicBezTo>
                <a:cubicBezTo>
                  <a:pt x="6984" y="62"/>
                  <a:pt x="5912" y="28"/>
                  <a:pt x="4828" y="28"/>
                </a:cubicBezTo>
                <a:cubicBezTo>
                  <a:pt x="4466" y="28"/>
                  <a:pt x="4104" y="32"/>
                  <a:pt x="3739" y="39"/>
                </a:cubicBezTo>
                <a:cubicBezTo>
                  <a:pt x="3653" y="41"/>
                  <a:pt x="3567" y="42"/>
                  <a:pt x="3481" y="42"/>
                </a:cubicBezTo>
                <a:cubicBezTo>
                  <a:pt x="2905" y="42"/>
                  <a:pt x="2328" y="0"/>
                  <a:pt x="17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"/>
          <p:cNvSpPr/>
          <p:nvPr/>
        </p:nvSpPr>
        <p:spPr>
          <a:xfrm>
            <a:off x="8291674" y="4546814"/>
            <a:ext cx="210971" cy="19955"/>
          </a:xfrm>
          <a:custGeom>
            <a:avLst/>
            <a:gdLst/>
            <a:ahLst/>
            <a:cxnLst/>
            <a:rect l="l" t="t" r="r" b="b"/>
            <a:pathLst>
              <a:path w="7813" h="739" extrusionOk="0">
                <a:moveTo>
                  <a:pt x="307" y="1"/>
                </a:moveTo>
                <a:cubicBezTo>
                  <a:pt x="226" y="1"/>
                  <a:pt x="144" y="3"/>
                  <a:pt x="61" y="6"/>
                </a:cubicBezTo>
                <a:cubicBezTo>
                  <a:pt x="0" y="6"/>
                  <a:pt x="0" y="98"/>
                  <a:pt x="61" y="98"/>
                </a:cubicBezTo>
                <a:cubicBezTo>
                  <a:pt x="109" y="97"/>
                  <a:pt x="157" y="96"/>
                  <a:pt x="204" y="96"/>
                </a:cubicBezTo>
                <a:cubicBezTo>
                  <a:pt x="1447" y="96"/>
                  <a:pt x="2478" y="470"/>
                  <a:pt x="3678" y="675"/>
                </a:cubicBezTo>
                <a:cubicBezTo>
                  <a:pt x="4061" y="720"/>
                  <a:pt x="4449" y="738"/>
                  <a:pt x="4839" y="738"/>
                </a:cubicBezTo>
                <a:cubicBezTo>
                  <a:pt x="5781" y="738"/>
                  <a:pt x="6736" y="631"/>
                  <a:pt x="7660" y="523"/>
                </a:cubicBezTo>
                <a:cubicBezTo>
                  <a:pt x="7812" y="493"/>
                  <a:pt x="7812" y="280"/>
                  <a:pt x="7660" y="250"/>
                </a:cubicBezTo>
                <a:cubicBezTo>
                  <a:pt x="7487" y="234"/>
                  <a:pt x="7315" y="228"/>
                  <a:pt x="7144" y="228"/>
                </a:cubicBezTo>
                <a:cubicBezTo>
                  <a:pt x="6100" y="228"/>
                  <a:pt x="5099" y="475"/>
                  <a:pt x="4070" y="475"/>
                </a:cubicBezTo>
                <a:cubicBezTo>
                  <a:pt x="3940" y="475"/>
                  <a:pt x="3810" y="471"/>
                  <a:pt x="3678" y="462"/>
                </a:cubicBezTo>
                <a:cubicBezTo>
                  <a:pt x="2453" y="405"/>
                  <a:pt x="1521" y="1"/>
                  <a:pt x="30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"/>
          <p:cNvSpPr/>
          <p:nvPr/>
        </p:nvSpPr>
        <p:spPr>
          <a:xfrm>
            <a:off x="8148857" y="4619072"/>
            <a:ext cx="159018" cy="22385"/>
          </a:xfrm>
          <a:custGeom>
            <a:avLst/>
            <a:gdLst/>
            <a:ahLst/>
            <a:cxnLst/>
            <a:rect l="l" t="t" r="r" b="b"/>
            <a:pathLst>
              <a:path w="5889" h="829" extrusionOk="0">
                <a:moveTo>
                  <a:pt x="2232" y="1"/>
                </a:moveTo>
                <a:cubicBezTo>
                  <a:pt x="1525" y="1"/>
                  <a:pt x="819" y="62"/>
                  <a:pt x="122" y="188"/>
                </a:cubicBezTo>
                <a:cubicBezTo>
                  <a:pt x="1" y="218"/>
                  <a:pt x="1" y="400"/>
                  <a:pt x="122" y="431"/>
                </a:cubicBezTo>
                <a:cubicBezTo>
                  <a:pt x="819" y="524"/>
                  <a:pt x="1515" y="563"/>
                  <a:pt x="2212" y="563"/>
                </a:cubicBezTo>
                <a:cubicBezTo>
                  <a:pt x="2427" y="563"/>
                  <a:pt x="2643" y="560"/>
                  <a:pt x="2858" y="552"/>
                </a:cubicBezTo>
                <a:cubicBezTo>
                  <a:pt x="3800" y="583"/>
                  <a:pt x="4742" y="674"/>
                  <a:pt x="5685" y="826"/>
                </a:cubicBezTo>
                <a:cubicBezTo>
                  <a:pt x="5693" y="827"/>
                  <a:pt x="5702" y="828"/>
                  <a:pt x="5709" y="828"/>
                </a:cubicBezTo>
                <a:cubicBezTo>
                  <a:pt x="5869" y="828"/>
                  <a:pt x="5889" y="550"/>
                  <a:pt x="5715" y="492"/>
                </a:cubicBezTo>
                <a:cubicBezTo>
                  <a:pt x="4577" y="169"/>
                  <a:pt x="3404" y="1"/>
                  <a:pt x="22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"/>
          <p:cNvSpPr/>
          <p:nvPr/>
        </p:nvSpPr>
        <p:spPr>
          <a:xfrm>
            <a:off x="8290027" y="4980339"/>
            <a:ext cx="245210" cy="32970"/>
          </a:xfrm>
          <a:custGeom>
            <a:avLst/>
            <a:gdLst/>
            <a:ahLst/>
            <a:cxnLst/>
            <a:rect l="l" t="t" r="r" b="b"/>
            <a:pathLst>
              <a:path w="9081" h="1221" extrusionOk="0">
                <a:moveTo>
                  <a:pt x="122" y="0"/>
                </a:moveTo>
                <a:cubicBezTo>
                  <a:pt x="1" y="0"/>
                  <a:pt x="1" y="152"/>
                  <a:pt x="122" y="183"/>
                </a:cubicBezTo>
                <a:cubicBezTo>
                  <a:pt x="1703" y="365"/>
                  <a:pt x="3283" y="547"/>
                  <a:pt x="4864" y="730"/>
                </a:cubicBezTo>
                <a:cubicBezTo>
                  <a:pt x="6201" y="912"/>
                  <a:pt x="7660" y="791"/>
                  <a:pt x="8907" y="1216"/>
                </a:cubicBezTo>
                <a:cubicBezTo>
                  <a:pt x="8915" y="1219"/>
                  <a:pt x="8923" y="1220"/>
                  <a:pt x="8931" y="1220"/>
                </a:cubicBezTo>
                <a:cubicBezTo>
                  <a:pt x="9013" y="1220"/>
                  <a:pt x="9081" y="1089"/>
                  <a:pt x="8998" y="1034"/>
                </a:cubicBezTo>
                <a:cubicBezTo>
                  <a:pt x="7934" y="578"/>
                  <a:pt x="6779" y="669"/>
                  <a:pt x="5685" y="578"/>
                </a:cubicBezTo>
                <a:cubicBezTo>
                  <a:pt x="3830" y="395"/>
                  <a:pt x="1976" y="183"/>
                  <a:pt x="1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"/>
          <p:cNvSpPr/>
          <p:nvPr/>
        </p:nvSpPr>
        <p:spPr>
          <a:xfrm>
            <a:off x="7035085" y="5033696"/>
            <a:ext cx="617250" cy="37074"/>
          </a:xfrm>
          <a:custGeom>
            <a:avLst/>
            <a:gdLst/>
            <a:ahLst/>
            <a:cxnLst/>
            <a:rect l="l" t="t" r="r" b="b"/>
            <a:pathLst>
              <a:path w="22859" h="1373" extrusionOk="0">
                <a:moveTo>
                  <a:pt x="213" y="0"/>
                </a:moveTo>
                <a:cubicBezTo>
                  <a:pt x="1" y="30"/>
                  <a:pt x="1" y="334"/>
                  <a:pt x="213" y="365"/>
                </a:cubicBezTo>
                <a:cubicBezTo>
                  <a:pt x="4134" y="395"/>
                  <a:pt x="7995" y="638"/>
                  <a:pt x="11916" y="973"/>
                </a:cubicBezTo>
                <a:cubicBezTo>
                  <a:pt x="13915" y="1144"/>
                  <a:pt x="15971" y="1372"/>
                  <a:pt x="18015" y="1372"/>
                </a:cubicBezTo>
                <a:cubicBezTo>
                  <a:pt x="19608" y="1372"/>
                  <a:pt x="21193" y="1233"/>
                  <a:pt x="22737" y="821"/>
                </a:cubicBezTo>
                <a:cubicBezTo>
                  <a:pt x="22858" y="790"/>
                  <a:pt x="22828" y="578"/>
                  <a:pt x="22706" y="578"/>
                </a:cubicBezTo>
                <a:cubicBezTo>
                  <a:pt x="21495" y="727"/>
                  <a:pt x="20283" y="781"/>
                  <a:pt x="19073" y="781"/>
                </a:cubicBezTo>
                <a:cubicBezTo>
                  <a:pt x="16578" y="781"/>
                  <a:pt x="14088" y="548"/>
                  <a:pt x="11612" y="426"/>
                </a:cubicBezTo>
                <a:cubicBezTo>
                  <a:pt x="7812" y="213"/>
                  <a:pt x="4043" y="0"/>
                  <a:pt x="2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"/>
          <p:cNvSpPr/>
          <p:nvPr/>
        </p:nvSpPr>
        <p:spPr>
          <a:xfrm>
            <a:off x="4386491" y="4530558"/>
            <a:ext cx="298783" cy="31782"/>
          </a:xfrm>
          <a:custGeom>
            <a:avLst/>
            <a:gdLst/>
            <a:ahLst/>
            <a:cxnLst/>
            <a:rect l="l" t="t" r="r" b="b"/>
            <a:pathLst>
              <a:path w="11065" h="1177" extrusionOk="0">
                <a:moveTo>
                  <a:pt x="183" y="1"/>
                </a:moveTo>
                <a:cubicBezTo>
                  <a:pt x="1" y="1"/>
                  <a:pt x="1" y="244"/>
                  <a:pt x="183" y="274"/>
                </a:cubicBezTo>
                <a:cubicBezTo>
                  <a:pt x="3371" y="576"/>
                  <a:pt x="6633" y="1177"/>
                  <a:pt x="9881" y="1177"/>
                </a:cubicBezTo>
                <a:cubicBezTo>
                  <a:pt x="10225" y="1177"/>
                  <a:pt x="10569" y="1170"/>
                  <a:pt x="10913" y="1156"/>
                </a:cubicBezTo>
                <a:cubicBezTo>
                  <a:pt x="11065" y="1125"/>
                  <a:pt x="11065" y="882"/>
                  <a:pt x="10913" y="852"/>
                </a:cubicBezTo>
                <a:cubicBezTo>
                  <a:pt x="7326" y="669"/>
                  <a:pt x="3770" y="183"/>
                  <a:pt x="18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"/>
          <p:cNvSpPr/>
          <p:nvPr/>
        </p:nvSpPr>
        <p:spPr>
          <a:xfrm>
            <a:off x="6423614" y="4496913"/>
            <a:ext cx="415352" cy="40828"/>
          </a:xfrm>
          <a:custGeom>
            <a:avLst/>
            <a:gdLst/>
            <a:ahLst/>
            <a:cxnLst/>
            <a:rect l="l" t="t" r="r" b="b"/>
            <a:pathLst>
              <a:path w="15382" h="1512" extrusionOk="0">
                <a:moveTo>
                  <a:pt x="183" y="0"/>
                </a:moveTo>
                <a:cubicBezTo>
                  <a:pt x="1" y="31"/>
                  <a:pt x="1" y="274"/>
                  <a:pt x="183" y="304"/>
                </a:cubicBezTo>
                <a:cubicBezTo>
                  <a:pt x="2736" y="304"/>
                  <a:pt x="5107" y="912"/>
                  <a:pt x="7630" y="1186"/>
                </a:cubicBezTo>
                <a:cubicBezTo>
                  <a:pt x="9432" y="1403"/>
                  <a:pt x="11250" y="1511"/>
                  <a:pt x="13061" y="1511"/>
                </a:cubicBezTo>
                <a:cubicBezTo>
                  <a:pt x="13785" y="1511"/>
                  <a:pt x="14508" y="1494"/>
                  <a:pt x="15229" y="1459"/>
                </a:cubicBezTo>
                <a:cubicBezTo>
                  <a:pt x="15381" y="1459"/>
                  <a:pt x="15381" y="1277"/>
                  <a:pt x="15229" y="1277"/>
                </a:cubicBezTo>
                <a:cubicBezTo>
                  <a:pt x="12706" y="1155"/>
                  <a:pt x="10183" y="1125"/>
                  <a:pt x="7630" y="821"/>
                </a:cubicBezTo>
                <a:cubicBezTo>
                  <a:pt x="5107" y="517"/>
                  <a:pt x="2767" y="0"/>
                  <a:pt x="18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"/>
          <p:cNvSpPr/>
          <p:nvPr/>
        </p:nvSpPr>
        <p:spPr>
          <a:xfrm>
            <a:off x="6084651" y="5019897"/>
            <a:ext cx="558952" cy="19442"/>
          </a:xfrm>
          <a:custGeom>
            <a:avLst/>
            <a:gdLst/>
            <a:ahLst/>
            <a:cxnLst/>
            <a:rect l="l" t="t" r="r" b="b"/>
            <a:pathLst>
              <a:path w="20700" h="720" extrusionOk="0">
                <a:moveTo>
                  <a:pt x="10978" y="0"/>
                </a:moveTo>
                <a:cubicBezTo>
                  <a:pt x="7335" y="0"/>
                  <a:pt x="3683" y="138"/>
                  <a:pt x="92" y="268"/>
                </a:cubicBezTo>
                <a:cubicBezTo>
                  <a:pt x="0" y="268"/>
                  <a:pt x="0" y="420"/>
                  <a:pt x="92" y="420"/>
                </a:cubicBezTo>
                <a:cubicBezTo>
                  <a:pt x="3830" y="572"/>
                  <a:pt x="7599" y="541"/>
                  <a:pt x="11338" y="572"/>
                </a:cubicBezTo>
                <a:cubicBezTo>
                  <a:pt x="12888" y="602"/>
                  <a:pt x="14469" y="602"/>
                  <a:pt x="16049" y="602"/>
                </a:cubicBezTo>
                <a:cubicBezTo>
                  <a:pt x="17107" y="602"/>
                  <a:pt x="18149" y="720"/>
                  <a:pt x="19187" y="720"/>
                </a:cubicBezTo>
                <a:cubicBezTo>
                  <a:pt x="19641" y="720"/>
                  <a:pt x="20095" y="697"/>
                  <a:pt x="20548" y="633"/>
                </a:cubicBezTo>
                <a:cubicBezTo>
                  <a:pt x="20700" y="602"/>
                  <a:pt x="20639" y="420"/>
                  <a:pt x="20517" y="420"/>
                </a:cubicBezTo>
                <a:cubicBezTo>
                  <a:pt x="17375" y="107"/>
                  <a:pt x="14180" y="0"/>
                  <a:pt x="109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"/>
          <p:cNvSpPr/>
          <p:nvPr/>
        </p:nvSpPr>
        <p:spPr>
          <a:xfrm>
            <a:off x="568311" y="4985226"/>
            <a:ext cx="499060" cy="33672"/>
          </a:xfrm>
          <a:custGeom>
            <a:avLst/>
            <a:gdLst/>
            <a:ahLst/>
            <a:cxnLst/>
            <a:rect l="l" t="t" r="r" b="b"/>
            <a:pathLst>
              <a:path w="18482" h="1247" extrusionOk="0">
                <a:moveTo>
                  <a:pt x="13468" y="1"/>
                </a:moveTo>
                <a:cubicBezTo>
                  <a:pt x="12731" y="1"/>
                  <a:pt x="11978" y="64"/>
                  <a:pt x="11186" y="214"/>
                </a:cubicBezTo>
                <a:cubicBezTo>
                  <a:pt x="9180" y="518"/>
                  <a:pt x="7174" y="701"/>
                  <a:pt x="5138" y="731"/>
                </a:cubicBezTo>
                <a:cubicBezTo>
                  <a:pt x="4726" y="745"/>
                  <a:pt x="3746" y="845"/>
                  <a:pt x="2750" y="845"/>
                </a:cubicBezTo>
                <a:cubicBezTo>
                  <a:pt x="1536" y="845"/>
                  <a:pt x="298" y="697"/>
                  <a:pt x="31" y="63"/>
                </a:cubicBezTo>
                <a:lnTo>
                  <a:pt x="1" y="63"/>
                </a:lnTo>
                <a:lnTo>
                  <a:pt x="1" y="93"/>
                </a:lnTo>
                <a:cubicBezTo>
                  <a:pt x="183" y="822"/>
                  <a:pt x="670" y="762"/>
                  <a:pt x="1338" y="883"/>
                </a:cubicBezTo>
                <a:cubicBezTo>
                  <a:pt x="2845" y="1167"/>
                  <a:pt x="4398" y="1247"/>
                  <a:pt x="5931" y="1247"/>
                </a:cubicBezTo>
                <a:cubicBezTo>
                  <a:pt x="6532" y="1247"/>
                  <a:pt x="7130" y="1235"/>
                  <a:pt x="7721" y="1218"/>
                </a:cubicBezTo>
                <a:cubicBezTo>
                  <a:pt x="9612" y="1166"/>
                  <a:pt x="11503" y="717"/>
                  <a:pt x="13375" y="717"/>
                </a:cubicBezTo>
                <a:cubicBezTo>
                  <a:pt x="13700" y="717"/>
                  <a:pt x="14024" y="730"/>
                  <a:pt x="14348" y="762"/>
                </a:cubicBezTo>
                <a:cubicBezTo>
                  <a:pt x="15307" y="845"/>
                  <a:pt x="16223" y="1014"/>
                  <a:pt x="17135" y="1014"/>
                </a:cubicBezTo>
                <a:cubicBezTo>
                  <a:pt x="17553" y="1014"/>
                  <a:pt x="17970" y="979"/>
                  <a:pt x="18390" y="883"/>
                </a:cubicBezTo>
                <a:cubicBezTo>
                  <a:pt x="18481" y="853"/>
                  <a:pt x="18481" y="701"/>
                  <a:pt x="18390" y="670"/>
                </a:cubicBezTo>
                <a:cubicBezTo>
                  <a:pt x="16670" y="314"/>
                  <a:pt x="15109" y="1"/>
                  <a:pt x="1346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2"/>
          <p:cNvSpPr/>
          <p:nvPr/>
        </p:nvSpPr>
        <p:spPr>
          <a:xfrm>
            <a:off x="1186371" y="5036666"/>
            <a:ext cx="67317" cy="9424"/>
          </a:xfrm>
          <a:custGeom>
            <a:avLst/>
            <a:gdLst/>
            <a:ahLst/>
            <a:cxnLst/>
            <a:rect l="l" t="t" r="r" b="b"/>
            <a:pathLst>
              <a:path w="2493" h="349" extrusionOk="0">
                <a:moveTo>
                  <a:pt x="1863" y="1"/>
                </a:moveTo>
                <a:cubicBezTo>
                  <a:pt x="1284" y="1"/>
                  <a:pt x="709" y="40"/>
                  <a:pt x="152" y="133"/>
                </a:cubicBezTo>
                <a:cubicBezTo>
                  <a:pt x="9" y="133"/>
                  <a:pt x="0" y="349"/>
                  <a:pt x="127" y="349"/>
                </a:cubicBezTo>
                <a:cubicBezTo>
                  <a:pt x="134" y="349"/>
                  <a:pt x="143" y="348"/>
                  <a:pt x="152" y="346"/>
                </a:cubicBezTo>
                <a:cubicBezTo>
                  <a:pt x="912" y="285"/>
                  <a:pt x="1641" y="194"/>
                  <a:pt x="2401" y="133"/>
                </a:cubicBezTo>
                <a:cubicBezTo>
                  <a:pt x="2492" y="133"/>
                  <a:pt x="2492" y="12"/>
                  <a:pt x="2401" y="12"/>
                </a:cubicBezTo>
                <a:cubicBezTo>
                  <a:pt x="2222" y="4"/>
                  <a:pt x="2042" y="1"/>
                  <a:pt x="186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"/>
          <p:cNvSpPr/>
          <p:nvPr/>
        </p:nvSpPr>
        <p:spPr>
          <a:xfrm>
            <a:off x="2424868" y="4496697"/>
            <a:ext cx="137119" cy="9478"/>
          </a:xfrm>
          <a:custGeom>
            <a:avLst/>
            <a:gdLst/>
            <a:ahLst/>
            <a:cxnLst/>
            <a:rect l="l" t="t" r="r" b="b"/>
            <a:pathLst>
              <a:path w="5078" h="351" extrusionOk="0">
                <a:moveTo>
                  <a:pt x="2554" y="1"/>
                </a:moveTo>
                <a:cubicBezTo>
                  <a:pt x="1741" y="1"/>
                  <a:pt x="928" y="24"/>
                  <a:pt x="123" y="69"/>
                </a:cubicBezTo>
                <a:cubicBezTo>
                  <a:pt x="1" y="69"/>
                  <a:pt x="1" y="252"/>
                  <a:pt x="123" y="252"/>
                </a:cubicBezTo>
                <a:lnTo>
                  <a:pt x="123" y="282"/>
                </a:lnTo>
                <a:cubicBezTo>
                  <a:pt x="928" y="328"/>
                  <a:pt x="1741" y="350"/>
                  <a:pt x="2554" y="350"/>
                </a:cubicBezTo>
                <a:cubicBezTo>
                  <a:pt x="3367" y="350"/>
                  <a:pt x="4180" y="328"/>
                  <a:pt x="4986" y="282"/>
                </a:cubicBezTo>
                <a:cubicBezTo>
                  <a:pt x="5077" y="252"/>
                  <a:pt x="5077" y="100"/>
                  <a:pt x="4986" y="69"/>
                </a:cubicBezTo>
                <a:cubicBezTo>
                  <a:pt x="4180" y="24"/>
                  <a:pt x="3367" y="1"/>
                  <a:pt x="255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"/>
          <p:cNvSpPr/>
          <p:nvPr/>
        </p:nvSpPr>
        <p:spPr>
          <a:xfrm>
            <a:off x="831774" y="4647938"/>
            <a:ext cx="155993" cy="15796"/>
          </a:xfrm>
          <a:custGeom>
            <a:avLst/>
            <a:gdLst/>
            <a:ahLst/>
            <a:cxnLst/>
            <a:rect l="l" t="t" r="r" b="b"/>
            <a:pathLst>
              <a:path w="5777" h="585" extrusionOk="0">
                <a:moveTo>
                  <a:pt x="5654" y="0"/>
                </a:moveTo>
                <a:cubicBezTo>
                  <a:pt x="3831" y="213"/>
                  <a:pt x="1977" y="334"/>
                  <a:pt x="122" y="334"/>
                </a:cubicBezTo>
                <a:cubicBezTo>
                  <a:pt x="1" y="365"/>
                  <a:pt x="1" y="517"/>
                  <a:pt x="122" y="547"/>
                </a:cubicBezTo>
                <a:lnTo>
                  <a:pt x="122" y="578"/>
                </a:lnTo>
                <a:cubicBezTo>
                  <a:pt x="628" y="578"/>
                  <a:pt x="1136" y="584"/>
                  <a:pt x="1644" y="584"/>
                </a:cubicBezTo>
                <a:cubicBezTo>
                  <a:pt x="3000" y="584"/>
                  <a:pt x="4359" y="536"/>
                  <a:pt x="5685" y="183"/>
                </a:cubicBezTo>
                <a:cubicBezTo>
                  <a:pt x="5776" y="152"/>
                  <a:pt x="5776" y="0"/>
                  <a:pt x="56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"/>
          <p:cNvSpPr/>
          <p:nvPr/>
        </p:nvSpPr>
        <p:spPr>
          <a:xfrm>
            <a:off x="891909" y="4456598"/>
            <a:ext cx="171115" cy="33861"/>
          </a:xfrm>
          <a:custGeom>
            <a:avLst/>
            <a:gdLst/>
            <a:ahLst/>
            <a:cxnLst/>
            <a:rect l="l" t="t" r="r" b="b"/>
            <a:pathLst>
              <a:path w="6337" h="1254" extrusionOk="0">
                <a:moveTo>
                  <a:pt x="6196" y="1"/>
                </a:moveTo>
                <a:cubicBezTo>
                  <a:pt x="6186" y="1"/>
                  <a:pt x="6175" y="2"/>
                  <a:pt x="6163" y="4"/>
                </a:cubicBezTo>
                <a:cubicBezTo>
                  <a:pt x="4127" y="308"/>
                  <a:pt x="2151" y="581"/>
                  <a:pt x="114" y="1037"/>
                </a:cubicBezTo>
                <a:cubicBezTo>
                  <a:pt x="1" y="1066"/>
                  <a:pt x="46" y="1253"/>
                  <a:pt x="152" y="1253"/>
                </a:cubicBezTo>
                <a:cubicBezTo>
                  <a:pt x="159" y="1253"/>
                  <a:pt x="167" y="1252"/>
                  <a:pt x="175" y="1250"/>
                </a:cubicBezTo>
                <a:cubicBezTo>
                  <a:pt x="2181" y="825"/>
                  <a:pt x="4279" y="733"/>
                  <a:pt x="6224" y="186"/>
                </a:cubicBezTo>
                <a:cubicBezTo>
                  <a:pt x="6336" y="158"/>
                  <a:pt x="6319" y="1"/>
                  <a:pt x="619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"/>
          <p:cNvSpPr/>
          <p:nvPr/>
        </p:nvSpPr>
        <p:spPr>
          <a:xfrm>
            <a:off x="6904582" y="4644644"/>
            <a:ext cx="1058822" cy="316847"/>
          </a:xfrm>
          <a:custGeom>
            <a:avLst/>
            <a:gdLst/>
            <a:ahLst/>
            <a:cxnLst/>
            <a:rect l="l" t="t" r="r" b="b"/>
            <a:pathLst>
              <a:path w="39212" h="11734" extrusionOk="0">
                <a:moveTo>
                  <a:pt x="19606" y="1"/>
                </a:moveTo>
                <a:cubicBezTo>
                  <a:pt x="8785" y="1"/>
                  <a:pt x="1" y="2615"/>
                  <a:pt x="1" y="5867"/>
                </a:cubicBezTo>
                <a:cubicBezTo>
                  <a:pt x="1" y="9089"/>
                  <a:pt x="8785" y="11733"/>
                  <a:pt x="19606" y="11733"/>
                </a:cubicBezTo>
                <a:cubicBezTo>
                  <a:pt x="30457" y="11733"/>
                  <a:pt x="39211" y="9089"/>
                  <a:pt x="39211" y="5867"/>
                </a:cubicBezTo>
                <a:cubicBezTo>
                  <a:pt x="39211" y="2615"/>
                  <a:pt x="30457" y="1"/>
                  <a:pt x="1960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"/>
          <p:cNvSpPr/>
          <p:nvPr/>
        </p:nvSpPr>
        <p:spPr>
          <a:xfrm>
            <a:off x="1342283" y="4748063"/>
            <a:ext cx="1053070" cy="282365"/>
          </a:xfrm>
          <a:custGeom>
            <a:avLst/>
            <a:gdLst/>
            <a:ahLst/>
            <a:cxnLst/>
            <a:rect l="l" t="t" r="r" b="b"/>
            <a:pathLst>
              <a:path w="38999" h="10457" extrusionOk="0">
                <a:moveTo>
                  <a:pt x="19485" y="0"/>
                </a:moveTo>
                <a:cubicBezTo>
                  <a:pt x="8725" y="0"/>
                  <a:pt x="1" y="2341"/>
                  <a:pt x="1" y="5228"/>
                </a:cubicBezTo>
                <a:cubicBezTo>
                  <a:pt x="1" y="8116"/>
                  <a:pt x="8725" y="10456"/>
                  <a:pt x="19485" y="10456"/>
                </a:cubicBezTo>
                <a:cubicBezTo>
                  <a:pt x="30245" y="10456"/>
                  <a:pt x="38999" y="8116"/>
                  <a:pt x="38999" y="5228"/>
                </a:cubicBezTo>
                <a:cubicBezTo>
                  <a:pt x="38999" y="2341"/>
                  <a:pt x="30245" y="0"/>
                  <a:pt x="194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"/>
          <p:cNvSpPr/>
          <p:nvPr/>
        </p:nvSpPr>
        <p:spPr>
          <a:xfrm>
            <a:off x="2312429" y="4824399"/>
            <a:ext cx="824899" cy="246236"/>
          </a:xfrm>
          <a:custGeom>
            <a:avLst/>
            <a:gdLst/>
            <a:ahLst/>
            <a:cxnLst/>
            <a:rect l="l" t="t" r="r" b="b"/>
            <a:pathLst>
              <a:path w="30549" h="9119" extrusionOk="0">
                <a:moveTo>
                  <a:pt x="1" y="0"/>
                </a:moveTo>
                <a:lnTo>
                  <a:pt x="2189" y="2493"/>
                </a:lnTo>
                <a:lnTo>
                  <a:pt x="18390" y="9119"/>
                </a:lnTo>
                <a:lnTo>
                  <a:pt x="30548" y="3769"/>
                </a:lnTo>
                <a:lnTo>
                  <a:pt x="26719" y="1854"/>
                </a:ln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"/>
          <p:cNvSpPr/>
          <p:nvPr/>
        </p:nvSpPr>
        <p:spPr>
          <a:xfrm>
            <a:off x="4500577" y="4541224"/>
            <a:ext cx="2237427" cy="644334"/>
          </a:xfrm>
          <a:custGeom>
            <a:avLst/>
            <a:gdLst/>
            <a:ahLst/>
            <a:cxnLst/>
            <a:rect l="l" t="t" r="r" b="b"/>
            <a:pathLst>
              <a:path w="82860" h="23862" extrusionOk="0">
                <a:moveTo>
                  <a:pt x="33010" y="1"/>
                </a:moveTo>
                <a:lnTo>
                  <a:pt x="1" y="9211"/>
                </a:lnTo>
                <a:lnTo>
                  <a:pt x="5958" y="15350"/>
                </a:lnTo>
                <a:lnTo>
                  <a:pt x="45169" y="23861"/>
                </a:lnTo>
                <a:lnTo>
                  <a:pt x="82859" y="9363"/>
                </a:lnTo>
                <a:cubicBezTo>
                  <a:pt x="82859" y="9363"/>
                  <a:pt x="79455" y="8299"/>
                  <a:pt x="79242" y="7660"/>
                </a:cubicBezTo>
                <a:cubicBezTo>
                  <a:pt x="79060" y="7022"/>
                  <a:pt x="77115" y="3405"/>
                  <a:pt x="77115" y="3405"/>
                </a:cubicBezTo>
                <a:lnTo>
                  <a:pt x="3301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"/>
          <p:cNvSpPr/>
          <p:nvPr/>
        </p:nvSpPr>
        <p:spPr>
          <a:xfrm>
            <a:off x="1334102" y="3965072"/>
            <a:ext cx="834728" cy="980272"/>
          </a:xfrm>
          <a:custGeom>
            <a:avLst/>
            <a:gdLst/>
            <a:ahLst/>
            <a:cxnLst/>
            <a:rect l="l" t="t" r="r" b="b"/>
            <a:pathLst>
              <a:path w="30913" h="36303" extrusionOk="0">
                <a:moveTo>
                  <a:pt x="30912" y="0"/>
                </a:moveTo>
                <a:lnTo>
                  <a:pt x="0" y="1094"/>
                </a:lnTo>
                <a:lnTo>
                  <a:pt x="0" y="1094"/>
                </a:lnTo>
                <a:lnTo>
                  <a:pt x="3739" y="33587"/>
                </a:lnTo>
                <a:cubicBezTo>
                  <a:pt x="3739" y="33587"/>
                  <a:pt x="9788" y="36303"/>
                  <a:pt x="18178" y="36303"/>
                </a:cubicBezTo>
                <a:cubicBezTo>
                  <a:pt x="21697" y="36303"/>
                  <a:pt x="25628" y="35825"/>
                  <a:pt x="29697" y="34469"/>
                </a:cubicBezTo>
                <a:lnTo>
                  <a:pt x="3091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"/>
          <p:cNvSpPr/>
          <p:nvPr/>
        </p:nvSpPr>
        <p:spPr>
          <a:xfrm>
            <a:off x="1334102" y="3965072"/>
            <a:ext cx="834728" cy="980272"/>
          </a:xfrm>
          <a:custGeom>
            <a:avLst/>
            <a:gdLst/>
            <a:ahLst/>
            <a:cxnLst/>
            <a:rect l="l" t="t" r="r" b="b"/>
            <a:pathLst>
              <a:path w="30913" h="36303" extrusionOk="0">
                <a:moveTo>
                  <a:pt x="30912" y="0"/>
                </a:moveTo>
                <a:lnTo>
                  <a:pt x="0" y="1094"/>
                </a:lnTo>
                <a:lnTo>
                  <a:pt x="0" y="1094"/>
                </a:lnTo>
                <a:lnTo>
                  <a:pt x="3739" y="33587"/>
                </a:lnTo>
                <a:cubicBezTo>
                  <a:pt x="3739" y="33587"/>
                  <a:pt x="9788" y="36303"/>
                  <a:pt x="18178" y="36303"/>
                </a:cubicBezTo>
                <a:cubicBezTo>
                  <a:pt x="21697" y="36303"/>
                  <a:pt x="25628" y="35825"/>
                  <a:pt x="29697" y="34469"/>
                </a:cubicBezTo>
                <a:lnTo>
                  <a:pt x="3091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"/>
          <p:cNvSpPr/>
          <p:nvPr/>
        </p:nvSpPr>
        <p:spPr>
          <a:xfrm>
            <a:off x="1333264" y="3920464"/>
            <a:ext cx="836375" cy="118460"/>
          </a:xfrm>
          <a:custGeom>
            <a:avLst/>
            <a:gdLst/>
            <a:ahLst/>
            <a:cxnLst/>
            <a:rect l="l" t="t" r="r" b="b"/>
            <a:pathLst>
              <a:path w="30974" h="4387" extrusionOk="0">
                <a:moveTo>
                  <a:pt x="19317" y="0"/>
                </a:moveTo>
                <a:cubicBezTo>
                  <a:pt x="18069" y="0"/>
                  <a:pt x="16760" y="23"/>
                  <a:pt x="15411" y="71"/>
                </a:cubicBezTo>
                <a:cubicBezTo>
                  <a:pt x="6870" y="375"/>
                  <a:pt x="1" y="1561"/>
                  <a:pt x="31" y="2746"/>
                </a:cubicBezTo>
                <a:cubicBezTo>
                  <a:pt x="83" y="3732"/>
                  <a:pt x="5141" y="4386"/>
                  <a:pt x="11934" y="4386"/>
                </a:cubicBezTo>
                <a:cubicBezTo>
                  <a:pt x="13098" y="4386"/>
                  <a:pt x="14314" y="4367"/>
                  <a:pt x="15563" y="4327"/>
                </a:cubicBezTo>
                <a:cubicBezTo>
                  <a:pt x="24104" y="4023"/>
                  <a:pt x="30974" y="2807"/>
                  <a:pt x="30943" y="1652"/>
                </a:cubicBezTo>
                <a:cubicBezTo>
                  <a:pt x="30892" y="654"/>
                  <a:pt x="25970" y="0"/>
                  <a:pt x="19317" y="0"/>
                </a:cubicBezTo>
                <a:close/>
              </a:path>
            </a:pathLst>
          </a:custGeom>
          <a:solidFill>
            <a:srgbClr val="E8EB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"/>
          <p:cNvSpPr/>
          <p:nvPr/>
        </p:nvSpPr>
        <p:spPr>
          <a:xfrm>
            <a:off x="2307515" y="4595391"/>
            <a:ext cx="758392" cy="395641"/>
          </a:xfrm>
          <a:custGeom>
            <a:avLst/>
            <a:gdLst/>
            <a:ahLst/>
            <a:cxnLst/>
            <a:rect l="l" t="t" r="r" b="b"/>
            <a:pathLst>
              <a:path w="28086" h="14652" extrusionOk="0">
                <a:moveTo>
                  <a:pt x="9180" y="1"/>
                </a:moveTo>
                <a:lnTo>
                  <a:pt x="0" y="3527"/>
                </a:lnTo>
                <a:lnTo>
                  <a:pt x="183" y="8481"/>
                </a:lnTo>
                <a:lnTo>
                  <a:pt x="18025" y="14651"/>
                </a:lnTo>
                <a:lnTo>
                  <a:pt x="28086" y="10761"/>
                </a:lnTo>
                <a:lnTo>
                  <a:pt x="27569" y="5837"/>
                </a:lnTo>
                <a:lnTo>
                  <a:pt x="918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"/>
          <p:cNvSpPr/>
          <p:nvPr/>
        </p:nvSpPr>
        <p:spPr>
          <a:xfrm>
            <a:off x="7185300" y="3676145"/>
            <a:ext cx="389052" cy="343931"/>
          </a:xfrm>
          <a:custGeom>
            <a:avLst/>
            <a:gdLst/>
            <a:ahLst/>
            <a:cxnLst/>
            <a:rect l="l" t="t" r="r" b="b"/>
            <a:pathLst>
              <a:path w="14408" h="12737" extrusionOk="0">
                <a:moveTo>
                  <a:pt x="2006" y="1"/>
                </a:moveTo>
                <a:lnTo>
                  <a:pt x="2006" y="1"/>
                </a:lnTo>
                <a:cubicBezTo>
                  <a:pt x="0" y="8420"/>
                  <a:pt x="6596" y="12676"/>
                  <a:pt x="11368" y="12737"/>
                </a:cubicBezTo>
                <a:cubicBezTo>
                  <a:pt x="11368" y="12737"/>
                  <a:pt x="14408" y="1794"/>
                  <a:pt x="2006" y="1"/>
                </a:cubicBezTo>
                <a:close/>
              </a:path>
            </a:pathLst>
          </a:cu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"/>
          <p:cNvSpPr/>
          <p:nvPr/>
        </p:nvSpPr>
        <p:spPr>
          <a:xfrm>
            <a:off x="7392949" y="3901049"/>
            <a:ext cx="233923" cy="308612"/>
          </a:xfrm>
          <a:custGeom>
            <a:avLst/>
            <a:gdLst/>
            <a:ahLst/>
            <a:cxnLst/>
            <a:rect l="l" t="t" r="r" b="b"/>
            <a:pathLst>
              <a:path w="8663" h="11429" extrusionOk="0">
                <a:moveTo>
                  <a:pt x="8146" y="0"/>
                </a:moveTo>
                <a:cubicBezTo>
                  <a:pt x="6961" y="426"/>
                  <a:pt x="5866" y="1125"/>
                  <a:pt x="4955" y="2006"/>
                </a:cubicBezTo>
                <a:cubicBezTo>
                  <a:pt x="4104" y="2827"/>
                  <a:pt x="3344" y="3800"/>
                  <a:pt x="2705" y="4833"/>
                </a:cubicBezTo>
                <a:cubicBezTo>
                  <a:pt x="2097" y="5836"/>
                  <a:pt x="1550" y="6870"/>
                  <a:pt x="1094" y="7964"/>
                </a:cubicBezTo>
                <a:cubicBezTo>
                  <a:pt x="638" y="9058"/>
                  <a:pt x="274" y="10183"/>
                  <a:pt x="0" y="11307"/>
                </a:cubicBezTo>
                <a:lnTo>
                  <a:pt x="426" y="11429"/>
                </a:lnTo>
                <a:cubicBezTo>
                  <a:pt x="790" y="10365"/>
                  <a:pt x="1277" y="9301"/>
                  <a:pt x="1793" y="8298"/>
                </a:cubicBezTo>
                <a:cubicBezTo>
                  <a:pt x="2310" y="7295"/>
                  <a:pt x="2918" y="6322"/>
                  <a:pt x="3587" y="5441"/>
                </a:cubicBezTo>
                <a:cubicBezTo>
                  <a:pt x="4256" y="4529"/>
                  <a:pt x="5015" y="3739"/>
                  <a:pt x="5866" y="3040"/>
                </a:cubicBezTo>
                <a:cubicBezTo>
                  <a:pt x="6687" y="2371"/>
                  <a:pt x="7629" y="1885"/>
                  <a:pt x="8663" y="1611"/>
                </a:cubicBezTo>
                <a:lnTo>
                  <a:pt x="814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"/>
          <p:cNvSpPr/>
          <p:nvPr/>
        </p:nvSpPr>
        <p:spPr>
          <a:xfrm>
            <a:off x="6839749" y="4037222"/>
            <a:ext cx="1076050" cy="821416"/>
          </a:xfrm>
          <a:custGeom>
            <a:avLst/>
            <a:gdLst/>
            <a:ahLst/>
            <a:cxnLst/>
            <a:rect l="l" t="t" r="r" b="b"/>
            <a:pathLst>
              <a:path w="39850" h="30420" extrusionOk="0">
                <a:moveTo>
                  <a:pt x="10868" y="1"/>
                </a:moveTo>
                <a:cubicBezTo>
                  <a:pt x="8175" y="1"/>
                  <a:pt x="5666" y="1048"/>
                  <a:pt x="3891" y="4471"/>
                </a:cubicBezTo>
                <a:cubicBezTo>
                  <a:pt x="1763" y="8574"/>
                  <a:pt x="0" y="15474"/>
                  <a:pt x="3709" y="22921"/>
                </a:cubicBezTo>
                <a:cubicBezTo>
                  <a:pt x="5982" y="27448"/>
                  <a:pt x="9704" y="28336"/>
                  <a:pt x="12273" y="28336"/>
                </a:cubicBezTo>
                <a:cubicBezTo>
                  <a:pt x="13930" y="28336"/>
                  <a:pt x="15107" y="27967"/>
                  <a:pt x="15107" y="27967"/>
                </a:cubicBezTo>
                <a:cubicBezTo>
                  <a:pt x="15107" y="27967"/>
                  <a:pt x="16244" y="29578"/>
                  <a:pt x="18132" y="29578"/>
                </a:cubicBezTo>
                <a:cubicBezTo>
                  <a:pt x="18862" y="29578"/>
                  <a:pt x="19706" y="29336"/>
                  <a:pt x="20639" y="28666"/>
                </a:cubicBezTo>
                <a:cubicBezTo>
                  <a:pt x="20639" y="28694"/>
                  <a:pt x="21608" y="30419"/>
                  <a:pt x="23218" y="30419"/>
                </a:cubicBezTo>
                <a:cubicBezTo>
                  <a:pt x="23318" y="30419"/>
                  <a:pt x="23421" y="30413"/>
                  <a:pt x="23527" y="30398"/>
                </a:cubicBezTo>
                <a:cubicBezTo>
                  <a:pt x="23527" y="30398"/>
                  <a:pt x="34864" y="30155"/>
                  <a:pt x="37357" y="15201"/>
                </a:cubicBezTo>
                <a:cubicBezTo>
                  <a:pt x="39849" y="246"/>
                  <a:pt x="26931" y="3225"/>
                  <a:pt x="21855" y="2526"/>
                </a:cubicBezTo>
                <a:cubicBezTo>
                  <a:pt x="18863" y="2098"/>
                  <a:pt x="14681" y="1"/>
                  <a:pt x="1086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"/>
          <p:cNvSpPr/>
          <p:nvPr/>
        </p:nvSpPr>
        <p:spPr>
          <a:xfrm>
            <a:off x="1949651" y="3557145"/>
            <a:ext cx="300430" cy="739220"/>
          </a:xfrm>
          <a:custGeom>
            <a:avLst/>
            <a:gdLst/>
            <a:ahLst/>
            <a:cxnLst/>
            <a:rect l="l" t="t" r="r" b="b"/>
            <a:pathLst>
              <a:path w="11126" h="27376" extrusionOk="0">
                <a:moveTo>
                  <a:pt x="10396" y="0"/>
                </a:moveTo>
                <a:lnTo>
                  <a:pt x="6232" y="5168"/>
                </a:lnTo>
                <a:lnTo>
                  <a:pt x="1" y="26080"/>
                </a:lnTo>
                <a:cubicBezTo>
                  <a:pt x="436" y="27121"/>
                  <a:pt x="1229" y="27376"/>
                  <a:pt x="1900" y="27376"/>
                </a:cubicBezTo>
                <a:cubicBezTo>
                  <a:pt x="2541" y="27376"/>
                  <a:pt x="3071" y="27144"/>
                  <a:pt x="3071" y="27144"/>
                </a:cubicBezTo>
                <a:lnTo>
                  <a:pt x="11126" y="6809"/>
                </a:lnTo>
                <a:lnTo>
                  <a:pt x="10396" y="0"/>
                </a:lnTo>
                <a:close/>
              </a:path>
            </a:pathLst>
          </a:custGeom>
          <a:solidFill>
            <a:srgbClr val="F6C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"/>
          <p:cNvSpPr/>
          <p:nvPr/>
        </p:nvSpPr>
        <p:spPr>
          <a:xfrm>
            <a:off x="1999713" y="3701608"/>
            <a:ext cx="250367" cy="595054"/>
          </a:xfrm>
          <a:custGeom>
            <a:avLst/>
            <a:gdLst/>
            <a:ahLst/>
            <a:cxnLst/>
            <a:rect l="l" t="t" r="r" b="b"/>
            <a:pathLst>
              <a:path w="9272" h="22037" extrusionOk="0">
                <a:moveTo>
                  <a:pt x="9089" y="0"/>
                </a:moveTo>
                <a:lnTo>
                  <a:pt x="7114" y="122"/>
                </a:lnTo>
                <a:cubicBezTo>
                  <a:pt x="7205" y="365"/>
                  <a:pt x="2493" y="14620"/>
                  <a:pt x="1" y="22037"/>
                </a:cubicBezTo>
                <a:cubicBezTo>
                  <a:pt x="426" y="22037"/>
                  <a:pt x="822" y="21946"/>
                  <a:pt x="1217" y="21794"/>
                </a:cubicBezTo>
                <a:lnTo>
                  <a:pt x="9272" y="1459"/>
                </a:lnTo>
                <a:lnTo>
                  <a:pt x="9089" y="0"/>
                </a:lnTo>
                <a:close/>
              </a:path>
            </a:pathLst>
          </a:custGeom>
          <a:solidFill>
            <a:srgbClr val="F4A5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"/>
          <p:cNvSpPr/>
          <p:nvPr/>
        </p:nvSpPr>
        <p:spPr>
          <a:xfrm>
            <a:off x="2117093" y="3557955"/>
            <a:ext cx="132177" cy="211403"/>
          </a:xfrm>
          <a:custGeom>
            <a:avLst/>
            <a:gdLst/>
            <a:ahLst/>
            <a:cxnLst/>
            <a:rect l="l" t="t" r="r" b="b"/>
            <a:pathLst>
              <a:path w="4895" h="7829" extrusionOk="0">
                <a:moveTo>
                  <a:pt x="4195" y="1"/>
                </a:moveTo>
                <a:lnTo>
                  <a:pt x="1" y="5138"/>
                </a:lnTo>
                <a:cubicBezTo>
                  <a:pt x="1" y="5138"/>
                  <a:pt x="171" y="7294"/>
                  <a:pt x="720" y="7294"/>
                </a:cubicBezTo>
                <a:cubicBezTo>
                  <a:pt x="867" y="7294"/>
                  <a:pt x="1041" y="7140"/>
                  <a:pt x="1247" y="6749"/>
                </a:cubicBezTo>
                <a:cubicBezTo>
                  <a:pt x="1572" y="6119"/>
                  <a:pt x="1819" y="5880"/>
                  <a:pt x="2008" y="5880"/>
                </a:cubicBezTo>
                <a:cubicBezTo>
                  <a:pt x="2385" y="5880"/>
                  <a:pt x="2534" y="6831"/>
                  <a:pt x="2615" y="7539"/>
                </a:cubicBezTo>
                <a:cubicBezTo>
                  <a:pt x="2639" y="7746"/>
                  <a:pt x="2708" y="7828"/>
                  <a:pt x="2804" y="7828"/>
                </a:cubicBezTo>
                <a:cubicBezTo>
                  <a:pt x="3185" y="7828"/>
                  <a:pt x="3982" y="6506"/>
                  <a:pt x="3982" y="6505"/>
                </a:cubicBezTo>
                <a:lnTo>
                  <a:pt x="3982" y="6505"/>
                </a:lnTo>
                <a:cubicBezTo>
                  <a:pt x="3982" y="6506"/>
                  <a:pt x="3835" y="7565"/>
                  <a:pt x="4155" y="7565"/>
                </a:cubicBezTo>
                <a:cubicBezTo>
                  <a:pt x="4295" y="7565"/>
                  <a:pt x="4524" y="7362"/>
                  <a:pt x="4894" y="6779"/>
                </a:cubicBezTo>
                <a:lnTo>
                  <a:pt x="4195" y="1"/>
                </a:lnTo>
                <a:close/>
              </a:path>
            </a:pathLst>
          </a:custGeom>
          <a:solidFill>
            <a:srgbClr val="FFF6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"/>
          <p:cNvSpPr/>
          <p:nvPr/>
        </p:nvSpPr>
        <p:spPr>
          <a:xfrm>
            <a:off x="2176202" y="3557955"/>
            <a:ext cx="63213" cy="90512"/>
          </a:xfrm>
          <a:custGeom>
            <a:avLst/>
            <a:gdLst/>
            <a:ahLst/>
            <a:cxnLst/>
            <a:rect l="l" t="t" r="r" b="b"/>
            <a:pathLst>
              <a:path w="2341" h="3352" extrusionOk="0">
                <a:moveTo>
                  <a:pt x="2006" y="1"/>
                </a:moveTo>
                <a:lnTo>
                  <a:pt x="0" y="2493"/>
                </a:lnTo>
                <a:cubicBezTo>
                  <a:pt x="557" y="3050"/>
                  <a:pt x="1343" y="3352"/>
                  <a:pt x="2126" y="3352"/>
                </a:cubicBezTo>
                <a:cubicBezTo>
                  <a:pt x="2197" y="3352"/>
                  <a:pt x="2269" y="3349"/>
                  <a:pt x="2340" y="3344"/>
                </a:cubicBezTo>
                <a:lnTo>
                  <a:pt x="200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"/>
          <p:cNvSpPr/>
          <p:nvPr/>
        </p:nvSpPr>
        <p:spPr>
          <a:xfrm>
            <a:off x="1751047" y="3555471"/>
            <a:ext cx="195363" cy="665207"/>
          </a:xfrm>
          <a:custGeom>
            <a:avLst/>
            <a:gdLst/>
            <a:ahLst/>
            <a:cxnLst/>
            <a:rect l="l" t="t" r="r" b="b"/>
            <a:pathLst>
              <a:path w="7235" h="24635" extrusionOk="0">
                <a:moveTo>
                  <a:pt x="5453" y="0"/>
                </a:moveTo>
                <a:cubicBezTo>
                  <a:pt x="5439" y="0"/>
                  <a:pt x="5425" y="1"/>
                  <a:pt x="5410" y="2"/>
                </a:cubicBezTo>
                <a:cubicBezTo>
                  <a:pt x="3982" y="123"/>
                  <a:pt x="3009" y="4044"/>
                  <a:pt x="3009" y="4044"/>
                </a:cubicBezTo>
                <a:lnTo>
                  <a:pt x="2493" y="4196"/>
                </a:lnTo>
                <a:lnTo>
                  <a:pt x="0" y="23254"/>
                </a:lnTo>
                <a:cubicBezTo>
                  <a:pt x="980" y="24299"/>
                  <a:pt x="1890" y="24635"/>
                  <a:pt x="2654" y="24635"/>
                </a:cubicBezTo>
                <a:cubicBezTo>
                  <a:pt x="4023" y="24635"/>
                  <a:pt x="4924" y="23558"/>
                  <a:pt x="4924" y="23558"/>
                </a:cubicBezTo>
                <a:lnTo>
                  <a:pt x="7234" y="4500"/>
                </a:lnTo>
                <a:lnTo>
                  <a:pt x="6778" y="4439"/>
                </a:lnTo>
                <a:cubicBezTo>
                  <a:pt x="6778" y="4439"/>
                  <a:pt x="6838" y="0"/>
                  <a:pt x="54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"/>
          <p:cNvSpPr/>
          <p:nvPr/>
        </p:nvSpPr>
        <p:spPr>
          <a:xfrm>
            <a:off x="1826546" y="3678602"/>
            <a:ext cx="107551" cy="23384"/>
          </a:xfrm>
          <a:custGeom>
            <a:avLst/>
            <a:gdLst/>
            <a:ahLst/>
            <a:cxnLst/>
            <a:rect l="l" t="t" r="r" b="b"/>
            <a:pathLst>
              <a:path w="3983" h="866" extrusionOk="0">
                <a:moveTo>
                  <a:pt x="0" y="1"/>
                </a:moveTo>
                <a:lnTo>
                  <a:pt x="0" y="1"/>
                </a:lnTo>
                <a:cubicBezTo>
                  <a:pt x="183" y="305"/>
                  <a:pt x="487" y="518"/>
                  <a:pt x="821" y="639"/>
                </a:cubicBezTo>
                <a:cubicBezTo>
                  <a:pt x="1155" y="761"/>
                  <a:pt x="1520" y="852"/>
                  <a:pt x="1885" y="852"/>
                </a:cubicBezTo>
                <a:cubicBezTo>
                  <a:pt x="2007" y="852"/>
                  <a:pt x="2128" y="866"/>
                  <a:pt x="2250" y="866"/>
                </a:cubicBezTo>
                <a:cubicBezTo>
                  <a:pt x="2311" y="866"/>
                  <a:pt x="2371" y="862"/>
                  <a:pt x="2432" y="852"/>
                </a:cubicBezTo>
                <a:cubicBezTo>
                  <a:pt x="2614" y="852"/>
                  <a:pt x="2797" y="822"/>
                  <a:pt x="2949" y="791"/>
                </a:cubicBezTo>
                <a:cubicBezTo>
                  <a:pt x="3314" y="730"/>
                  <a:pt x="3648" y="639"/>
                  <a:pt x="3982" y="487"/>
                </a:cubicBezTo>
                <a:cubicBezTo>
                  <a:pt x="3861" y="477"/>
                  <a:pt x="3743" y="474"/>
                  <a:pt x="3627" y="474"/>
                </a:cubicBezTo>
                <a:cubicBezTo>
                  <a:pt x="3395" y="474"/>
                  <a:pt x="3172" y="487"/>
                  <a:pt x="2949" y="487"/>
                </a:cubicBezTo>
                <a:cubicBezTo>
                  <a:pt x="2706" y="487"/>
                  <a:pt x="2476" y="501"/>
                  <a:pt x="2251" y="501"/>
                </a:cubicBezTo>
                <a:cubicBezTo>
                  <a:pt x="2138" y="501"/>
                  <a:pt x="2027" y="497"/>
                  <a:pt x="1915" y="487"/>
                </a:cubicBezTo>
                <a:cubicBezTo>
                  <a:pt x="1581" y="487"/>
                  <a:pt x="1247" y="427"/>
                  <a:pt x="912" y="366"/>
                </a:cubicBezTo>
                <a:cubicBezTo>
                  <a:pt x="578" y="305"/>
                  <a:pt x="274" y="183"/>
                  <a:pt x="0" y="1"/>
                </a:cubicBezTo>
                <a:close/>
              </a:path>
            </a:pathLst>
          </a:custGeom>
          <a:solidFill>
            <a:srgbClr val="44AD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"/>
          <p:cNvSpPr/>
          <p:nvPr/>
        </p:nvSpPr>
        <p:spPr>
          <a:xfrm>
            <a:off x="1767438" y="3810752"/>
            <a:ext cx="160098" cy="264138"/>
          </a:xfrm>
          <a:custGeom>
            <a:avLst/>
            <a:gdLst/>
            <a:ahLst/>
            <a:cxnLst/>
            <a:rect l="l" t="t" r="r" b="b"/>
            <a:pathLst>
              <a:path w="5929" h="9782" extrusionOk="0">
                <a:moveTo>
                  <a:pt x="1186" y="1"/>
                </a:moveTo>
                <a:lnTo>
                  <a:pt x="1" y="9028"/>
                </a:lnTo>
                <a:cubicBezTo>
                  <a:pt x="1167" y="9647"/>
                  <a:pt x="2724" y="9781"/>
                  <a:pt x="3929" y="9781"/>
                </a:cubicBezTo>
                <a:cubicBezTo>
                  <a:pt x="4263" y="9781"/>
                  <a:pt x="4570" y="9771"/>
                  <a:pt x="4834" y="9758"/>
                </a:cubicBezTo>
                <a:lnTo>
                  <a:pt x="5928" y="1034"/>
                </a:lnTo>
                <a:cubicBezTo>
                  <a:pt x="4287" y="1004"/>
                  <a:pt x="2676" y="639"/>
                  <a:pt x="1186" y="1"/>
                </a:cubicBezTo>
                <a:close/>
              </a:path>
            </a:pathLst>
          </a:custGeom>
          <a:solidFill>
            <a:srgbClr val="44AD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"/>
          <p:cNvSpPr/>
          <p:nvPr/>
        </p:nvSpPr>
        <p:spPr>
          <a:xfrm>
            <a:off x="1537646" y="3529467"/>
            <a:ext cx="202735" cy="707763"/>
          </a:xfrm>
          <a:custGeom>
            <a:avLst/>
            <a:gdLst/>
            <a:ahLst/>
            <a:cxnLst/>
            <a:rect l="l" t="t" r="r" b="b"/>
            <a:pathLst>
              <a:path w="7508" h="26211" extrusionOk="0">
                <a:moveTo>
                  <a:pt x="2927" y="0"/>
                </a:moveTo>
                <a:cubicBezTo>
                  <a:pt x="1241" y="0"/>
                  <a:pt x="0" y="1481"/>
                  <a:pt x="0" y="1481"/>
                </a:cubicBezTo>
                <a:lnTo>
                  <a:pt x="2432" y="21147"/>
                </a:lnTo>
                <a:lnTo>
                  <a:pt x="3101" y="20935"/>
                </a:lnTo>
                <a:cubicBezTo>
                  <a:pt x="4362" y="24874"/>
                  <a:pt x="5220" y="26211"/>
                  <a:pt x="5805" y="26211"/>
                </a:cubicBezTo>
                <a:cubicBezTo>
                  <a:pt x="7038" y="26211"/>
                  <a:pt x="7052" y="20266"/>
                  <a:pt x="7052" y="20266"/>
                </a:cubicBezTo>
                <a:lnTo>
                  <a:pt x="7508" y="19992"/>
                </a:lnTo>
                <a:lnTo>
                  <a:pt x="4438" y="418"/>
                </a:lnTo>
                <a:cubicBezTo>
                  <a:pt x="3911" y="117"/>
                  <a:pt x="3401" y="0"/>
                  <a:pt x="2927" y="0"/>
                </a:cubicBezTo>
                <a:close/>
              </a:path>
            </a:pathLst>
          </a:custGeom>
          <a:solidFill>
            <a:srgbClr val="EAA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"/>
          <p:cNvSpPr/>
          <p:nvPr/>
        </p:nvSpPr>
        <p:spPr>
          <a:xfrm>
            <a:off x="1610688" y="4052560"/>
            <a:ext cx="129693" cy="33186"/>
          </a:xfrm>
          <a:custGeom>
            <a:avLst/>
            <a:gdLst/>
            <a:ahLst/>
            <a:cxnLst/>
            <a:rect l="l" t="t" r="r" b="b"/>
            <a:pathLst>
              <a:path w="4803" h="1229" extrusionOk="0">
                <a:moveTo>
                  <a:pt x="3311" y="1"/>
                </a:moveTo>
                <a:cubicBezTo>
                  <a:pt x="2979" y="1"/>
                  <a:pt x="2660" y="35"/>
                  <a:pt x="2341" y="104"/>
                </a:cubicBezTo>
                <a:cubicBezTo>
                  <a:pt x="1490" y="316"/>
                  <a:pt x="699" y="681"/>
                  <a:pt x="0" y="1228"/>
                </a:cubicBezTo>
                <a:cubicBezTo>
                  <a:pt x="426" y="1107"/>
                  <a:pt x="821" y="955"/>
                  <a:pt x="1216" y="833"/>
                </a:cubicBezTo>
                <a:cubicBezTo>
                  <a:pt x="1611" y="711"/>
                  <a:pt x="2007" y="590"/>
                  <a:pt x="2402" y="499"/>
                </a:cubicBezTo>
                <a:cubicBezTo>
                  <a:pt x="2797" y="377"/>
                  <a:pt x="3222" y="347"/>
                  <a:pt x="3617" y="316"/>
                </a:cubicBezTo>
                <a:cubicBezTo>
                  <a:pt x="3661" y="313"/>
                  <a:pt x="3704" y="312"/>
                  <a:pt x="3747" y="312"/>
                </a:cubicBezTo>
                <a:cubicBezTo>
                  <a:pt x="4123" y="312"/>
                  <a:pt x="4475" y="429"/>
                  <a:pt x="4803" y="620"/>
                </a:cubicBezTo>
                <a:cubicBezTo>
                  <a:pt x="4529" y="256"/>
                  <a:pt x="4104" y="43"/>
                  <a:pt x="3648" y="12"/>
                </a:cubicBezTo>
                <a:cubicBezTo>
                  <a:pt x="3534" y="5"/>
                  <a:pt x="3422" y="1"/>
                  <a:pt x="3311" y="1"/>
                </a:cubicBezTo>
                <a:close/>
              </a:path>
            </a:pathLst>
          </a:custGeom>
          <a:solidFill>
            <a:srgbClr val="FFB0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2"/>
          <p:cNvSpPr/>
          <p:nvPr/>
        </p:nvSpPr>
        <p:spPr>
          <a:xfrm>
            <a:off x="1550770" y="3648170"/>
            <a:ext cx="165822" cy="302131"/>
          </a:xfrm>
          <a:custGeom>
            <a:avLst/>
            <a:gdLst/>
            <a:ahLst/>
            <a:cxnLst/>
            <a:rect l="l" t="t" r="r" b="b"/>
            <a:pathLst>
              <a:path w="6141" h="11189" extrusionOk="0">
                <a:moveTo>
                  <a:pt x="3526" y="1"/>
                </a:moveTo>
                <a:cubicBezTo>
                  <a:pt x="1821" y="1"/>
                  <a:pt x="664" y="542"/>
                  <a:pt x="1" y="976"/>
                </a:cubicBezTo>
                <a:lnTo>
                  <a:pt x="1277" y="11189"/>
                </a:lnTo>
                <a:cubicBezTo>
                  <a:pt x="2589" y="10466"/>
                  <a:pt x="4043" y="10073"/>
                  <a:pt x="5535" y="10073"/>
                </a:cubicBezTo>
                <a:cubicBezTo>
                  <a:pt x="5736" y="10073"/>
                  <a:pt x="5938" y="10080"/>
                  <a:pt x="6140" y="10095"/>
                </a:cubicBezTo>
                <a:lnTo>
                  <a:pt x="4560" y="64"/>
                </a:lnTo>
                <a:cubicBezTo>
                  <a:pt x="4195" y="20"/>
                  <a:pt x="3850" y="1"/>
                  <a:pt x="3526" y="1"/>
                </a:cubicBezTo>
                <a:close/>
              </a:path>
            </a:pathLst>
          </a:custGeom>
          <a:solidFill>
            <a:srgbClr val="F9BA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2"/>
          <p:cNvSpPr/>
          <p:nvPr/>
        </p:nvSpPr>
        <p:spPr>
          <a:xfrm>
            <a:off x="1092780" y="3073719"/>
            <a:ext cx="606584" cy="1290260"/>
          </a:xfrm>
          <a:custGeom>
            <a:avLst/>
            <a:gdLst/>
            <a:ahLst/>
            <a:cxnLst/>
            <a:rect l="l" t="t" r="r" b="b"/>
            <a:pathLst>
              <a:path w="22464" h="47783" fill="none" extrusionOk="0">
                <a:moveTo>
                  <a:pt x="1" y="0"/>
                </a:moveTo>
                <a:lnTo>
                  <a:pt x="22463" y="47782"/>
                </a:lnTo>
              </a:path>
            </a:pathLst>
          </a:custGeom>
          <a:noFill/>
          <a:ln w="28125" cap="flat" cmpd="sng">
            <a:solidFill>
              <a:srgbClr val="FFA0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"/>
          <p:cNvSpPr/>
          <p:nvPr/>
        </p:nvSpPr>
        <p:spPr>
          <a:xfrm>
            <a:off x="940945" y="3058112"/>
            <a:ext cx="714081" cy="1273033"/>
          </a:xfrm>
          <a:custGeom>
            <a:avLst/>
            <a:gdLst/>
            <a:ahLst/>
            <a:cxnLst/>
            <a:rect l="l" t="t" r="r" b="b"/>
            <a:pathLst>
              <a:path w="26445" h="47145" extrusionOk="0">
                <a:moveTo>
                  <a:pt x="6414" y="1"/>
                </a:moveTo>
                <a:lnTo>
                  <a:pt x="0" y="4743"/>
                </a:lnTo>
                <a:lnTo>
                  <a:pt x="20882" y="47144"/>
                </a:lnTo>
                <a:lnTo>
                  <a:pt x="26445" y="43436"/>
                </a:lnTo>
                <a:lnTo>
                  <a:pt x="641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2"/>
          <p:cNvSpPr/>
          <p:nvPr/>
        </p:nvSpPr>
        <p:spPr>
          <a:xfrm>
            <a:off x="1092780" y="3073719"/>
            <a:ext cx="606584" cy="1290260"/>
          </a:xfrm>
          <a:custGeom>
            <a:avLst/>
            <a:gdLst/>
            <a:ahLst/>
            <a:cxnLst/>
            <a:rect l="l" t="t" r="r" b="b"/>
            <a:pathLst>
              <a:path w="22464" h="47783" fill="none" extrusionOk="0">
                <a:moveTo>
                  <a:pt x="1" y="0"/>
                </a:moveTo>
                <a:lnTo>
                  <a:pt x="22463" y="47782"/>
                </a:lnTo>
              </a:path>
            </a:pathLst>
          </a:custGeom>
          <a:noFill/>
          <a:ln w="28125" cap="flat" cmpd="sng">
            <a:solidFill>
              <a:srgbClr val="FFA0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2"/>
          <p:cNvSpPr/>
          <p:nvPr/>
        </p:nvSpPr>
        <p:spPr>
          <a:xfrm>
            <a:off x="1334102" y="3965072"/>
            <a:ext cx="834728" cy="980272"/>
          </a:xfrm>
          <a:custGeom>
            <a:avLst/>
            <a:gdLst/>
            <a:ahLst/>
            <a:cxnLst/>
            <a:rect l="l" t="t" r="r" b="b"/>
            <a:pathLst>
              <a:path w="30913" h="36303" extrusionOk="0">
                <a:moveTo>
                  <a:pt x="30912" y="0"/>
                </a:moveTo>
                <a:lnTo>
                  <a:pt x="30911" y="36"/>
                </a:lnTo>
                <a:lnTo>
                  <a:pt x="30911" y="36"/>
                </a:lnTo>
                <a:cubicBezTo>
                  <a:pt x="30912" y="24"/>
                  <a:pt x="30913" y="12"/>
                  <a:pt x="30912" y="0"/>
                </a:cubicBezTo>
                <a:close/>
                <a:moveTo>
                  <a:pt x="0" y="1094"/>
                </a:moveTo>
                <a:cubicBezTo>
                  <a:pt x="1" y="1106"/>
                  <a:pt x="2" y="1118"/>
                  <a:pt x="4" y="1130"/>
                </a:cubicBezTo>
                <a:lnTo>
                  <a:pt x="4" y="1130"/>
                </a:lnTo>
                <a:lnTo>
                  <a:pt x="0" y="1094"/>
                </a:lnTo>
                <a:close/>
                <a:moveTo>
                  <a:pt x="30911" y="36"/>
                </a:moveTo>
                <a:lnTo>
                  <a:pt x="30911" y="36"/>
                </a:lnTo>
                <a:cubicBezTo>
                  <a:pt x="30801" y="1180"/>
                  <a:pt x="23985" y="2374"/>
                  <a:pt x="15532" y="2675"/>
                </a:cubicBezTo>
                <a:cubicBezTo>
                  <a:pt x="14217" y="2722"/>
                  <a:pt x="12939" y="2744"/>
                  <a:pt x="11719" y="2744"/>
                </a:cubicBezTo>
                <a:cubicBezTo>
                  <a:pt x="5102" y="2744"/>
                  <a:pt x="174" y="2088"/>
                  <a:pt x="4" y="1130"/>
                </a:cubicBezTo>
                <a:lnTo>
                  <a:pt x="4" y="1130"/>
                </a:lnTo>
                <a:lnTo>
                  <a:pt x="3739" y="33587"/>
                </a:lnTo>
                <a:cubicBezTo>
                  <a:pt x="3739" y="33587"/>
                  <a:pt x="9788" y="36303"/>
                  <a:pt x="18178" y="36303"/>
                </a:cubicBezTo>
                <a:cubicBezTo>
                  <a:pt x="21697" y="36303"/>
                  <a:pt x="25628" y="35825"/>
                  <a:pt x="29697" y="34469"/>
                </a:cubicBezTo>
                <a:lnTo>
                  <a:pt x="30911" y="3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2"/>
          <p:cNvSpPr/>
          <p:nvPr/>
        </p:nvSpPr>
        <p:spPr>
          <a:xfrm>
            <a:off x="4500577" y="4503475"/>
            <a:ext cx="2104467" cy="508889"/>
          </a:xfrm>
          <a:custGeom>
            <a:avLst/>
            <a:gdLst/>
            <a:ahLst/>
            <a:cxnLst/>
            <a:rect l="l" t="t" r="r" b="b"/>
            <a:pathLst>
              <a:path w="77936" h="18846" extrusionOk="0">
                <a:moveTo>
                  <a:pt x="1" y="1"/>
                </a:moveTo>
                <a:lnTo>
                  <a:pt x="1" y="10609"/>
                </a:lnTo>
                <a:lnTo>
                  <a:pt x="42099" y="18846"/>
                </a:lnTo>
                <a:lnTo>
                  <a:pt x="77935" y="4377"/>
                </a:lnTo>
                <a:lnTo>
                  <a:pt x="60184" y="1"/>
                </a:lnTo>
                <a:lnTo>
                  <a:pt x="1247" y="335"/>
                </a:ln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2"/>
          <p:cNvSpPr/>
          <p:nvPr/>
        </p:nvSpPr>
        <p:spPr>
          <a:xfrm>
            <a:off x="4570351" y="4329471"/>
            <a:ext cx="1972317" cy="636935"/>
          </a:xfrm>
          <a:custGeom>
            <a:avLst/>
            <a:gdLst/>
            <a:ahLst/>
            <a:cxnLst/>
            <a:rect l="l" t="t" r="r" b="b"/>
            <a:pathLst>
              <a:path w="73042" h="23588" extrusionOk="0">
                <a:moveTo>
                  <a:pt x="72828" y="1"/>
                </a:moveTo>
                <a:lnTo>
                  <a:pt x="33892" y="1520"/>
                </a:lnTo>
                <a:lnTo>
                  <a:pt x="0" y="6961"/>
                </a:lnTo>
                <a:lnTo>
                  <a:pt x="0" y="15442"/>
                </a:lnTo>
                <a:lnTo>
                  <a:pt x="39484" y="23588"/>
                </a:lnTo>
                <a:lnTo>
                  <a:pt x="73041" y="9788"/>
                </a:lnTo>
                <a:lnTo>
                  <a:pt x="7282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2"/>
          <p:cNvSpPr/>
          <p:nvPr/>
        </p:nvSpPr>
        <p:spPr>
          <a:xfrm>
            <a:off x="5612702" y="4331118"/>
            <a:ext cx="929966" cy="635288"/>
          </a:xfrm>
          <a:custGeom>
            <a:avLst/>
            <a:gdLst/>
            <a:ahLst/>
            <a:cxnLst/>
            <a:rect l="l" t="t" r="r" b="b"/>
            <a:pathLst>
              <a:path w="34440" h="23527" extrusionOk="0">
                <a:moveTo>
                  <a:pt x="34226" y="0"/>
                </a:moveTo>
                <a:lnTo>
                  <a:pt x="31886" y="31"/>
                </a:lnTo>
                <a:lnTo>
                  <a:pt x="18238" y="548"/>
                </a:lnTo>
                <a:lnTo>
                  <a:pt x="1" y="11794"/>
                </a:lnTo>
                <a:lnTo>
                  <a:pt x="700" y="23466"/>
                </a:lnTo>
                <a:lnTo>
                  <a:pt x="882" y="23527"/>
                </a:lnTo>
                <a:lnTo>
                  <a:pt x="34439" y="9727"/>
                </a:lnTo>
                <a:lnTo>
                  <a:pt x="34226" y="0"/>
                </a:lnTo>
                <a:close/>
              </a:path>
            </a:pathLst>
          </a:custGeom>
          <a:solidFill>
            <a:srgbClr val="E8EB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2"/>
          <p:cNvSpPr/>
          <p:nvPr/>
        </p:nvSpPr>
        <p:spPr>
          <a:xfrm>
            <a:off x="4500577" y="4184197"/>
            <a:ext cx="2129903" cy="521202"/>
          </a:xfrm>
          <a:custGeom>
            <a:avLst/>
            <a:gdLst/>
            <a:ahLst/>
            <a:cxnLst/>
            <a:rect l="l" t="t" r="r" b="b"/>
            <a:pathLst>
              <a:path w="78878" h="19302" extrusionOk="0">
                <a:moveTo>
                  <a:pt x="38056" y="1"/>
                </a:moveTo>
                <a:lnTo>
                  <a:pt x="1" y="11825"/>
                </a:lnTo>
                <a:lnTo>
                  <a:pt x="41460" y="19302"/>
                </a:lnTo>
                <a:lnTo>
                  <a:pt x="78878" y="4651"/>
                </a:lnTo>
                <a:lnTo>
                  <a:pt x="380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2"/>
          <p:cNvSpPr/>
          <p:nvPr/>
        </p:nvSpPr>
        <p:spPr>
          <a:xfrm>
            <a:off x="5711288" y="3663022"/>
            <a:ext cx="78712" cy="30432"/>
          </a:xfrm>
          <a:custGeom>
            <a:avLst/>
            <a:gdLst/>
            <a:ahLst/>
            <a:cxnLst/>
            <a:rect l="l" t="t" r="r" b="b"/>
            <a:pathLst>
              <a:path w="2915" h="1127" extrusionOk="0">
                <a:moveTo>
                  <a:pt x="2672" y="0"/>
                </a:moveTo>
                <a:cubicBezTo>
                  <a:pt x="1791" y="61"/>
                  <a:pt x="1092" y="669"/>
                  <a:pt x="240" y="760"/>
                </a:cubicBezTo>
                <a:cubicBezTo>
                  <a:pt x="36" y="790"/>
                  <a:pt x="0" y="1127"/>
                  <a:pt x="213" y="1127"/>
                </a:cubicBezTo>
                <a:cubicBezTo>
                  <a:pt x="222" y="1127"/>
                  <a:pt x="231" y="1126"/>
                  <a:pt x="240" y="1125"/>
                </a:cubicBezTo>
                <a:cubicBezTo>
                  <a:pt x="1092" y="1034"/>
                  <a:pt x="1791" y="426"/>
                  <a:pt x="2672" y="396"/>
                </a:cubicBezTo>
                <a:cubicBezTo>
                  <a:pt x="2906" y="396"/>
                  <a:pt x="2915" y="29"/>
                  <a:pt x="2698" y="29"/>
                </a:cubicBezTo>
                <a:cubicBezTo>
                  <a:pt x="2690" y="29"/>
                  <a:pt x="2681" y="30"/>
                  <a:pt x="2672" y="31"/>
                </a:cubicBezTo>
                <a:lnTo>
                  <a:pt x="2672" y="0"/>
                </a:ln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2"/>
          <p:cNvSpPr/>
          <p:nvPr/>
        </p:nvSpPr>
        <p:spPr>
          <a:xfrm>
            <a:off x="4623708" y="4500180"/>
            <a:ext cx="419430" cy="78010"/>
          </a:xfrm>
          <a:custGeom>
            <a:avLst/>
            <a:gdLst/>
            <a:ahLst/>
            <a:cxnLst/>
            <a:rect l="l" t="t" r="r" b="b"/>
            <a:pathLst>
              <a:path w="15533" h="2889" extrusionOk="0">
                <a:moveTo>
                  <a:pt x="1032" y="1"/>
                </a:moveTo>
                <a:cubicBezTo>
                  <a:pt x="730" y="1"/>
                  <a:pt x="426" y="21"/>
                  <a:pt x="122" y="62"/>
                </a:cubicBezTo>
                <a:cubicBezTo>
                  <a:pt x="0" y="92"/>
                  <a:pt x="30" y="275"/>
                  <a:pt x="152" y="275"/>
                </a:cubicBezTo>
                <a:cubicBezTo>
                  <a:pt x="318" y="257"/>
                  <a:pt x="482" y="249"/>
                  <a:pt x="643" y="249"/>
                </a:cubicBezTo>
                <a:cubicBezTo>
                  <a:pt x="1897" y="249"/>
                  <a:pt x="3020" y="724"/>
                  <a:pt x="4286" y="913"/>
                </a:cubicBezTo>
                <a:cubicBezTo>
                  <a:pt x="5684" y="1126"/>
                  <a:pt x="7204" y="1247"/>
                  <a:pt x="8663" y="1582"/>
                </a:cubicBezTo>
                <a:cubicBezTo>
                  <a:pt x="10942" y="2068"/>
                  <a:pt x="13131" y="2645"/>
                  <a:pt x="15471" y="2889"/>
                </a:cubicBezTo>
                <a:cubicBezTo>
                  <a:pt x="15532" y="2889"/>
                  <a:pt x="15532" y="2797"/>
                  <a:pt x="15471" y="2797"/>
                </a:cubicBezTo>
                <a:cubicBezTo>
                  <a:pt x="12827" y="2311"/>
                  <a:pt x="10335" y="1460"/>
                  <a:pt x="7721" y="943"/>
                </a:cubicBezTo>
                <a:cubicBezTo>
                  <a:pt x="6079" y="609"/>
                  <a:pt x="4438" y="609"/>
                  <a:pt x="2827" y="244"/>
                </a:cubicBezTo>
                <a:cubicBezTo>
                  <a:pt x="2239" y="82"/>
                  <a:pt x="1638" y="1"/>
                  <a:pt x="1032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"/>
          <p:cNvSpPr/>
          <p:nvPr/>
        </p:nvSpPr>
        <p:spPr>
          <a:xfrm>
            <a:off x="5088232" y="4580324"/>
            <a:ext cx="59027" cy="11989"/>
          </a:xfrm>
          <a:custGeom>
            <a:avLst/>
            <a:gdLst/>
            <a:ahLst/>
            <a:cxnLst/>
            <a:rect l="l" t="t" r="r" b="b"/>
            <a:pathLst>
              <a:path w="2186" h="444" extrusionOk="0">
                <a:moveTo>
                  <a:pt x="442" y="0"/>
                </a:moveTo>
                <a:cubicBezTo>
                  <a:pt x="335" y="0"/>
                  <a:pt x="229" y="4"/>
                  <a:pt x="123" y="12"/>
                </a:cubicBezTo>
                <a:cubicBezTo>
                  <a:pt x="1" y="12"/>
                  <a:pt x="1" y="194"/>
                  <a:pt x="123" y="194"/>
                </a:cubicBezTo>
                <a:cubicBezTo>
                  <a:pt x="228" y="186"/>
                  <a:pt x="334" y="182"/>
                  <a:pt x="440" y="182"/>
                </a:cubicBezTo>
                <a:cubicBezTo>
                  <a:pt x="729" y="182"/>
                  <a:pt x="1019" y="210"/>
                  <a:pt x="1308" y="255"/>
                </a:cubicBezTo>
                <a:cubicBezTo>
                  <a:pt x="1521" y="316"/>
                  <a:pt x="1916" y="285"/>
                  <a:pt x="2098" y="437"/>
                </a:cubicBezTo>
                <a:cubicBezTo>
                  <a:pt x="2103" y="441"/>
                  <a:pt x="2107" y="443"/>
                  <a:pt x="2112" y="443"/>
                </a:cubicBezTo>
                <a:cubicBezTo>
                  <a:pt x="2144" y="443"/>
                  <a:pt x="2185" y="372"/>
                  <a:pt x="2159" y="346"/>
                </a:cubicBezTo>
                <a:cubicBezTo>
                  <a:pt x="1977" y="164"/>
                  <a:pt x="1642" y="164"/>
                  <a:pt x="1399" y="103"/>
                </a:cubicBezTo>
                <a:cubicBezTo>
                  <a:pt x="1080" y="35"/>
                  <a:pt x="761" y="0"/>
                  <a:pt x="442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"/>
          <p:cNvSpPr/>
          <p:nvPr/>
        </p:nvSpPr>
        <p:spPr>
          <a:xfrm>
            <a:off x="5170320" y="4595850"/>
            <a:ext cx="37776" cy="2862"/>
          </a:xfrm>
          <a:custGeom>
            <a:avLst/>
            <a:gdLst/>
            <a:ahLst/>
            <a:cxnLst/>
            <a:rect l="l" t="t" r="r" b="b"/>
            <a:pathLst>
              <a:path w="1399" h="106" extrusionOk="0">
                <a:moveTo>
                  <a:pt x="934" y="1"/>
                </a:moveTo>
                <a:cubicBezTo>
                  <a:pt x="639" y="1"/>
                  <a:pt x="335" y="14"/>
                  <a:pt x="31" y="14"/>
                </a:cubicBezTo>
                <a:cubicBezTo>
                  <a:pt x="1" y="45"/>
                  <a:pt x="1" y="105"/>
                  <a:pt x="31" y="105"/>
                </a:cubicBezTo>
                <a:lnTo>
                  <a:pt x="31" y="75"/>
                </a:lnTo>
                <a:lnTo>
                  <a:pt x="1368" y="75"/>
                </a:lnTo>
                <a:cubicBezTo>
                  <a:pt x="1399" y="75"/>
                  <a:pt x="1399" y="14"/>
                  <a:pt x="1368" y="14"/>
                </a:cubicBezTo>
                <a:cubicBezTo>
                  <a:pt x="1227" y="4"/>
                  <a:pt x="1081" y="1"/>
                  <a:pt x="934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"/>
          <p:cNvSpPr/>
          <p:nvPr/>
        </p:nvSpPr>
        <p:spPr>
          <a:xfrm>
            <a:off x="5239257" y="4605247"/>
            <a:ext cx="256929" cy="55841"/>
          </a:xfrm>
          <a:custGeom>
            <a:avLst/>
            <a:gdLst/>
            <a:ahLst/>
            <a:cxnLst/>
            <a:rect l="l" t="t" r="r" b="b"/>
            <a:pathLst>
              <a:path w="9515" h="2068" extrusionOk="0">
                <a:moveTo>
                  <a:pt x="92" y="1"/>
                </a:moveTo>
                <a:cubicBezTo>
                  <a:pt x="1" y="1"/>
                  <a:pt x="1" y="122"/>
                  <a:pt x="92" y="122"/>
                </a:cubicBezTo>
                <a:cubicBezTo>
                  <a:pt x="1703" y="335"/>
                  <a:pt x="3344" y="852"/>
                  <a:pt x="4955" y="1216"/>
                </a:cubicBezTo>
                <a:cubicBezTo>
                  <a:pt x="6384" y="1520"/>
                  <a:pt x="7964" y="2067"/>
                  <a:pt x="9423" y="2067"/>
                </a:cubicBezTo>
                <a:cubicBezTo>
                  <a:pt x="9515" y="2067"/>
                  <a:pt x="9515" y="1915"/>
                  <a:pt x="9423" y="1885"/>
                </a:cubicBezTo>
                <a:cubicBezTo>
                  <a:pt x="6262" y="1520"/>
                  <a:pt x="3223" y="365"/>
                  <a:pt x="92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"/>
          <p:cNvSpPr/>
          <p:nvPr/>
        </p:nvSpPr>
        <p:spPr>
          <a:xfrm>
            <a:off x="4659810" y="4478686"/>
            <a:ext cx="70612" cy="10045"/>
          </a:xfrm>
          <a:custGeom>
            <a:avLst/>
            <a:gdLst/>
            <a:ahLst/>
            <a:cxnLst/>
            <a:rect l="l" t="t" r="r" b="b"/>
            <a:pathLst>
              <a:path w="2615" h="372" extrusionOk="0">
                <a:moveTo>
                  <a:pt x="375" y="1"/>
                </a:moveTo>
                <a:cubicBezTo>
                  <a:pt x="270" y="1"/>
                  <a:pt x="165" y="3"/>
                  <a:pt x="61" y="7"/>
                </a:cubicBezTo>
                <a:cubicBezTo>
                  <a:pt x="0" y="7"/>
                  <a:pt x="0" y="128"/>
                  <a:pt x="61" y="128"/>
                </a:cubicBezTo>
                <a:cubicBezTo>
                  <a:pt x="882" y="128"/>
                  <a:pt x="1703" y="219"/>
                  <a:pt x="2493" y="371"/>
                </a:cubicBezTo>
                <a:cubicBezTo>
                  <a:pt x="2584" y="371"/>
                  <a:pt x="2614" y="250"/>
                  <a:pt x="2523" y="250"/>
                </a:cubicBezTo>
                <a:cubicBezTo>
                  <a:pt x="1833" y="91"/>
                  <a:pt x="1097" y="1"/>
                  <a:pt x="375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2"/>
          <p:cNvSpPr/>
          <p:nvPr/>
        </p:nvSpPr>
        <p:spPr>
          <a:xfrm>
            <a:off x="4685247" y="4464888"/>
            <a:ext cx="68964" cy="8992"/>
          </a:xfrm>
          <a:custGeom>
            <a:avLst/>
            <a:gdLst/>
            <a:ahLst/>
            <a:cxnLst/>
            <a:rect l="l" t="t" r="r" b="b"/>
            <a:pathLst>
              <a:path w="2554" h="333" extrusionOk="0">
                <a:moveTo>
                  <a:pt x="92" y="1"/>
                </a:moveTo>
                <a:cubicBezTo>
                  <a:pt x="1" y="1"/>
                  <a:pt x="1" y="153"/>
                  <a:pt x="92" y="153"/>
                </a:cubicBezTo>
                <a:cubicBezTo>
                  <a:pt x="723" y="153"/>
                  <a:pt x="1319" y="333"/>
                  <a:pt x="1919" y="333"/>
                </a:cubicBezTo>
                <a:cubicBezTo>
                  <a:pt x="2100" y="333"/>
                  <a:pt x="2280" y="317"/>
                  <a:pt x="2463" y="274"/>
                </a:cubicBezTo>
                <a:cubicBezTo>
                  <a:pt x="2554" y="274"/>
                  <a:pt x="2554" y="183"/>
                  <a:pt x="2463" y="153"/>
                </a:cubicBezTo>
                <a:cubicBezTo>
                  <a:pt x="2330" y="125"/>
                  <a:pt x="2195" y="117"/>
                  <a:pt x="2059" y="117"/>
                </a:cubicBezTo>
                <a:cubicBezTo>
                  <a:pt x="1893" y="117"/>
                  <a:pt x="1726" y="128"/>
                  <a:pt x="1560" y="128"/>
                </a:cubicBezTo>
                <a:cubicBezTo>
                  <a:pt x="1423" y="128"/>
                  <a:pt x="1288" y="120"/>
                  <a:pt x="1156" y="92"/>
                </a:cubicBezTo>
                <a:cubicBezTo>
                  <a:pt x="791" y="31"/>
                  <a:pt x="457" y="1"/>
                  <a:pt x="92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2"/>
          <p:cNvSpPr/>
          <p:nvPr/>
        </p:nvSpPr>
        <p:spPr>
          <a:xfrm>
            <a:off x="4726291" y="4446202"/>
            <a:ext cx="50090" cy="9316"/>
          </a:xfrm>
          <a:custGeom>
            <a:avLst/>
            <a:gdLst/>
            <a:ahLst/>
            <a:cxnLst/>
            <a:rect l="l" t="t" r="r" b="b"/>
            <a:pathLst>
              <a:path w="1855" h="345" extrusionOk="0">
                <a:moveTo>
                  <a:pt x="509" y="1"/>
                </a:moveTo>
                <a:cubicBezTo>
                  <a:pt x="360" y="1"/>
                  <a:pt x="210" y="9"/>
                  <a:pt x="61" y="24"/>
                </a:cubicBezTo>
                <a:cubicBezTo>
                  <a:pt x="0" y="55"/>
                  <a:pt x="0" y="146"/>
                  <a:pt x="61" y="176"/>
                </a:cubicBezTo>
                <a:cubicBezTo>
                  <a:pt x="212" y="164"/>
                  <a:pt x="363" y="156"/>
                  <a:pt x="515" y="156"/>
                </a:cubicBezTo>
                <a:cubicBezTo>
                  <a:pt x="728" y="156"/>
                  <a:pt x="942" y="171"/>
                  <a:pt x="1156" y="207"/>
                </a:cubicBezTo>
                <a:cubicBezTo>
                  <a:pt x="1328" y="256"/>
                  <a:pt x="1500" y="345"/>
                  <a:pt x="1672" y="345"/>
                </a:cubicBezTo>
                <a:cubicBezTo>
                  <a:pt x="1713" y="345"/>
                  <a:pt x="1753" y="340"/>
                  <a:pt x="1794" y="328"/>
                </a:cubicBezTo>
                <a:cubicBezTo>
                  <a:pt x="1855" y="298"/>
                  <a:pt x="1855" y="207"/>
                  <a:pt x="1794" y="176"/>
                </a:cubicBezTo>
                <a:cubicBezTo>
                  <a:pt x="1366" y="63"/>
                  <a:pt x="937" y="1"/>
                  <a:pt x="509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2"/>
          <p:cNvSpPr/>
          <p:nvPr/>
        </p:nvSpPr>
        <p:spPr>
          <a:xfrm>
            <a:off x="4504762" y="4509226"/>
            <a:ext cx="19658" cy="247748"/>
          </a:xfrm>
          <a:custGeom>
            <a:avLst/>
            <a:gdLst/>
            <a:ahLst/>
            <a:cxnLst/>
            <a:rect l="l" t="t" r="r" b="b"/>
            <a:pathLst>
              <a:path w="728" h="9175" extrusionOk="0">
                <a:moveTo>
                  <a:pt x="484" y="0"/>
                </a:moveTo>
                <a:cubicBezTo>
                  <a:pt x="393" y="0"/>
                  <a:pt x="393" y="91"/>
                  <a:pt x="484" y="122"/>
                </a:cubicBezTo>
                <a:lnTo>
                  <a:pt x="454" y="122"/>
                </a:lnTo>
                <a:cubicBezTo>
                  <a:pt x="447" y="120"/>
                  <a:pt x="440" y="119"/>
                  <a:pt x="434" y="119"/>
                </a:cubicBezTo>
                <a:cubicBezTo>
                  <a:pt x="0" y="119"/>
                  <a:pt x="89" y="5083"/>
                  <a:pt x="119" y="5532"/>
                </a:cubicBezTo>
                <a:cubicBezTo>
                  <a:pt x="210" y="6444"/>
                  <a:pt x="332" y="7326"/>
                  <a:pt x="362" y="8237"/>
                </a:cubicBezTo>
                <a:cubicBezTo>
                  <a:pt x="393" y="8663"/>
                  <a:pt x="302" y="8815"/>
                  <a:pt x="575" y="9149"/>
                </a:cubicBezTo>
                <a:cubicBezTo>
                  <a:pt x="584" y="9167"/>
                  <a:pt x="601" y="9175"/>
                  <a:pt x="620" y="9175"/>
                </a:cubicBezTo>
                <a:cubicBezTo>
                  <a:pt x="666" y="9175"/>
                  <a:pt x="727" y="9132"/>
                  <a:pt x="727" y="9089"/>
                </a:cubicBezTo>
                <a:cubicBezTo>
                  <a:pt x="606" y="7903"/>
                  <a:pt x="697" y="6718"/>
                  <a:pt x="545" y="5532"/>
                </a:cubicBezTo>
                <a:cubicBezTo>
                  <a:pt x="362" y="3861"/>
                  <a:pt x="241" y="1733"/>
                  <a:pt x="606" y="91"/>
                </a:cubicBezTo>
                <a:cubicBezTo>
                  <a:pt x="606" y="31"/>
                  <a:pt x="575" y="0"/>
                  <a:pt x="514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"/>
          <p:cNvSpPr/>
          <p:nvPr/>
        </p:nvSpPr>
        <p:spPr>
          <a:xfrm>
            <a:off x="2081801" y="4036250"/>
            <a:ext cx="53384" cy="780993"/>
          </a:xfrm>
          <a:custGeom>
            <a:avLst/>
            <a:gdLst/>
            <a:ahLst/>
            <a:cxnLst/>
            <a:rect l="l" t="t" r="r" b="b"/>
            <a:pathLst>
              <a:path w="1977" h="28923" extrusionOk="0">
                <a:moveTo>
                  <a:pt x="1214" y="0"/>
                </a:moveTo>
                <a:cubicBezTo>
                  <a:pt x="1168" y="0"/>
                  <a:pt x="1136" y="50"/>
                  <a:pt x="1186" y="100"/>
                </a:cubicBezTo>
                <a:cubicBezTo>
                  <a:pt x="1672" y="525"/>
                  <a:pt x="1277" y="2470"/>
                  <a:pt x="1247" y="2987"/>
                </a:cubicBezTo>
                <a:cubicBezTo>
                  <a:pt x="1216" y="4112"/>
                  <a:pt x="1064" y="5236"/>
                  <a:pt x="973" y="6361"/>
                </a:cubicBezTo>
                <a:cubicBezTo>
                  <a:pt x="760" y="8884"/>
                  <a:pt x="791" y="11437"/>
                  <a:pt x="608" y="13990"/>
                </a:cubicBezTo>
                <a:cubicBezTo>
                  <a:pt x="244" y="18945"/>
                  <a:pt x="1" y="23808"/>
                  <a:pt x="365" y="28763"/>
                </a:cubicBezTo>
                <a:cubicBezTo>
                  <a:pt x="365" y="28869"/>
                  <a:pt x="441" y="28922"/>
                  <a:pt x="517" y="28922"/>
                </a:cubicBezTo>
                <a:cubicBezTo>
                  <a:pt x="593" y="28922"/>
                  <a:pt x="669" y="28869"/>
                  <a:pt x="669" y="28763"/>
                </a:cubicBezTo>
                <a:cubicBezTo>
                  <a:pt x="1064" y="23261"/>
                  <a:pt x="1277" y="17638"/>
                  <a:pt x="1399" y="12106"/>
                </a:cubicBezTo>
                <a:cubicBezTo>
                  <a:pt x="1460" y="9522"/>
                  <a:pt x="1490" y="6939"/>
                  <a:pt x="1581" y="4355"/>
                </a:cubicBezTo>
                <a:cubicBezTo>
                  <a:pt x="1642" y="3291"/>
                  <a:pt x="1976" y="1528"/>
                  <a:pt x="1551" y="525"/>
                </a:cubicBezTo>
                <a:cubicBezTo>
                  <a:pt x="1368" y="69"/>
                  <a:pt x="1642" y="221"/>
                  <a:pt x="1247" y="8"/>
                </a:cubicBezTo>
                <a:cubicBezTo>
                  <a:pt x="1236" y="3"/>
                  <a:pt x="1224" y="0"/>
                  <a:pt x="1214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"/>
          <p:cNvSpPr/>
          <p:nvPr/>
        </p:nvSpPr>
        <p:spPr>
          <a:xfrm>
            <a:off x="1798329" y="4048401"/>
            <a:ext cx="294732" cy="54194"/>
          </a:xfrm>
          <a:custGeom>
            <a:avLst/>
            <a:gdLst/>
            <a:ahLst/>
            <a:cxnLst/>
            <a:rect l="l" t="t" r="r" b="b"/>
            <a:pathLst>
              <a:path w="10915" h="2007" extrusionOk="0">
                <a:moveTo>
                  <a:pt x="10813" y="0"/>
                </a:moveTo>
                <a:cubicBezTo>
                  <a:pt x="10801" y="0"/>
                  <a:pt x="10787" y="5"/>
                  <a:pt x="10772" y="14"/>
                </a:cubicBezTo>
                <a:cubicBezTo>
                  <a:pt x="8564" y="1038"/>
                  <a:pt x="6197" y="1624"/>
                  <a:pt x="3820" y="1624"/>
                </a:cubicBezTo>
                <a:cubicBezTo>
                  <a:pt x="2597" y="1624"/>
                  <a:pt x="1372" y="1469"/>
                  <a:pt x="164" y="1139"/>
                </a:cubicBezTo>
                <a:cubicBezTo>
                  <a:pt x="149" y="1131"/>
                  <a:pt x="135" y="1128"/>
                  <a:pt x="122" y="1128"/>
                </a:cubicBezTo>
                <a:cubicBezTo>
                  <a:pt x="31" y="1128"/>
                  <a:pt x="0" y="1295"/>
                  <a:pt x="134" y="1321"/>
                </a:cubicBezTo>
                <a:cubicBezTo>
                  <a:pt x="1411" y="1730"/>
                  <a:pt x="3053" y="2007"/>
                  <a:pt x="4710" y="2007"/>
                </a:cubicBezTo>
                <a:cubicBezTo>
                  <a:pt x="6877" y="2007"/>
                  <a:pt x="9069" y="1532"/>
                  <a:pt x="10499" y="258"/>
                </a:cubicBezTo>
                <a:lnTo>
                  <a:pt x="10499" y="258"/>
                </a:lnTo>
                <a:cubicBezTo>
                  <a:pt x="10449" y="307"/>
                  <a:pt x="10480" y="357"/>
                  <a:pt x="10527" y="357"/>
                </a:cubicBezTo>
                <a:cubicBezTo>
                  <a:pt x="10537" y="357"/>
                  <a:pt x="10548" y="354"/>
                  <a:pt x="10559" y="349"/>
                </a:cubicBezTo>
                <a:lnTo>
                  <a:pt x="10559" y="379"/>
                </a:lnTo>
                <a:lnTo>
                  <a:pt x="10863" y="166"/>
                </a:lnTo>
                <a:cubicBezTo>
                  <a:pt x="10914" y="115"/>
                  <a:pt x="10880" y="0"/>
                  <a:pt x="10813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"/>
          <p:cNvSpPr/>
          <p:nvPr/>
        </p:nvSpPr>
        <p:spPr>
          <a:xfrm>
            <a:off x="2005465" y="4083073"/>
            <a:ext cx="90215" cy="18254"/>
          </a:xfrm>
          <a:custGeom>
            <a:avLst/>
            <a:gdLst/>
            <a:ahLst/>
            <a:cxnLst/>
            <a:rect l="l" t="t" r="r" b="b"/>
            <a:pathLst>
              <a:path w="3341" h="676" extrusionOk="0">
                <a:moveTo>
                  <a:pt x="3276" y="1"/>
                </a:moveTo>
                <a:cubicBezTo>
                  <a:pt x="3269" y="1"/>
                  <a:pt x="3261" y="3"/>
                  <a:pt x="3253" y="7"/>
                </a:cubicBezTo>
                <a:cubicBezTo>
                  <a:pt x="2220" y="281"/>
                  <a:pt x="1156" y="433"/>
                  <a:pt x="92" y="524"/>
                </a:cubicBezTo>
                <a:cubicBezTo>
                  <a:pt x="1" y="524"/>
                  <a:pt x="1" y="645"/>
                  <a:pt x="92" y="645"/>
                </a:cubicBezTo>
                <a:cubicBezTo>
                  <a:pt x="305" y="666"/>
                  <a:pt x="517" y="676"/>
                  <a:pt x="730" y="676"/>
                </a:cubicBezTo>
                <a:cubicBezTo>
                  <a:pt x="1156" y="676"/>
                  <a:pt x="1581" y="635"/>
                  <a:pt x="2007" y="554"/>
                </a:cubicBezTo>
                <a:cubicBezTo>
                  <a:pt x="2432" y="463"/>
                  <a:pt x="2949" y="433"/>
                  <a:pt x="3314" y="129"/>
                </a:cubicBezTo>
                <a:cubicBezTo>
                  <a:pt x="3340" y="76"/>
                  <a:pt x="3321" y="1"/>
                  <a:pt x="3276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2"/>
          <p:cNvSpPr/>
          <p:nvPr/>
        </p:nvSpPr>
        <p:spPr>
          <a:xfrm>
            <a:off x="2021072" y="4111722"/>
            <a:ext cx="49631" cy="17147"/>
          </a:xfrm>
          <a:custGeom>
            <a:avLst/>
            <a:gdLst/>
            <a:ahLst/>
            <a:cxnLst/>
            <a:rect l="l" t="t" r="r" b="b"/>
            <a:pathLst>
              <a:path w="1838" h="635" extrusionOk="0">
                <a:moveTo>
                  <a:pt x="1688" y="0"/>
                </a:moveTo>
                <a:cubicBezTo>
                  <a:pt x="1674" y="0"/>
                  <a:pt x="1658" y="3"/>
                  <a:pt x="1642" y="10"/>
                </a:cubicBezTo>
                <a:cubicBezTo>
                  <a:pt x="1368" y="71"/>
                  <a:pt x="1125" y="192"/>
                  <a:pt x="882" y="253"/>
                </a:cubicBezTo>
                <a:cubicBezTo>
                  <a:pt x="608" y="314"/>
                  <a:pt x="365" y="375"/>
                  <a:pt x="122" y="405"/>
                </a:cubicBezTo>
                <a:cubicBezTo>
                  <a:pt x="0" y="435"/>
                  <a:pt x="0" y="618"/>
                  <a:pt x="122" y="618"/>
                </a:cubicBezTo>
                <a:cubicBezTo>
                  <a:pt x="191" y="629"/>
                  <a:pt x="260" y="634"/>
                  <a:pt x="328" y="634"/>
                </a:cubicBezTo>
                <a:cubicBezTo>
                  <a:pt x="800" y="634"/>
                  <a:pt x="1251" y="386"/>
                  <a:pt x="1702" y="253"/>
                </a:cubicBezTo>
                <a:cubicBezTo>
                  <a:pt x="1838" y="199"/>
                  <a:pt x="1804" y="0"/>
                  <a:pt x="1688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"/>
          <p:cNvSpPr/>
          <p:nvPr/>
        </p:nvSpPr>
        <p:spPr>
          <a:xfrm>
            <a:off x="2020235" y="4155952"/>
            <a:ext cx="50468" cy="22547"/>
          </a:xfrm>
          <a:custGeom>
            <a:avLst/>
            <a:gdLst/>
            <a:ahLst/>
            <a:cxnLst/>
            <a:rect l="l" t="t" r="r" b="b"/>
            <a:pathLst>
              <a:path w="1869" h="835" extrusionOk="0">
                <a:moveTo>
                  <a:pt x="1692" y="1"/>
                </a:moveTo>
                <a:cubicBezTo>
                  <a:pt x="1676" y="1"/>
                  <a:pt x="1659" y="5"/>
                  <a:pt x="1642" y="13"/>
                </a:cubicBezTo>
                <a:cubicBezTo>
                  <a:pt x="1338" y="135"/>
                  <a:pt x="1065" y="226"/>
                  <a:pt x="761" y="317"/>
                </a:cubicBezTo>
                <a:cubicBezTo>
                  <a:pt x="518" y="378"/>
                  <a:pt x="244" y="317"/>
                  <a:pt x="62" y="500"/>
                </a:cubicBezTo>
                <a:cubicBezTo>
                  <a:pt x="1" y="560"/>
                  <a:pt x="1" y="652"/>
                  <a:pt x="62" y="712"/>
                </a:cubicBezTo>
                <a:cubicBezTo>
                  <a:pt x="155" y="799"/>
                  <a:pt x="270" y="834"/>
                  <a:pt x="398" y="834"/>
                </a:cubicBezTo>
                <a:cubicBezTo>
                  <a:pt x="851" y="834"/>
                  <a:pt x="1455" y="385"/>
                  <a:pt x="1764" y="196"/>
                </a:cubicBezTo>
                <a:cubicBezTo>
                  <a:pt x="1868" y="143"/>
                  <a:pt x="1793" y="1"/>
                  <a:pt x="1692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"/>
          <p:cNvSpPr/>
          <p:nvPr/>
        </p:nvSpPr>
        <p:spPr>
          <a:xfrm>
            <a:off x="2046671" y="4198805"/>
            <a:ext cx="15472" cy="8614"/>
          </a:xfrm>
          <a:custGeom>
            <a:avLst/>
            <a:gdLst/>
            <a:ahLst/>
            <a:cxnLst/>
            <a:rect l="l" t="t" r="r" b="b"/>
            <a:pathLst>
              <a:path w="573" h="319" extrusionOk="0">
                <a:moveTo>
                  <a:pt x="351" y="1"/>
                </a:moveTo>
                <a:cubicBezTo>
                  <a:pt x="200" y="1"/>
                  <a:pt x="78" y="87"/>
                  <a:pt x="25" y="220"/>
                </a:cubicBezTo>
                <a:cubicBezTo>
                  <a:pt x="0" y="269"/>
                  <a:pt x="36" y="319"/>
                  <a:pt x="83" y="319"/>
                </a:cubicBezTo>
                <a:cubicBezTo>
                  <a:pt x="94" y="319"/>
                  <a:pt x="105" y="316"/>
                  <a:pt x="116" y="311"/>
                </a:cubicBezTo>
                <a:cubicBezTo>
                  <a:pt x="181" y="289"/>
                  <a:pt x="245" y="268"/>
                  <a:pt x="310" y="268"/>
                </a:cubicBezTo>
                <a:cubicBezTo>
                  <a:pt x="336" y="268"/>
                  <a:pt x="363" y="271"/>
                  <a:pt x="390" y="280"/>
                </a:cubicBezTo>
                <a:cubicBezTo>
                  <a:pt x="572" y="280"/>
                  <a:pt x="572" y="37"/>
                  <a:pt x="390" y="7"/>
                </a:cubicBezTo>
                <a:lnTo>
                  <a:pt x="420" y="7"/>
                </a:lnTo>
                <a:cubicBezTo>
                  <a:pt x="396" y="3"/>
                  <a:pt x="373" y="1"/>
                  <a:pt x="351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"/>
          <p:cNvSpPr/>
          <p:nvPr/>
        </p:nvSpPr>
        <p:spPr>
          <a:xfrm>
            <a:off x="2053907" y="4252891"/>
            <a:ext cx="6265" cy="3834"/>
          </a:xfrm>
          <a:custGeom>
            <a:avLst/>
            <a:gdLst/>
            <a:ahLst/>
            <a:cxnLst/>
            <a:rect l="l" t="t" r="r" b="b"/>
            <a:pathLst>
              <a:path w="232" h="142" extrusionOk="0">
                <a:moveTo>
                  <a:pt x="158" y="0"/>
                </a:moveTo>
                <a:cubicBezTo>
                  <a:pt x="148" y="0"/>
                  <a:pt x="135" y="3"/>
                  <a:pt x="122" y="10"/>
                </a:cubicBezTo>
                <a:lnTo>
                  <a:pt x="30" y="40"/>
                </a:lnTo>
                <a:cubicBezTo>
                  <a:pt x="0" y="40"/>
                  <a:pt x="0" y="101"/>
                  <a:pt x="30" y="101"/>
                </a:cubicBezTo>
                <a:lnTo>
                  <a:pt x="122" y="131"/>
                </a:lnTo>
                <a:cubicBezTo>
                  <a:pt x="135" y="138"/>
                  <a:pt x="148" y="141"/>
                  <a:pt x="158" y="141"/>
                </a:cubicBezTo>
                <a:cubicBezTo>
                  <a:pt x="231" y="141"/>
                  <a:pt x="231" y="0"/>
                  <a:pt x="158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"/>
          <p:cNvSpPr/>
          <p:nvPr/>
        </p:nvSpPr>
        <p:spPr>
          <a:xfrm>
            <a:off x="2047319" y="4289183"/>
            <a:ext cx="33699" cy="396856"/>
          </a:xfrm>
          <a:custGeom>
            <a:avLst/>
            <a:gdLst/>
            <a:ahLst/>
            <a:cxnLst/>
            <a:rect l="l" t="t" r="r" b="b"/>
            <a:pathLst>
              <a:path w="1248" h="14697" extrusionOk="0">
                <a:moveTo>
                  <a:pt x="296" y="1"/>
                </a:moveTo>
                <a:cubicBezTo>
                  <a:pt x="260" y="1"/>
                  <a:pt x="214" y="27"/>
                  <a:pt x="214" y="64"/>
                </a:cubicBezTo>
                <a:cubicBezTo>
                  <a:pt x="974" y="4867"/>
                  <a:pt x="1" y="9821"/>
                  <a:pt x="822" y="14654"/>
                </a:cubicBezTo>
                <a:cubicBezTo>
                  <a:pt x="822" y="14681"/>
                  <a:pt x="852" y="14696"/>
                  <a:pt x="886" y="14696"/>
                </a:cubicBezTo>
                <a:cubicBezTo>
                  <a:pt x="928" y="14696"/>
                  <a:pt x="974" y="14674"/>
                  <a:pt x="974" y="14624"/>
                </a:cubicBezTo>
                <a:cubicBezTo>
                  <a:pt x="457" y="9791"/>
                  <a:pt x="1247" y="4806"/>
                  <a:pt x="335" y="34"/>
                </a:cubicBezTo>
                <a:cubicBezTo>
                  <a:pt x="335" y="10"/>
                  <a:pt x="318" y="1"/>
                  <a:pt x="296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"/>
          <p:cNvSpPr/>
          <p:nvPr/>
        </p:nvSpPr>
        <p:spPr>
          <a:xfrm>
            <a:off x="1702605" y="4880484"/>
            <a:ext cx="387864" cy="37425"/>
          </a:xfrm>
          <a:custGeom>
            <a:avLst/>
            <a:gdLst/>
            <a:ahLst/>
            <a:cxnLst/>
            <a:rect l="l" t="t" r="r" b="b"/>
            <a:pathLst>
              <a:path w="14364" h="1386" extrusionOk="0">
                <a:moveTo>
                  <a:pt x="14271" y="0"/>
                </a:moveTo>
                <a:cubicBezTo>
                  <a:pt x="14256" y="0"/>
                  <a:pt x="14240" y="6"/>
                  <a:pt x="14226" y="20"/>
                </a:cubicBezTo>
                <a:cubicBezTo>
                  <a:pt x="13344" y="811"/>
                  <a:pt x="11642" y="780"/>
                  <a:pt x="10609" y="841"/>
                </a:cubicBezTo>
                <a:cubicBezTo>
                  <a:pt x="9423" y="932"/>
                  <a:pt x="8238" y="963"/>
                  <a:pt x="7053" y="993"/>
                </a:cubicBezTo>
                <a:cubicBezTo>
                  <a:pt x="5695" y="1029"/>
                  <a:pt x="4305" y="1076"/>
                  <a:pt x="2922" y="1076"/>
                </a:cubicBezTo>
                <a:cubicBezTo>
                  <a:pt x="1982" y="1076"/>
                  <a:pt x="1045" y="1055"/>
                  <a:pt x="122" y="993"/>
                </a:cubicBezTo>
                <a:cubicBezTo>
                  <a:pt x="1" y="993"/>
                  <a:pt x="31" y="1145"/>
                  <a:pt x="122" y="1176"/>
                </a:cubicBezTo>
                <a:cubicBezTo>
                  <a:pt x="1429" y="1328"/>
                  <a:pt x="2761" y="1386"/>
                  <a:pt x="4095" y="1386"/>
                </a:cubicBezTo>
                <a:cubicBezTo>
                  <a:pt x="5678" y="1386"/>
                  <a:pt x="7265" y="1305"/>
                  <a:pt x="8815" y="1206"/>
                </a:cubicBezTo>
                <a:cubicBezTo>
                  <a:pt x="10366" y="1115"/>
                  <a:pt x="13101" y="1297"/>
                  <a:pt x="14317" y="112"/>
                </a:cubicBezTo>
                <a:cubicBezTo>
                  <a:pt x="14364" y="65"/>
                  <a:pt x="14321" y="0"/>
                  <a:pt x="14271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"/>
          <p:cNvSpPr/>
          <p:nvPr/>
        </p:nvSpPr>
        <p:spPr>
          <a:xfrm>
            <a:off x="1623811" y="4099652"/>
            <a:ext cx="47362" cy="9964"/>
          </a:xfrm>
          <a:custGeom>
            <a:avLst/>
            <a:gdLst/>
            <a:ahLst/>
            <a:cxnLst/>
            <a:rect l="l" t="t" r="r" b="b"/>
            <a:pathLst>
              <a:path w="1754" h="369" extrusionOk="0">
                <a:moveTo>
                  <a:pt x="92" y="1"/>
                </a:moveTo>
                <a:cubicBezTo>
                  <a:pt x="1" y="1"/>
                  <a:pt x="1" y="122"/>
                  <a:pt x="92" y="122"/>
                </a:cubicBezTo>
                <a:cubicBezTo>
                  <a:pt x="578" y="183"/>
                  <a:pt x="1095" y="305"/>
                  <a:pt x="1581" y="366"/>
                </a:cubicBezTo>
                <a:cubicBezTo>
                  <a:pt x="1591" y="368"/>
                  <a:pt x="1601" y="369"/>
                  <a:pt x="1610" y="369"/>
                </a:cubicBezTo>
                <a:cubicBezTo>
                  <a:pt x="1737" y="369"/>
                  <a:pt x="1754" y="181"/>
                  <a:pt x="1612" y="153"/>
                </a:cubicBezTo>
                <a:cubicBezTo>
                  <a:pt x="1338" y="122"/>
                  <a:pt x="1065" y="92"/>
                  <a:pt x="791" y="62"/>
                </a:cubicBezTo>
                <a:cubicBezTo>
                  <a:pt x="548" y="1"/>
                  <a:pt x="305" y="1"/>
                  <a:pt x="92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"/>
          <p:cNvSpPr/>
          <p:nvPr/>
        </p:nvSpPr>
        <p:spPr>
          <a:xfrm>
            <a:off x="5826102" y="4549217"/>
            <a:ext cx="482643" cy="196416"/>
          </a:xfrm>
          <a:custGeom>
            <a:avLst/>
            <a:gdLst/>
            <a:ahLst/>
            <a:cxnLst/>
            <a:rect l="l" t="t" r="r" b="b"/>
            <a:pathLst>
              <a:path w="17874" h="7274" extrusionOk="0">
                <a:moveTo>
                  <a:pt x="17858" y="0"/>
                </a:moveTo>
                <a:cubicBezTo>
                  <a:pt x="17854" y="0"/>
                  <a:pt x="17849" y="3"/>
                  <a:pt x="17843" y="9"/>
                </a:cubicBezTo>
                <a:cubicBezTo>
                  <a:pt x="11916" y="2410"/>
                  <a:pt x="5958" y="4781"/>
                  <a:pt x="31" y="7182"/>
                </a:cubicBezTo>
                <a:cubicBezTo>
                  <a:pt x="1" y="7182"/>
                  <a:pt x="31" y="7273"/>
                  <a:pt x="62" y="7273"/>
                </a:cubicBezTo>
                <a:cubicBezTo>
                  <a:pt x="3283" y="5966"/>
                  <a:pt x="6475" y="4659"/>
                  <a:pt x="9667" y="3352"/>
                </a:cubicBezTo>
                <a:cubicBezTo>
                  <a:pt x="11186" y="2744"/>
                  <a:pt x="12706" y="2197"/>
                  <a:pt x="14226" y="1559"/>
                </a:cubicBezTo>
                <a:cubicBezTo>
                  <a:pt x="14621" y="1376"/>
                  <a:pt x="14925" y="1225"/>
                  <a:pt x="15320" y="1073"/>
                </a:cubicBezTo>
                <a:cubicBezTo>
                  <a:pt x="15715" y="890"/>
                  <a:pt x="17326" y="495"/>
                  <a:pt x="17661" y="191"/>
                </a:cubicBezTo>
                <a:lnTo>
                  <a:pt x="17661" y="191"/>
                </a:lnTo>
                <a:cubicBezTo>
                  <a:pt x="17639" y="213"/>
                  <a:pt x="17648" y="234"/>
                  <a:pt x="17666" y="234"/>
                </a:cubicBezTo>
                <a:cubicBezTo>
                  <a:pt x="17673" y="234"/>
                  <a:pt x="17682" y="230"/>
                  <a:pt x="17691" y="221"/>
                </a:cubicBezTo>
                <a:lnTo>
                  <a:pt x="17873" y="39"/>
                </a:lnTo>
                <a:cubicBezTo>
                  <a:pt x="17873" y="39"/>
                  <a:pt x="17873" y="0"/>
                  <a:pt x="17858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"/>
          <p:cNvSpPr/>
          <p:nvPr/>
        </p:nvSpPr>
        <p:spPr>
          <a:xfrm>
            <a:off x="5827939" y="4550918"/>
            <a:ext cx="608609" cy="200575"/>
          </a:xfrm>
          <a:custGeom>
            <a:avLst/>
            <a:gdLst/>
            <a:ahLst/>
            <a:cxnLst/>
            <a:rect l="l" t="t" r="r" b="b"/>
            <a:pathLst>
              <a:path w="22539" h="7428" extrusionOk="0">
                <a:moveTo>
                  <a:pt x="22499" y="0"/>
                </a:moveTo>
                <a:cubicBezTo>
                  <a:pt x="22495" y="0"/>
                  <a:pt x="22491" y="2"/>
                  <a:pt x="22486" y="6"/>
                </a:cubicBezTo>
                <a:cubicBezTo>
                  <a:pt x="15039" y="2560"/>
                  <a:pt x="7714" y="5386"/>
                  <a:pt x="54" y="7332"/>
                </a:cubicBezTo>
                <a:cubicBezTo>
                  <a:pt x="0" y="7332"/>
                  <a:pt x="18" y="7428"/>
                  <a:pt x="66" y="7428"/>
                </a:cubicBezTo>
                <a:cubicBezTo>
                  <a:pt x="72" y="7428"/>
                  <a:pt x="78" y="7426"/>
                  <a:pt x="85" y="7423"/>
                </a:cubicBezTo>
                <a:cubicBezTo>
                  <a:pt x="7775" y="5538"/>
                  <a:pt x="15039" y="2651"/>
                  <a:pt x="22486" y="67"/>
                </a:cubicBezTo>
                <a:cubicBezTo>
                  <a:pt x="22538" y="67"/>
                  <a:pt x="22524" y="0"/>
                  <a:pt x="22499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"/>
          <p:cNvSpPr/>
          <p:nvPr/>
        </p:nvSpPr>
        <p:spPr>
          <a:xfrm>
            <a:off x="6051006" y="4457516"/>
            <a:ext cx="396451" cy="128883"/>
          </a:xfrm>
          <a:custGeom>
            <a:avLst/>
            <a:gdLst/>
            <a:ahLst/>
            <a:cxnLst/>
            <a:rect l="l" t="t" r="r" b="b"/>
            <a:pathLst>
              <a:path w="14682" h="4773" extrusionOk="0">
                <a:moveTo>
                  <a:pt x="14620" y="0"/>
                </a:moveTo>
                <a:cubicBezTo>
                  <a:pt x="9696" y="1307"/>
                  <a:pt x="4985" y="3283"/>
                  <a:pt x="61" y="4681"/>
                </a:cubicBezTo>
                <a:cubicBezTo>
                  <a:pt x="0" y="4681"/>
                  <a:pt x="31" y="4772"/>
                  <a:pt x="91" y="4772"/>
                </a:cubicBezTo>
                <a:cubicBezTo>
                  <a:pt x="5015" y="3435"/>
                  <a:pt x="9696" y="1399"/>
                  <a:pt x="14651" y="61"/>
                </a:cubicBezTo>
                <a:cubicBezTo>
                  <a:pt x="14681" y="61"/>
                  <a:pt x="14681" y="0"/>
                  <a:pt x="14651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"/>
          <p:cNvSpPr/>
          <p:nvPr/>
        </p:nvSpPr>
        <p:spPr>
          <a:xfrm>
            <a:off x="6383623" y="4475581"/>
            <a:ext cx="116975" cy="28083"/>
          </a:xfrm>
          <a:custGeom>
            <a:avLst/>
            <a:gdLst/>
            <a:ahLst/>
            <a:cxnLst/>
            <a:rect l="l" t="t" r="r" b="b"/>
            <a:pathLst>
              <a:path w="4332" h="1040" extrusionOk="0">
                <a:moveTo>
                  <a:pt x="4217" y="0"/>
                </a:moveTo>
                <a:cubicBezTo>
                  <a:pt x="4225" y="0"/>
                  <a:pt x="4232" y="1"/>
                  <a:pt x="4238" y="2"/>
                </a:cubicBezTo>
                <a:lnTo>
                  <a:pt x="4238" y="2"/>
                </a:lnTo>
                <a:cubicBezTo>
                  <a:pt x="4241" y="2"/>
                  <a:pt x="4245" y="1"/>
                  <a:pt x="4248" y="0"/>
                </a:cubicBezTo>
                <a:close/>
                <a:moveTo>
                  <a:pt x="4238" y="2"/>
                </a:moveTo>
                <a:lnTo>
                  <a:pt x="4238" y="2"/>
                </a:lnTo>
                <a:cubicBezTo>
                  <a:pt x="2843" y="335"/>
                  <a:pt x="1418" y="518"/>
                  <a:pt x="53" y="942"/>
                </a:cubicBezTo>
                <a:cubicBezTo>
                  <a:pt x="1" y="968"/>
                  <a:pt x="16" y="1040"/>
                  <a:pt x="60" y="1040"/>
                </a:cubicBezTo>
                <a:cubicBezTo>
                  <a:pt x="67" y="1040"/>
                  <a:pt x="75" y="1038"/>
                  <a:pt x="84" y="1034"/>
                </a:cubicBezTo>
                <a:cubicBezTo>
                  <a:pt x="1482" y="699"/>
                  <a:pt x="2880" y="456"/>
                  <a:pt x="4248" y="152"/>
                </a:cubicBezTo>
                <a:cubicBezTo>
                  <a:pt x="4332" y="124"/>
                  <a:pt x="4313" y="19"/>
                  <a:pt x="4238" y="2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"/>
          <p:cNvSpPr/>
          <p:nvPr/>
        </p:nvSpPr>
        <p:spPr>
          <a:xfrm>
            <a:off x="6379303" y="4407724"/>
            <a:ext cx="112897" cy="46525"/>
          </a:xfrm>
          <a:custGeom>
            <a:avLst/>
            <a:gdLst/>
            <a:ahLst/>
            <a:cxnLst/>
            <a:rect l="l" t="t" r="r" b="b"/>
            <a:pathLst>
              <a:path w="4181" h="1723" extrusionOk="0">
                <a:moveTo>
                  <a:pt x="4129" y="0"/>
                </a:moveTo>
                <a:cubicBezTo>
                  <a:pt x="4120" y="0"/>
                  <a:pt x="4111" y="6"/>
                  <a:pt x="4104" y="21"/>
                </a:cubicBezTo>
                <a:lnTo>
                  <a:pt x="4073" y="21"/>
                </a:lnTo>
                <a:cubicBezTo>
                  <a:pt x="3466" y="385"/>
                  <a:pt x="2827" y="750"/>
                  <a:pt x="2189" y="1024"/>
                </a:cubicBezTo>
                <a:cubicBezTo>
                  <a:pt x="1490" y="1267"/>
                  <a:pt x="760" y="1480"/>
                  <a:pt x="31" y="1632"/>
                </a:cubicBezTo>
                <a:cubicBezTo>
                  <a:pt x="0" y="1632"/>
                  <a:pt x="0" y="1723"/>
                  <a:pt x="61" y="1723"/>
                </a:cubicBezTo>
                <a:cubicBezTo>
                  <a:pt x="791" y="1540"/>
                  <a:pt x="1520" y="1358"/>
                  <a:pt x="2219" y="1115"/>
                </a:cubicBezTo>
                <a:cubicBezTo>
                  <a:pt x="2888" y="811"/>
                  <a:pt x="3526" y="477"/>
                  <a:pt x="4134" y="81"/>
                </a:cubicBezTo>
                <a:cubicBezTo>
                  <a:pt x="4180" y="58"/>
                  <a:pt x="4156" y="0"/>
                  <a:pt x="4129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"/>
          <p:cNvSpPr/>
          <p:nvPr/>
        </p:nvSpPr>
        <p:spPr>
          <a:xfrm>
            <a:off x="5768020" y="4655310"/>
            <a:ext cx="473408" cy="173329"/>
          </a:xfrm>
          <a:custGeom>
            <a:avLst/>
            <a:gdLst/>
            <a:ahLst/>
            <a:cxnLst/>
            <a:rect l="l" t="t" r="r" b="b"/>
            <a:pathLst>
              <a:path w="17532" h="6419" extrusionOk="0">
                <a:moveTo>
                  <a:pt x="17471" y="1"/>
                </a:moveTo>
                <a:cubicBezTo>
                  <a:pt x="11514" y="1672"/>
                  <a:pt x="5982" y="4560"/>
                  <a:pt x="54" y="6293"/>
                </a:cubicBezTo>
                <a:cubicBezTo>
                  <a:pt x="0" y="6320"/>
                  <a:pt x="18" y="6419"/>
                  <a:pt x="66" y="6419"/>
                </a:cubicBezTo>
                <a:cubicBezTo>
                  <a:pt x="72" y="6419"/>
                  <a:pt x="78" y="6418"/>
                  <a:pt x="85" y="6414"/>
                </a:cubicBezTo>
                <a:cubicBezTo>
                  <a:pt x="6042" y="4712"/>
                  <a:pt x="11544" y="1764"/>
                  <a:pt x="17502" y="92"/>
                </a:cubicBezTo>
                <a:cubicBezTo>
                  <a:pt x="17532" y="61"/>
                  <a:pt x="17532" y="31"/>
                  <a:pt x="17502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"/>
          <p:cNvSpPr/>
          <p:nvPr/>
        </p:nvSpPr>
        <p:spPr>
          <a:xfrm>
            <a:off x="5776850" y="4611809"/>
            <a:ext cx="244616" cy="73069"/>
          </a:xfrm>
          <a:custGeom>
            <a:avLst/>
            <a:gdLst/>
            <a:ahLst/>
            <a:cxnLst/>
            <a:rect l="l" t="t" r="r" b="b"/>
            <a:pathLst>
              <a:path w="9059" h="2706" extrusionOk="0">
                <a:moveTo>
                  <a:pt x="8998" y="1"/>
                </a:moveTo>
                <a:cubicBezTo>
                  <a:pt x="5989" y="730"/>
                  <a:pt x="2889" y="1429"/>
                  <a:pt x="31" y="2645"/>
                </a:cubicBezTo>
                <a:cubicBezTo>
                  <a:pt x="1" y="2645"/>
                  <a:pt x="31" y="2706"/>
                  <a:pt x="62" y="2706"/>
                </a:cubicBezTo>
                <a:cubicBezTo>
                  <a:pt x="2919" y="1521"/>
                  <a:pt x="6019" y="791"/>
                  <a:pt x="8998" y="62"/>
                </a:cubicBezTo>
                <a:cubicBezTo>
                  <a:pt x="9059" y="62"/>
                  <a:pt x="9059" y="1"/>
                  <a:pt x="8998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"/>
          <p:cNvSpPr/>
          <p:nvPr/>
        </p:nvSpPr>
        <p:spPr>
          <a:xfrm>
            <a:off x="5661144" y="4666651"/>
            <a:ext cx="255147" cy="84707"/>
          </a:xfrm>
          <a:custGeom>
            <a:avLst/>
            <a:gdLst/>
            <a:ahLst/>
            <a:cxnLst/>
            <a:rect l="l" t="t" r="r" b="b"/>
            <a:pathLst>
              <a:path w="9449" h="3137" extrusionOk="0">
                <a:moveTo>
                  <a:pt x="9424" y="0"/>
                </a:moveTo>
                <a:cubicBezTo>
                  <a:pt x="9423" y="0"/>
                  <a:pt x="9423" y="2"/>
                  <a:pt x="9423" y="6"/>
                </a:cubicBezTo>
                <a:cubicBezTo>
                  <a:pt x="7842" y="280"/>
                  <a:pt x="6292" y="675"/>
                  <a:pt x="4742" y="1131"/>
                </a:cubicBezTo>
                <a:cubicBezTo>
                  <a:pt x="3131" y="1678"/>
                  <a:pt x="1642" y="2529"/>
                  <a:pt x="31" y="3076"/>
                </a:cubicBezTo>
                <a:cubicBezTo>
                  <a:pt x="0" y="3076"/>
                  <a:pt x="31" y="3137"/>
                  <a:pt x="31" y="3137"/>
                </a:cubicBezTo>
                <a:cubicBezTo>
                  <a:pt x="1642" y="2559"/>
                  <a:pt x="3131" y="1739"/>
                  <a:pt x="4742" y="1192"/>
                </a:cubicBezTo>
                <a:cubicBezTo>
                  <a:pt x="6292" y="736"/>
                  <a:pt x="7842" y="341"/>
                  <a:pt x="9423" y="67"/>
                </a:cubicBezTo>
                <a:cubicBezTo>
                  <a:pt x="9449" y="67"/>
                  <a:pt x="9430" y="0"/>
                  <a:pt x="9424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2"/>
          <p:cNvSpPr/>
          <p:nvPr/>
        </p:nvSpPr>
        <p:spPr>
          <a:xfrm>
            <a:off x="5689038" y="4758729"/>
            <a:ext cx="91133" cy="25463"/>
          </a:xfrm>
          <a:custGeom>
            <a:avLst/>
            <a:gdLst/>
            <a:ahLst/>
            <a:cxnLst/>
            <a:rect l="l" t="t" r="r" b="b"/>
            <a:pathLst>
              <a:path w="3375" h="943" extrusionOk="0">
                <a:moveTo>
                  <a:pt x="3283" y="1"/>
                </a:moveTo>
                <a:lnTo>
                  <a:pt x="3283" y="31"/>
                </a:lnTo>
                <a:cubicBezTo>
                  <a:pt x="2736" y="183"/>
                  <a:pt x="2189" y="305"/>
                  <a:pt x="1642" y="456"/>
                </a:cubicBezTo>
                <a:cubicBezTo>
                  <a:pt x="1125" y="639"/>
                  <a:pt x="578" y="760"/>
                  <a:pt x="31" y="852"/>
                </a:cubicBezTo>
                <a:cubicBezTo>
                  <a:pt x="1" y="852"/>
                  <a:pt x="1" y="943"/>
                  <a:pt x="31" y="943"/>
                </a:cubicBezTo>
                <a:cubicBezTo>
                  <a:pt x="548" y="852"/>
                  <a:pt x="1034" y="730"/>
                  <a:pt x="1551" y="548"/>
                </a:cubicBezTo>
                <a:cubicBezTo>
                  <a:pt x="2128" y="396"/>
                  <a:pt x="2736" y="274"/>
                  <a:pt x="3314" y="122"/>
                </a:cubicBezTo>
                <a:cubicBezTo>
                  <a:pt x="3375" y="92"/>
                  <a:pt x="3344" y="1"/>
                  <a:pt x="3283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2"/>
          <p:cNvSpPr/>
          <p:nvPr/>
        </p:nvSpPr>
        <p:spPr>
          <a:xfrm>
            <a:off x="6260303" y="4575490"/>
            <a:ext cx="197658" cy="95454"/>
          </a:xfrm>
          <a:custGeom>
            <a:avLst/>
            <a:gdLst/>
            <a:ahLst/>
            <a:cxnLst/>
            <a:rect l="l" t="t" r="r" b="b"/>
            <a:pathLst>
              <a:path w="7320" h="3535" extrusionOk="0">
                <a:moveTo>
                  <a:pt x="7254" y="0"/>
                </a:moveTo>
                <a:cubicBezTo>
                  <a:pt x="7247" y="0"/>
                  <a:pt x="7240" y="3"/>
                  <a:pt x="7234" y="8"/>
                </a:cubicBezTo>
                <a:lnTo>
                  <a:pt x="7265" y="8"/>
                </a:lnTo>
                <a:cubicBezTo>
                  <a:pt x="5410" y="1832"/>
                  <a:pt x="2492" y="2714"/>
                  <a:pt x="61" y="3473"/>
                </a:cubicBezTo>
                <a:cubicBezTo>
                  <a:pt x="0" y="3473"/>
                  <a:pt x="30" y="3534"/>
                  <a:pt x="61" y="3534"/>
                </a:cubicBezTo>
                <a:cubicBezTo>
                  <a:pt x="2523" y="2835"/>
                  <a:pt x="5441" y="1923"/>
                  <a:pt x="7295" y="69"/>
                </a:cubicBezTo>
                <a:cubicBezTo>
                  <a:pt x="7320" y="45"/>
                  <a:pt x="7285" y="0"/>
                  <a:pt x="7254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"/>
          <p:cNvSpPr/>
          <p:nvPr/>
        </p:nvSpPr>
        <p:spPr>
          <a:xfrm>
            <a:off x="4776353" y="4647938"/>
            <a:ext cx="307801" cy="89486"/>
          </a:xfrm>
          <a:custGeom>
            <a:avLst/>
            <a:gdLst/>
            <a:ahLst/>
            <a:cxnLst/>
            <a:rect l="l" t="t" r="r" b="b"/>
            <a:pathLst>
              <a:path w="11399" h="3314" extrusionOk="0">
                <a:moveTo>
                  <a:pt x="31" y="0"/>
                </a:moveTo>
                <a:cubicBezTo>
                  <a:pt x="1" y="0"/>
                  <a:pt x="1" y="31"/>
                  <a:pt x="31" y="31"/>
                </a:cubicBezTo>
                <a:cubicBezTo>
                  <a:pt x="3800" y="1094"/>
                  <a:pt x="7569" y="2128"/>
                  <a:pt x="11308" y="3313"/>
                </a:cubicBezTo>
                <a:cubicBezTo>
                  <a:pt x="11369" y="3313"/>
                  <a:pt x="11399" y="3252"/>
                  <a:pt x="11338" y="3222"/>
                </a:cubicBezTo>
                <a:cubicBezTo>
                  <a:pt x="7600" y="2037"/>
                  <a:pt x="3800" y="1064"/>
                  <a:pt x="31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"/>
          <p:cNvSpPr/>
          <p:nvPr/>
        </p:nvSpPr>
        <p:spPr>
          <a:xfrm>
            <a:off x="4828063" y="4716875"/>
            <a:ext cx="566350" cy="144463"/>
          </a:xfrm>
          <a:custGeom>
            <a:avLst/>
            <a:gdLst/>
            <a:ahLst/>
            <a:cxnLst/>
            <a:rect l="l" t="t" r="r" b="b"/>
            <a:pathLst>
              <a:path w="20974" h="5350" extrusionOk="0">
                <a:moveTo>
                  <a:pt x="31" y="0"/>
                </a:moveTo>
                <a:cubicBezTo>
                  <a:pt x="1" y="0"/>
                  <a:pt x="1" y="31"/>
                  <a:pt x="31" y="31"/>
                </a:cubicBezTo>
                <a:cubicBezTo>
                  <a:pt x="6748" y="2493"/>
                  <a:pt x="13861" y="4073"/>
                  <a:pt x="20913" y="5350"/>
                </a:cubicBezTo>
                <a:cubicBezTo>
                  <a:pt x="20974" y="5350"/>
                  <a:pt x="20974" y="5289"/>
                  <a:pt x="20943" y="5259"/>
                </a:cubicBezTo>
                <a:cubicBezTo>
                  <a:pt x="13891" y="3982"/>
                  <a:pt x="6779" y="2432"/>
                  <a:pt x="31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2"/>
          <p:cNvSpPr/>
          <p:nvPr/>
        </p:nvSpPr>
        <p:spPr>
          <a:xfrm>
            <a:off x="4774706" y="4592124"/>
            <a:ext cx="498250" cy="109171"/>
          </a:xfrm>
          <a:custGeom>
            <a:avLst/>
            <a:gdLst/>
            <a:ahLst/>
            <a:cxnLst/>
            <a:rect l="l" t="t" r="r" b="b"/>
            <a:pathLst>
              <a:path w="18452" h="4043" extrusionOk="0">
                <a:moveTo>
                  <a:pt x="92" y="0"/>
                </a:moveTo>
                <a:cubicBezTo>
                  <a:pt x="31" y="0"/>
                  <a:pt x="1" y="61"/>
                  <a:pt x="62" y="91"/>
                </a:cubicBezTo>
                <a:lnTo>
                  <a:pt x="92" y="91"/>
                </a:lnTo>
                <a:cubicBezTo>
                  <a:pt x="6171" y="1368"/>
                  <a:pt x="12372" y="2432"/>
                  <a:pt x="18421" y="4043"/>
                </a:cubicBezTo>
                <a:cubicBezTo>
                  <a:pt x="18451" y="4043"/>
                  <a:pt x="18451" y="3982"/>
                  <a:pt x="18421" y="3982"/>
                </a:cubicBezTo>
                <a:cubicBezTo>
                  <a:pt x="12402" y="2310"/>
                  <a:pt x="6202" y="1277"/>
                  <a:pt x="92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2"/>
          <p:cNvSpPr/>
          <p:nvPr/>
        </p:nvSpPr>
        <p:spPr>
          <a:xfrm>
            <a:off x="5159654" y="4710314"/>
            <a:ext cx="289764" cy="62403"/>
          </a:xfrm>
          <a:custGeom>
            <a:avLst/>
            <a:gdLst/>
            <a:ahLst/>
            <a:cxnLst/>
            <a:rect l="l" t="t" r="r" b="b"/>
            <a:pathLst>
              <a:path w="10731" h="2311" extrusionOk="0">
                <a:moveTo>
                  <a:pt x="92" y="0"/>
                </a:moveTo>
                <a:cubicBezTo>
                  <a:pt x="31" y="0"/>
                  <a:pt x="0" y="61"/>
                  <a:pt x="61" y="91"/>
                </a:cubicBezTo>
                <a:lnTo>
                  <a:pt x="92" y="91"/>
                </a:lnTo>
                <a:cubicBezTo>
                  <a:pt x="3618" y="669"/>
                  <a:pt x="7174" y="1429"/>
                  <a:pt x="10669" y="2310"/>
                </a:cubicBezTo>
                <a:cubicBezTo>
                  <a:pt x="10700" y="2310"/>
                  <a:pt x="10730" y="2280"/>
                  <a:pt x="10669" y="2249"/>
                </a:cubicBezTo>
                <a:cubicBezTo>
                  <a:pt x="7174" y="1338"/>
                  <a:pt x="3648" y="578"/>
                  <a:pt x="92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2"/>
          <p:cNvSpPr/>
          <p:nvPr/>
        </p:nvSpPr>
        <p:spPr>
          <a:xfrm>
            <a:off x="5245819" y="4757082"/>
            <a:ext cx="256119" cy="65697"/>
          </a:xfrm>
          <a:custGeom>
            <a:avLst/>
            <a:gdLst/>
            <a:ahLst/>
            <a:cxnLst/>
            <a:rect l="l" t="t" r="r" b="b"/>
            <a:pathLst>
              <a:path w="9485" h="2433" extrusionOk="0">
                <a:moveTo>
                  <a:pt x="62" y="1"/>
                </a:moveTo>
                <a:cubicBezTo>
                  <a:pt x="1" y="1"/>
                  <a:pt x="1" y="92"/>
                  <a:pt x="62" y="92"/>
                </a:cubicBezTo>
                <a:cubicBezTo>
                  <a:pt x="3223" y="457"/>
                  <a:pt x="6354" y="1612"/>
                  <a:pt x="9424" y="2432"/>
                </a:cubicBezTo>
                <a:cubicBezTo>
                  <a:pt x="9454" y="2432"/>
                  <a:pt x="9484" y="2341"/>
                  <a:pt x="9424" y="2341"/>
                </a:cubicBezTo>
                <a:cubicBezTo>
                  <a:pt x="6354" y="1521"/>
                  <a:pt x="3223" y="366"/>
                  <a:pt x="62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2"/>
          <p:cNvSpPr/>
          <p:nvPr/>
        </p:nvSpPr>
        <p:spPr>
          <a:xfrm>
            <a:off x="5425790" y="4723329"/>
            <a:ext cx="90107" cy="25571"/>
          </a:xfrm>
          <a:custGeom>
            <a:avLst/>
            <a:gdLst/>
            <a:ahLst/>
            <a:cxnLst/>
            <a:rect l="l" t="t" r="r" b="b"/>
            <a:pathLst>
              <a:path w="3337" h="947" extrusionOk="0">
                <a:moveTo>
                  <a:pt x="98" y="1"/>
                </a:moveTo>
                <a:cubicBezTo>
                  <a:pt x="44" y="1"/>
                  <a:pt x="1" y="126"/>
                  <a:pt x="84" y="126"/>
                </a:cubicBezTo>
                <a:cubicBezTo>
                  <a:pt x="1148" y="400"/>
                  <a:pt x="2181" y="704"/>
                  <a:pt x="3245" y="947"/>
                </a:cubicBezTo>
                <a:cubicBezTo>
                  <a:pt x="3336" y="947"/>
                  <a:pt x="3336" y="856"/>
                  <a:pt x="3275" y="825"/>
                </a:cubicBezTo>
                <a:cubicBezTo>
                  <a:pt x="2212" y="582"/>
                  <a:pt x="1178" y="278"/>
                  <a:pt x="114" y="5"/>
                </a:cubicBezTo>
                <a:cubicBezTo>
                  <a:pt x="109" y="2"/>
                  <a:pt x="103" y="1"/>
                  <a:pt x="98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2"/>
          <p:cNvSpPr/>
          <p:nvPr/>
        </p:nvSpPr>
        <p:spPr>
          <a:xfrm>
            <a:off x="4642583" y="4649558"/>
            <a:ext cx="42691" cy="8236"/>
          </a:xfrm>
          <a:custGeom>
            <a:avLst/>
            <a:gdLst/>
            <a:ahLst/>
            <a:cxnLst/>
            <a:rect l="l" t="t" r="r" b="b"/>
            <a:pathLst>
              <a:path w="1581" h="305" extrusionOk="0">
                <a:moveTo>
                  <a:pt x="91" y="1"/>
                </a:moveTo>
                <a:cubicBezTo>
                  <a:pt x="0" y="1"/>
                  <a:pt x="0" y="123"/>
                  <a:pt x="91" y="123"/>
                </a:cubicBezTo>
                <a:cubicBezTo>
                  <a:pt x="578" y="123"/>
                  <a:pt x="1064" y="183"/>
                  <a:pt x="1520" y="305"/>
                </a:cubicBezTo>
                <a:cubicBezTo>
                  <a:pt x="1581" y="305"/>
                  <a:pt x="1581" y="214"/>
                  <a:pt x="1520" y="214"/>
                </a:cubicBezTo>
                <a:cubicBezTo>
                  <a:pt x="1064" y="92"/>
                  <a:pt x="578" y="1"/>
                  <a:pt x="91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2"/>
          <p:cNvSpPr/>
          <p:nvPr/>
        </p:nvSpPr>
        <p:spPr>
          <a:xfrm>
            <a:off x="4626975" y="4704562"/>
            <a:ext cx="525307" cy="114923"/>
          </a:xfrm>
          <a:custGeom>
            <a:avLst/>
            <a:gdLst/>
            <a:ahLst/>
            <a:cxnLst/>
            <a:rect l="l" t="t" r="r" b="b"/>
            <a:pathLst>
              <a:path w="19454" h="4256" extrusionOk="0">
                <a:moveTo>
                  <a:pt x="61" y="0"/>
                </a:moveTo>
                <a:cubicBezTo>
                  <a:pt x="31" y="0"/>
                  <a:pt x="1" y="92"/>
                  <a:pt x="61" y="92"/>
                </a:cubicBezTo>
                <a:cubicBezTo>
                  <a:pt x="6505" y="1186"/>
                  <a:pt x="12949" y="3010"/>
                  <a:pt x="19393" y="4256"/>
                </a:cubicBezTo>
                <a:cubicBezTo>
                  <a:pt x="19454" y="4256"/>
                  <a:pt x="19454" y="4195"/>
                  <a:pt x="19423" y="4195"/>
                </a:cubicBezTo>
                <a:cubicBezTo>
                  <a:pt x="12949" y="2888"/>
                  <a:pt x="6536" y="1125"/>
                  <a:pt x="61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2"/>
          <p:cNvSpPr/>
          <p:nvPr/>
        </p:nvSpPr>
        <p:spPr>
          <a:xfrm>
            <a:off x="4617957" y="4588830"/>
            <a:ext cx="86192" cy="16607"/>
          </a:xfrm>
          <a:custGeom>
            <a:avLst/>
            <a:gdLst/>
            <a:ahLst/>
            <a:cxnLst/>
            <a:rect l="l" t="t" r="r" b="b"/>
            <a:pathLst>
              <a:path w="3192" h="615" extrusionOk="0">
                <a:moveTo>
                  <a:pt x="91" y="1"/>
                </a:moveTo>
                <a:cubicBezTo>
                  <a:pt x="0" y="1"/>
                  <a:pt x="0" y="122"/>
                  <a:pt x="91" y="122"/>
                </a:cubicBezTo>
                <a:cubicBezTo>
                  <a:pt x="1032" y="208"/>
                  <a:pt x="2000" y="614"/>
                  <a:pt x="2944" y="614"/>
                </a:cubicBezTo>
                <a:cubicBezTo>
                  <a:pt x="3006" y="614"/>
                  <a:pt x="3069" y="612"/>
                  <a:pt x="3131" y="609"/>
                </a:cubicBezTo>
                <a:cubicBezTo>
                  <a:pt x="3138" y="612"/>
                  <a:pt x="3144" y="613"/>
                  <a:pt x="3149" y="613"/>
                </a:cubicBezTo>
                <a:cubicBezTo>
                  <a:pt x="3191" y="613"/>
                  <a:pt x="3185" y="517"/>
                  <a:pt x="3131" y="517"/>
                </a:cubicBezTo>
                <a:cubicBezTo>
                  <a:pt x="2098" y="457"/>
                  <a:pt x="1125" y="92"/>
                  <a:pt x="91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"/>
          <p:cNvSpPr/>
          <p:nvPr/>
        </p:nvSpPr>
        <p:spPr>
          <a:xfrm>
            <a:off x="4640099" y="4573249"/>
            <a:ext cx="20549" cy="4941"/>
          </a:xfrm>
          <a:custGeom>
            <a:avLst/>
            <a:gdLst/>
            <a:ahLst/>
            <a:cxnLst/>
            <a:rect l="l" t="t" r="r" b="b"/>
            <a:pathLst>
              <a:path w="761" h="183" extrusionOk="0">
                <a:moveTo>
                  <a:pt x="92" y="0"/>
                </a:moveTo>
                <a:cubicBezTo>
                  <a:pt x="31" y="0"/>
                  <a:pt x="1" y="91"/>
                  <a:pt x="62" y="91"/>
                </a:cubicBezTo>
                <a:lnTo>
                  <a:pt x="700" y="183"/>
                </a:lnTo>
                <a:cubicBezTo>
                  <a:pt x="730" y="183"/>
                  <a:pt x="761" y="122"/>
                  <a:pt x="700" y="91"/>
                </a:cubicBezTo>
                <a:lnTo>
                  <a:pt x="92" y="0"/>
                </a:ln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2"/>
          <p:cNvSpPr/>
          <p:nvPr/>
        </p:nvSpPr>
        <p:spPr>
          <a:xfrm>
            <a:off x="4933130" y="4729999"/>
            <a:ext cx="345551" cy="78010"/>
          </a:xfrm>
          <a:custGeom>
            <a:avLst/>
            <a:gdLst/>
            <a:ahLst/>
            <a:cxnLst/>
            <a:rect l="l" t="t" r="r" b="b"/>
            <a:pathLst>
              <a:path w="12797" h="2889" extrusionOk="0">
                <a:moveTo>
                  <a:pt x="31" y="1"/>
                </a:moveTo>
                <a:cubicBezTo>
                  <a:pt x="0" y="1"/>
                  <a:pt x="0" y="31"/>
                  <a:pt x="31" y="31"/>
                </a:cubicBezTo>
                <a:cubicBezTo>
                  <a:pt x="4256" y="1095"/>
                  <a:pt x="8511" y="1946"/>
                  <a:pt x="12736" y="2888"/>
                </a:cubicBezTo>
                <a:cubicBezTo>
                  <a:pt x="12797" y="2888"/>
                  <a:pt x="12797" y="2858"/>
                  <a:pt x="12736" y="2858"/>
                </a:cubicBezTo>
                <a:cubicBezTo>
                  <a:pt x="8541" y="1824"/>
                  <a:pt x="4225" y="1034"/>
                  <a:pt x="31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"/>
          <p:cNvSpPr/>
          <p:nvPr/>
        </p:nvSpPr>
        <p:spPr>
          <a:xfrm>
            <a:off x="4966775" y="4662708"/>
            <a:ext cx="186155" cy="33807"/>
          </a:xfrm>
          <a:custGeom>
            <a:avLst/>
            <a:gdLst/>
            <a:ahLst/>
            <a:cxnLst/>
            <a:rect l="l" t="t" r="r" b="b"/>
            <a:pathLst>
              <a:path w="6894" h="1252" extrusionOk="0">
                <a:moveTo>
                  <a:pt x="122" y="0"/>
                </a:moveTo>
                <a:cubicBezTo>
                  <a:pt x="61" y="0"/>
                  <a:pt x="0" y="91"/>
                  <a:pt x="92" y="122"/>
                </a:cubicBezTo>
                <a:cubicBezTo>
                  <a:pt x="2341" y="487"/>
                  <a:pt x="4560" y="791"/>
                  <a:pt x="6809" y="1246"/>
                </a:cubicBezTo>
                <a:cubicBezTo>
                  <a:pt x="6816" y="1250"/>
                  <a:pt x="6822" y="1251"/>
                  <a:pt x="6828" y="1251"/>
                </a:cubicBezTo>
                <a:cubicBezTo>
                  <a:pt x="6875" y="1251"/>
                  <a:pt x="6893" y="1155"/>
                  <a:pt x="6839" y="1155"/>
                </a:cubicBezTo>
                <a:cubicBezTo>
                  <a:pt x="4621" y="608"/>
                  <a:pt x="2371" y="395"/>
                  <a:pt x="122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"/>
          <p:cNvSpPr/>
          <p:nvPr/>
        </p:nvSpPr>
        <p:spPr>
          <a:xfrm>
            <a:off x="5364009" y="4856397"/>
            <a:ext cx="151052" cy="40234"/>
          </a:xfrm>
          <a:custGeom>
            <a:avLst/>
            <a:gdLst/>
            <a:ahLst/>
            <a:cxnLst/>
            <a:rect l="l" t="t" r="r" b="b"/>
            <a:pathLst>
              <a:path w="5594" h="1490" extrusionOk="0">
                <a:moveTo>
                  <a:pt x="62" y="1"/>
                </a:moveTo>
                <a:cubicBezTo>
                  <a:pt x="1" y="1"/>
                  <a:pt x="1" y="61"/>
                  <a:pt x="31" y="61"/>
                </a:cubicBezTo>
                <a:cubicBezTo>
                  <a:pt x="1885" y="578"/>
                  <a:pt x="3679" y="1125"/>
                  <a:pt x="5533" y="1490"/>
                </a:cubicBezTo>
                <a:cubicBezTo>
                  <a:pt x="5594" y="1490"/>
                  <a:pt x="5594" y="1429"/>
                  <a:pt x="5563" y="1429"/>
                </a:cubicBezTo>
                <a:cubicBezTo>
                  <a:pt x="3679" y="1034"/>
                  <a:pt x="1916" y="517"/>
                  <a:pt x="62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"/>
          <p:cNvSpPr/>
          <p:nvPr/>
        </p:nvSpPr>
        <p:spPr>
          <a:xfrm>
            <a:off x="2784379" y="4752978"/>
            <a:ext cx="281528" cy="238054"/>
          </a:xfrm>
          <a:custGeom>
            <a:avLst/>
            <a:gdLst/>
            <a:ahLst/>
            <a:cxnLst/>
            <a:rect l="l" t="t" r="r" b="b"/>
            <a:pathLst>
              <a:path w="10426" h="8816" extrusionOk="0">
                <a:moveTo>
                  <a:pt x="9909" y="1"/>
                </a:moveTo>
                <a:lnTo>
                  <a:pt x="9453" y="153"/>
                </a:lnTo>
                <a:lnTo>
                  <a:pt x="0" y="3435"/>
                </a:lnTo>
                <a:lnTo>
                  <a:pt x="365" y="8815"/>
                </a:lnTo>
                <a:lnTo>
                  <a:pt x="10426" y="4925"/>
                </a:lnTo>
                <a:lnTo>
                  <a:pt x="990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"/>
          <p:cNvSpPr/>
          <p:nvPr/>
        </p:nvSpPr>
        <p:spPr>
          <a:xfrm>
            <a:off x="2307515" y="4690602"/>
            <a:ext cx="486720" cy="300430"/>
          </a:xfrm>
          <a:custGeom>
            <a:avLst/>
            <a:gdLst/>
            <a:ahLst/>
            <a:cxnLst/>
            <a:rect l="l" t="t" r="r" b="b"/>
            <a:pathLst>
              <a:path w="18025" h="11126" extrusionOk="0">
                <a:moveTo>
                  <a:pt x="0" y="1"/>
                </a:moveTo>
                <a:lnTo>
                  <a:pt x="183" y="4955"/>
                </a:lnTo>
                <a:lnTo>
                  <a:pt x="18025" y="11125"/>
                </a:lnTo>
                <a:lnTo>
                  <a:pt x="18025" y="11125"/>
                </a:lnTo>
                <a:lnTo>
                  <a:pt x="17660" y="5745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"/>
          <p:cNvSpPr/>
          <p:nvPr/>
        </p:nvSpPr>
        <p:spPr>
          <a:xfrm>
            <a:off x="7403615" y="4777604"/>
            <a:ext cx="14797" cy="3321"/>
          </a:xfrm>
          <a:custGeom>
            <a:avLst/>
            <a:gdLst/>
            <a:ahLst/>
            <a:cxnLst/>
            <a:rect l="l" t="t" r="r" b="b"/>
            <a:pathLst>
              <a:path w="548" h="123" extrusionOk="0">
                <a:moveTo>
                  <a:pt x="61" y="1"/>
                </a:moveTo>
                <a:cubicBezTo>
                  <a:pt x="0" y="31"/>
                  <a:pt x="0" y="92"/>
                  <a:pt x="61" y="122"/>
                </a:cubicBezTo>
                <a:lnTo>
                  <a:pt x="487" y="122"/>
                </a:lnTo>
                <a:cubicBezTo>
                  <a:pt x="547" y="92"/>
                  <a:pt x="547" y="31"/>
                  <a:pt x="48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2"/>
          <p:cNvSpPr/>
          <p:nvPr/>
        </p:nvSpPr>
        <p:spPr>
          <a:xfrm>
            <a:off x="7394570" y="4776794"/>
            <a:ext cx="18092" cy="4131"/>
          </a:xfrm>
          <a:custGeom>
            <a:avLst/>
            <a:gdLst/>
            <a:ahLst/>
            <a:cxnLst/>
            <a:rect l="l" t="t" r="r" b="b"/>
            <a:pathLst>
              <a:path w="670" h="153" extrusionOk="0">
                <a:moveTo>
                  <a:pt x="92" y="0"/>
                </a:moveTo>
                <a:cubicBezTo>
                  <a:pt x="1" y="31"/>
                  <a:pt x="1" y="122"/>
                  <a:pt x="92" y="152"/>
                </a:cubicBezTo>
                <a:lnTo>
                  <a:pt x="578" y="152"/>
                </a:lnTo>
                <a:cubicBezTo>
                  <a:pt x="670" y="122"/>
                  <a:pt x="670" y="0"/>
                  <a:pt x="5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"/>
          <p:cNvSpPr/>
          <p:nvPr/>
        </p:nvSpPr>
        <p:spPr>
          <a:xfrm>
            <a:off x="7643803" y="4155898"/>
            <a:ext cx="120134" cy="156263"/>
          </a:xfrm>
          <a:custGeom>
            <a:avLst/>
            <a:gdLst/>
            <a:ahLst/>
            <a:cxnLst/>
            <a:rect l="l" t="t" r="r" b="b"/>
            <a:pathLst>
              <a:path w="4449" h="5787" extrusionOk="0">
                <a:moveTo>
                  <a:pt x="119" y="1"/>
                </a:moveTo>
                <a:cubicBezTo>
                  <a:pt x="48" y="1"/>
                  <a:pt x="1" y="111"/>
                  <a:pt x="102" y="137"/>
                </a:cubicBezTo>
                <a:lnTo>
                  <a:pt x="102" y="167"/>
                </a:lnTo>
                <a:cubicBezTo>
                  <a:pt x="1987" y="1109"/>
                  <a:pt x="3780" y="3480"/>
                  <a:pt x="3689" y="5669"/>
                </a:cubicBezTo>
                <a:cubicBezTo>
                  <a:pt x="3705" y="5749"/>
                  <a:pt x="3764" y="5787"/>
                  <a:pt x="3820" y="5787"/>
                </a:cubicBezTo>
                <a:cubicBezTo>
                  <a:pt x="3870" y="5787"/>
                  <a:pt x="3918" y="5757"/>
                  <a:pt x="3932" y="5699"/>
                </a:cubicBezTo>
                <a:cubicBezTo>
                  <a:pt x="4449" y="3450"/>
                  <a:pt x="2078" y="866"/>
                  <a:pt x="163" y="15"/>
                </a:cubicBezTo>
                <a:cubicBezTo>
                  <a:pt x="148" y="5"/>
                  <a:pt x="133" y="1"/>
                  <a:pt x="11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2"/>
          <p:cNvSpPr/>
          <p:nvPr/>
        </p:nvSpPr>
        <p:spPr>
          <a:xfrm>
            <a:off x="7592012" y="4153387"/>
            <a:ext cx="91511" cy="116057"/>
          </a:xfrm>
          <a:custGeom>
            <a:avLst/>
            <a:gdLst/>
            <a:ahLst/>
            <a:cxnLst/>
            <a:rect l="l" t="t" r="r" b="b"/>
            <a:pathLst>
              <a:path w="3389" h="4298" extrusionOk="0">
                <a:moveTo>
                  <a:pt x="171" y="1"/>
                </a:moveTo>
                <a:cubicBezTo>
                  <a:pt x="88" y="1"/>
                  <a:pt x="1" y="95"/>
                  <a:pt x="75" y="169"/>
                </a:cubicBezTo>
                <a:cubicBezTo>
                  <a:pt x="805" y="777"/>
                  <a:pt x="1443" y="1506"/>
                  <a:pt x="1960" y="2297"/>
                </a:cubicBezTo>
                <a:lnTo>
                  <a:pt x="3115" y="4242"/>
                </a:lnTo>
                <a:cubicBezTo>
                  <a:pt x="3140" y="4280"/>
                  <a:pt x="3171" y="4297"/>
                  <a:pt x="3200" y="4297"/>
                </a:cubicBezTo>
                <a:cubicBezTo>
                  <a:pt x="3241" y="4297"/>
                  <a:pt x="3279" y="4265"/>
                  <a:pt x="3297" y="4212"/>
                </a:cubicBezTo>
                <a:cubicBezTo>
                  <a:pt x="3388" y="3452"/>
                  <a:pt x="2628" y="2753"/>
                  <a:pt x="2233" y="2145"/>
                </a:cubicBezTo>
                <a:cubicBezTo>
                  <a:pt x="1686" y="1324"/>
                  <a:pt x="987" y="625"/>
                  <a:pt x="227" y="17"/>
                </a:cubicBezTo>
                <a:cubicBezTo>
                  <a:pt x="210" y="6"/>
                  <a:pt x="191" y="1"/>
                  <a:pt x="17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2"/>
          <p:cNvSpPr/>
          <p:nvPr/>
        </p:nvSpPr>
        <p:spPr>
          <a:xfrm>
            <a:off x="7546432" y="4155466"/>
            <a:ext cx="37776" cy="42097"/>
          </a:xfrm>
          <a:custGeom>
            <a:avLst/>
            <a:gdLst/>
            <a:ahLst/>
            <a:cxnLst/>
            <a:rect l="l" t="t" r="r" b="b"/>
            <a:pathLst>
              <a:path w="1399" h="1559" extrusionOk="0">
                <a:moveTo>
                  <a:pt x="152" y="1"/>
                </a:moveTo>
                <a:cubicBezTo>
                  <a:pt x="61" y="1"/>
                  <a:pt x="0" y="183"/>
                  <a:pt x="122" y="183"/>
                </a:cubicBezTo>
                <a:cubicBezTo>
                  <a:pt x="426" y="244"/>
                  <a:pt x="669" y="578"/>
                  <a:pt x="821" y="821"/>
                </a:cubicBezTo>
                <a:cubicBezTo>
                  <a:pt x="973" y="1095"/>
                  <a:pt x="942" y="1277"/>
                  <a:pt x="1094" y="1490"/>
                </a:cubicBezTo>
                <a:cubicBezTo>
                  <a:pt x="1110" y="1536"/>
                  <a:pt x="1155" y="1559"/>
                  <a:pt x="1201" y="1559"/>
                </a:cubicBezTo>
                <a:cubicBezTo>
                  <a:pt x="1246" y="1559"/>
                  <a:pt x="1292" y="1536"/>
                  <a:pt x="1307" y="1490"/>
                </a:cubicBezTo>
                <a:cubicBezTo>
                  <a:pt x="1398" y="1369"/>
                  <a:pt x="1398" y="1186"/>
                  <a:pt x="1307" y="1065"/>
                </a:cubicBezTo>
                <a:cubicBezTo>
                  <a:pt x="1246" y="913"/>
                  <a:pt x="1155" y="730"/>
                  <a:pt x="1064" y="609"/>
                </a:cubicBezTo>
                <a:cubicBezTo>
                  <a:pt x="821" y="305"/>
                  <a:pt x="547" y="1"/>
                  <a:pt x="1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"/>
          <p:cNvSpPr/>
          <p:nvPr/>
        </p:nvSpPr>
        <p:spPr>
          <a:xfrm>
            <a:off x="7519726" y="4160678"/>
            <a:ext cx="20981" cy="17525"/>
          </a:xfrm>
          <a:custGeom>
            <a:avLst/>
            <a:gdLst/>
            <a:ahLst/>
            <a:cxnLst/>
            <a:rect l="l" t="t" r="r" b="b"/>
            <a:pathLst>
              <a:path w="777" h="649" extrusionOk="0">
                <a:moveTo>
                  <a:pt x="133" y="1"/>
                </a:moveTo>
                <a:cubicBezTo>
                  <a:pt x="61" y="1"/>
                  <a:pt x="0" y="65"/>
                  <a:pt x="47" y="112"/>
                </a:cubicBezTo>
                <a:cubicBezTo>
                  <a:pt x="108" y="203"/>
                  <a:pt x="199" y="294"/>
                  <a:pt x="290" y="355"/>
                </a:cubicBezTo>
                <a:cubicBezTo>
                  <a:pt x="351" y="446"/>
                  <a:pt x="412" y="537"/>
                  <a:pt x="472" y="628"/>
                </a:cubicBezTo>
                <a:cubicBezTo>
                  <a:pt x="485" y="641"/>
                  <a:pt x="508" y="648"/>
                  <a:pt x="533" y="648"/>
                </a:cubicBezTo>
                <a:cubicBezTo>
                  <a:pt x="568" y="648"/>
                  <a:pt x="607" y="634"/>
                  <a:pt x="624" y="598"/>
                </a:cubicBezTo>
                <a:cubicBezTo>
                  <a:pt x="776" y="355"/>
                  <a:pt x="320" y="173"/>
                  <a:pt x="199" y="21"/>
                </a:cubicBezTo>
                <a:cubicBezTo>
                  <a:pt x="178" y="6"/>
                  <a:pt x="155" y="1"/>
                  <a:pt x="1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2"/>
          <p:cNvSpPr/>
          <p:nvPr/>
        </p:nvSpPr>
        <p:spPr>
          <a:xfrm>
            <a:off x="7498826" y="4158761"/>
            <a:ext cx="20549" cy="5779"/>
          </a:xfrm>
          <a:custGeom>
            <a:avLst/>
            <a:gdLst/>
            <a:ahLst/>
            <a:cxnLst/>
            <a:rect l="l" t="t" r="r" b="b"/>
            <a:pathLst>
              <a:path w="761" h="214" extrusionOk="0">
                <a:moveTo>
                  <a:pt x="91" y="0"/>
                </a:moveTo>
                <a:cubicBezTo>
                  <a:pt x="31" y="0"/>
                  <a:pt x="0" y="92"/>
                  <a:pt x="91" y="122"/>
                </a:cubicBezTo>
                <a:cubicBezTo>
                  <a:pt x="274" y="183"/>
                  <a:pt x="456" y="213"/>
                  <a:pt x="669" y="213"/>
                </a:cubicBezTo>
                <a:cubicBezTo>
                  <a:pt x="760" y="213"/>
                  <a:pt x="760" y="61"/>
                  <a:pt x="669" y="61"/>
                </a:cubicBezTo>
                <a:lnTo>
                  <a:pt x="638" y="61"/>
                </a:lnTo>
                <a:cubicBezTo>
                  <a:pt x="456" y="61"/>
                  <a:pt x="274" y="31"/>
                  <a:pt x="9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2"/>
          <p:cNvSpPr/>
          <p:nvPr/>
        </p:nvSpPr>
        <p:spPr>
          <a:xfrm>
            <a:off x="7404426" y="4129220"/>
            <a:ext cx="94428" cy="28137"/>
          </a:xfrm>
          <a:custGeom>
            <a:avLst/>
            <a:gdLst/>
            <a:ahLst/>
            <a:cxnLst/>
            <a:rect l="l" t="t" r="r" b="b"/>
            <a:pathLst>
              <a:path w="3497" h="1042" extrusionOk="0">
                <a:moveTo>
                  <a:pt x="153" y="0"/>
                </a:moveTo>
                <a:cubicBezTo>
                  <a:pt x="61" y="0"/>
                  <a:pt x="1" y="122"/>
                  <a:pt x="92" y="152"/>
                </a:cubicBezTo>
                <a:cubicBezTo>
                  <a:pt x="955" y="737"/>
                  <a:pt x="1997" y="1041"/>
                  <a:pt x="3031" y="1041"/>
                </a:cubicBezTo>
                <a:cubicBezTo>
                  <a:pt x="3125" y="1041"/>
                  <a:pt x="3220" y="1039"/>
                  <a:pt x="3314" y="1034"/>
                </a:cubicBezTo>
                <a:cubicBezTo>
                  <a:pt x="3496" y="1034"/>
                  <a:pt x="3496" y="790"/>
                  <a:pt x="3314" y="790"/>
                </a:cubicBezTo>
                <a:cubicBezTo>
                  <a:pt x="2706" y="730"/>
                  <a:pt x="2128" y="608"/>
                  <a:pt x="1520" y="486"/>
                </a:cubicBezTo>
                <a:cubicBezTo>
                  <a:pt x="1065" y="365"/>
                  <a:pt x="609" y="183"/>
                  <a:pt x="1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2"/>
          <p:cNvSpPr/>
          <p:nvPr/>
        </p:nvSpPr>
        <p:spPr>
          <a:xfrm>
            <a:off x="7393760" y="4688145"/>
            <a:ext cx="5779" cy="4941"/>
          </a:xfrm>
          <a:custGeom>
            <a:avLst/>
            <a:gdLst/>
            <a:ahLst/>
            <a:cxnLst/>
            <a:rect l="l" t="t" r="r" b="b"/>
            <a:pathLst>
              <a:path w="214" h="183" extrusionOk="0">
                <a:moveTo>
                  <a:pt x="122" y="1"/>
                </a:moveTo>
                <a:cubicBezTo>
                  <a:pt x="1" y="1"/>
                  <a:pt x="1" y="153"/>
                  <a:pt x="122" y="183"/>
                </a:cubicBezTo>
                <a:cubicBezTo>
                  <a:pt x="213" y="153"/>
                  <a:pt x="213" y="1"/>
                  <a:pt x="1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2"/>
          <p:cNvSpPr/>
          <p:nvPr/>
        </p:nvSpPr>
        <p:spPr>
          <a:xfrm>
            <a:off x="7576783" y="4726650"/>
            <a:ext cx="8884" cy="6724"/>
          </a:xfrm>
          <a:custGeom>
            <a:avLst/>
            <a:gdLst/>
            <a:ahLst/>
            <a:cxnLst/>
            <a:rect l="l" t="t" r="r" b="b"/>
            <a:pathLst>
              <a:path w="329" h="249" extrusionOk="0">
                <a:moveTo>
                  <a:pt x="204" y="1"/>
                </a:moveTo>
                <a:cubicBezTo>
                  <a:pt x="197" y="1"/>
                  <a:pt x="190" y="2"/>
                  <a:pt x="183" y="3"/>
                </a:cubicBezTo>
                <a:lnTo>
                  <a:pt x="183" y="34"/>
                </a:lnTo>
                <a:lnTo>
                  <a:pt x="122" y="34"/>
                </a:lnTo>
                <a:cubicBezTo>
                  <a:pt x="1" y="64"/>
                  <a:pt x="1" y="216"/>
                  <a:pt x="122" y="246"/>
                </a:cubicBezTo>
                <a:lnTo>
                  <a:pt x="183" y="246"/>
                </a:lnTo>
                <a:cubicBezTo>
                  <a:pt x="190" y="248"/>
                  <a:pt x="197" y="248"/>
                  <a:pt x="204" y="248"/>
                </a:cubicBezTo>
                <a:cubicBezTo>
                  <a:pt x="328" y="248"/>
                  <a:pt x="328" y="1"/>
                  <a:pt x="2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"/>
          <p:cNvSpPr/>
          <p:nvPr/>
        </p:nvSpPr>
        <p:spPr>
          <a:xfrm>
            <a:off x="7517701" y="4681583"/>
            <a:ext cx="5779" cy="4941"/>
          </a:xfrm>
          <a:custGeom>
            <a:avLst/>
            <a:gdLst/>
            <a:ahLst/>
            <a:cxnLst/>
            <a:rect l="l" t="t" r="r" b="b"/>
            <a:pathLst>
              <a:path w="214" h="183" extrusionOk="0">
                <a:moveTo>
                  <a:pt x="122" y="0"/>
                </a:moveTo>
                <a:cubicBezTo>
                  <a:pt x="0" y="0"/>
                  <a:pt x="0" y="183"/>
                  <a:pt x="122" y="183"/>
                </a:cubicBezTo>
                <a:cubicBezTo>
                  <a:pt x="213" y="183"/>
                  <a:pt x="213" y="0"/>
                  <a:pt x="1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2"/>
          <p:cNvSpPr/>
          <p:nvPr/>
        </p:nvSpPr>
        <p:spPr>
          <a:xfrm>
            <a:off x="7558745" y="4528911"/>
            <a:ext cx="9046" cy="8236"/>
          </a:xfrm>
          <a:custGeom>
            <a:avLst/>
            <a:gdLst/>
            <a:ahLst/>
            <a:cxnLst/>
            <a:rect l="l" t="t" r="r" b="b"/>
            <a:pathLst>
              <a:path w="335" h="305" extrusionOk="0">
                <a:moveTo>
                  <a:pt x="152" y="1"/>
                </a:moveTo>
                <a:cubicBezTo>
                  <a:pt x="0" y="31"/>
                  <a:pt x="0" y="274"/>
                  <a:pt x="152" y="305"/>
                </a:cubicBezTo>
                <a:cubicBezTo>
                  <a:pt x="334" y="274"/>
                  <a:pt x="334" y="31"/>
                  <a:pt x="1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2"/>
          <p:cNvSpPr/>
          <p:nvPr/>
        </p:nvSpPr>
        <p:spPr>
          <a:xfrm>
            <a:off x="7676935" y="4631926"/>
            <a:ext cx="4104" cy="4752"/>
          </a:xfrm>
          <a:custGeom>
            <a:avLst/>
            <a:gdLst/>
            <a:ahLst/>
            <a:cxnLst/>
            <a:rect l="l" t="t" r="r" b="b"/>
            <a:pathLst>
              <a:path w="152" h="176" extrusionOk="0">
                <a:moveTo>
                  <a:pt x="61" y="0"/>
                </a:moveTo>
                <a:cubicBezTo>
                  <a:pt x="38" y="0"/>
                  <a:pt x="15" y="16"/>
                  <a:pt x="0" y="46"/>
                </a:cubicBezTo>
                <a:lnTo>
                  <a:pt x="0" y="107"/>
                </a:lnTo>
                <a:cubicBezTo>
                  <a:pt x="0" y="152"/>
                  <a:pt x="38" y="175"/>
                  <a:pt x="76" y="175"/>
                </a:cubicBezTo>
                <a:cubicBezTo>
                  <a:pt x="114" y="175"/>
                  <a:pt x="152" y="152"/>
                  <a:pt x="152" y="107"/>
                </a:cubicBezTo>
                <a:lnTo>
                  <a:pt x="122" y="107"/>
                </a:lnTo>
                <a:lnTo>
                  <a:pt x="122" y="46"/>
                </a:lnTo>
                <a:cubicBezTo>
                  <a:pt x="106" y="16"/>
                  <a:pt x="84" y="0"/>
                  <a:pt x="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2"/>
          <p:cNvSpPr/>
          <p:nvPr/>
        </p:nvSpPr>
        <p:spPr>
          <a:xfrm>
            <a:off x="7721246" y="4540414"/>
            <a:ext cx="3294" cy="3294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61" y="0"/>
                </a:moveTo>
                <a:cubicBezTo>
                  <a:pt x="0" y="31"/>
                  <a:pt x="0" y="92"/>
                  <a:pt x="61" y="122"/>
                </a:cubicBezTo>
                <a:cubicBezTo>
                  <a:pt x="122" y="92"/>
                  <a:pt x="122" y="31"/>
                  <a:pt x="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2"/>
          <p:cNvSpPr/>
          <p:nvPr/>
        </p:nvSpPr>
        <p:spPr>
          <a:xfrm>
            <a:off x="7659032" y="4492107"/>
            <a:ext cx="5346" cy="4239"/>
          </a:xfrm>
          <a:custGeom>
            <a:avLst/>
            <a:gdLst/>
            <a:ahLst/>
            <a:cxnLst/>
            <a:rect l="l" t="t" r="r" b="b"/>
            <a:pathLst>
              <a:path w="198" h="157" extrusionOk="0">
                <a:moveTo>
                  <a:pt x="163" y="0"/>
                </a:moveTo>
                <a:cubicBezTo>
                  <a:pt x="151" y="0"/>
                  <a:pt x="135" y="8"/>
                  <a:pt x="116" y="26"/>
                </a:cubicBezTo>
                <a:lnTo>
                  <a:pt x="25" y="87"/>
                </a:lnTo>
                <a:cubicBezTo>
                  <a:pt x="0" y="112"/>
                  <a:pt x="15" y="156"/>
                  <a:pt x="54" y="156"/>
                </a:cubicBezTo>
                <a:cubicBezTo>
                  <a:pt x="63" y="156"/>
                  <a:pt x="74" y="154"/>
                  <a:pt x="86" y="148"/>
                </a:cubicBezTo>
                <a:lnTo>
                  <a:pt x="177" y="57"/>
                </a:lnTo>
                <a:cubicBezTo>
                  <a:pt x="198" y="36"/>
                  <a:pt x="190" y="0"/>
                  <a:pt x="1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2"/>
          <p:cNvSpPr/>
          <p:nvPr/>
        </p:nvSpPr>
        <p:spPr>
          <a:xfrm>
            <a:off x="7568574" y="4798531"/>
            <a:ext cx="10693" cy="12151"/>
          </a:xfrm>
          <a:custGeom>
            <a:avLst/>
            <a:gdLst/>
            <a:ahLst/>
            <a:cxnLst/>
            <a:rect l="l" t="t" r="r" b="b"/>
            <a:pathLst>
              <a:path w="396" h="450" extrusionOk="0">
                <a:moveTo>
                  <a:pt x="198" y="1"/>
                </a:moveTo>
                <a:cubicBezTo>
                  <a:pt x="160" y="1"/>
                  <a:pt x="122" y="16"/>
                  <a:pt x="92" y="46"/>
                </a:cubicBezTo>
                <a:cubicBezTo>
                  <a:pt x="62" y="107"/>
                  <a:pt x="31" y="198"/>
                  <a:pt x="31" y="289"/>
                </a:cubicBezTo>
                <a:cubicBezTo>
                  <a:pt x="1" y="396"/>
                  <a:pt x="100" y="449"/>
                  <a:pt x="198" y="449"/>
                </a:cubicBezTo>
                <a:cubicBezTo>
                  <a:pt x="297" y="449"/>
                  <a:pt x="396" y="396"/>
                  <a:pt x="366" y="289"/>
                </a:cubicBezTo>
                <a:cubicBezTo>
                  <a:pt x="366" y="198"/>
                  <a:pt x="335" y="107"/>
                  <a:pt x="305" y="46"/>
                </a:cubicBezTo>
                <a:cubicBezTo>
                  <a:pt x="274" y="16"/>
                  <a:pt x="236" y="1"/>
                  <a:pt x="1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2"/>
          <p:cNvSpPr/>
          <p:nvPr/>
        </p:nvSpPr>
        <p:spPr>
          <a:xfrm>
            <a:off x="7625225" y="4776794"/>
            <a:ext cx="4131" cy="4131"/>
          </a:xfrm>
          <a:custGeom>
            <a:avLst/>
            <a:gdLst/>
            <a:ahLst/>
            <a:cxnLst/>
            <a:rect l="l" t="t" r="r" b="b"/>
            <a:pathLst>
              <a:path w="153" h="153" extrusionOk="0">
                <a:moveTo>
                  <a:pt x="91" y="0"/>
                </a:moveTo>
                <a:cubicBezTo>
                  <a:pt x="0" y="31"/>
                  <a:pt x="0" y="122"/>
                  <a:pt x="91" y="152"/>
                </a:cubicBezTo>
                <a:cubicBezTo>
                  <a:pt x="152" y="122"/>
                  <a:pt x="152" y="31"/>
                  <a:pt x="9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2"/>
          <p:cNvSpPr/>
          <p:nvPr/>
        </p:nvSpPr>
        <p:spPr>
          <a:xfrm>
            <a:off x="7653929" y="4753086"/>
            <a:ext cx="8857" cy="9559"/>
          </a:xfrm>
          <a:custGeom>
            <a:avLst/>
            <a:gdLst/>
            <a:ahLst/>
            <a:cxnLst/>
            <a:rect l="l" t="t" r="r" b="b"/>
            <a:pathLst>
              <a:path w="328" h="354" extrusionOk="0">
                <a:moveTo>
                  <a:pt x="86" y="0"/>
                </a:moveTo>
                <a:cubicBezTo>
                  <a:pt x="53" y="0"/>
                  <a:pt x="18" y="24"/>
                  <a:pt x="1" y="58"/>
                </a:cubicBezTo>
                <a:cubicBezTo>
                  <a:pt x="1" y="149"/>
                  <a:pt x="31" y="210"/>
                  <a:pt x="62" y="301"/>
                </a:cubicBezTo>
                <a:cubicBezTo>
                  <a:pt x="92" y="339"/>
                  <a:pt x="126" y="354"/>
                  <a:pt x="158" y="354"/>
                </a:cubicBezTo>
                <a:cubicBezTo>
                  <a:pt x="254" y="354"/>
                  <a:pt x="328" y="217"/>
                  <a:pt x="214" y="149"/>
                </a:cubicBezTo>
                <a:lnTo>
                  <a:pt x="153" y="58"/>
                </a:lnTo>
                <a:cubicBezTo>
                  <a:pt x="139" y="16"/>
                  <a:pt x="113" y="0"/>
                  <a:pt x="8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2"/>
          <p:cNvSpPr/>
          <p:nvPr/>
        </p:nvSpPr>
        <p:spPr>
          <a:xfrm>
            <a:off x="7594442" y="4783977"/>
            <a:ext cx="5779" cy="6589"/>
          </a:xfrm>
          <a:custGeom>
            <a:avLst/>
            <a:gdLst/>
            <a:ahLst/>
            <a:cxnLst/>
            <a:rect l="l" t="t" r="r" b="b"/>
            <a:pathLst>
              <a:path w="214" h="244" extrusionOk="0">
                <a:moveTo>
                  <a:pt x="88" y="0"/>
                </a:moveTo>
                <a:cubicBezTo>
                  <a:pt x="61" y="0"/>
                  <a:pt x="31" y="23"/>
                  <a:pt x="15" y="69"/>
                </a:cubicBezTo>
                <a:lnTo>
                  <a:pt x="15" y="129"/>
                </a:lnTo>
                <a:cubicBezTo>
                  <a:pt x="0" y="205"/>
                  <a:pt x="53" y="243"/>
                  <a:pt x="107" y="243"/>
                </a:cubicBezTo>
                <a:cubicBezTo>
                  <a:pt x="160" y="243"/>
                  <a:pt x="213" y="205"/>
                  <a:pt x="198" y="129"/>
                </a:cubicBezTo>
                <a:lnTo>
                  <a:pt x="137" y="129"/>
                </a:lnTo>
                <a:lnTo>
                  <a:pt x="137" y="69"/>
                </a:lnTo>
                <a:cubicBezTo>
                  <a:pt x="137" y="23"/>
                  <a:pt x="114" y="0"/>
                  <a:pt x="8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2"/>
          <p:cNvSpPr/>
          <p:nvPr/>
        </p:nvSpPr>
        <p:spPr>
          <a:xfrm>
            <a:off x="7546297" y="4729108"/>
            <a:ext cx="7237" cy="5860"/>
          </a:xfrm>
          <a:custGeom>
            <a:avLst/>
            <a:gdLst/>
            <a:ahLst/>
            <a:cxnLst/>
            <a:rect l="l" t="t" r="r" b="b"/>
            <a:pathLst>
              <a:path w="268" h="217" extrusionOk="0">
                <a:moveTo>
                  <a:pt x="216" y="1"/>
                </a:moveTo>
                <a:cubicBezTo>
                  <a:pt x="201" y="1"/>
                  <a:pt x="187" y="10"/>
                  <a:pt x="187" y="34"/>
                </a:cubicBezTo>
                <a:lnTo>
                  <a:pt x="127" y="34"/>
                </a:lnTo>
                <a:cubicBezTo>
                  <a:pt x="119" y="32"/>
                  <a:pt x="111" y="31"/>
                  <a:pt x="104" y="31"/>
                </a:cubicBezTo>
                <a:cubicBezTo>
                  <a:pt x="0" y="31"/>
                  <a:pt x="29" y="204"/>
                  <a:pt x="128" y="204"/>
                </a:cubicBezTo>
                <a:cubicBezTo>
                  <a:pt x="146" y="204"/>
                  <a:pt x="166" y="199"/>
                  <a:pt x="187" y="186"/>
                </a:cubicBezTo>
                <a:lnTo>
                  <a:pt x="187" y="186"/>
                </a:lnTo>
                <a:lnTo>
                  <a:pt x="157" y="216"/>
                </a:lnTo>
                <a:lnTo>
                  <a:pt x="218" y="186"/>
                </a:lnTo>
                <a:cubicBezTo>
                  <a:pt x="248" y="155"/>
                  <a:pt x="248" y="155"/>
                  <a:pt x="248" y="125"/>
                </a:cubicBezTo>
                <a:lnTo>
                  <a:pt x="248" y="64"/>
                </a:lnTo>
                <a:cubicBezTo>
                  <a:pt x="267" y="27"/>
                  <a:pt x="239" y="1"/>
                  <a:pt x="21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2"/>
          <p:cNvSpPr/>
          <p:nvPr/>
        </p:nvSpPr>
        <p:spPr>
          <a:xfrm>
            <a:off x="7671183" y="4457516"/>
            <a:ext cx="6589" cy="4941"/>
          </a:xfrm>
          <a:custGeom>
            <a:avLst/>
            <a:gdLst/>
            <a:ahLst/>
            <a:cxnLst/>
            <a:rect l="l" t="t" r="r" b="b"/>
            <a:pathLst>
              <a:path w="244" h="183" extrusionOk="0">
                <a:moveTo>
                  <a:pt x="91" y="0"/>
                </a:moveTo>
                <a:cubicBezTo>
                  <a:pt x="0" y="0"/>
                  <a:pt x="0" y="183"/>
                  <a:pt x="91" y="183"/>
                </a:cubicBezTo>
                <a:cubicBezTo>
                  <a:pt x="152" y="183"/>
                  <a:pt x="183" y="152"/>
                  <a:pt x="213" y="152"/>
                </a:cubicBezTo>
                <a:cubicBezTo>
                  <a:pt x="243" y="122"/>
                  <a:pt x="243" y="61"/>
                  <a:pt x="213" y="31"/>
                </a:cubicBezTo>
                <a:cubicBezTo>
                  <a:pt x="183" y="31"/>
                  <a:pt x="152" y="0"/>
                  <a:pt x="9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2"/>
          <p:cNvSpPr/>
          <p:nvPr/>
        </p:nvSpPr>
        <p:spPr>
          <a:xfrm>
            <a:off x="7714684" y="4505932"/>
            <a:ext cx="7399" cy="5779"/>
          </a:xfrm>
          <a:custGeom>
            <a:avLst/>
            <a:gdLst/>
            <a:ahLst/>
            <a:cxnLst/>
            <a:rect l="l" t="t" r="r" b="b"/>
            <a:pathLst>
              <a:path w="274" h="214" extrusionOk="0">
                <a:moveTo>
                  <a:pt x="122" y="1"/>
                </a:moveTo>
                <a:cubicBezTo>
                  <a:pt x="0" y="1"/>
                  <a:pt x="0" y="213"/>
                  <a:pt x="122" y="213"/>
                </a:cubicBezTo>
                <a:cubicBezTo>
                  <a:pt x="274" y="213"/>
                  <a:pt x="274" y="1"/>
                  <a:pt x="1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2"/>
          <p:cNvSpPr/>
          <p:nvPr/>
        </p:nvSpPr>
        <p:spPr>
          <a:xfrm>
            <a:off x="7729455" y="4445203"/>
            <a:ext cx="4131" cy="3321"/>
          </a:xfrm>
          <a:custGeom>
            <a:avLst/>
            <a:gdLst/>
            <a:ahLst/>
            <a:cxnLst/>
            <a:rect l="l" t="t" r="r" b="b"/>
            <a:pathLst>
              <a:path w="153" h="123" extrusionOk="0">
                <a:moveTo>
                  <a:pt x="92" y="0"/>
                </a:moveTo>
                <a:cubicBezTo>
                  <a:pt x="0" y="0"/>
                  <a:pt x="0" y="122"/>
                  <a:pt x="92" y="122"/>
                </a:cubicBezTo>
                <a:cubicBezTo>
                  <a:pt x="152" y="92"/>
                  <a:pt x="152" y="0"/>
                  <a:pt x="9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2"/>
          <p:cNvSpPr/>
          <p:nvPr/>
        </p:nvSpPr>
        <p:spPr>
          <a:xfrm>
            <a:off x="7741768" y="4538767"/>
            <a:ext cx="1647" cy="1836"/>
          </a:xfrm>
          <a:custGeom>
            <a:avLst/>
            <a:gdLst/>
            <a:ahLst/>
            <a:cxnLst/>
            <a:rect l="l" t="t" r="r" b="b"/>
            <a:pathLst>
              <a:path w="61" h="68" extrusionOk="0">
                <a:moveTo>
                  <a:pt x="31" y="1"/>
                </a:moveTo>
                <a:cubicBezTo>
                  <a:pt x="0" y="1"/>
                  <a:pt x="0" y="61"/>
                  <a:pt x="31" y="61"/>
                </a:cubicBezTo>
                <a:cubicBezTo>
                  <a:pt x="35" y="66"/>
                  <a:pt x="39" y="68"/>
                  <a:pt x="42" y="68"/>
                </a:cubicBezTo>
                <a:cubicBezTo>
                  <a:pt x="60" y="68"/>
                  <a:pt x="57" y="1"/>
                  <a:pt x="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2"/>
          <p:cNvSpPr/>
          <p:nvPr/>
        </p:nvSpPr>
        <p:spPr>
          <a:xfrm>
            <a:off x="7807411" y="4456571"/>
            <a:ext cx="3294" cy="2619"/>
          </a:xfrm>
          <a:custGeom>
            <a:avLst/>
            <a:gdLst/>
            <a:ahLst/>
            <a:cxnLst/>
            <a:rect l="l" t="t" r="r" b="b"/>
            <a:pathLst>
              <a:path w="122" h="97" extrusionOk="0">
                <a:moveTo>
                  <a:pt x="80" y="0"/>
                </a:moveTo>
                <a:cubicBezTo>
                  <a:pt x="75" y="0"/>
                  <a:pt x="69" y="2"/>
                  <a:pt x="62" y="5"/>
                </a:cubicBezTo>
                <a:cubicBezTo>
                  <a:pt x="1" y="5"/>
                  <a:pt x="1" y="96"/>
                  <a:pt x="62" y="96"/>
                </a:cubicBezTo>
                <a:cubicBezTo>
                  <a:pt x="116" y="96"/>
                  <a:pt x="122" y="0"/>
                  <a:pt x="8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2"/>
          <p:cNvSpPr/>
          <p:nvPr/>
        </p:nvSpPr>
        <p:spPr>
          <a:xfrm>
            <a:off x="7785269" y="4557642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2"/>
          <p:cNvSpPr/>
          <p:nvPr/>
        </p:nvSpPr>
        <p:spPr>
          <a:xfrm>
            <a:off x="7361762" y="4727136"/>
            <a:ext cx="6157" cy="7075"/>
          </a:xfrm>
          <a:custGeom>
            <a:avLst/>
            <a:gdLst/>
            <a:ahLst/>
            <a:cxnLst/>
            <a:rect l="l" t="t" r="r" b="b"/>
            <a:pathLst>
              <a:path w="228" h="262" extrusionOk="0">
                <a:moveTo>
                  <a:pt x="46" y="0"/>
                </a:moveTo>
                <a:cubicBezTo>
                  <a:pt x="23" y="0"/>
                  <a:pt x="0" y="16"/>
                  <a:pt x="0" y="46"/>
                </a:cubicBezTo>
                <a:cubicBezTo>
                  <a:pt x="0" y="107"/>
                  <a:pt x="30" y="198"/>
                  <a:pt x="91" y="228"/>
                </a:cubicBezTo>
                <a:cubicBezTo>
                  <a:pt x="107" y="252"/>
                  <a:pt x="124" y="261"/>
                  <a:pt x="141" y="261"/>
                </a:cubicBezTo>
                <a:cubicBezTo>
                  <a:pt x="189" y="261"/>
                  <a:pt x="228" y="182"/>
                  <a:pt x="182" y="137"/>
                </a:cubicBezTo>
                <a:lnTo>
                  <a:pt x="182" y="137"/>
                </a:lnTo>
                <a:lnTo>
                  <a:pt x="182" y="167"/>
                </a:lnTo>
                <a:lnTo>
                  <a:pt x="91" y="46"/>
                </a:lnTo>
                <a:cubicBezTo>
                  <a:pt x="91" y="16"/>
                  <a:pt x="68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2"/>
          <p:cNvSpPr/>
          <p:nvPr/>
        </p:nvSpPr>
        <p:spPr>
          <a:xfrm>
            <a:off x="7243248" y="4740881"/>
            <a:ext cx="6076" cy="5292"/>
          </a:xfrm>
          <a:custGeom>
            <a:avLst/>
            <a:gdLst/>
            <a:ahLst/>
            <a:cxnLst/>
            <a:rect l="l" t="t" r="r" b="b"/>
            <a:pathLst>
              <a:path w="225" h="196" extrusionOk="0">
                <a:moveTo>
                  <a:pt x="194" y="0"/>
                </a:moveTo>
                <a:cubicBezTo>
                  <a:pt x="179" y="0"/>
                  <a:pt x="164" y="8"/>
                  <a:pt x="164" y="23"/>
                </a:cubicBezTo>
                <a:lnTo>
                  <a:pt x="103" y="23"/>
                </a:lnTo>
                <a:cubicBezTo>
                  <a:pt x="1" y="23"/>
                  <a:pt x="6" y="196"/>
                  <a:pt x="83" y="196"/>
                </a:cubicBezTo>
                <a:cubicBezTo>
                  <a:pt x="98" y="196"/>
                  <a:pt x="114" y="190"/>
                  <a:pt x="134" y="175"/>
                </a:cubicBezTo>
                <a:lnTo>
                  <a:pt x="194" y="145"/>
                </a:lnTo>
                <a:cubicBezTo>
                  <a:pt x="194" y="145"/>
                  <a:pt x="225" y="114"/>
                  <a:pt x="225" y="84"/>
                </a:cubicBezTo>
                <a:lnTo>
                  <a:pt x="225" y="23"/>
                </a:lnTo>
                <a:cubicBezTo>
                  <a:pt x="225" y="8"/>
                  <a:pt x="210" y="0"/>
                  <a:pt x="19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2"/>
          <p:cNvSpPr/>
          <p:nvPr/>
        </p:nvSpPr>
        <p:spPr>
          <a:xfrm>
            <a:off x="7108127" y="4715201"/>
            <a:ext cx="18092" cy="13177"/>
          </a:xfrm>
          <a:custGeom>
            <a:avLst/>
            <a:gdLst/>
            <a:ahLst/>
            <a:cxnLst/>
            <a:rect l="l" t="t" r="r" b="b"/>
            <a:pathLst>
              <a:path w="670" h="488" extrusionOk="0">
                <a:moveTo>
                  <a:pt x="363" y="0"/>
                </a:moveTo>
                <a:cubicBezTo>
                  <a:pt x="354" y="0"/>
                  <a:pt x="345" y="1"/>
                  <a:pt x="335" y="2"/>
                </a:cubicBezTo>
                <a:cubicBezTo>
                  <a:pt x="1" y="2"/>
                  <a:pt x="1" y="488"/>
                  <a:pt x="335" y="488"/>
                </a:cubicBezTo>
                <a:cubicBezTo>
                  <a:pt x="660" y="488"/>
                  <a:pt x="669" y="0"/>
                  <a:pt x="3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2"/>
          <p:cNvSpPr/>
          <p:nvPr/>
        </p:nvSpPr>
        <p:spPr>
          <a:xfrm>
            <a:off x="7456135" y="4126331"/>
            <a:ext cx="78820" cy="6589"/>
          </a:xfrm>
          <a:custGeom>
            <a:avLst/>
            <a:gdLst/>
            <a:ahLst/>
            <a:cxnLst/>
            <a:rect l="l" t="t" r="r" b="b"/>
            <a:pathLst>
              <a:path w="2919" h="244" extrusionOk="0">
                <a:moveTo>
                  <a:pt x="1456" y="1"/>
                </a:moveTo>
                <a:cubicBezTo>
                  <a:pt x="1004" y="1"/>
                  <a:pt x="548" y="16"/>
                  <a:pt x="92" y="46"/>
                </a:cubicBezTo>
                <a:cubicBezTo>
                  <a:pt x="1" y="46"/>
                  <a:pt x="1" y="198"/>
                  <a:pt x="92" y="198"/>
                </a:cubicBezTo>
                <a:cubicBezTo>
                  <a:pt x="548" y="229"/>
                  <a:pt x="1004" y="244"/>
                  <a:pt x="1456" y="244"/>
                </a:cubicBezTo>
                <a:cubicBezTo>
                  <a:pt x="1908" y="244"/>
                  <a:pt x="2356" y="229"/>
                  <a:pt x="2797" y="198"/>
                </a:cubicBezTo>
                <a:cubicBezTo>
                  <a:pt x="2919" y="198"/>
                  <a:pt x="2919" y="46"/>
                  <a:pt x="2797" y="46"/>
                </a:cubicBezTo>
                <a:cubicBezTo>
                  <a:pt x="2356" y="16"/>
                  <a:pt x="1908" y="1"/>
                  <a:pt x="145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2"/>
          <p:cNvSpPr/>
          <p:nvPr/>
        </p:nvSpPr>
        <p:spPr>
          <a:xfrm>
            <a:off x="7172987" y="4076673"/>
            <a:ext cx="95211" cy="16445"/>
          </a:xfrm>
          <a:custGeom>
            <a:avLst/>
            <a:gdLst/>
            <a:ahLst/>
            <a:cxnLst/>
            <a:rect l="l" t="t" r="r" b="b"/>
            <a:pathLst>
              <a:path w="3526" h="609" extrusionOk="0">
                <a:moveTo>
                  <a:pt x="61" y="1"/>
                </a:moveTo>
                <a:cubicBezTo>
                  <a:pt x="0" y="1"/>
                  <a:pt x="0" y="122"/>
                  <a:pt x="61" y="122"/>
                </a:cubicBezTo>
                <a:cubicBezTo>
                  <a:pt x="1216" y="214"/>
                  <a:pt x="2310" y="426"/>
                  <a:pt x="3435" y="609"/>
                </a:cubicBezTo>
                <a:cubicBezTo>
                  <a:pt x="3496" y="609"/>
                  <a:pt x="3526" y="518"/>
                  <a:pt x="3465" y="518"/>
                </a:cubicBezTo>
                <a:cubicBezTo>
                  <a:pt x="2341" y="335"/>
                  <a:pt x="1216" y="1"/>
                  <a:pt x="6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2"/>
          <p:cNvSpPr/>
          <p:nvPr/>
        </p:nvSpPr>
        <p:spPr>
          <a:xfrm>
            <a:off x="7030981" y="4442746"/>
            <a:ext cx="3321" cy="3294"/>
          </a:xfrm>
          <a:custGeom>
            <a:avLst/>
            <a:gdLst/>
            <a:ahLst/>
            <a:cxnLst/>
            <a:rect l="l" t="t" r="r" b="b"/>
            <a:pathLst>
              <a:path w="123" h="122" extrusionOk="0">
                <a:moveTo>
                  <a:pt x="61" y="0"/>
                </a:moveTo>
                <a:cubicBezTo>
                  <a:pt x="1" y="31"/>
                  <a:pt x="1" y="91"/>
                  <a:pt x="61" y="122"/>
                </a:cubicBezTo>
                <a:cubicBezTo>
                  <a:pt x="122" y="91"/>
                  <a:pt x="122" y="31"/>
                  <a:pt x="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2"/>
          <p:cNvSpPr/>
          <p:nvPr/>
        </p:nvSpPr>
        <p:spPr>
          <a:xfrm>
            <a:off x="7265714" y="4248220"/>
            <a:ext cx="9073" cy="6589"/>
          </a:xfrm>
          <a:custGeom>
            <a:avLst/>
            <a:gdLst/>
            <a:ahLst/>
            <a:cxnLst/>
            <a:rect l="l" t="t" r="r" b="b"/>
            <a:pathLst>
              <a:path w="336" h="244" extrusionOk="0">
                <a:moveTo>
                  <a:pt x="153" y="1"/>
                </a:moveTo>
                <a:cubicBezTo>
                  <a:pt x="1" y="1"/>
                  <a:pt x="1" y="244"/>
                  <a:pt x="153" y="244"/>
                </a:cubicBezTo>
                <a:cubicBezTo>
                  <a:pt x="335" y="244"/>
                  <a:pt x="335" y="1"/>
                  <a:pt x="153" y="1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2"/>
          <p:cNvSpPr/>
          <p:nvPr/>
        </p:nvSpPr>
        <p:spPr>
          <a:xfrm>
            <a:off x="7271465" y="4196105"/>
            <a:ext cx="10288" cy="7210"/>
          </a:xfrm>
          <a:custGeom>
            <a:avLst/>
            <a:gdLst/>
            <a:ahLst/>
            <a:cxnLst/>
            <a:rect l="l" t="t" r="r" b="b"/>
            <a:pathLst>
              <a:path w="381" h="267" extrusionOk="0">
                <a:moveTo>
                  <a:pt x="198" y="0"/>
                </a:moveTo>
                <a:cubicBezTo>
                  <a:pt x="168" y="0"/>
                  <a:pt x="137" y="16"/>
                  <a:pt x="122" y="46"/>
                </a:cubicBezTo>
                <a:lnTo>
                  <a:pt x="92" y="107"/>
                </a:lnTo>
                <a:cubicBezTo>
                  <a:pt x="1" y="213"/>
                  <a:pt x="92" y="266"/>
                  <a:pt x="187" y="266"/>
                </a:cubicBezTo>
                <a:cubicBezTo>
                  <a:pt x="282" y="266"/>
                  <a:pt x="381" y="213"/>
                  <a:pt x="305" y="107"/>
                </a:cubicBezTo>
                <a:lnTo>
                  <a:pt x="274" y="46"/>
                </a:lnTo>
                <a:cubicBezTo>
                  <a:pt x="259" y="16"/>
                  <a:pt x="229" y="0"/>
                  <a:pt x="198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2"/>
          <p:cNvSpPr/>
          <p:nvPr/>
        </p:nvSpPr>
        <p:spPr>
          <a:xfrm>
            <a:off x="7354363" y="4195700"/>
            <a:ext cx="4941" cy="4941"/>
          </a:xfrm>
          <a:custGeom>
            <a:avLst/>
            <a:gdLst/>
            <a:ahLst/>
            <a:cxnLst/>
            <a:rect l="l" t="t" r="r" b="b"/>
            <a:pathLst>
              <a:path w="183" h="183" extrusionOk="0">
                <a:moveTo>
                  <a:pt x="92" y="0"/>
                </a:moveTo>
                <a:cubicBezTo>
                  <a:pt x="1" y="31"/>
                  <a:pt x="1" y="152"/>
                  <a:pt x="92" y="183"/>
                </a:cubicBezTo>
                <a:cubicBezTo>
                  <a:pt x="183" y="152"/>
                  <a:pt x="183" y="31"/>
                  <a:pt x="92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2"/>
          <p:cNvSpPr/>
          <p:nvPr/>
        </p:nvSpPr>
        <p:spPr>
          <a:xfrm>
            <a:off x="7377342" y="4149742"/>
            <a:ext cx="3321" cy="3294"/>
          </a:xfrm>
          <a:custGeom>
            <a:avLst/>
            <a:gdLst/>
            <a:ahLst/>
            <a:cxnLst/>
            <a:rect l="l" t="t" r="r" b="b"/>
            <a:pathLst>
              <a:path w="123" h="122" extrusionOk="0">
                <a:moveTo>
                  <a:pt x="61" y="0"/>
                </a:moveTo>
                <a:cubicBezTo>
                  <a:pt x="1" y="30"/>
                  <a:pt x="1" y="122"/>
                  <a:pt x="61" y="122"/>
                </a:cubicBezTo>
                <a:cubicBezTo>
                  <a:pt x="122" y="122"/>
                  <a:pt x="122" y="30"/>
                  <a:pt x="61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2"/>
          <p:cNvSpPr/>
          <p:nvPr/>
        </p:nvSpPr>
        <p:spPr>
          <a:xfrm>
            <a:off x="7303463" y="4132487"/>
            <a:ext cx="4131" cy="2484"/>
          </a:xfrm>
          <a:custGeom>
            <a:avLst/>
            <a:gdLst/>
            <a:ahLst/>
            <a:cxnLst/>
            <a:rect l="l" t="t" r="r" b="b"/>
            <a:pathLst>
              <a:path w="153" h="92" extrusionOk="0">
                <a:moveTo>
                  <a:pt x="92" y="1"/>
                </a:moveTo>
                <a:cubicBezTo>
                  <a:pt x="1" y="1"/>
                  <a:pt x="1" y="92"/>
                  <a:pt x="92" y="92"/>
                </a:cubicBezTo>
                <a:cubicBezTo>
                  <a:pt x="153" y="92"/>
                  <a:pt x="153" y="1"/>
                  <a:pt x="92" y="1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2"/>
          <p:cNvSpPr/>
          <p:nvPr/>
        </p:nvSpPr>
        <p:spPr>
          <a:xfrm>
            <a:off x="7274760" y="4096385"/>
            <a:ext cx="4131" cy="4131"/>
          </a:xfrm>
          <a:custGeom>
            <a:avLst/>
            <a:gdLst/>
            <a:ahLst/>
            <a:cxnLst/>
            <a:rect l="l" t="t" r="r" b="b"/>
            <a:pathLst>
              <a:path w="153" h="153" extrusionOk="0">
                <a:moveTo>
                  <a:pt x="91" y="0"/>
                </a:moveTo>
                <a:cubicBezTo>
                  <a:pt x="0" y="0"/>
                  <a:pt x="0" y="152"/>
                  <a:pt x="91" y="152"/>
                </a:cubicBezTo>
                <a:cubicBezTo>
                  <a:pt x="152" y="152"/>
                  <a:pt x="152" y="0"/>
                  <a:pt x="91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2"/>
          <p:cNvSpPr/>
          <p:nvPr/>
        </p:nvSpPr>
        <p:spPr>
          <a:xfrm>
            <a:off x="7169693" y="4092281"/>
            <a:ext cx="9883" cy="4941"/>
          </a:xfrm>
          <a:custGeom>
            <a:avLst/>
            <a:gdLst/>
            <a:ahLst/>
            <a:cxnLst/>
            <a:rect l="l" t="t" r="r" b="b"/>
            <a:pathLst>
              <a:path w="366" h="183" extrusionOk="0">
                <a:moveTo>
                  <a:pt x="122" y="0"/>
                </a:moveTo>
                <a:cubicBezTo>
                  <a:pt x="0" y="0"/>
                  <a:pt x="0" y="183"/>
                  <a:pt x="122" y="183"/>
                </a:cubicBezTo>
                <a:lnTo>
                  <a:pt x="122" y="152"/>
                </a:lnTo>
                <a:lnTo>
                  <a:pt x="274" y="152"/>
                </a:lnTo>
                <a:cubicBezTo>
                  <a:pt x="365" y="152"/>
                  <a:pt x="365" y="0"/>
                  <a:pt x="274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2"/>
          <p:cNvSpPr/>
          <p:nvPr/>
        </p:nvSpPr>
        <p:spPr>
          <a:xfrm>
            <a:off x="7208414" y="4092875"/>
            <a:ext cx="6859" cy="5238"/>
          </a:xfrm>
          <a:custGeom>
            <a:avLst/>
            <a:gdLst/>
            <a:ahLst/>
            <a:cxnLst/>
            <a:rect l="l" t="t" r="r" b="b"/>
            <a:pathLst>
              <a:path w="254" h="194" extrusionOk="0">
                <a:moveTo>
                  <a:pt x="82" y="0"/>
                </a:moveTo>
                <a:cubicBezTo>
                  <a:pt x="36" y="0"/>
                  <a:pt x="1" y="45"/>
                  <a:pt x="25" y="70"/>
                </a:cubicBezTo>
                <a:lnTo>
                  <a:pt x="117" y="161"/>
                </a:lnTo>
                <a:cubicBezTo>
                  <a:pt x="124" y="184"/>
                  <a:pt x="138" y="194"/>
                  <a:pt x="153" y="194"/>
                </a:cubicBezTo>
                <a:cubicBezTo>
                  <a:pt x="197" y="194"/>
                  <a:pt x="253" y="115"/>
                  <a:pt x="208" y="70"/>
                </a:cubicBezTo>
                <a:lnTo>
                  <a:pt x="117" y="9"/>
                </a:lnTo>
                <a:cubicBezTo>
                  <a:pt x="105" y="3"/>
                  <a:pt x="93" y="0"/>
                  <a:pt x="82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2"/>
          <p:cNvSpPr/>
          <p:nvPr/>
        </p:nvSpPr>
        <p:spPr>
          <a:xfrm>
            <a:off x="7108964" y="4088176"/>
            <a:ext cx="3294" cy="3294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61" y="0"/>
                </a:moveTo>
                <a:cubicBezTo>
                  <a:pt x="0" y="0"/>
                  <a:pt x="0" y="92"/>
                  <a:pt x="61" y="122"/>
                </a:cubicBezTo>
                <a:cubicBezTo>
                  <a:pt x="122" y="92"/>
                  <a:pt x="122" y="0"/>
                  <a:pt x="61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2"/>
          <p:cNvSpPr/>
          <p:nvPr/>
        </p:nvSpPr>
        <p:spPr>
          <a:xfrm>
            <a:off x="6981863" y="4393331"/>
            <a:ext cx="10180" cy="7615"/>
          </a:xfrm>
          <a:custGeom>
            <a:avLst/>
            <a:gdLst/>
            <a:ahLst/>
            <a:cxnLst/>
            <a:rect l="l" t="t" r="r" b="b"/>
            <a:pathLst>
              <a:path w="377" h="282" extrusionOk="0">
                <a:moveTo>
                  <a:pt x="93" y="0"/>
                </a:moveTo>
                <a:cubicBezTo>
                  <a:pt x="42" y="0"/>
                  <a:pt x="0" y="76"/>
                  <a:pt x="26" y="128"/>
                </a:cubicBezTo>
                <a:lnTo>
                  <a:pt x="57" y="219"/>
                </a:lnTo>
                <a:cubicBezTo>
                  <a:pt x="79" y="264"/>
                  <a:pt x="112" y="281"/>
                  <a:pt x="146" y="281"/>
                </a:cubicBezTo>
                <a:cubicBezTo>
                  <a:pt x="254" y="281"/>
                  <a:pt x="377" y="113"/>
                  <a:pt x="239" y="67"/>
                </a:cubicBezTo>
                <a:lnTo>
                  <a:pt x="117" y="7"/>
                </a:lnTo>
                <a:cubicBezTo>
                  <a:pt x="109" y="2"/>
                  <a:pt x="101" y="0"/>
                  <a:pt x="93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2"/>
          <p:cNvSpPr/>
          <p:nvPr/>
        </p:nvSpPr>
        <p:spPr>
          <a:xfrm>
            <a:off x="7061359" y="4390145"/>
            <a:ext cx="7237" cy="5076"/>
          </a:xfrm>
          <a:custGeom>
            <a:avLst/>
            <a:gdLst/>
            <a:ahLst/>
            <a:cxnLst/>
            <a:rect l="l" t="t" r="r" b="b"/>
            <a:pathLst>
              <a:path w="268" h="188" extrusionOk="0">
                <a:moveTo>
                  <a:pt x="172" y="0"/>
                </a:moveTo>
                <a:cubicBezTo>
                  <a:pt x="166" y="0"/>
                  <a:pt x="159" y="1"/>
                  <a:pt x="152" y="3"/>
                </a:cubicBezTo>
                <a:lnTo>
                  <a:pt x="152" y="33"/>
                </a:lnTo>
                <a:lnTo>
                  <a:pt x="61" y="33"/>
                </a:lnTo>
                <a:cubicBezTo>
                  <a:pt x="0" y="64"/>
                  <a:pt x="0" y="155"/>
                  <a:pt x="61" y="185"/>
                </a:cubicBezTo>
                <a:lnTo>
                  <a:pt x="152" y="185"/>
                </a:lnTo>
                <a:cubicBezTo>
                  <a:pt x="159" y="187"/>
                  <a:pt x="166" y="188"/>
                  <a:pt x="172" y="188"/>
                </a:cubicBezTo>
                <a:cubicBezTo>
                  <a:pt x="267" y="188"/>
                  <a:pt x="267" y="0"/>
                  <a:pt x="172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2"/>
          <p:cNvSpPr/>
          <p:nvPr/>
        </p:nvSpPr>
        <p:spPr>
          <a:xfrm>
            <a:off x="7019505" y="4318805"/>
            <a:ext cx="9046" cy="7426"/>
          </a:xfrm>
          <a:custGeom>
            <a:avLst/>
            <a:gdLst/>
            <a:ahLst/>
            <a:cxnLst/>
            <a:rect l="l" t="t" r="r" b="b"/>
            <a:pathLst>
              <a:path w="335" h="275" extrusionOk="0">
                <a:moveTo>
                  <a:pt x="152" y="1"/>
                </a:moveTo>
                <a:cubicBezTo>
                  <a:pt x="0" y="1"/>
                  <a:pt x="0" y="274"/>
                  <a:pt x="152" y="274"/>
                </a:cubicBezTo>
                <a:cubicBezTo>
                  <a:pt x="334" y="274"/>
                  <a:pt x="334" y="1"/>
                  <a:pt x="152" y="1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2"/>
          <p:cNvSpPr/>
          <p:nvPr/>
        </p:nvSpPr>
        <p:spPr>
          <a:xfrm>
            <a:off x="7015401" y="4413205"/>
            <a:ext cx="27" cy="0"/>
          </a:xfrm>
          <a:custGeom>
            <a:avLst/>
            <a:gdLst/>
            <a:ahLst/>
            <a:cxnLst/>
            <a:rect l="l" t="t" r="r" b="b"/>
            <a:pathLst>
              <a:path w="1" extrusionOk="0">
                <a:moveTo>
                  <a:pt x="0" y="0"/>
                </a:move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"/>
          <p:cNvSpPr/>
          <p:nvPr/>
        </p:nvSpPr>
        <p:spPr>
          <a:xfrm>
            <a:off x="7012106" y="4512088"/>
            <a:ext cx="2484" cy="4347"/>
          </a:xfrm>
          <a:custGeom>
            <a:avLst/>
            <a:gdLst/>
            <a:ahLst/>
            <a:cxnLst/>
            <a:rect l="l" t="t" r="r" b="b"/>
            <a:pathLst>
              <a:path w="92" h="161" extrusionOk="0">
                <a:moveTo>
                  <a:pt x="42" y="1"/>
                </a:moveTo>
                <a:cubicBezTo>
                  <a:pt x="23" y="1"/>
                  <a:pt x="1" y="16"/>
                  <a:pt x="1" y="46"/>
                </a:cubicBezTo>
                <a:lnTo>
                  <a:pt x="1" y="137"/>
                </a:lnTo>
                <a:cubicBezTo>
                  <a:pt x="1" y="153"/>
                  <a:pt x="23" y="160"/>
                  <a:pt x="46" y="160"/>
                </a:cubicBezTo>
                <a:cubicBezTo>
                  <a:pt x="69" y="160"/>
                  <a:pt x="92" y="153"/>
                  <a:pt x="92" y="137"/>
                </a:cubicBezTo>
                <a:lnTo>
                  <a:pt x="61" y="137"/>
                </a:lnTo>
                <a:lnTo>
                  <a:pt x="61" y="46"/>
                </a:lnTo>
                <a:cubicBezTo>
                  <a:pt x="77" y="16"/>
                  <a:pt x="61" y="1"/>
                  <a:pt x="42" y="1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2"/>
          <p:cNvSpPr/>
          <p:nvPr/>
        </p:nvSpPr>
        <p:spPr>
          <a:xfrm>
            <a:off x="7232879" y="4415662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2"/>
          <p:cNvSpPr/>
          <p:nvPr/>
        </p:nvSpPr>
        <p:spPr>
          <a:xfrm>
            <a:off x="7372428" y="4315321"/>
            <a:ext cx="5752" cy="6184"/>
          </a:xfrm>
          <a:custGeom>
            <a:avLst/>
            <a:gdLst/>
            <a:ahLst/>
            <a:cxnLst/>
            <a:rect l="l" t="t" r="r" b="b"/>
            <a:pathLst>
              <a:path w="213" h="229" extrusionOk="0">
                <a:moveTo>
                  <a:pt x="91" y="0"/>
                </a:moveTo>
                <a:cubicBezTo>
                  <a:pt x="53" y="0"/>
                  <a:pt x="15" y="23"/>
                  <a:pt x="0" y="69"/>
                </a:cubicBezTo>
                <a:lnTo>
                  <a:pt x="0" y="160"/>
                </a:lnTo>
                <a:cubicBezTo>
                  <a:pt x="0" y="206"/>
                  <a:pt x="53" y="228"/>
                  <a:pt x="107" y="228"/>
                </a:cubicBezTo>
                <a:cubicBezTo>
                  <a:pt x="160" y="228"/>
                  <a:pt x="213" y="206"/>
                  <a:pt x="213" y="160"/>
                </a:cubicBezTo>
                <a:lnTo>
                  <a:pt x="183" y="160"/>
                </a:lnTo>
                <a:lnTo>
                  <a:pt x="183" y="69"/>
                </a:lnTo>
                <a:cubicBezTo>
                  <a:pt x="167" y="23"/>
                  <a:pt x="129" y="0"/>
                  <a:pt x="91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5" name="Google Shape;505;p2"/>
          <p:cNvGrpSpPr/>
          <p:nvPr/>
        </p:nvGrpSpPr>
        <p:grpSpPr>
          <a:xfrm flipH="1">
            <a:off x="-1" y="34656"/>
            <a:ext cx="714596" cy="1096238"/>
            <a:chOff x="4586061" y="559056"/>
            <a:chExt cx="407015" cy="624388"/>
          </a:xfrm>
        </p:grpSpPr>
        <p:sp>
          <p:nvSpPr>
            <p:cNvPr id="506" name="Google Shape;506;p2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2"/>
          <p:cNvGrpSpPr/>
          <p:nvPr/>
        </p:nvGrpSpPr>
        <p:grpSpPr>
          <a:xfrm>
            <a:off x="8397499" y="56231"/>
            <a:ext cx="714596" cy="1096238"/>
            <a:chOff x="4586061" y="559056"/>
            <a:chExt cx="407015" cy="624388"/>
          </a:xfrm>
        </p:grpSpPr>
        <p:sp>
          <p:nvSpPr>
            <p:cNvPr id="517" name="Google Shape;517;p2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7" name="Google Shape;527;p2"/>
          <p:cNvSpPr txBox="1">
            <a:spLocks noGrp="1"/>
          </p:cNvSpPr>
          <p:nvPr>
            <p:ph type="ctrTitle"/>
          </p:nvPr>
        </p:nvSpPr>
        <p:spPr>
          <a:xfrm>
            <a:off x="1515975" y="1299300"/>
            <a:ext cx="6153900" cy="19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8" name="Google Shape;528;p2"/>
          <p:cNvSpPr txBox="1">
            <a:spLocks noGrp="1"/>
          </p:cNvSpPr>
          <p:nvPr>
            <p:ph type="subTitle" idx="1"/>
          </p:nvPr>
        </p:nvSpPr>
        <p:spPr>
          <a:xfrm>
            <a:off x="1516725" y="3228875"/>
            <a:ext cx="61524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AND CREDITS">
  <p:cSld name="BIG_NUMBER_1_1_1_1_1">
    <p:bg>
      <p:bgPr>
        <a:solidFill>
          <a:schemeClr val="accent1"/>
        </a:solidFill>
        <a:effectLst/>
      </p:bgPr>
    </p:bg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p26"/>
          <p:cNvSpPr/>
          <p:nvPr/>
        </p:nvSpPr>
        <p:spPr>
          <a:xfrm>
            <a:off x="766313" y="761557"/>
            <a:ext cx="552417" cy="264300"/>
          </a:xfrm>
          <a:custGeom>
            <a:avLst/>
            <a:gdLst/>
            <a:ahLst/>
            <a:cxnLst/>
            <a:rect l="l" t="t" r="r" b="b"/>
            <a:pathLst>
              <a:path w="20458" h="9788" extrusionOk="0">
                <a:moveTo>
                  <a:pt x="1" y="1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3" name="Google Shape;1773;p26"/>
          <p:cNvSpPr/>
          <p:nvPr/>
        </p:nvSpPr>
        <p:spPr>
          <a:xfrm>
            <a:off x="1217358" y="1090710"/>
            <a:ext cx="551580" cy="264300"/>
          </a:xfrm>
          <a:custGeom>
            <a:avLst/>
            <a:gdLst/>
            <a:ahLst/>
            <a:cxnLst/>
            <a:rect l="l" t="t" r="r" b="b"/>
            <a:pathLst>
              <a:path w="20427" h="9788" extrusionOk="0">
                <a:moveTo>
                  <a:pt x="1" y="0"/>
                </a:moveTo>
                <a:lnTo>
                  <a:pt x="1" y="9787"/>
                </a:lnTo>
                <a:lnTo>
                  <a:pt x="20427" y="9787"/>
                </a:lnTo>
                <a:lnTo>
                  <a:pt x="2042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4" name="Google Shape;1774;p26"/>
          <p:cNvSpPr/>
          <p:nvPr/>
        </p:nvSpPr>
        <p:spPr>
          <a:xfrm>
            <a:off x="603812" y="1090691"/>
            <a:ext cx="552390" cy="2643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5" name="Google Shape;1775;p26"/>
          <p:cNvSpPr/>
          <p:nvPr/>
        </p:nvSpPr>
        <p:spPr>
          <a:xfrm>
            <a:off x="597164" y="3401523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0" y="0"/>
                </a:moveTo>
                <a:lnTo>
                  <a:pt x="0" y="9818"/>
                </a:lnTo>
                <a:lnTo>
                  <a:pt x="20456" y="9818"/>
                </a:lnTo>
                <a:lnTo>
                  <a:pt x="2045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6" name="Google Shape;1776;p26"/>
          <p:cNvSpPr/>
          <p:nvPr/>
        </p:nvSpPr>
        <p:spPr>
          <a:xfrm>
            <a:off x="285939" y="3745698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0" y="0"/>
                </a:moveTo>
                <a:lnTo>
                  <a:pt x="0" y="9818"/>
                </a:lnTo>
                <a:lnTo>
                  <a:pt x="20456" y="9818"/>
                </a:lnTo>
                <a:lnTo>
                  <a:pt x="2045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77" name="Google Shape;1777;p26"/>
          <p:cNvGrpSpPr/>
          <p:nvPr/>
        </p:nvGrpSpPr>
        <p:grpSpPr>
          <a:xfrm rot="6864609" flipH="1">
            <a:off x="-537344" y="945714"/>
            <a:ext cx="2610131" cy="682917"/>
            <a:chOff x="6637390" y="3260496"/>
            <a:chExt cx="1806226" cy="472583"/>
          </a:xfrm>
        </p:grpSpPr>
        <p:sp>
          <p:nvSpPr>
            <p:cNvPr id="1778" name="Google Shape;1778;p26"/>
            <p:cNvSpPr/>
            <p:nvPr/>
          </p:nvSpPr>
          <p:spPr>
            <a:xfrm>
              <a:off x="6637390" y="3685653"/>
              <a:ext cx="11689" cy="46056"/>
            </a:xfrm>
            <a:custGeom>
              <a:avLst/>
              <a:gdLst/>
              <a:ahLst/>
              <a:cxnLst/>
              <a:rect l="l" t="t" r="r" b="b"/>
              <a:pathLst>
                <a:path w="384" h="1513" extrusionOk="0">
                  <a:moveTo>
                    <a:pt x="192" y="0"/>
                  </a:moveTo>
                  <a:cubicBezTo>
                    <a:pt x="118" y="0"/>
                    <a:pt x="44" y="44"/>
                    <a:pt x="18" y="131"/>
                  </a:cubicBezTo>
                  <a:cubicBezTo>
                    <a:pt x="1" y="236"/>
                    <a:pt x="1" y="358"/>
                    <a:pt x="18" y="480"/>
                  </a:cubicBezTo>
                  <a:lnTo>
                    <a:pt x="18" y="776"/>
                  </a:lnTo>
                  <a:cubicBezTo>
                    <a:pt x="18" y="1003"/>
                    <a:pt x="35" y="1212"/>
                    <a:pt x="88" y="1421"/>
                  </a:cubicBezTo>
                  <a:cubicBezTo>
                    <a:pt x="96" y="1482"/>
                    <a:pt x="144" y="1512"/>
                    <a:pt x="192" y="1512"/>
                  </a:cubicBezTo>
                  <a:cubicBezTo>
                    <a:pt x="240" y="1512"/>
                    <a:pt x="288" y="1482"/>
                    <a:pt x="297" y="1421"/>
                  </a:cubicBezTo>
                  <a:cubicBezTo>
                    <a:pt x="349" y="1212"/>
                    <a:pt x="367" y="1003"/>
                    <a:pt x="349" y="776"/>
                  </a:cubicBezTo>
                  <a:cubicBezTo>
                    <a:pt x="349" y="671"/>
                    <a:pt x="349" y="584"/>
                    <a:pt x="367" y="480"/>
                  </a:cubicBezTo>
                  <a:cubicBezTo>
                    <a:pt x="384" y="358"/>
                    <a:pt x="384" y="236"/>
                    <a:pt x="367" y="131"/>
                  </a:cubicBezTo>
                  <a:cubicBezTo>
                    <a:pt x="340" y="44"/>
                    <a:pt x="266" y="0"/>
                    <a:pt x="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6"/>
            <p:cNvSpPr/>
            <p:nvPr/>
          </p:nvSpPr>
          <p:spPr>
            <a:xfrm>
              <a:off x="6646400" y="3580208"/>
              <a:ext cx="14885" cy="52874"/>
            </a:xfrm>
            <a:custGeom>
              <a:avLst/>
              <a:gdLst/>
              <a:ahLst/>
              <a:cxnLst/>
              <a:rect l="l" t="t" r="r" b="b"/>
              <a:pathLst>
                <a:path w="489" h="1737" extrusionOk="0">
                  <a:moveTo>
                    <a:pt x="386" y="0"/>
                  </a:moveTo>
                  <a:cubicBezTo>
                    <a:pt x="373" y="0"/>
                    <a:pt x="360" y="6"/>
                    <a:pt x="349" y="22"/>
                  </a:cubicBezTo>
                  <a:cubicBezTo>
                    <a:pt x="297" y="74"/>
                    <a:pt x="262" y="126"/>
                    <a:pt x="227" y="179"/>
                  </a:cubicBezTo>
                  <a:cubicBezTo>
                    <a:pt x="193" y="231"/>
                    <a:pt x="158" y="301"/>
                    <a:pt x="158" y="370"/>
                  </a:cubicBezTo>
                  <a:cubicBezTo>
                    <a:pt x="123" y="510"/>
                    <a:pt x="88" y="649"/>
                    <a:pt x="71" y="789"/>
                  </a:cubicBezTo>
                  <a:cubicBezTo>
                    <a:pt x="18" y="1068"/>
                    <a:pt x="1" y="1346"/>
                    <a:pt x="1" y="1625"/>
                  </a:cubicBezTo>
                  <a:cubicBezTo>
                    <a:pt x="1" y="1695"/>
                    <a:pt x="63" y="1736"/>
                    <a:pt x="123" y="1736"/>
                  </a:cubicBezTo>
                  <a:cubicBezTo>
                    <a:pt x="168" y="1736"/>
                    <a:pt x="212" y="1713"/>
                    <a:pt x="227" y="1660"/>
                  </a:cubicBezTo>
                  <a:cubicBezTo>
                    <a:pt x="280" y="1399"/>
                    <a:pt x="315" y="1137"/>
                    <a:pt x="367" y="858"/>
                  </a:cubicBezTo>
                  <a:cubicBezTo>
                    <a:pt x="384" y="736"/>
                    <a:pt x="419" y="614"/>
                    <a:pt x="454" y="492"/>
                  </a:cubicBezTo>
                  <a:cubicBezTo>
                    <a:pt x="471" y="405"/>
                    <a:pt x="489" y="335"/>
                    <a:pt x="489" y="266"/>
                  </a:cubicBezTo>
                  <a:cubicBezTo>
                    <a:pt x="471" y="196"/>
                    <a:pt x="471" y="144"/>
                    <a:pt x="454" y="74"/>
                  </a:cubicBezTo>
                  <a:cubicBezTo>
                    <a:pt x="454" y="37"/>
                    <a:pt x="419" y="0"/>
                    <a:pt x="3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6"/>
            <p:cNvSpPr/>
            <p:nvPr/>
          </p:nvSpPr>
          <p:spPr>
            <a:xfrm>
              <a:off x="6677936" y="3499664"/>
              <a:ext cx="24748" cy="44382"/>
            </a:xfrm>
            <a:custGeom>
              <a:avLst/>
              <a:gdLst/>
              <a:ahLst/>
              <a:cxnLst/>
              <a:rect l="l" t="t" r="r" b="b"/>
              <a:pathLst>
                <a:path w="813" h="1458" extrusionOk="0">
                  <a:moveTo>
                    <a:pt x="708" y="1"/>
                  </a:moveTo>
                  <a:cubicBezTo>
                    <a:pt x="638" y="18"/>
                    <a:pt x="586" y="53"/>
                    <a:pt x="534" y="88"/>
                  </a:cubicBezTo>
                  <a:cubicBezTo>
                    <a:pt x="464" y="140"/>
                    <a:pt x="412" y="192"/>
                    <a:pt x="394" y="262"/>
                  </a:cubicBezTo>
                  <a:cubicBezTo>
                    <a:pt x="324" y="367"/>
                    <a:pt x="255" y="489"/>
                    <a:pt x="220" y="611"/>
                  </a:cubicBezTo>
                  <a:cubicBezTo>
                    <a:pt x="150" y="715"/>
                    <a:pt x="115" y="837"/>
                    <a:pt x="80" y="959"/>
                  </a:cubicBezTo>
                  <a:cubicBezTo>
                    <a:pt x="46" y="1029"/>
                    <a:pt x="28" y="1081"/>
                    <a:pt x="28" y="1151"/>
                  </a:cubicBezTo>
                  <a:cubicBezTo>
                    <a:pt x="11" y="1221"/>
                    <a:pt x="28" y="1291"/>
                    <a:pt x="11" y="1343"/>
                  </a:cubicBezTo>
                  <a:cubicBezTo>
                    <a:pt x="0" y="1415"/>
                    <a:pt x="52" y="1457"/>
                    <a:pt x="102" y="1457"/>
                  </a:cubicBezTo>
                  <a:cubicBezTo>
                    <a:pt x="137" y="1457"/>
                    <a:pt x="171" y="1438"/>
                    <a:pt x="185" y="1395"/>
                  </a:cubicBezTo>
                  <a:cubicBezTo>
                    <a:pt x="220" y="1343"/>
                    <a:pt x="237" y="1291"/>
                    <a:pt x="272" y="1238"/>
                  </a:cubicBezTo>
                  <a:lnTo>
                    <a:pt x="342" y="1064"/>
                  </a:lnTo>
                  <a:cubicBezTo>
                    <a:pt x="377" y="959"/>
                    <a:pt x="429" y="855"/>
                    <a:pt x="499" y="750"/>
                  </a:cubicBezTo>
                  <a:cubicBezTo>
                    <a:pt x="551" y="646"/>
                    <a:pt x="603" y="541"/>
                    <a:pt x="673" y="454"/>
                  </a:cubicBezTo>
                  <a:cubicBezTo>
                    <a:pt x="725" y="402"/>
                    <a:pt x="760" y="332"/>
                    <a:pt x="778" y="280"/>
                  </a:cubicBezTo>
                  <a:cubicBezTo>
                    <a:pt x="813" y="210"/>
                    <a:pt x="813" y="140"/>
                    <a:pt x="813" y="88"/>
                  </a:cubicBezTo>
                  <a:cubicBezTo>
                    <a:pt x="795" y="36"/>
                    <a:pt x="760" y="1"/>
                    <a:pt x="7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6"/>
            <p:cNvSpPr/>
            <p:nvPr/>
          </p:nvSpPr>
          <p:spPr>
            <a:xfrm>
              <a:off x="6736625" y="3404995"/>
              <a:ext cx="33454" cy="42068"/>
            </a:xfrm>
            <a:custGeom>
              <a:avLst/>
              <a:gdLst/>
              <a:ahLst/>
              <a:cxnLst/>
              <a:rect l="l" t="t" r="r" b="b"/>
              <a:pathLst>
                <a:path w="1099" h="1382" extrusionOk="0">
                  <a:moveTo>
                    <a:pt x="854" y="1"/>
                  </a:moveTo>
                  <a:cubicBezTo>
                    <a:pt x="825" y="1"/>
                    <a:pt x="795" y="9"/>
                    <a:pt x="767" y="25"/>
                  </a:cubicBezTo>
                  <a:cubicBezTo>
                    <a:pt x="697" y="60"/>
                    <a:pt x="645" y="113"/>
                    <a:pt x="610" y="182"/>
                  </a:cubicBezTo>
                  <a:cubicBezTo>
                    <a:pt x="506" y="357"/>
                    <a:pt x="401" y="531"/>
                    <a:pt x="279" y="705"/>
                  </a:cubicBezTo>
                  <a:cubicBezTo>
                    <a:pt x="209" y="810"/>
                    <a:pt x="157" y="914"/>
                    <a:pt x="122" y="1019"/>
                  </a:cubicBezTo>
                  <a:cubicBezTo>
                    <a:pt x="87" y="1106"/>
                    <a:pt x="0" y="1228"/>
                    <a:pt x="35" y="1315"/>
                  </a:cubicBezTo>
                  <a:cubicBezTo>
                    <a:pt x="22" y="1353"/>
                    <a:pt x="55" y="1382"/>
                    <a:pt x="87" y="1382"/>
                  </a:cubicBezTo>
                  <a:cubicBezTo>
                    <a:pt x="100" y="1382"/>
                    <a:pt x="112" y="1377"/>
                    <a:pt x="122" y="1368"/>
                  </a:cubicBezTo>
                  <a:cubicBezTo>
                    <a:pt x="209" y="1350"/>
                    <a:pt x="244" y="1246"/>
                    <a:pt x="296" y="1176"/>
                  </a:cubicBezTo>
                  <a:cubicBezTo>
                    <a:pt x="349" y="1124"/>
                    <a:pt x="436" y="1019"/>
                    <a:pt x="506" y="949"/>
                  </a:cubicBezTo>
                  <a:cubicBezTo>
                    <a:pt x="628" y="775"/>
                    <a:pt x="750" y="618"/>
                    <a:pt x="889" y="461"/>
                  </a:cubicBezTo>
                  <a:cubicBezTo>
                    <a:pt x="976" y="374"/>
                    <a:pt x="1098" y="235"/>
                    <a:pt x="1011" y="95"/>
                  </a:cubicBezTo>
                  <a:cubicBezTo>
                    <a:pt x="976" y="36"/>
                    <a:pt x="916" y="1"/>
                    <a:pt x="8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6"/>
            <p:cNvSpPr/>
            <p:nvPr/>
          </p:nvSpPr>
          <p:spPr>
            <a:xfrm>
              <a:off x="6790169" y="3338909"/>
              <a:ext cx="48887" cy="35371"/>
            </a:xfrm>
            <a:custGeom>
              <a:avLst/>
              <a:gdLst/>
              <a:ahLst/>
              <a:cxnLst/>
              <a:rect l="l" t="t" r="r" b="b"/>
              <a:pathLst>
                <a:path w="1606" h="1162" extrusionOk="0">
                  <a:moveTo>
                    <a:pt x="1501" y="0"/>
                  </a:moveTo>
                  <a:cubicBezTo>
                    <a:pt x="1431" y="0"/>
                    <a:pt x="1361" y="18"/>
                    <a:pt x="1309" y="52"/>
                  </a:cubicBezTo>
                  <a:cubicBezTo>
                    <a:pt x="1170" y="87"/>
                    <a:pt x="1065" y="157"/>
                    <a:pt x="960" y="244"/>
                  </a:cubicBezTo>
                  <a:cubicBezTo>
                    <a:pt x="856" y="314"/>
                    <a:pt x="769" y="401"/>
                    <a:pt x="664" y="488"/>
                  </a:cubicBezTo>
                  <a:lnTo>
                    <a:pt x="368" y="715"/>
                  </a:lnTo>
                  <a:cubicBezTo>
                    <a:pt x="281" y="802"/>
                    <a:pt x="176" y="889"/>
                    <a:pt x="89" y="976"/>
                  </a:cubicBezTo>
                  <a:cubicBezTo>
                    <a:pt x="0" y="1050"/>
                    <a:pt x="75" y="1162"/>
                    <a:pt x="163" y="1162"/>
                  </a:cubicBezTo>
                  <a:cubicBezTo>
                    <a:pt x="179" y="1162"/>
                    <a:pt x="195" y="1158"/>
                    <a:pt x="211" y="1151"/>
                  </a:cubicBezTo>
                  <a:cubicBezTo>
                    <a:pt x="315" y="1081"/>
                    <a:pt x="455" y="1029"/>
                    <a:pt x="560" y="959"/>
                  </a:cubicBezTo>
                  <a:lnTo>
                    <a:pt x="873" y="750"/>
                  </a:lnTo>
                  <a:cubicBezTo>
                    <a:pt x="978" y="680"/>
                    <a:pt x="1082" y="628"/>
                    <a:pt x="1187" y="558"/>
                  </a:cubicBezTo>
                  <a:cubicBezTo>
                    <a:pt x="1239" y="506"/>
                    <a:pt x="1292" y="471"/>
                    <a:pt x="1344" y="436"/>
                  </a:cubicBezTo>
                  <a:cubicBezTo>
                    <a:pt x="1396" y="384"/>
                    <a:pt x="1431" y="349"/>
                    <a:pt x="1466" y="296"/>
                  </a:cubicBezTo>
                  <a:cubicBezTo>
                    <a:pt x="1518" y="244"/>
                    <a:pt x="1571" y="192"/>
                    <a:pt x="1588" y="122"/>
                  </a:cubicBezTo>
                  <a:cubicBezTo>
                    <a:pt x="1605" y="52"/>
                    <a:pt x="1553" y="0"/>
                    <a:pt x="1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6"/>
            <p:cNvSpPr/>
            <p:nvPr/>
          </p:nvSpPr>
          <p:spPr>
            <a:xfrm>
              <a:off x="6885142" y="3285883"/>
              <a:ext cx="46756" cy="26848"/>
            </a:xfrm>
            <a:custGeom>
              <a:avLst/>
              <a:gdLst/>
              <a:ahLst/>
              <a:cxnLst/>
              <a:rect l="l" t="t" r="r" b="b"/>
              <a:pathLst>
                <a:path w="1536" h="882" extrusionOk="0">
                  <a:moveTo>
                    <a:pt x="1400" y="1"/>
                  </a:moveTo>
                  <a:cubicBezTo>
                    <a:pt x="1358" y="1"/>
                    <a:pt x="1315" y="16"/>
                    <a:pt x="1257" y="16"/>
                  </a:cubicBezTo>
                  <a:cubicBezTo>
                    <a:pt x="1187" y="34"/>
                    <a:pt x="1135" y="51"/>
                    <a:pt x="1065" y="86"/>
                  </a:cubicBezTo>
                  <a:cubicBezTo>
                    <a:pt x="961" y="138"/>
                    <a:pt x="856" y="208"/>
                    <a:pt x="734" y="278"/>
                  </a:cubicBezTo>
                  <a:cubicBezTo>
                    <a:pt x="612" y="348"/>
                    <a:pt x="507" y="400"/>
                    <a:pt x="403" y="470"/>
                  </a:cubicBezTo>
                  <a:cubicBezTo>
                    <a:pt x="298" y="539"/>
                    <a:pt x="194" y="626"/>
                    <a:pt x="89" y="696"/>
                  </a:cubicBezTo>
                  <a:cubicBezTo>
                    <a:pt x="0" y="770"/>
                    <a:pt x="37" y="882"/>
                    <a:pt x="114" y="882"/>
                  </a:cubicBezTo>
                  <a:cubicBezTo>
                    <a:pt x="128" y="882"/>
                    <a:pt x="143" y="878"/>
                    <a:pt x="159" y="871"/>
                  </a:cubicBezTo>
                  <a:cubicBezTo>
                    <a:pt x="263" y="818"/>
                    <a:pt x="403" y="783"/>
                    <a:pt x="525" y="749"/>
                  </a:cubicBezTo>
                  <a:cubicBezTo>
                    <a:pt x="629" y="696"/>
                    <a:pt x="751" y="644"/>
                    <a:pt x="873" y="574"/>
                  </a:cubicBezTo>
                  <a:lnTo>
                    <a:pt x="1222" y="417"/>
                  </a:lnTo>
                  <a:cubicBezTo>
                    <a:pt x="1274" y="382"/>
                    <a:pt x="1344" y="348"/>
                    <a:pt x="1396" y="295"/>
                  </a:cubicBezTo>
                  <a:cubicBezTo>
                    <a:pt x="1449" y="260"/>
                    <a:pt x="1518" y="226"/>
                    <a:pt x="1518" y="138"/>
                  </a:cubicBezTo>
                  <a:cubicBezTo>
                    <a:pt x="1536" y="104"/>
                    <a:pt x="1518" y="51"/>
                    <a:pt x="1466" y="16"/>
                  </a:cubicBezTo>
                  <a:cubicBezTo>
                    <a:pt x="1443" y="5"/>
                    <a:pt x="1422" y="1"/>
                    <a:pt x="14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26"/>
            <p:cNvSpPr/>
            <p:nvPr/>
          </p:nvSpPr>
          <p:spPr>
            <a:xfrm>
              <a:off x="6998745" y="3262352"/>
              <a:ext cx="45112" cy="15037"/>
            </a:xfrm>
            <a:custGeom>
              <a:avLst/>
              <a:gdLst/>
              <a:ahLst/>
              <a:cxnLst/>
              <a:rect l="l" t="t" r="r" b="b"/>
              <a:pathLst>
                <a:path w="1482" h="494" extrusionOk="0">
                  <a:moveTo>
                    <a:pt x="1281" y="1"/>
                  </a:moveTo>
                  <a:cubicBezTo>
                    <a:pt x="1267" y="1"/>
                    <a:pt x="1252" y="2"/>
                    <a:pt x="1238" y="5"/>
                  </a:cubicBezTo>
                  <a:cubicBezTo>
                    <a:pt x="1151" y="22"/>
                    <a:pt x="1063" y="40"/>
                    <a:pt x="976" y="75"/>
                  </a:cubicBezTo>
                  <a:cubicBezTo>
                    <a:pt x="889" y="110"/>
                    <a:pt x="785" y="127"/>
                    <a:pt x="697" y="144"/>
                  </a:cubicBezTo>
                  <a:cubicBezTo>
                    <a:pt x="610" y="162"/>
                    <a:pt x="523" y="179"/>
                    <a:pt x="419" y="197"/>
                  </a:cubicBezTo>
                  <a:cubicBezTo>
                    <a:pt x="331" y="214"/>
                    <a:pt x="244" y="232"/>
                    <a:pt x="157" y="232"/>
                  </a:cubicBezTo>
                  <a:cubicBezTo>
                    <a:pt x="0" y="232"/>
                    <a:pt x="0" y="476"/>
                    <a:pt x="157" y="476"/>
                  </a:cubicBezTo>
                  <a:cubicBezTo>
                    <a:pt x="262" y="476"/>
                    <a:pt x="366" y="493"/>
                    <a:pt x="471" y="493"/>
                  </a:cubicBezTo>
                  <a:cubicBezTo>
                    <a:pt x="558" y="493"/>
                    <a:pt x="663" y="476"/>
                    <a:pt x="750" y="458"/>
                  </a:cubicBezTo>
                  <a:cubicBezTo>
                    <a:pt x="959" y="458"/>
                    <a:pt x="1168" y="406"/>
                    <a:pt x="1377" y="319"/>
                  </a:cubicBezTo>
                  <a:cubicBezTo>
                    <a:pt x="1447" y="266"/>
                    <a:pt x="1482" y="179"/>
                    <a:pt x="1447" y="110"/>
                  </a:cubicBezTo>
                  <a:cubicBezTo>
                    <a:pt x="1418" y="37"/>
                    <a:pt x="1353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26"/>
            <p:cNvSpPr/>
            <p:nvPr/>
          </p:nvSpPr>
          <p:spPr>
            <a:xfrm>
              <a:off x="7117066" y="3260496"/>
              <a:ext cx="54670" cy="11445"/>
            </a:xfrm>
            <a:custGeom>
              <a:avLst/>
              <a:gdLst/>
              <a:ahLst/>
              <a:cxnLst/>
              <a:rect l="l" t="t" r="r" b="b"/>
              <a:pathLst>
                <a:path w="1796" h="376" extrusionOk="0">
                  <a:moveTo>
                    <a:pt x="1133" y="1"/>
                  </a:moveTo>
                  <a:cubicBezTo>
                    <a:pt x="1064" y="1"/>
                    <a:pt x="994" y="5"/>
                    <a:pt x="924" y="14"/>
                  </a:cubicBezTo>
                  <a:cubicBezTo>
                    <a:pt x="645" y="14"/>
                    <a:pt x="366" y="49"/>
                    <a:pt x="87" y="101"/>
                  </a:cubicBezTo>
                  <a:cubicBezTo>
                    <a:pt x="0" y="118"/>
                    <a:pt x="0" y="258"/>
                    <a:pt x="87" y="275"/>
                  </a:cubicBezTo>
                  <a:cubicBezTo>
                    <a:pt x="366" y="327"/>
                    <a:pt x="645" y="362"/>
                    <a:pt x="924" y="362"/>
                  </a:cubicBezTo>
                  <a:cubicBezTo>
                    <a:pt x="994" y="371"/>
                    <a:pt x="1064" y="375"/>
                    <a:pt x="1133" y="375"/>
                  </a:cubicBezTo>
                  <a:cubicBezTo>
                    <a:pt x="1203" y="375"/>
                    <a:pt x="1273" y="371"/>
                    <a:pt x="1343" y="362"/>
                  </a:cubicBezTo>
                  <a:cubicBezTo>
                    <a:pt x="1412" y="362"/>
                    <a:pt x="1482" y="345"/>
                    <a:pt x="1552" y="327"/>
                  </a:cubicBezTo>
                  <a:cubicBezTo>
                    <a:pt x="1621" y="327"/>
                    <a:pt x="1691" y="310"/>
                    <a:pt x="1761" y="258"/>
                  </a:cubicBezTo>
                  <a:cubicBezTo>
                    <a:pt x="1796" y="223"/>
                    <a:pt x="1796" y="153"/>
                    <a:pt x="1761" y="118"/>
                  </a:cubicBezTo>
                  <a:cubicBezTo>
                    <a:pt x="1691" y="66"/>
                    <a:pt x="1621" y="49"/>
                    <a:pt x="1552" y="49"/>
                  </a:cubicBezTo>
                  <a:cubicBezTo>
                    <a:pt x="1482" y="31"/>
                    <a:pt x="1412" y="14"/>
                    <a:pt x="1343" y="14"/>
                  </a:cubicBezTo>
                  <a:cubicBezTo>
                    <a:pt x="1273" y="5"/>
                    <a:pt x="1203" y="1"/>
                    <a:pt x="11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6"/>
            <p:cNvSpPr/>
            <p:nvPr/>
          </p:nvSpPr>
          <p:spPr>
            <a:xfrm>
              <a:off x="7230881" y="3276659"/>
              <a:ext cx="66359" cy="27487"/>
            </a:xfrm>
            <a:custGeom>
              <a:avLst/>
              <a:gdLst/>
              <a:ahLst/>
              <a:cxnLst/>
              <a:rect l="l" t="t" r="r" b="b"/>
              <a:pathLst>
                <a:path w="2180" h="903" extrusionOk="0">
                  <a:moveTo>
                    <a:pt x="102" y="1"/>
                  </a:moveTo>
                  <a:cubicBezTo>
                    <a:pt x="21" y="1"/>
                    <a:pt x="0" y="131"/>
                    <a:pt x="79" y="163"/>
                  </a:cubicBezTo>
                  <a:cubicBezTo>
                    <a:pt x="253" y="215"/>
                    <a:pt x="410" y="319"/>
                    <a:pt x="584" y="372"/>
                  </a:cubicBezTo>
                  <a:lnTo>
                    <a:pt x="1055" y="563"/>
                  </a:lnTo>
                  <a:lnTo>
                    <a:pt x="1526" y="738"/>
                  </a:lnTo>
                  <a:cubicBezTo>
                    <a:pt x="1613" y="773"/>
                    <a:pt x="1682" y="790"/>
                    <a:pt x="1770" y="807"/>
                  </a:cubicBezTo>
                  <a:cubicBezTo>
                    <a:pt x="1874" y="842"/>
                    <a:pt x="1944" y="877"/>
                    <a:pt x="2049" y="895"/>
                  </a:cubicBezTo>
                  <a:cubicBezTo>
                    <a:pt x="2060" y="900"/>
                    <a:pt x="2071" y="903"/>
                    <a:pt x="2081" y="903"/>
                  </a:cubicBezTo>
                  <a:cubicBezTo>
                    <a:pt x="2137" y="903"/>
                    <a:pt x="2180" y="834"/>
                    <a:pt x="2136" y="790"/>
                  </a:cubicBezTo>
                  <a:cubicBezTo>
                    <a:pt x="2066" y="720"/>
                    <a:pt x="1979" y="668"/>
                    <a:pt x="1909" y="616"/>
                  </a:cubicBezTo>
                  <a:cubicBezTo>
                    <a:pt x="1839" y="563"/>
                    <a:pt x="1787" y="511"/>
                    <a:pt x="1700" y="459"/>
                  </a:cubicBezTo>
                  <a:cubicBezTo>
                    <a:pt x="1526" y="372"/>
                    <a:pt x="1369" y="302"/>
                    <a:pt x="1194" y="250"/>
                  </a:cubicBezTo>
                  <a:cubicBezTo>
                    <a:pt x="1020" y="180"/>
                    <a:pt x="846" y="128"/>
                    <a:pt x="671" y="75"/>
                  </a:cubicBezTo>
                  <a:cubicBezTo>
                    <a:pt x="497" y="41"/>
                    <a:pt x="305" y="41"/>
                    <a:pt x="131" y="6"/>
                  </a:cubicBezTo>
                  <a:cubicBezTo>
                    <a:pt x="121" y="2"/>
                    <a:pt x="111" y="1"/>
                    <a:pt x="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6"/>
            <p:cNvSpPr/>
            <p:nvPr/>
          </p:nvSpPr>
          <p:spPr>
            <a:xfrm>
              <a:off x="7330360" y="3314496"/>
              <a:ext cx="59449" cy="35797"/>
            </a:xfrm>
            <a:custGeom>
              <a:avLst/>
              <a:gdLst/>
              <a:ahLst/>
              <a:cxnLst/>
              <a:rect l="l" t="t" r="r" b="b"/>
              <a:pathLst>
                <a:path w="1953" h="1176" extrusionOk="0">
                  <a:moveTo>
                    <a:pt x="175" y="0"/>
                  </a:moveTo>
                  <a:cubicBezTo>
                    <a:pt x="140" y="0"/>
                    <a:pt x="105" y="0"/>
                    <a:pt x="70" y="18"/>
                  </a:cubicBezTo>
                  <a:cubicBezTo>
                    <a:pt x="36" y="18"/>
                    <a:pt x="1" y="70"/>
                    <a:pt x="36" y="87"/>
                  </a:cubicBezTo>
                  <a:cubicBezTo>
                    <a:pt x="53" y="122"/>
                    <a:pt x="88" y="140"/>
                    <a:pt x="105" y="157"/>
                  </a:cubicBezTo>
                  <a:cubicBezTo>
                    <a:pt x="158" y="209"/>
                    <a:pt x="210" y="262"/>
                    <a:pt x="262" y="279"/>
                  </a:cubicBezTo>
                  <a:cubicBezTo>
                    <a:pt x="332" y="331"/>
                    <a:pt x="419" y="366"/>
                    <a:pt x="489" y="419"/>
                  </a:cubicBezTo>
                  <a:lnTo>
                    <a:pt x="925" y="680"/>
                  </a:lnTo>
                  <a:lnTo>
                    <a:pt x="1360" y="942"/>
                  </a:lnTo>
                  <a:cubicBezTo>
                    <a:pt x="1430" y="994"/>
                    <a:pt x="1500" y="1046"/>
                    <a:pt x="1570" y="1098"/>
                  </a:cubicBezTo>
                  <a:cubicBezTo>
                    <a:pt x="1622" y="1116"/>
                    <a:pt x="1657" y="1133"/>
                    <a:pt x="1692" y="1151"/>
                  </a:cubicBezTo>
                  <a:cubicBezTo>
                    <a:pt x="1728" y="1163"/>
                    <a:pt x="1765" y="1175"/>
                    <a:pt x="1802" y="1175"/>
                  </a:cubicBezTo>
                  <a:cubicBezTo>
                    <a:pt x="1818" y="1175"/>
                    <a:pt x="1833" y="1173"/>
                    <a:pt x="1848" y="1168"/>
                  </a:cubicBezTo>
                  <a:cubicBezTo>
                    <a:pt x="1901" y="1151"/>
                    <a:pt x="1936" y="1098"/>
                    <a:pt x="1936" y="1046"/>
                  </a:cubicBezTo>
                  <a:cubicBezTo>
                    <a:pt x="1953" y="959"/>
                    <a:pt x="1866" y="854"/>
                    <a:pt x="1814" y="802"/>
                  </a:cubicBezTo>
                  <a:cubicBezTo>
                    <a:pt x="1744" y="732"/>
                    <a:pt x="1657" y="680"/>
                    <a:pt x="1587" y="628"/>
                  </a:cubicBezTo>
                  <a:cubicBezTo>
                    <a:pt x="1430" y="506"/>
                    <a:pt x="1273" y="401"/>
                    <a:pt x="1099" y="314"/>
                  </a:cubicBezTo>
                  <a:cubicBezTo>
                    <a:pt x="925" y="227"/>
                    <a:pt x="750" y="157"/>
                    <a:pt x="576" y="87"/>
                  </a:cubicBezTo>
                  <a:cubicBezTo>
                    <a:pt x="489" y="53"/>
                    <a:pt x="402" y="35"/>
                    <a:pt x="314" y="18"/>
                  </a:cubicBezTo>
                  <a:cubicBezTo>
                    <a:pt x="280" y="0"/>
                    <a:pt x="227" y="0"/>
                    <a:pt x="1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6"/>
            <p:cNvSpPr/>
            <p:nvPr/>
          </p:nvSpPr>
          <p:spPr>
            <a:xfrm>
              <a:off x="7438331" y="3372180"/>
              <a:ext cx="46360" cy="33088"/>
            </a:xfrm>
            <a:custGeom>
              <a:avLst/>
              <a:gdLst/>
              <a:ahLst/>
              <a:cxnLst/>
              <a:rect l="l" t="t" r="r" b="b"/>
              <a:pathLst>
                <a:path w="1523" h="1087" extrusionOk="0">
                  <a:moveTo>
                    <a:pt x="133" y="0"/>
                  </a:moveTo>
                  <a:cubicBezTo>
                    <a:pt x="36" y="0"/>
                    <a:pt x="1" y="132"/>
                    <a:pt x="79" y="180"/>
                  </a:cubicBezTo>
                  <a:lnTo>
                    <a:pt x="132" y="214"/>
                  </a:lnTo>
                  <a:cubicBezTo>
                    <a:pt x="167" y="267"/>
                    <a:pt x="219" y="302"/>
                    <a:pt x="254" y="336"/>
                  </a:cubicBezTo>
                  <a:cubicBezTo>
                    <a:pt x="306" y="371"/>
                    <a:pt x="376" y="406"/>
                    <a:pt x="428" y="441"/>
                  </a:cubicBezTo>
                  <a:cubicBezTo>
                    <a:pt x="498" y="476"/>
                    <a:pt x="533" y="511"/>
                    <a:pt x="585" y="546"/>
                  </a:cubicBezTo>
                  <a:lnTo>
                    <a:pt x="672" y="598"/>
                  </a:lnTo>
                  <a:lnTo>
                    <a:pt x="689" y="615"/>
                  </a:lnTo>
                  <a:cubicBezTo>
                    <a:pt x="707" y="633"/>
                    <a:pt x="724" y="633"/>
                    <a:pt x="724" y="650"/>
                  </a:cubicBezTo>
                  <a:lnTo>
                    <a:pt x="811" y="720"/>
                  </a:lnTo>
                  <a:lnTo>
                    <a:pt x="846" y="737"/>
                  </a:lnTo>
                  <a:lnTo>
                    <a:pt x="864" y="737"/>
                  </a:lnTo>
                  <a:lnTo>
                    <a:pt x="934" y="807"/>
                  </a:lnTo>
                  <a:lnTo>
                    <a:pt x="986" y="842"/>
                  </a:lnTo>
                  <a:cubicBezTo>
                    <a:pt x="1003" y="859"/>
                    <a:pt x="1038" y="877"/>
                    <a:pt x="1073" y="894"/>
                  </a:cubicBezTo>
                  <a:lnTo>
                    <a:pt x="1108" y="929"/>
                  </a:lnTo>
                  <a:cubicBezTo>
                    <a:pt x="1143" y="947"/>
                    <a:pt x="1178" y="947"/>
                    <a:pt x="1195" y="964"/>
                  </a:cubicBezTo>
                  <a:cubicBezTo>
                    <a:pt x="1247" y="999"/>
                    <a:pt x="1300" y="1034"/>
                    <a:pt x="1352" y="1069"/>
                  </a:cubicBezTo>
                  <a:cubicBezTo>
                    <a:pt x="1369" y="1081"/>
                    <a:pt x="1387" y="1087"/>
                    <a:pt x="1406" y="1087"/>
                  </a:cubicBezTo>
                  <a:cubicBezTo>
                    <a:pt x="1465" y="1087"/>
                    <a:pt x="1522" y="1030"/>
                    <a:pt x="1509" y="964"/>
                  </a:cubicBezTo>
                  <a:cubicBezTo>
                    <a:pt x="1474" y="894"/>
                    <a:pt x="1456" y="842"/>
                    <a:pt x="1404" y="790"/>
                  </a:cubicBezTo>
                  <a:cubicBezTo>
                    <a:pt x="1404" y="755"/>
                    <a:pt x="1387" y="720"/>
                    <a:pt x="1369" y="702"/>
                  </a:cubicBezTo>
                  <a:cubicBezTo>
                    <a:pt x="1352" y="668"/>
                    <a:pt x="1317" y="633"/>
                    <a:pt x="1300" y="615"/>
                  </a:cubicBezTo>
                  <a:cubicBezTo>
                    <a:pt x="1212" y="493"/>
                    <a:pt x="1090" y="406"/>
                    <a:pt x="968" y="319"/>
                  </a:cubicBezTo>
                  <a:cubicBezTo>
                    <a:pt x="864" y="249"/>
                    <a:pt x="742" y="180"/>
                    <a:pt x="637" y="127"/>
                  </a:cubicBezTo>
                  <a:cubicBezTo>
                    <a:pt x="536" y="55"/>
                    <a:pt x="410" y="18"/>
                    <a:pt x="290" y="18"/>
                  </a:cubicBezTo>
                  <a:cubicBezTo>
                    <a:pt x="266" y="18"/>
                    <a:pt x="242" y="20"/>
                    <a:pt x="219" y="23"/>
                  </a:cubicBezTo>
                  <a:lnTo>
                    <a:pt x="167" y="5"/>
                  </a:lnTo>
                  <a:cubicBezTo>
                    <a:pt x="155" y="2"/>
                    <a:pt x="143" y="0"/>
                    <a:pt x="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6"/>
            <p:cNvSpPr/>
            <p:nvPr/>
          </p:nvSpPr>
          <p:spPr>
            <a:xfrm>
              <a:off x="7516410" y="3423137"/>
              <a:ext cx="47973" cy="34793"/>
            </a:xfrm>
            <a:custGeom>
              <a:avLst/>
              <a:gdLst/>
              <a:ahLst/>
              <a:cxnLst/>
              <a:rect l="l" t="t" r="r" b="b"/>
              <a:pathLst>
                <a:path w="1576" h="1143" extrusionOk="0">
                  <a:moveTo>
                    <a:pt x="189" y="1"/>
                  </a:moveTo>
                  <a:cubicBezTo>
                    <a:pt x="80" y="1"/>
                    <a:pt x="0" y="184"/>
                    <a:pt x="129" y="249"/>
                  </a:cubicBezTo>
                  <a:cubicBezTo>
                    <a:pt x="181" y="266"/>
                    <a:pt x="234" y="301"/>
                    <a:pt x="286" y="318"/>
                  </a:cubicBezTo>
                  <a:lnTo>
                    <a:pt x="338" y="371"/>
                  </a:lnTo>
                  <a:cubicBezTo>
                    <a:pt x="373" y="388"/>
                    <a:pt x="391" y="423"/>
                    <a:pt x="425" y="440"/>
                  </a:cubicBezTo>
                  <a:lnTo>
                    <a:pt x="513" y="493"/>
                  </a:lnTo>
                  <a:cubicBezTo>
                    <a:pt x="513" y="493"/>
                    <a:pt x="546" y="515"/>
                    <a:pt x="542" y="515"/>
                  </a:cubicBezTo>
                  <a:cubicBezTo>
                    <a:pt x="540" y="515"/>
                    <a:pt x="537" y="514"/>
                    <a:pt x="530" y="510"/>
                  </a:cubicBezTo>
                  <a:lnTo>
                    <a:pt x="530" y="510"/>
                  </a:lnTo>
                  <a:lnTo>
                    <a:pt x="582" y="545"/>
                  </a:lnTo>
                  <a:cubicBezTo>
                    <a:pt x="589" y="552"/>
                    <a:pt x="600" y="562"/>
                    <a:pt x="600" y="562"/>
                  </a:cubicBezTo>
                  <a:lnTo>
                    <a:pt x="652" y="597"/>
                  </a:lnTo>
                  <a:lnTo>
                    <a:pt x="722" y="667"/>
                  </a:lnTo>
                  <a:lnTo>
                    <a:pt x="739" y="667"/>
                  </a:lnTo>
                  <a:lnTo>
                    <a:pt x="896" y="806"/>
                  </a:lnTo>
                  <a:lnTo>
                    <a:pt x="1053" y="946"/>
                  </a:lnTo>
                  <a:lnTo>
                    <a:pt x="1140" y="1016"/>
                  </a:lnTo>
                  <a:lnTo>
                    <a:pt x="1192" y="1050"/>
                  </a:lnTo>
                  <a:cubicBezTo>
                    <a:pt x="1210" y="1068"/>
                    <a:pt x="1227" y="1068"/>
                    <a:pt x="1245" y="1085"/>
                  </a:cubicBezTo>
                  <a:lnTo>
                    <a:pt x="1280" y="1120"/>
                  </a:lnTo>
                  <a:cubicBezTo>
                    <a:pt x="1297" y="1138"/>
                    <a:pt x="1332" y="1138"/>
                    <a:pt x="1367" y="1138"/>
                  </a:cubicBezTo>
                  <a:cubicBezTo>
                    <a:pt x="1376" y="1141"/>
                    <a:pt x="1386" y="1142"/>
                    <a:pt x="1396" y="1142"/>
                  </a:cubicBezTo>
                  <a:cubicBezTo>
                    <a:pt x="1443" y="1142"/>
                    <a:pt x="1495" y="1111"/>
                    <a:pt x="1524" y="1068"/>
                  </a:cubicBezTo>
                  <a:cubicBezTo>
                    <a:pt x="1576" y="981"/>
                    <a:pt x="1558" y="894"/>
                    <a:pt x="1506" y="806"/>
                  </a:cubicBezTo>
                  <a:cubicBezTo>
                    <a:pt x="1506" y="789"/>
                    <a:pt x="1489" y="754"/>
                    <a:pt x="1471" y="719"/>
                  </a:cubicBezTo>
                  <a:cubicBezTo>
                    <a:pt x="1454" y="702"/>
                    <a:pt x="1419" y="667"/>
                    <a:pt x="1402" y="650"/>
                  </a:cubicBezTo>
                  <a:cubicBezTo>
                    <a:pt x="1349" y="597"/>
                    <a:pt x="1314" y="545"/>
                    <a:pt x="1262" y="510"/>
                  </a:cubicBezTo>
                  <a:cubicBezTo>
                    <a:pt x="1158" y="423"/>
                    <a:pt x="1053" y="336"/>
                    <a:pt x="931" y="266"/>
                  </a:cubicBezTo>
                  <a:cubicBezTo>
                    <a:pt x="879" y="231"/>
                    <a:pt x="809" y="196"/>
                    <a:pt x="757" y="162"/>
                  </a:cubicBezTo>
                  <a:lnTo>
                    <a:pt x="687" y="162"/>
                  </a:lnTo>
                  <a:lnTo>
                    <a:pt x="582" y="109"/>
                  </a:lnTo>
                  <a:cubicBezTo>
                    <a:pt x="530" y="74"/>
                    <a:pt x="460" y="57"/>
                    <a:pt x="391" y="57"/>
                  </a:cubicBezTo>
                  <a:cubicBezTo>
                    <a:pt x="338" y="39"/>
                    <a:pt x="286" y="22"/>
                    <a:pt x="216" y="5"/>
                  </a:cubicBezTo>
                  <a:cubicBezTo>
                    <a:pt x="207" y="2"/>
                    <a:pt x="198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6"/>
            <p:cNvSpPr/>
            <p:nvPr/>
          </p:nvSpPr>
          <p:spPr>
            <a:xfrm>
              <a:off x="7588979" y="3467093"/>
              <a:ext cx="52874" cy="25904"/>
            </a:xfrm>
            <a:custGeom>
              <a:avLst/>
              <a:gdLst/>
              <a:ahLst/>
              <a:cxnLst/>
              <a:rect l="l" t="t" r="r" b="b"/>
              <a:pathLst>
                <a:path w="1737" h="851" extrusionOk="0">
                  <a:moveTo>
                    <a:pt x="247" y="1"/>
                  </a:moveTo>
                  <a:cubicBezTo>
                    <a:pt x="94" y="1"/>
                    <a:pt x="1" y="236"/>
                    <a:pt x="185" y="321"/>
                  </a:cubicBezTo>
                  <a:cubicBezTo>
                    <a:pt x="395" y="461"/>
                    <a:pt x="604" y="583"/>
                    <a:pt x="830" y="687"/>
                  </a:cubicBezTo>
                  <a:cubicBezTo>
                    <a:pt x="935" y="722"/>
                    <a:pt x="1040" y="757"/>
                    <a:pt x="1162" y="792"/>
                  </a:cubicBezTo>
                  <a:cubicBezTo>
                    <a:pt x="1253" y="831"/>
                    <a:pt x="1354" y="851"/>
                    <a:pt x="1458" y="851"/>
                  </a:cubicBezTo>
                  <a:cubicBezTo>
                    <a:pt x="1493" y="851"/>
                    <a:pt x="1528" y="848"/>
                    <a:pt x="1563" y="844"/>
                  </a:cubicBezTo>
                  <a:cubicBezTo>
                    <a:pt x="1702" y="792"/>
                    <a:pt x="1737" y="600"/>
                    <a:pt x="1597" y="513"/>
                  </a:cubicBezTo>
                  <a:cubicBezTo>
                    <a:pt x="1493" y="461"/>
                    <a:pt x="1388" y="426"/>
                    <a:pt x="1266" y="391"/>
                  </a:cubicBezTo>
                  <a:cubicBezTo>
                    <a:pt x="1162" y="373"/>
                    <a:pt x="1040" y="339"/>
                    <a:pt x="952" y="304"/>
                  </a:cubicBezTo>
                  <a:cubicBezTo>
                    <a:pt x="848" y="251"/>
                    <a:pt x="726" y="234"/>
                    <a:pt x="639" y="182"/>
                  </a:cubicBezTo>
                  <a:cubicBezTo>
                    <a:pt x="534" y="147"/>
                    <a:pt x="447" y="95"/>
                    <a:pt x="360" y="42"/>
                  </a:cubicBezTo>
                  <a:cubicBezTo>
                    <a:pt x="321" y="13"/>
                    <a:pt x="283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6"/>
            <p:cNvSpPr/>
            <p:nvPr/>
          </p:nvSpPr>
          <p:spPr>
            <a:xfrm>
              <a:off x="7692232" y="3492206"/>
              <a:ext cx="37167" cy="9284"/>
            </a:xfrm>
            <a:custGeom>
              <a:avLst/>
              <a:gdLst/>
              <a:ahLst/>
              <a:cxnLst/>
              <a:rect l="l" t="t" r="r" b="b"/>
              <a:pathLst>
                <a:path w="1221" h="305" extrusionOk="0">
                  <a:moveTo>
                    <a:pt x="831" y="1"/>
                  </a:moveTo>
                  <a:cubicBezTo>
                    <a:pt x="769" y="1"/>
                    <a:pt x="707" y="7"/>
                    <a:pt x="646" y="19"/>
                  </a:cubicBezTo>
                  <a:lnTo>
                    <a:pt x="402" y="19"/>
                  </a:lnTo>
                  <a:cubicBezTo>
                    <a:pt x="315" y="19"/>
                    <a:pt x="245" y="19"/>
                    <a:pt x="175" y="37"/>
                  </a:cubicBezTo>
                  <a:lnTo>
                    <a:pt x="105" y="37"/>
                  </a:lnTo>
                  <a:cubicBezTo>
                    <a:pt x="1" y="71"/>
                    <a:pt x="1" y="228"/>
                    <a:pt x="105" y="263"/>
                  </a:cubicBezTo>
                  <a:lnTo>
                    <a:pt x="175" y="263"/>
                  </a:lnTo>
                  <a:cubicBezTo>
                    <a:pt x="245" y="281"/>
                    <a:pt x="315" y="298"/>
                    <a:pt x="402" y="298"/>
                  </a:cubicBezTo>
                  <a:lnTo>
                    <a:pt x="646" y="298"/>
                  </a:lnTo>
                  <a:cubicBezTo>
                    <a:pt x="689" y="302"/>
                    <a:pt x="733" y="305"/>
                    <a:pt x="776" y="305"/>
                  </a:cubicBezTo>
                  <a:cubicBezTo>
                    <a:pt x="907" y="305"/>
                    <a:pt x="1038" y="285"/>
                    <a:pt x="1169" y="246"/>
                  </a:cubicBezTo>
                  <a:cubicBezTo>
                    <a:pt x="1221" y="211"/>
                    <a:pt x="1221" y="106"/>
                    <a:pt x="1169" y="54"/>
                  </a:cubicBezTo>
                  <a:cubicBezTo>
                    <a:pt x="1056" y="20"/>
                    <a:pt x="944" y="1"/>
                    <a:pt x="8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6"/>
            <p:cNvSpPr/>
            <p:nvPr/>
          </p:nvSpPr>
          <p:spPr>
            <a:xfrm>
              <a:off x="7775729" y="3482648"/>
              <a:ext cx="53270" cy="15981"/>
            </a:xfrm>
            <a:custGeom>
              <a:avLst/>
              <a:gdLst/>
              <a:ahLst/>
              <a:cxnLst/>
              <a:rect l="l" t="t" r="r" b="b"/>
              <a:pathLst>
                <a:path w="1750" h="525" extrusionOk="0">
                  <a:moveTo>
                    <a:pt x="1648" y="0"/>
                  </a:moveTo>
                  <a:cubicBezTo>
                    <a:pt x="1643" y="0"/>
                    <a:pt x="1638" y="1"/>
                    <a:pt x="1633" y="2"/>
                  </a:cubicBezTo>
                  <a:cubicBezTo>
                    <a:pt x="1563" y="2"/>
                    <a:pt x="1511" y="2"/>
                    <a:pt x="1459" y="19"/>
                  </a:cubicBezTo>
                  <a:cubicBezTo>
                    <a:pt x="1441" y="11"/>
                    <a:pt x="1419" y="6"/>
                    <a:pt x="1398" y="6"/>
                  </a:cubicBezTo>
                  <a:cubicBezTo>
                    <a:pt x="1376" y="6"/>
                    <a:pt x="1354" y="11"/>
                    <a:pt x="1337" y="19"/>
                  </a:cubicBezTo>
                  <a:cubicBezTo>
                    <a:pt x="1267" y="19"/>
                    <a:pt x="1197" y="37"/>
                    <a:pt x="1145" y="54"/>
                  </a:cubicBezTo>
                  <a:cubicBezTo>
                    <a:pt x="1040" y="89"/>
                    <a:pt x="936" y="107"/>
                    <a:pt x="814" y="141"/>
                  </a:cubicBezTo>
                  <a:lnTo>
                    <a:pt x="483" y="211"/>
                  </a:lnTo>
                  <a:lnTo>
                    <a:pt x="326" y="246"/>
                  </a:lnTo>
                  <a:cubicBezTo>
                    <a:pt x="256" y="246"/>
                    <a:pt x="204" y="281"/>
                    <a:pt x="151" y="298"/>
                  </a:cubicBezTo>
                  <a:cubicBezTo>
                    <a:pt x="1" y="315"/>
                    <a:pt x="27" y="508"/>
                    <a:pt x="153" y="508"/>
                  </a:cubicBezTo>
                  <a:cubicBezTo>
                    <a:pt x="158" y="508"/>
                    <a:pt x="163" y="508"/>
                    <a:pt x="169" y="507"/>
                  </a:cubicBezTo>
                  <a:cubicBezTo>
                    <a:pt x="239" y="507"/>
                    <a:pt x="291" y="525"/>
                    <a:pt x="361" y="525"/>
                  </a:cubicBezTo>
                  <a:lnTo>
                    <a:pt x="535" y="525"/>
                  </a:lnTo>
                  <a:cubicBezTo>
                    <a:pt x="657" y="507"/>
                    <a:pt x="761" y="490"/>
                    <a:pt x="883" y="473"/>
                  </a:cubicBezTo>
                  <a:cubicBezTo>
                    <a:pt x="1005" y="438"/>
                    <a:pt x="1110" y="420"/>
                    <a:pt x="1232" y="385"/>
                  </a:cubicBezTo>
                  <a:cubicBezTo>
                    <a:pt x="1284" y="368"/>
                    <a:pt x="1337" y="351"/>
                    <a:pt x="1389" y="333"/>
                  </a:cubicBezTo>
                  <a:cubicBezTo>
                    <a:pt x="1441" y="298"/>
                    <a:pt x="1494" y="281"/>
                    <a:pt x="1528" y="229"/>
                  </a:cubicBezTo>
                  <a:cubicBezTo>
                    <a:pt x="1581" y="211"/>
                    <a:pt x="1616" y="176"/>
                    <a:pt x="1668" y="141"/>
                  </a:cubicBezTo>
                  <a:cubicBezTo>
                    <a:pt x="1750" y="125"/>
                    <a:pt x="1724" y="0"/>
                    <a:pt x="16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6"/>
            <p:cNvSpPr/>
            <p:nvPr/>
          </p:nvSpPr>
          <p:spPr>
            <a:xfrm>
              <a:off x="7879012" y="3449194"/>
              <a:ext cx="56649" cy="21186"/>
            </a:xfrm>
            <a:custGeom>
              <a:avLst/>
              <a:gdLst/>
              <a:ahLst/>
              <a:cxnLst/>
              <a:rect l="l" t="t" r="r" b="b"/>
              <a:pathLst>
                <a:path w="1861" h="696" extrusionOk="0">
                  <a:moveTo>
                    <a:pt x="1731" y="1"/>
                  </a:moveTo>
                  <a:cubicBezTo>
                    <a:pt x="1724" y="1"/>
                    <a:pt x="1717" y="1"/>
                    <a:pt x="1709" y="3"/>
                  </a:cubicBezTo>
                  <a:cubicBezTo>
                    <a:pt x="1569" y="20"/>
                    <a:pt x="1447" y="72"/>
                    <a:pt x="1308" y="125"/>
                  </a:cubicBezTo>
                  <a:cubicBezTo>
                    <a:pt x="1168" y="177"/>
                    <a:pt x="1046" y="229"/>
                    <a:pt x="907" y="264"/>
                  </a:cubicBezTo>
                  <a:cubicBezTo>
                    <a:pt x="768" y="317"/>
                    <a:pt x="628" y="351"/>
                    <a:pt x="489" y="386"/>
                  </a:cubicBezTo>
                  <a:lnTo>
                    <a:pt x="297" y="421"/>
                  </a:lnTo>
                  <a:cubicBezTo>
                    <a:pt x="227" y="439"/>
                    <a:pt x="157" y="473"/>
                    <a:pt x="70" y="491"/>
                  </a:cubicBezTo>
                  <a:cubicBezTo>
                    <a:pt x="1" y="508"/>
                    <a:pt x="18" y="630"/>
                    <a:pt x="88" y="648"/>
                  </a:cubicBezTo>
                  <a:cubicBezTo>
                    <a:pt x="123" y="648"/>
                    <a:pt x="175" y="665"/>
                    <a:pt x="210" y="665"/>
                  </a:cubicBezTo>
                  <a:cubicBezTo>
                    <a:pt x="245" y="683"/>
                    <a:pt x="279" y="683"/>
                    <a:pt x="332" y="683"/>
                  </a:cubicBezTo>
                  <a:cubicBezTo>
                    <a:pt x="367" y="691"/>
                    <a:pt x="401" y="696"/>
                    <a:pt x="439" y="696"/>
                  </a:cubicBezTo>
                  <a:cubicBezTo>
                    <a:pt x="476" y="696"/>
                    <a:pt x="515" y="691"/>
                    <a:pt x="558" y="683"/>
                  </a:cubicBezTo>
                  <a:cubicBezTo>
                    <a:pt x="698" y="665"/>
                    <a:pt x="855" y="648"/>
                    <a:pt x="994" y="595"/>
                  </a:cubicBezTo>
                  <a:cubicBezTo>
                    <a:pt x="1308" y="543"/>
                    <a:pt x="1587" y="386"/>
                    <a:pt x="1796" y="160"/>
                  </a:cubicBezTo>
                  <a:cubicBezTo>
                    <a:pt x="1860" y="95"/>
                    <a:pt x="1821" y="1"/>
                    <a:pt x="17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6"/>
            <p:cNvSpPr/>
            <p:nvPr/>
          </p:nvSpPr>
          <p:spPr>
            <a:xfrm>
              <a:off x="7989388" y="3421676"/>
              <a:ext cx="55218" cy="19603"/>
            </a:xfrm>
            <a:custGeom>
              <a:avLst/>
              <a:gdLst/>
              <a:ahLst/>
              <a:cxnLst/>
              <a:rect l="l" t="t" r="r" b="b"/>
              <a:pathLst>
                <a:path w="1814" h="644" extrusionOk="0">
                  <a:moveTo>
                    <a:pt x="1674" y="0"/>
                  </a:moveTo>
                  <a:cubicBezTo>
                    <a:pt x="1534" y="18"/>
                    <a:pt x="1395" y="53"/>
                    <a:pt x="1273" y="122"/>
                  </a:cubicBezTo>
                  <a:cubicBezTo>
                    <a:pt x="1151" y="175"/>
                    <a:pt x="1011" y="210"/>
                    <a:pt x="889" y="244"/>
                  </a:cubicBezTo>
                  <a:cubicBezTo>
                    <a:pt x="750" y="279"/>
                    <a:pt x="610" y="314"/>
                    <a:pt x="488" y="332"/>
                  </a:cubicBezTo>
                  <a:cubicBezTo>
                    <a:pt x="349" y="366"/>
                    <a:pt x="209" y="384"/>
                    <a:pt x="87" y="436"/>
                  </a:cubicBezTo>
                  <a:cubicBezTo>
                    <a:pt x="0" y="454"/>
                    <a:pt x="0" y="558"/>
                    <a:pt x="87" y="593"/>
                  </a:cubicBezTo>
                  <a:cubicBezTo>
                    <a:pt x="227" y="626"/>
                    <a:pt x="367" y="643"/>
                    <a:pt x="507" y="643"/>
                  </a:cubicBezTo>
                  <a:cubicBezTo>
                    <a:pt x="664" y="643"/>
                    <a:pt x="820" y="622"/>
                    <a:pt x="976" y="576"/>
                  </a:cubicBezTo>
                  <a:cubicBezTo>
                    <a:pt x="1116" y="541"/>
                    <a:pt x="1255" y="488"/>
                    <a:pt x="1395" y="436"/>
                  </a:cubicBezTo>
                  <a:cubicBezTo>
                    <a:pt x="1534" y="384"/>
                    <a:pt x="1674" y="279"/>
                    <a:pt x="1761" y="175"/>
                  </a:cubicBezTo>
                  <a:cubicBezTo>
                    <a:pt x="1813" y="87"/>
                    <a:pt x="1761" y="0"/>
                    <a:pt x="16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6"/>
            <p:cNvSpPr/>
            <p:nvPr/>
          </p:nvSpPr>
          <p:spPr>
            <a:xfrm>
              <a:off x="8096568" y="3429286"/>
              <a:ext cx="48308" cy="14733"/>
            </a:xfrm>
            <a:custGeom>
              <a:avLst/>
              <a:gdLst/>
              <a:ahLst/>
              <a:cxnLst/>
              <a:rect l="l" t="t" r="r" b="b"/>
              <a:pathLst>
                <a:path w="1587" h="484" extrusionOk="0">
                  <a:moveTo>
                    <a:pt x="626" y="0"/>
                  </a:moveTo>
                  <a:cubicBezTo>
                    <a:pt x="569" y="0"/>
                    <a:pt x="511" y="5"/>
                    <a:pt x="454" y="12"/>
                  </a:cubicBezTo>
                  <a:cubicBezTo>
                    <a:pt x="384" y="12"/>
                    <a:pt x="314" y="29"/>
                    <a:pt x="262" y="29"/>
                  </a:cubicBezTo>
                  <a:cubicBezTo>
                    <a:pt x="227" y="47"/>
                    <a:pt x="192" y="47"/>
                    <a:pt x="157" y="64"/>
                  </a:cubicBezTo>
                  <a:cubicBezTo>
                    <a:pt x="140" y="82"/>
                    <a:pt x="122" y="82"/>
                    <a:pt x="88" y="82"/>
                  </a:cubicBezTo>
                  <a:cubicBezTo>
                    <a:pt x="0" y="99"/>
                    <a:pt x="35" y="238"/>
                    <a:pt x="122" y="238"/>
                  </a:cubicBezTo>
                  <a:cubicBezTo>
                    <a:pt x="175" y="238"/>
                    <a:pt x="227" y="256"/>
                    <a:pt x="279" y="273"/>
                  </a:cubicBezTo>
                  <a:lnTo>
                    <a:pt x="436" y="308"/>
                  </a:lnTo>
                  <a:cubicBezTo>
                    <a:pt x="558" y="326"/>
                    <a:pt x="680" y="343"/>
                    <a:pt x="785" y="360"/>
                  </a:cubicBezTo>
                  <a:cubicBezTo>
                    <a:pt x="907" y="378"/>
                    <a:pt x="1029" y="413"/>
                    <a:pt x="1133" y="430"/>
                  </a:cubicBezTo>
                  <a:cubicBezTo>
                    <a:pt x="1212" y="464"/>
                    <a:pt x="1298" y="483"/>
                    <a:pt x="1382" y="483"/>
                  </a:cubicBezTo>
                  <a:cubicBezTo>
                    <a:pt x="1428" y="483"/>
                    <a:pt x="1474" y="477"/>
                    <a:pt x="1517" y="465"/>
                  </a:cubicBezTo>
                  <a:cubicBezTo>
                    <a:pt x="1569" y="448"/>
                    <a:pt x="1587" y="395"/>
                    <a:pt x="1569" y="343"/>
                  </a:cubicBezTo>
                  <a:cubicBezTo>
                    <a:pt x="1517" y="221"/>
                    <a:pt x="1343" y="151"/>
                    <a:pt x="1238" y="116"/>
                  </a:cubicBezTo>
                  <a:cubicBezTo>
                    <a:pt x="1116" y="64"/>
                    <a:pt x="994" y="47"/>
                    <a:pt x="855" y="29"/>
                  </a:cubicBezTo>
                  <a:cubicBezTo>
                    <a:pt x="783" y="9"/>
                    <a:pt x="706" y="0"/>
                    <a:pt x="6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6"/>
            <p:cNvSpPr/>
            <p:nvPr/>
          </p:nvSpPr>
          <p:spPr>
            <a:xfrm>
              <a:off x="8184418" y="3447002"/>
              <a:ext cx="45356" cy="22465"/>
            </a:xfrm>
            <a:custGeom>
              <a:avLst/>
              <a:gdLst/>
              <a:ahLst/>
              <a:cxnLst/>
              <a:rect l="l" t="t" r="r" b="b"/>
              <a:pathLst>
                <a:path w="1490" h="738" extrusionOk="0">
                  <a:moveTo>
                    <a:pt x="135" y="0"/>
                  </a:moveTo>
                  <a:cubicBezTo>
                    <a:pt x="48" y="0"/>
                    <a:pt x="1" y="132"/>
                    <a:pt x="95" y="179"/>
                  </a:cubicBezTo>
                  <a:cubicBezTo>
                    <a:pt x="182" y="232"/>
                    <a:pt x="269" y="301"/>
                    <a:pt x="357" y="371"/>
                  </a:cubicBezTo>
                  <a:cubicBezTo>
                    <a:pt x="444" y="423"/>
                    <a:pt x="531" y="476"/>
                    <a:pt x="618" y="511"/>
                  </a:cubicBezTo>
                  <a:cubicBezTo>
                    <a:pt x="723" y="563"/>
                    <a:pt x="810" y="598"/>
                    <a:pt x="914" y="650"/>
                  </a:cubicBezTo>
                  <a:cubicBezTo>
                    <a:pt x="967" y="667"/>
                    <a:pt x="1036" y="702"/>
                    <a:pt x="1089" y="702"/>
                  </a:cubicBezTo>
                  <a:cubicBezTo>
                    <a:pt x="1158" y="720"/>
                    <a:pt x="1211" y="737"/>
                    <a:pt x="1280" y="737"/>
                  </a:cubicBezTo>
                  <a:cubicBezTo>
                    <a:pt x="1420" y="737"/>
                    <a:pt x="1490" y="563"/>
                    <a:pt x="1402" y="458"/>
                  </a:cubicBezTo>
                  <a:cubicBezTo>
                    <a:pt x="1350" y="406"/>
                    <a:pt x="1298" y="371"/>
                    <a:pt x="1246" y="354"/>
                  </a:cubicBezTo>
                  <a:cubicBezTo>
                    <a:pt x="1193" y="319"/>
                    <a:pt x="1141" y="284"/>
                    <a:pt x="1071" y="266"/>
                  </a:cubicBezTo>
                  <a:cubicBezTo>
                    <a:pt x="984" y="214"/>
                    <a:pt x="880" y="179"/>
                    <a:pt x="775" y="144"/>
                  </a:cubicBezTo>
                  <a:cubicBezTo>
                    <a:pt x="688" y="110"/>
                    <a:pt x="583" y="75"/>
                    <a:pt x="479" y="57"/>
                  </a:cubicBezTo>
                  <a:cubicBezTo>
                    <a:pt x="374" y="40"/>
                    <a:pt x="252" y="22"/>
                    <a:pt x="165" y="5"/>
                  </a:cubicBezTo>
                  <a:cubicBezTo>
                    <a:pt x="155" y="2"/>
                    <a:pt x="14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6"/>
            <p:cNvSpPr/>
            <p:nvPr/>
          </p:nvSpPr>
          <p:spPr>
            <a:xfrm>
              <a:off x="8273790" y="3493819"/>
              <a:ext cx="38233" cy="29892"/>
            </a:xfrm>
            <a:custGeom>
              <a:avLst/>
              <a:gdLst/>
              <a:ahLst/>
              <a:cxnLst/>
              <a:rect l="l" t="t" r="r" b="b"/>
              <a:pathLst>
                <a:path w="1256" h="982" extrusionOk="0">
                  <a:moveTo>
                    <a:pt x="122" y="1"/>
                  </a:moveTo>
                  <a:cubicBezTo>
                    <a:pt x="35" y="1"/>
                    <a:pt x="0" y="123"/>
                    <a:pt x="70" y="175"/>
                  </a:cubicBezTo>
                  <a:lnTo>
                    <a:pt x="122" y="210"/>
                  </a:lnTo>
                  <a:cubicBezTo>
                    <a:pt x="140" y="210"/>
                    <a:pt x="157" y="228"/>
                    <a:pt x="175" y="245"/>
                  </a:cubicBezTo>
                  <a:cubicBezTo>
                    <a:pt x="192" y="262"/>
                    <a:pt x="210" y="280"/>
                    <a:pt x="227" y="297"/>
                  </a:cubicBezTo>
                  <a:cubicBezTo>
                    <a:pt x="262" y="315"/>
                    <a:pt x="314" y="332"/>
                    <a:pt x="349" y="367"/>
                  </a:cubicBezTo>
                  <a:lnTo>
                    <a:pt x="366" y="384"/>
                  </a:lnTo>
                  <a:lnTo>
                    <a:pt x="384" y="402"/>
                  </a:lnTo>
                  <a:lnTo>
                    <a:pt x="436" y="437"/>
                  </a:lnTo>
                  <a:lnTo>
                    <a:pt x="506" y="489"/>
                  </a:lnTo>
                  <a:lnTo>
                    <a:pt x="541" y="506"/>
                  </a:lnTo>
                  <a:lnTo>
                    <a:pt x="558" y="524"/>
                  </a:lnTo>
                  <a:lnTo>
                    <a:pt x="593" y="559"/>
                  </a:lnTo>
                  <a:lnTo>
                    <a:pt x="645" y="594"/>
                  </a:lnTo>
                  <a:lnTo>
                    <a:pt x="750" y="698"/>
                  </a:lnTo>
                  <a:lnTo>
                    <a:pt x="837" y="803"/>
                  </a:lnTo>
                  <a:cubicBezTo>
                    <a:pt x="855" y="820"/>
                    <a:pt x="872" y="838"/>
                    <a:pt x="889" y="855"/>
                  </a:cubicBezTo>
                  <a:cubicBezTo>
                    <a:pt x="907" y="873"/>
                    <a:pt x="942" y="890"/>
                    <a:pt x="977" y="907"/>
                  </a:cubicBezTo>
                  <a:cubicBezTo>
                    <a:pt x="1014" y="944"/>
                    <a:pt x="1059" y="981"/>
                    <a:pt x="1114" y="981"/>
                  </a:cubicBezTo>
                  <a:cubicBezTo>
                    <a:pt x="1136" y="981"/>
                    <a:pt x="1160" y="975"/>
                    <a:pt x="1186" y="960"/>
                  </a:cubicBezTo>
                  <a:cubicBezTo>
                    <a:pt x="1238" y="925"/>
                    <a:pt x="1255" y="873"/>
                    <a:pt x="1255" y="803"/>
                  </a:cubicBezTo>
                  <a:cubicBezTo>
                    <a:pt x="1255" y="785"/>
                    <a:pt x="1255" y="768"/>
                    <a:pt x="1255" y="751"/>
                  </a:cubicBezTo>
                  <a:cubicBezTo>
                    <a:pt x="1255" y="733"/>
                    <a:pt x="1255" y="716"/>
                    <a:pt x="1255" y="716"/>
                  </a:cubicBezTo>
                  <a:cubicBezTo>
                    <a:pt x="1255" y="698"/>
                    <a:pt x="1255" y="681"/>
                    <a:pt x="1255" y="663"/>
                  </a:cubicBezTo>
                  <a:cubicBezTo>
                    <a:pt x="1238" y="628"/>
                    <a:pt x="1221" y="611"/>
                    <a:pt x="1203" y="576"/>
                  </a:cubicBezTo>
                  <a:cubicBezTo>
                    <a:pt x="1186" y="541"/>
                    <a:pt x="1151" y="506"/>
                    <a:pt x="1116" y="472"/>
                  </a:cubicBezTo>
                  <a:cubicBezTo>
                    <a:pt x="1081" y="419"/>
                    <a:pt x="1029" y="367"/>
                    <a:pt x="977" y="332"/>
                  </a:cubicBezTo>
                  <a:cubicBezTo>
                    <a:pt x="924" y="280"/>
                    <a:pt x="872" y="228"/>
                    <a:pt x="802" y="175"/>
                  </a:cubicBezTo>
                  <a:cubicBezTo>
                    <a:pt x="733" y="140"/>
                    <a:pt x="663" y="106"/>
                    <a:pt x="576" y="71"/>
                  </a:cubicBezTo>
                  <a:cubicBezTo>
                    <a:pt x="558" y="71"/>
                    <a:pt x="541" y="71"/>
                    <a:pt x="523" y="53"/>
                  </a:cubicBezTo>
                  <a:lnTo>
                    <a:pt x="488" y="53"/>
                  </a:lnTo>
                  <a:cubicBezTo>
                    <a:pt x="454" y="36"/>
                    <a:pt x="419" y="18"/>
                    <a:pt x="384" y="18"/>
                  </a:cubicBezTo>
                  <a:lnTo>
                    <a:pt x="3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6"/>
            <p:cNvSpPr/>
            <p:nvPr/>
          </p:nvSpPr>
          <p:spPr>
            <a:xfrm>
              <a:off x="8342768" y="3553116"/>
              <a:ext cx="32936" cy="35402"/>
            </a:xfrm>
            <a:custGeom>
              <a:avLst/>
              <a:gdLst/>
              <a:ahLst/>
              <a:cxnLst/>
              <a:rect l="l" t="t" r="r" b="b"/>
              <a:pathLst>
                <a:path w="1082" h="1163" extrusionOk="0">
                  <a:moveTo>
                    <a:pt x="151" y="1"/>
                  </a:moveTo>
                  <a:cubicBezTo>
                    <a:pt x="118" y="1"/>
                    <a:pt x="88" y="14"/>
                    <a:pt x="70" y="40"/>
                  </a:cubicBezTo>
                  <a:cubicBezTo>
                    <a:pt x="0" y="75"/>
                    <a:pt x="0" y="145"/>
                    <a:pt x="35" y="197"/>
                  </a:cubicBezTo>
                  <a:cubicBezTo>
                    <a:pt x="53" y="232"/>
                    <a:pt x="88" y="284"/>
                    <a:pt x="105" y="319"/>
                  </a:cubicBezTo>
                  <a:cubicBezTo>
                    <a:pt x="105" y="354"/>
                    <a:pt x="122" y="371"/>
                    <a:pt x="157" y="406"/>
                  </a:cubicBezTo>
                  <a:cubicBezTo>
                    <a:pt x="157" y="424"/>
                    <a:pt x="175" y="441"/>
                    <a:pt x="175" y="458"/>
                  </a:cubicBezTo>
                  <a:cubicBezTo>
                    <a:pt x="192" y="476"/>
                    <a:pt x="210" y="493"/>
                    <a:pt x="210" y="511"/>
                  </a:cubicBezTo>
                  <a:cubicBezTo>
                    <a:pt x="279" y="580"/>
                    <a:pt x="314" y="650"/>
                    <a:pt x="367" y="737"/>
                  </a:cubicBezTo>
                  <a:cubicBezTo>
                    <a:pt x="419" y="807"/>
                    <a:pt x="471" y="859"/>
                    <a:pt x="523" y="912"/>
                  </a:cubicBezTo>
                  <a:cubicBezTo>
                    <a:pt x="576" y="981"/>
                    <a:pt x="645" y="1034"/>
                    <a:pt x="715" y="1086"/>
                  </a:cubicBezTo>
                  <a:lnTo>
                    <a:pt x="767" y="1138"/>
                  </a:lnTo>
                  <a:cubicBezTo>
                    <a:pt x="799" y="1154"/>
                    <a:pt x="834" y="1163"/>
                    <a:pt x="867" y="1163"/>
                  </a:cubicBezTo>
                  <a:cubicBezTo>
                    <a:pt x="908" y="1163"/>
                    <a:pt x="948" y="1150"/>
                    <a:pt x="977" y="1121"/>
                  </a:cubicBezTo>
                  <a:cubicBezTo>
                    <a:pt x="1046" y="1069"/>
                    <a:pt x="1081" y="964"/>
                    <a:pt x="1046" y="894"/>
                  </a:cubicBezTo>
                  <a:cubicBezTo>
                    <a:pt x="1046" y="877"/>
                    <a:pt x="1029" y="859"/>
                    <a:pt x="1029" y="825"/>
                  </a:cubicBezTo>
                  <a:cubicBezTo>
                    <a:pt x="1011" y="825"/>
                    <a:pt x="1011" y="825"/>
                    <a:pt x="1029" y="807"/>
                  </a:cubicBezTo>
                  <a:cubicBezTo>
                    <a:pt x="1011" y="772"/>
                    <a:pt x="994" y="755"/>
                    <a:pt x="977" y="737"/>
                  </a:cubicBezTo>
                  <a:cubicBezTo>
                    <a:pt x="942" y="703"/>
                    <a:pt x="924" y="668"/>
                    <a:pt x="889" y="633"/>
                  </a:cubicBezTo>
                  <a:cubicBezTo>
                    <a:pt x="855" y="580"/>
                    <a:pt x="802" y="528"/>
                    <a:pt x="750" y="476"/>
                  </a:cubicBezTo>
                  <a:cubicBezTo>
                    <a:pt x="733" y="458"/>
                    <a:pt x="698" y="424"/>
                    <a:pt x="680" y="406"/>
                  </a:cubicBezTo>
                  <a:lnTo>
                    <a:pt x="628" y="371"/>
                  </a:lnTo>
                  <a:lnTo>
                    <a:pt x="593" y="336"/>
                  </a:lnTo>
                  <a:lnTo>
                    <a:pt x="506" y="249"/>
                  </a:lnTo>
                  <a:cubicBezTo>
                    <a:pt x="489" y="232"/>
                    <a:pt x="454" y="214"/>
                    <a:pt x="436" y="197"/>
                  </a:cubicBezTo>
                  <a:cubicBezTo>
                    <a:pt x="401" y="162"/>
                    <a:pt x="367" y="127"/>
                    <a:pt x="314" y="110"/>
                  </a:cubicBezTo>
                  <a:cubicBezTo>
                    <a:pt x="297" y="75"/>
                    <a:pt x="262" y="58"/>
                    <a:pt x="245" y="40"/>
                  </a:cubicBezTo>
                  <a:cubicBezTo>
                    <a:pt x="218" y="14"/>
                    <a:pt x="183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6"/>
            <p:cNvSpPr/>
            <p:nvPr/>
          </p:nvSpPr>
          <p:spPr>
            <a:xfrm>
              <a:off x="8394090" y="3624072"/>
              <a:ext cx="20882" cy="37685"/>
            </a:xfrm>
            <a:custGeom>
              <a:avLst/>
              <a:gdLst/>
              <a:ahLst/>
              <a:cxnLst/>
              <a:rect l="l" t="t" r="r" b="b"/>
              <a:pathLst>
                <a:path w="686" h="1238" extrusionOk="0">
                  <a:moveTo>
                    <a:pt x="108" y="1"/>
                  </a:moveTo>
                  <a:cubicBezTo>
                    <a:pt x="51" y="1"/>
                    <a:pt x="0" y="47"/>
                    <a:pt x="23" y="115"/>
                  </a:cubicBezTo>
                  <a:cubicBezTo>
                    <a:pt x="40" y="202"/>
                    <a:pt x="40" y="306"/>
                    <a:pt x="75" y="394"/>
                  </a:cubicBezTo>
                  <a:cubicBezTo>
                    <a:pt x="110" y="481"/>
                    <a:pt x="127" y="568"/>
                    <a:pt x="162" y="655"/>
                  </a:cubicBezTo>
                  <a:cubicBezTo>
                    <a:pt x="197" y="760"/>
                    <a:pt x="232" y="864"/>
                    <a:pt x="284" y="951"/>
                  </a:cubicBezTo>
                  <a:cubicBezTo>
                    <a:pt x="284" y="986"/>
                    <a:pt x="319" y="1038"/>
                    <a:pt x="336" y="1073"/>
                  </a:cubicBezTo>
                  <a:cubicBezTo>
                    <a:pt x="371" y="1126"/>
                    <a:pt x="406" y="1160"/>
                    <a:pt x="441" y="1195"/>
                  </a:cubicBezTo>
                  <a:cubicBezTo>
                    <a:pt x="470" y="1224"/>
                    <a:pt x="505" y="1238"/>
                    <a:pt x="539" y="1238"/>
                  </a:cubicBezTo>
                  <a:cubicBezTo>
                    <a:pt x="608" y="1238"/>
                    <a:pt x="673" y="1184"/>
                    <a:pt x="685" y="1091"/>
                  </a:cubicBezTo>
                  <a:cubicBezTo>
                    <a:pt x="685" y="986"/>
                    <a:pt x="650" y="882"/>
                    <a:pt x="598" y="777"/>
                  </a:cubicBezTo>
                  <a:cubicBezTo>
                    <a:pt x="563" y="690"/>
                    <a:pt x="528" y="603"/>
                    <a:pt x="476" y="533"/>
                  </a:cubicBezTo>
                  <a:cubicBezTo>
                    <a:pt x="441" y="446"/>
                    <a:pt x="389" y="359"/>
                    <a:pt x="354" y="271"/>
                  </a:cubicBezTo>
                  <a:cubicBezTo>
                    <a:pt x="302" y="202"/>
                    <a:pt x="232" y="132"/>
                    <a:pt x="197" y="45"/>
                  </a:cubicBezTo>
                  <a:cubicBezTo>
                    <a:pt x="173" y="14"/>
                    <a:pt x="140" y="1"/>
                    <a:pt x="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6"/>
            <p:cNvSpPr/>
            <p:nvPr/>
          </p:nvSpPr>
          <p:spPr>
            <a:xfrm>
              <a:off x="8426600" y="3689397"/>
              <a:ext cx="17016" cy="43681"/>
            </a:xfrm>
            <a:custGeom>
              <a:avLst/>
              <a:gdLst/>
              <a:ahLst/>
              <a:cxnLst/>
              <a:rect l="l" t="t" r="r" b="b"/>
              <a:pathLst>
                <a:path w="559" h="1435" extrusionOk="0">
                  <a:moveTo>
                    <a:pt x="175" y="1"/>
                  </a:moveTo>
                  <a:cubicBezTo>
                    <a:pt x="121" y="1"/>
                    <a:pt x="69" y="32"/>
                    <a:pt x="53" y="95"/>
                  </a:cubicBezTo>
                  <a:cubicBezTo>
                    <a:pt x="18" y="200"/>
                    <a:pt x="1" y="304"/>
                    <a:pt x="1" y="426"/>
                  </a:cubicBezTo>
                  <a:cubicBezTo>
                    <a:pt x="1" y="514"/>
                    <a:pt x="1" y="618"/>
                    <a:pt x="18" y="705"/>
                  </a:cubicBezTo>
                  <a:cubicBezTo>
                    <a:pt x="18" y="827"/>
                    <a:pt x="53" y="932"/>
                    <a:pt x="70" y="1036"/>
                  </a:cubicBezTo>
                  <a:cubicBezTo>
                    <a:pt x="88" y="1141"/>
                    <a:pt x="140" y="1246"/>
                    <a:pt x="210" y="1350"/>
                  </a:cubicBezTo>
                  <a:cubicBezTo>
                    <a:pt x="245" y="1409"/>
                    <a:pt x="298" y="1434"/>
                    <a:pt x="351" y="1434"/>
                  </a:cubicBezTo>
                  <a:cubicBezTo>
                    <a:pt x="455" y="1434"/>
                    <a:pt x="558" y="1338"/>
                    <a:pt x="524" y="1211"/>
                  </a:cubicBezTo>
                  <a:cubicBezTo>
                    <a:pt x="524" y="1159"/>
                    <a:pt x="506" y="1124"/>
                    <a:pt x="489" y="1071"/>
                  </a:cubicBezTo>
                  <a:cubicBezTo>
                    <a:pt x="489" y="1019"/>
                    <a:pt x="454" y="984"/>
                    <a:pt x="454" y="932"/>
                  </a:cubicBezTo>
                  <a:cubicBezTo>
                    <a:pt x="419" y="845"/>
                    <a:pt x="402" y="758"/>
                    <a:pt x="384" y="670"/>
                  </a:cubicBezTo>
                  <a:cubicBezTo>
                    <a:pt x="367" y="583"/>
                    <a:pt x="349" y="496"/>
                    <a:pt x="349" y="426"/>
                  </a:cubicBezTo>
                  <a:cubicBezTo>
                    <a:pt x="332" y="322"/>
                    <a:pt x="314" y="235"/>
                    <a:pt x="314" y="130"/>
                  </a:cubicBezTo>
                  <a:cubicBezTo>
                    <a:pt x="305" y="45"/>
                    <a:pt x="239" y="1"/>
                    <a:pt x="1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1" name="Google Shape;1801;p26"/>
          <p:cNvGrpSpPr/>
          <p:nvPr/>
        </p:nvGrpSpPr>
        <p:grpSpPr>
          <a:xfrm>
            <a:off x="8426249" y="-8319"/>
            <a:ext cx="714596" cy="1096238"/>
            <a:chOff x="4586061" y="559056"/>
            <a:chExt cx="407015" cy="624388"/>
          </a:xfrm>
        </p:grpSpPr>
        <p:sp>
          <p:nvSpPr>
            <p:cNvPr id="1802" name="Google Shape;1802;p26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6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6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6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6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6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6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6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6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6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12" name="Google Shape;1812;p26"/>
          <p:cNvSpPr txBox="1">
            <a:spLocks noGrp="1"/>
          </p:cNvSpPr>
          <p:nvPr>
            <p:ph type="title"/>
          </p:nvPr>
        </p:nvSpPr>
        <p:spPr>
          <a:xfrm>
            <a:off x="1301925" y="1249075"/>
            <a:ext cx="2794200" cy="7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Font typeface="Chau Philomene One"/>
              <a:buNone/>
              <a:defRPr sz="4800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813" name="Google Shape;1813;p26"/>
          <p:cNvSpPr txBox="1">
            <a:spLocks noGrp="1"/>
          </p:cNvSpPr>
          <p:nvPr>
            <p:ph type="subTitle" idx="1"/>
          </p:nvPr>
        </p:nvSpPr>
        <p:spPr>
          <a:xfrm>
            <a:off x="1283625" y="2831450"/>
            <a:ext cx="2812500" cy="11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9pPr>
          </a:lstStyle>
          <a:p>
            <a:endParaRPr/>
          </a:p>
        </p:txBody>
      </p:sp>
      <p:sp>
        <p:nvSpPr>
          <p:cNvPr id="1814" name="Google Shape;1814;p26"/>
          <p:cNvSpPr txBox="1"/>
          <p:nvPr/>
        </p:nvSpPr>
        <p:spPr>
          <a:xfrm>
            <a:off x="4476750" y="3629500"/>
            <a:ext cx="3949500" cy="8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Ropa Sans"/>
                <a:ea typeface="Ropa Sans"/>
                <a:cs typeface="Ropa Sans"/>
                <a:sym typeface="Ropa Sans"/>
              </a:rPr>
              <a:t>CREDITS: </a:t>
            </a:r>
            <a:r>
              <a:rPr lang="en" sz="1600">
                <a:solidFill>
                  <a:srgbClr val="FFFFFF"/>
                </a:solidFill>
                <a:latin typeface="Ropa Sans"/>
                <a:ea typeface="Ropa Sans"/>
                <a:cs typeface="Ropa Sans"/>
                <a:sym typeface="Ropa Sans"/>
              </a:rPr>
              <a:t>This presentation template was created by </a:t>
            </a:r>
            <a:r>
              <a:rPr lang="en" sz="1600" b="1">
                <a:solidFill>
                  <a:srgbClr val="FFFFFF"/>
                </a:solidFill>
                <a:uFill>
                  <a:noFill/>
                </a:uFill>
                <a:latin typeface="Ropa Sans"/>
                <a:ea typeface="Ropa Sans"/>
                <a:cs typeface="Ropa Sans"/>
                <a:sym typeface="Ropa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rgbClr val="FFFFFF"/>
                </a:solidFill>
                <a:latin typeface="Ropa Sans"/>
                <a:ea typeface="Ropa Sans"/>
                <a:cs typeface="Ropa Sans"/>
                <a:sym typeface="Ropa Sans"/>
              </a:rPr>
              <a:t>, including icons by </a:t>
            </a:r>
            <a:r>
              <a:rPr lang="en" sz="1600" b="1">
                <a:solidFill>
                  <a:srgbClr val="FFFFFF"/>
                </a:solidFill>
                <a:uFill>
                  <a:noFill/>
                </a:uFill>
                <a:latin typeface="Ropa Sans"/>
                <a:ea typeface="Ropa Sans"/>
                <a:cs typeface="Ropa Sans"/>
                <a:sym typeface="Ropa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rgbClr val="FFFFFF"/>
                </a:solidFill>
                <a:latin typeface="Ropa Sans"/>
                <a:ea typeface="Ropa Sans"/>
                <a:cs typeface="Ropa Sans"/>
                <a:sym typeface="Ropa Sans"/>
              </a:rPr>
              <a:t>, and infographics &amp; images by </a:t>
            </a:r>
            <a:r>
              <a:rPr lang="en" sz="1600" b="1">
                <a:solidFill>
                  <a:srgbClr val="FFFFFF"/>
                </a:solidFill>
                <a:uFill>
                  <a:noFill/>
                </a:uFill>
                <a:latin typeface="Ropa Sans"/>
                <a:ea typeface="Ropa Sans"/>
                <a:cs typeface="Ropa Sans"/>
                <a:sym typeface="Ropa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>
                <a:solidFill>
                  <a:srgbClr val="FFFFFF"/>
                </a:solidFill>
                <a:latin typeface="Ropa Sans"/>
                <a:ea typeface="Ropa Sans"/>
                <a:cs typeface="Ropa Sans"/>
                <a:sym typeface="Ropa Sans"/>
              </a:rPr>
              <a:t>. </a:t>
            </a:r>
            <a:endParaRPr sz="1600">
              <a:solidFill>
                <a:srgbClr val="FFFFFF"/>
              </a:solidFill>
              <a:latin typeface="Ropa Sans"/>
              <a:ea typeface="Ropa Sans"/>
              <a:cs typeface="Ropa Sans"/>
              <a:sym typeface="Ropa Sans"/>
            </a:endParaRPr>
          </a:p>
        </p:txBody>
      </p:sp>
      <p:grpSp>
        <p:nvGrpSpPr>
          <p:cNvPr id="1815" name="Google Shape;1815;p26"/>
          <p:cNvGrpSpPr/>
          <p:nvPr/>
        </p:nvGrpSpPr>
        <p:grpSpPr>
          <a:xfrm rot="-1501460">
            <a:off x="201785" y="4158337"/>
            <a:ext cx="235707" cy="1006341"/>
            <a:chOff x="5660019" y="3132495"/>
            <a:chExt cx="136920" cy="584572"/>
          </a:xfrm>
        </p:grpSpPr>
        <p:sp>
          <p:nvSpPr>
            <p:cNvPr id="1816" name="Google Shape;1816;p26"/>
            <p:cNvSpPr/>
            <p:nvPr/>
          </p:nvSpPr>
          <p:spPr>
            <a:xfrm>
              <a:off x="5671677" y="3148415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6"/>
            <p:cNvSpPr/>
            <p:nvPr/>
          </p:nvSpPr>
          <p:spPr>
            <a:xfrm>
              <a:off x="5660019" y="3132495"/>
              <a:ext cx="21765" cy="24352"/>
            </a:xfrm>
            <a:custGeom>
              <a:avLst/>
              <a:gdLst/>
              <a:ahLst/>
              <a:cxnLst/>
              <a:rect l="l" t="t" r="r" b="b"/>
              <a:pathLst>
                <a:path w="715" h="800" extrusionOk="0">
                  <a:moveTo>
                    <a:pt x="136" y="0"/>
                  </a:moveTo>
                  <a:cubicBezTo>
                    <a:pt x="97" y="0"/>
                    <a:pt x="58" y="24"/>
                    <a:pt x="35" y="70"/>
                  </a:cubicBezTo>
                  <a:cubicBezTo>
                    <a:pt x="0" y="122"/>
                    <a:pt x="18" y="192"/>
                    <a:pt x="87" y="227"/>
                  </a:cubicBezTo>
                  <a:lnTo>
                    <a:pt x="105" y="227"/>
                  </a:lnTo>
                  <a:lnTo>
                    <a:pt x="122" y="262"/>
                  </a:lnTo>
                  <a:cubicBezTo>
                    <a:pt x="140" y="262"/>
                    <a:pt x="157" y="297"/>
                    <a:pt x="175" y="314"/>
                  </a:cubicBezTo>
                  <a:cubicBezTo>
                    <a:pt x="209" y="349"/>
                    <a:pt x="262" y="384"/>
                    <a:pt x="297" y="419"/>
                  </a:cubicBezTo>
                  <a:lnTo>
                    <a:pt x="314" y="454"/>
                  </a:lnTo>
                  <a:cubicBezTo>
                    <a:pt x="331" y="488"/>
                    <a:pt x="349" y="506"/>
                    <a:pt x="366" y="523"/>
                  </a:cubicBezTo>
                  <a:lnTo>
                    <a:pt x="366" y="541"/>
                  </a:lnTo>
                  <a:lnTo>
                    <a:pt x="384" y="576"/>
                  </a:lnTo>
                  <a:lnTo>
                    <a:pt x="436" y="645"/>
                  </a:lnTo>
                  <a:cubicBezTo>
                    <a:pt x="453" y="663"/>
                    <a:pt x="471" y="680"/>
                    <a:pt x="488" y="698"/>
                  </a:cubicBezTo>
                  <a:lnTo>
                    <a:pt x="506" y="715"/>
                  </a:lnTo>
                  <a:cubicBezTo>
                    <a:pt x="523" y="750"/>
                    <a:pt x="541" y="767"/>
                    <a:pt x="575" y="785"/>
                  </a:cubicBezTo>
                  <a:cubicBezTo>
                    <a:pt x="591" y="795"/>
                    <a:pt x="606" y="799"/>
                    <a:pt x="621" y="799"/>
                  </a:cubicBezTo>
                  <a:cubicBezTo>
                    <a:pt x="655" y="799"/>
                    <a:pt x="685" y="775"/>
                    <a:pt x="697" y="750"/>
                  </a:cubicBezTo>
                  <a:cubicBezTo>
                    <a:pt x="715" y="698"/>
                    <a:pt x="715" y="645"/>
                    <a:pt x="715" y="593"/>
                  </a:cubicBezTo>
                  <a:cubicBezTo>
                    <a:pt x="715" y="558"/>
                    <a:pt x="715" y="523"/>
                    <a:pt x="697" y="506"/>
                  </a:cubicBezTo>
                  <a:cubicBezTo>
                    <a:pt x="593" y="297"/>
                    <a:pt x="419" y="122"/>
                    <a:pt x="192" y="18"/>
                  </a:cubicBezTo>
                  <a:cubicBezTo>
                    <a:pt x="175" y="6"/>
                    <a:pt x="155" y="0"/>
                    <a:pt x="1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6"/>
            <p:cNvSpPr/>
            <p:nvPr/>
          </p:nvSpPr>
          <p:spPr>
            <a:xfrm>
              <a:off x="5703304" y="3179677"/>
              <a:ext cx="18812" cy="31810"/>
            </a:xfrm>
            <a:custGeom>
              <a:avLst/>
              <a:gdLst/>
              <a:ahLst/>
              <a:cxnLst/>
              <a:rect l="l" t="t" r="r" b="b"/>
              <a:pathLst>
                <a:path w="618" h="1045" extrusionOk="0">
                  <a:moveTo>
                    <a:pt x="128" y="1"/>
                  </a:moveTo>
                  <a:cubicBezTo>
                    <a:pt x="64" y="1"/>
                    <a:pt x="0" y="67"/>
                    <a:pt x="25" y="141"/>
                  </a:cubicBezTo>
                  <a:cubicBezTo>
                    <a:pt x="60" y="298"/>
                    <a:pt x="130" y="455"/>
                    <a:pt x="199" y="612"/>
                  </a:cubicBezTo>
                  <a:cubicBezTo>
                    <a:pt x="217" y="682"/>
                    <a:pt x="269" y="751"/>
                    <a:pt x="304" y="838"/>
                  </a:cubicBezTo>
                  <a:cubicBezTo>
                    <a:pt x="304" y="838"/>
                    <a:pt x="321" y="856"/>
                    <a:pt x="321" y="856"/>
                  </a:cubicBezTo>
                  <a:cubicBezTo>
                    <a:pt x="321" y="873"/>
                    <a:pt x="339" y="891"/>
                    <a:pt x="356" y="908"/>
                  </a:cubicBezTo>
                  <a:cubicBezTo>
                    <a:pt x="356" y="908"/>
                    <a:pt x="374" y="926"/>
                    <a:pt x="374" y="926"/>
                  </a:cubicBezTo>
                  <a:cubicBezTo>
                    <a:pt x="391" y="978"/>
                    <a:pt x="426" y="1013"/>
                    <a:pt x="461" y="1030"/>
                  </a:cubicBezTo>
                  <a:cubicBezTo>
                    <a:pt x="475" y="1040"/>
                    <a:pt x="491" y="1044"/>
                    <a:pt x="507" y="1044"/>
                  </a:cubicBezTo>
                  <a:cubicBezTo>
                    <a:pt x="548" y="1044"/>
                    <a:pt x="588" y="1016"/>
                    <a:pt x="600" y="978"/>
                  </a:cubicBezTo>
                  <a:cubicBezTo>
                    <a:pt x="618" y="926"/>
                    <a:pt x="618" y="873"/>
                    <a:pt x="600" y="821"/>
                  </a:cubicBezTo>
                  <a:cubicBezTo>
                    <a:pt x="600" y="804"/>
                    <a:pt x="600" y="769"/>
                    <a:pt x="600" y="751"/>
                  </a:cubicBezTo>
                  <a:cubicBezTo>
                    <a:pt x="600" y="734"/>
                    <a:pt x="600" y="716"/>
                    <a:pt x="600" y="699"/>
                  </a:cubicBezTo>
                  <a:cubicBezTo>
                    <a:pt x="600" y="664"/>
                    <a:pt x="583" y="629"/>
                    <a:pt x="565" y="594"/>
                  </a:cubicBezTo>
                  <a:cubicBezTo>
                    <a:pt x="548" y="525"/>
                    <a:pt x="513" y="455"/>
                    <a:pt x="478" y="385"/>
                  </a:cubicBezTo>
                  <a:cubicBezTo>
                    <a:pt x="408" y="246"/>
                    <a:pt x="304" y="124"/>
                    <a:pt x="199" y="37"/>
                  </a:cubicBezTo>
                  <a:cubicBezTo>
                    <a:pt x="179" y="12"/>
                    <a:pt x="154" y="1"/>
                    <a:pt x="1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6"/>
            <p:cNvSpPr/>
            <p:nvPr/>
          </p:nvSpPr>
          <p:spPr>
            <a:xfrm>
              <a:off x="5734840" y="3252307"/>
              <a:ext cx="16468" cy="33758"/>
            </a:xfrm>
            <a:custGeom>
              <a:avLst/>
              <a:gdLst/>
              <a:ahLst/>
              <a:cxnLst/>
              <a:rect l="l" t="t" r="r" b="b"/>
              <a:pathLst>
                <a:path w="541" h="1109" extrusionOk="0">
                  <a:moveTo>
                    <a:pt x="102" y="1"/>
                  </a:moveTo>
                  <a:cubicBezTo>
                    <a:pt x="68" y="1"/>
                    <a:pt x="35" y="30"/>
                    <a:pt x="35" y="74"/>
                  </a:cubicBezTo>
                  <a:cubicBezTo>
                    <a:pt x="17" y="91"/>
                    <a:pt x="17" y="108"/>
                    <a:pt x="0" y="143"/>
                  </a:cubicBezTo>
                  <a:lnTo>
                    <a:pt x="0" y="213"/>
                  </a:lnTo>
                  <a:cubicBezTo>
                    <a:pt x="0" y="230"/>
                    <a:pt x="0" y="248"/>
                    <a:pt x="17" y="283"/>
                  </a:cubicBezTo>
                  <a:cubicBezTo>
                    <a:pt x="35" y="300"/>
                    <a:pt x="17" y="352"/>
                    <a:pt x="35" y="387"/>
                  </a:cubicBezTo>
                  <a:cubicBezTo>
                    <a:pt x="52" y="474"/>
                    <a:pt x="70" y="544"/>
                    <a:pt x="105" y="631"/>
                  </a:cubicBezTo>
                  <a:cubicBezTo>
                    <a:pt x="122" y="718"/>
                    <a:pt x="157" y="806"/>
                    <a:pt x="192" y="875"/>
                  </a:cubicBezTo>
                  <a:cubicBezTo>
                    <a:pt x="244" y="963"/>
                    <a:pt x="261" y="1050"/>
                    <a:pt x="349" y="1102"/>
                  </a:cubicBezTo>
                  <a:cubicBezTo>
                    <a:pt x="362" y="1106"/>
                    <a:pt x="376" y="1109"/>
                    <a:pt x="390" y="1109"/>
                  </a:cubicBezTo>
                  <a:cubicBezTo>
                    <a:pt x="433" y="1109"/>
                    <a:pt x="475" y="1089"/>
                    <a:pt x="488" y="1050"/>
                  </a:cubicBezTo>
                  <a:cubicBezTo>
                    <a:pt x="540" y="963"/>
                    <a:pt x="488" y="875"/>
                    <a:pt x="488" y="788"/>
                  </a:cubicBezTo>
                  <a:lnTo>
                    <a:pt x="488" y="771"/>
                  </a:lnTo>
                  <a:cubicBezTo>
                    <a:pt x="488" y="753"/>
                    <a:pt x="488" y="736"/>
                    <a:pt x="488" y="701"/>
                  </a:cubicBezTo>
                  <a:cubicBezTo>
                    <a:pt x="488" y="684"/>
                    <a:pt x="488" y="666"/>
                    <a:pt x="471" y="649"/>
                  </a:cubicBezTo>
                  <a:cubicBezTo>
                    <a:pt x="453" y="631"/>
                    <a:pt x="453" y="579"/>
                    <a:pt x="436" y="544"/>
                  </a:cubicBezTo>
                  <a:cubicBezTo>
                    <a:pt x="401" y="457"/>
                    <a:pt x="384" y="370"/>
                    <a:pt x="331" y="283"/>
                  </a:cubicBezTo>
                  <a:cubicBezTo>
                    <a:pt x="314" y="230"/>
                    <a:pt x="279" y="161"/>
                    <a:pt x="227" y="108"/>
                  </a:cubicBezTo>
                  <a:lnTo>
                    <a:pt x="209" y="74"/>
                  </a:lnTo>
                  <a:cubicBezTo>
                    <a:pt x="209" y="56"/>
                    <a:pt x="174" y="39"/>
                    <a:pt x="157" y="39"/>
                  </a:cubicBezTo>
                  <a:cubicBezTo>
                    <a:pt x="144" y="12"/>
                    <a:pt x="123" y="1"/>
                    <a:pt x="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6"/>
            <p:cNvSpPr/>
            <p:nvPr/>
          </p:nvSpPr>
          <p:spPr>
            <a:xfrm>
              <a:off x="5767716" y="3342227"/>
              <a:ext cx="13820" cy="26544"/>
            </a:xfrm>
            <a:custGeom>
              <a:avLst/>
              <a:gdLst/>
              <a:ahLst/>
              <a:cxnLst/>
              <a:rect l="l" t="t" r="r" b="b"/>
              <a:pathLst>
                <a:path w="454" h="872" extrusionOk="0">
                  <a:moveTo>
                    <a:pt x="138" y="0"/>
                  </a:moveTo>
                  <a:cubicBezTo>
                    <a:pt x="123" y="0"/>
                    <a:pt x="105" y="4"/>
                    <a:pt x="88" y="13"/>
                  </a:cubicBezTo>
                  <a:cubicBezTo>
                    <a:pt x="53" y="13"/>
                    <a:pt x="36" y="48"/>
                    <a:pt x="18" y="100"/>
                  </a:cubicBezTo>
                  <a:cubicBezTo>
                    <a:pt x="1" y="153"/>
                    <a:pt x="1" y="205"/>
                    <a:pt x="1" y="275"/>
                  </a:cubicBezTo>
                  <a:cubicBezTo>
                    <a:pt x="1" y="344"/>
                    <a:pt x="18" y="431"/>
                    <a:pt x="36" y="501"/>
                  </a:cubicBezTo>
                  <a:cubicBezTo>
                    <a:pt x="70" y="571"/>
                    <a:pt x="105" y="658"/>
                    <a:pt x="158" y="710"/>
                  </a:cubicBezTo>
                  <a:cubicBezTo>
                    <a:pt x="158" y="728"/>
                    <a:pt x="192" y="745"/>
                    <a:pt x="192" y="763"/>
                  </a:cubicBezTo>
                  <a:cubicBezTo>
                    <a:pt x="192" y="780"/>
                    <a:pt x="210" y="780"/>
                    <a:pt x="227" y="798"/>
                  </a:cubicBezTo>
                  <a:cubicBezTo>
                    <a:pt x="245" y="832"/>
                    <a:pt x="280" y="867"/>
                    <a:pt x="332" y="867"/>
                  </a:cubicBezTo>
                  <a:cubicBezTo>
                    <a:pt x="341" y="870"/>
                    <a:pt x="350" y="872"/>
                    <a:pt x="360" y="872"/>
                  </a:cubicBezTo>
                  <a:cubicBezTo>
                    <a:pt x="406" y="872"/>
                    <a:pt x="454" y="838"/>
                    <a:pt x="454" y="780"/>
                  </a:cubicBezTo>
                  <a:cubicBezTo>
                    <a:pt x="454" y="728"/>
                    <a:pt x="437" y="693"/>
                    <a:pt x="402" y="641"/>
                  </a:cubicBezTo>
                  <a:cubicBezTo>
                    <a:pt x="402" y="641"/>
                    <a:pt x="384" y="623"/>
                    <a:pt x="384" y="606"/>
                  </a:cubicBezTo>
                  <a:lnTo>
                    <a:pt x="384" y="588"/>
                  </a:lnTo>
                  <a:cubicBezTo>
                    <a:pt x="367" y="571"/>
                    <a:pt x="367" y="553"/>
                    <a:pt x="349" y="519"/>
                  </a:cubicBezTo>
                  <a:lnTo>
                    <a:pt x="315" y="414"/>
                  </a:lnTo>
                  <a:cubicBezTo>
                    <a:pt x="297" y="362"/>
                    <a:pt x="280" y="292"/>
                    <a:pt x="280" y="240"/>
                  </a:cubicBezTo>
                  <a:lnTo>
                    <a:pt x="245" y="153"/>
                  </a:lnTo>
                  <a:lnTo>
                    <a:pt x="245" y="135"/>
                  </a:lnTo>
                  <a:cubicBezTo>
                    <a:pt x="245" y="118"/>
                    <a:pt x="245" y="118"/>
                    <a:pt x="245" y="100"/>
                  </a:cubicBezTo>
                  <a:cubicBezTo>
                    <a:pt x="245" y="65"/>
                    <a:pt x="210" y="31"/>
                    <a:pt x="175" y="13"/>
                  </a:cubicBezTo>
                  <a:cubicBezTo>
                    <a:pt x="166" y="4"/>
                    <a:pt x="153" y="0"/>
                    <a:pt x="1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6"/>
            <p:cNvSpPr/>
            <p:nvPr/>
          </p:nvSpPr>
          <p:spPr>
            <a:xfrm>
              <a:off x="5783636" y="3416745"/>
              <a:ext cx="11719" cy="39785"/>
            </a:xfrm>
            <a:custGeom>
              <a:avLst/>
              <a:gdLst/>
              <a:ahLst/>
              <a:cxnLst/>
              <a:rect l="l" t="t" r="r" b="b"/>
              <a:pathLst>
                <a:path w="385" h="1307" extrusionOk="0">
                  <a:moveTo>
                    <a:pt x="130" y="0"/>
                  </a:moveTo>
                  <a:cubicBezTo>
                    <a:pt x="86" y="0"/>
                    <a:pt x="45" y="27"/>
                    <a:pt x="36" y="75"/>
                  </a:cubicBezTo>
                  <a:cubicBezTo>
                    <a:pt x="1" y="162"/>
                    <a:pt x="1" y="267"/>
                    <a:pt x="1" y="372"/>
                  </a:cubicBezTo>
                  <a:lnTo>
                    <a:pt x="1" y="650"/>
                  </a:lnTo>
                  <a:cubicBezTo>
                    <a:pt x="1" y="755"/>
                    <a:pt x="1" y="842"/>
                    <a:pt x="18" y="929"/>
                  </a:cubicBezTo>
                  <a:cubicBezTo>
                    <a:pt x="18" y="982"/>
                    <a:pt x="18" y="1034"/>
                    <a:pt x="36" y="1086"/>
                  </a:cubicBezTo>
                  <a:cubicBezTo>
                    <a:pt x="53" y="1138"/>
                    <a:pt x="70" y="1191"/>
                    <a:pt x="105" y="1243"/>
                  </a:cubicBezTo>
                  <a:cubicBezTo>
                    <a:pt x="127" y="1287"/>
                    <a:pt x="167" y="1306"/>
                    <a:pt x="209" y="1306"/>
                  </a:cubicBezTo>
                  <a:cubicBezTo>
                    <a:pt x="268" y="1306"/>
                    <a:pt x="329" y="1269"/>
                    <a:pt x="349" y="1208"/>
                  </a:cubicBezTo>
                  <a:cubicBezTo>
                    <a:pt x="349" y="1191"/>
                    <a:pt x="367" y="1173"/>
                    <a:pt x="367" y="1138"/>
                  </a:cubicBezTo>
                  <a:cubicBezTo>
                    <a:pt x="384" y="1104"/>
                    <a:pt x="384" y="1086"/>
                    <a:pt x="384" y="1051"/>
                  </a:cubicBezTo>
                  <a:cubicBezTo>
                    <a:pt x="384" y="999"/>
                    <a:pt x="384" y="964"/>
                    <a:pt x="384" y="912"/>
                  </a:cubicBezTo>
                  <a:cubicBezTo>
                    <a:pt x="367" y="825"/>
                    <a:pt x="367" y="720"/>
                    <a:pt x="349" y="633"/>
                  </a:cubicBezTo>
                  <a:cubicBezTo>
                    <a:pt x="349" y="528"/>
                    <a:pt x="314" y="424"/>
                    <a:pt x="314" y="337"/>
                  </a:cubicBezTo>
                  <a:cubicBezTo>
                    <a:pt x="297" y="232"/>
                    <a:pt x="262" y="145"/>
                    <a:pt x="227" y="58"/>
                  </a:cubicBezTo>
                  <a:cubicBezTo>
                    <a:pt x="204" y="18"/>
                    <a:pt x="166" y="0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6"/>
            <p:cNvSpPr/>
            <p:nvPr/>
          </p:nvSpPr>
          <p:spPr>
            <a:xfrm>
              <a:off x="5788415" y="3519297"/>
              <a:ext cx="8523" cy="30410"/>
            </a:xfrm>
            <a:custGeom>
              <a:avLst/>
              <a:gdLst/>
              <a:ahLst/>
              <a:cxnLst/>
              <a:rect l="l" t="t" r="r" b="b"/>
              <a:pathLst>
                <a:path w="280" h="999" extrusionOk="0">
                  <a:moveTo>
                    <a:pt x="140" y="1"/>
                  </a:moveTo>
                  <a:cubicBezTo>
                    <a:pt x="105" y="1"/>
                    <a:pt x="70" y="18"/>
                    <a:pt x="53" y="53"/>
                  </a:cubicBezTo>
                  <a:lnTo>
                    <a:pt x="53" y="70"/>
                  </a:lnTo>
                  <a:cubicBezTo>
                    <a:pt x="18" y="140"/>
                    <a:pt x="1" y="210"/>
                    <a:pt x="18" y="280"/>
                  </a:cubicBezTo>
                  <a:lnTo>
                    <a:pt x="18" y="506"/>
                  </a:lnTo>
                  <a:lnTo>
                    <a:pt x="18" y="715"/>
                  </a:lnTo>
                  <a:cubicBezTo>
                    <a:pt x="1" y="750"/>
                    <a:pt x="1" y="768"/>
                    <a:pt x="18" y="785"/>
                  </a:cubicBezTo>
                  <a:cubicBezTo>
                    <a:pt x="18" y="802"/>
                    <a:pt x="18" y="802"/>
                    <a:pt x="18" y="820"/>
                  </a:cubicBezTo>
                  <a:lnTo>
                    <a:pt x="18" y="837"/>
                  </a:lnTo>
                  <a:cubicBezTo>
                    <a:pt x="18" y="890"/>
                    <a:pt x="35" y="925"/>
                    <a:pt x="70" y="959"/>
                  </a:cubicBezTo>
                  <a:cubicBezTo>
                    <a:pt x="88" y="986"/>
                    <a:pt x="114" y="999"/>
                    <a:pt x="140" y="999"/>
                  </a:cubicBezTo>
                  <a:cubicBezTo>
                    <a:pt x="166" y="999"/>
                    <a:pt x="192" y="986"/>
                    <a:pt x="210" y="959"/>
                  </a:cubicBezTo>
                  <a:cubicBezTo>
                    <a:pt x="227" y="925"/>
                    <a:pt x="245" y="890"/>
                    <a:pt x="262" y="837"/>
                  </a:cubicBezTo>
                  <a:lnTo>
                    <a:pt x="262" y="820"/>
                  </a:lnTo>
                  <a:lnTo>
                    <a:pt x="262" y="802"/>
                  </a:lnTo>
                  <a:cubicBezTo>
                    <a:pt x="262" y="785"/>
                    <a:pt x="262" y="750"/>
                    <a:pt x="262" y="715"/>
                  </a:cubicBezTo>
                  <a:lnTo>
                    <a:pt x="262" y="506"/>
                  </a:lnTo>
                  <a:lnTo>
                    <a:pt x="279" y="280"/>
                  </a:lnTo>
                  <a:cubicBezTo>
                    <a:pt x="279" y="210"/>
                    <a:pt x="262" y="140"/>
                    <a:pt x="227" y="70"/>
                  </a:cubicBezTo>
                  <a:lnTo>
                    <a:pt x="227" y="53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6"/>
            <p:cNvSpPr/>
            <p:nvPr/>
          </p:nvSpPr>
          <p:spPr>
            <a:xfrm>
              <a:off x="5783118" y="3604225"/>
              <a:ext cx="13820" cy="38537"/>
            </a:xfrm>
            <a:custGeom>
              <a:avLst/>
              <a:gdLst/>
              <a:ahLst/>
              <a:cxnLst/>
              <a:rect l="l" t="t" r="r" b="b"/>
              <a:pathLst>
                <a:path w="454" h="1266" extrusionOk="0">
                  <a:moveTo>
                    <a:pt x="328" y="1"/>
                  </a:moveTo>
                  <a:cubicBezTo>
                    <a:pt x="285" y="1"/>
                    <a:pt x="242" y="23"/>
                    <a:pt x="227" y="69"/>
                  </a:cubicBezTo>
                  <a:cubicBezTo>
                    <a:pt x="209" y="122"/>
                    <a:pt x="192" y="157"/>
                    <a:pt x="175" y="191"/>
                  </a:cubicBezTo>
                  <a:cubicBezTo>
                    <a:pt x="157" y="244"/>
                    <a:pt x="140" y="296"/>
                    <a:pt x="122" y="348"/>
                  </a:cubicBezTo>
                  <a:lnTo>
                    <a:pt x="70" y="627"/>
                  </a:lnTo>
                  <a:cubicBezTo>
                    <a:pt x="35" y="732"/>
                    <a:pt x="18" y="836"/>
                    <a:pt x="18" y="923"/>
                  </a:cubicBezTo>
                  <a:cubicBezTo>
                    <a:pt x="0" y="993"/>
                    <a:pt x="0" y="1046"/>
                    <a:pt x="18" y="1098"/>
                  </a:cubicBezTo>
                  <a:cubicBezTo>
                    <a:pt x="35" y="1133"/>
                    <a:pt x="53" y="1150"/>
                    <a:pt x="70" y="1185"/>
                  </a:cubicBezTo>
                  <a:cubicBezTo>
                    <a:pt x="53" y="1185"/>
                    <a:pt x="53" y="1185"/>
                    <a:pt x="70" y="1202"/>
                  </a:cubicBezTo>
                  <a:cubicBezTo>
                    <a:pt x="70" y="1202"/>
                    <a:pt x="70" y="1220"/>
                    <a:pt x="87" y="1220"/>
                  </a:cubicBezTo>
                  <a:cubicBezTo>
                    <a:pt x="98" y="1253"/>
                    <a:pt x="124" y="1265"/>
                    <a:pt x="149" y="1265"/>
                  </a:cubicBezTo>
                  <a:cubicBezTo>
                    <a:pt x="164" y="1265"/>
                    <a:pt x="179" y="1261"/>
                    <a:pt x="192" y="1255"/>
                  </a:cubicBezTo>
                  <a:cubicBezTo>
                    <a:pt x="227" y="1237"/>
                    <a:pt x="262" y="1202"/>
                    <a:pt x="297" y="1168"/>
                  </a:cubicBezTo>
                  <a:cubicBezTo>
                    <a:pt x="331" y="1115"/>
                    <a:pt x="349" y="1063"/>
                    <a:pt x="366" y="993"/>
                  </a:cubicBezTo>
                  <a:cubicBezTo>
                    <a:pt x="384" y="889"/>
                    <a:pt x="401" y="784"/>
                    <a:pt x="419" y="679"/>
                  </a:cubicBezTo>
                  <a:cubicBezTo>
                    <a:pt x="419" y="592"/>
                    <a:pt x="436" y="488"/>
                    <a:pt x="453" y="401"/>
                  </a:cubicBezTo>
                  <a:cubicBezTo>
                    <a:pt x="453" y="348"/>
                    <a:pt x="453" y="296"/>
                    <a:pt x="436" y="244"/>
                  </a:cubicBezTo>
                  <a:cubicBezTo>
                    <a:pt x="436" y="191"/>
                    <a:pt x="436" y="157"/>
                    <a:pt x="436" y="104"/>
                  </a:cubicBezTo>
                  <a:cubicBezTo>
                    <a:pt x="436" y="36"/>
                    <a:pt x="382" y="1"/>
                    <a:pt x="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6"/>
            <p:cNvSpPr/>
            <p:nvPr/>
          </p:nvSpPr>
          <p:spPr>
            <a:xfrm>
              <a:off x="5767198" y="3675060"/>
              <a:ext cx="19116" cy="42007"/>
            </a:xfrm>
            <a:custGeom>
              <a:avLst/>
              <a:gdLst/>
              <a:ahLst/>
              <a:cxnLst/>
              <a:rect l="l" t="t" r="r" b="b"/>
              <a:pathLst>
                <a:path w="628" h="1380" extrusionOk="0">
                  <a:moveTo>
                    <a:pt x="501" y="0"/>
                  </a:moveTo>
                  <a:cubicBezTo>
                    <a:pt x="466" y="0"/>
                    <a:pt x="433" y="14"/>
                    <a:pt x="419" y="43"/>
                  </a:cubicBezTo>
                  <a:cubicBezTo>
                    <a:pt x="366" y="148"/>
                    <a:pt x="332" y="270"/>
                    <a:pt x="297" y="374"/>
                  </a:cubicBezTo>
                  <a:cubicBezTo>
                    <a:pt x="262" y="479"/>
                    <a:pt x="227" y="566"/>
                    <a:pt x="192" y="671"/>
                  </a:cubicBezTo>
                  <a:cubicBezTo>
                    <a:pt x="157" y="775"/>
                    <a:pt x="122" y="863"/>
                    <a:pt x="87" y="950"/>
                  </a:cubicBezTo>
                  <a:cubicBezTo>
                    <a:pt x="53" y="1002"/>
                    <a:pt x="18" y="1054"/>
                    <a:pt x="0" y="1124"/>
                  </a:cubicBezTo>
                  <a:cubicBezTo>
                    <a:pt x="0" y="1141"/>
                    <a:pt x="0" y="1176"/>
                    <a:pt x="0" y="1194"/>
                  </a:cubicBezTo>
                  <a:lnTo>
                    <a:pt x="0" y="1281"/>
                  </a:lnTo>
                  <a:cubicBezTo>
                    <a:pt x="0" y="1335"/>
                    <a:pt x="43" y="1379"/>
                    <a:pt x="95" y="1379"/>
                  </a:cubicBezTo>
                  <a:cubicBezTo>
                    <a:pt x="109" y="1379"/>
                    <a:pt x="124" y="1376"/>
                    <a:pt x="140" y="1368"/>
                  </a:cubicBezTo>
                  <a:cubicBezTo>
                    <a:pt x="175" y="1333"/>
                    <a:pt x="227" y="1298"/>
                    <a:pt x="262" y="1263"/>
                  </a:cubicBezTo>
                  <a:cubicBezTo>
                    <a:pt x="297" y="1211"/>
                    <a:pt x="332" y="1159"/>
                    <a:pt x="366" y="1107"/>
                  </a:cubicBezTo>
                  <a:cubicBezTo>
                    <a:pt x="419" y="1002"/>
                    <a:pt x="471" y="880"/>
                    <a:pt x="506" y="775"/>
                  </a:cubicBezTo>
                  <a:cubicBezTo>
                    <a:pt x="541" y="671"/>
                    <a:pt x="576" y="549"/>
                    <a:pt x="593" y="444"/>
                  </a:cubicBezTo>
                  <a:cubicBezTo>
                    <a:pt x="610" y="392"/>
                    <a:pt x="610" y="322"/>
                    <a:pt x="628" y="270"/>
                  </a:cubicBezTo>
                  <a:cubicBezTo>
                    <a:pt x="628" y="235"/>
                    <a:pt x="628" y="200"/>
                    <a:pt x="628" y="183"/>
                  </a:cubicBezTo>
                  <a:cubicBezTo>
                    <a:pt x="628" y="148"/>
                    <a:pt x="628" y="113"/>
                    <a:pt x="610" y="78"/>
                  </a:cubicBezTo>
                  <a:cubicBezTo>
                    <a:pt x="600" y="27"/>
                    <a:pt x="549" y="0"/>
                    <a:pt x="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102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758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4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44" name="Google Shape;44;p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" name="Google Shape;45;p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46" name="Google Shape;46;p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" name="Google Shape;48;p4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49" name="Google Shape;49;p4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" name="Google Shape;51;p4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52" name="Google Shape;52;p4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53" name="Google Shape;53;p4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55" name="Google Shape;55;p4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56" name="Google Shape;56;p4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829775" y="1202000"/>
            <a:ext cx="5090700" cy="27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 i="1">
                <a:solidFill>
                  <a:srgbClr val="FFFFFF"/>
                </a:solidFill>
              </a:defRPr>
            </a:lvl1pPr>
            <a:lvl2pPr marL="914400" lvl="1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2pPr>
            <a:lvl3pPr marL="1371600" lvl="2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3pPr>
            <a:lvl4pPr marL="1828800" lvl="3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4pPr>
            <a:lvl5pPr marL="2286000" lvl="4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5pPr>
            <a:lvl6pPr marL="2743200" lvl="5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6pPr>
            <a:lvl7pPr marL="3200400" lvl="6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7pPr>
            <a:lvl8pPr marL="3657600" lvl="7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8pPr>
            <a:lvl9pPr marL="4114800" lvl="8" indent="-41910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/>
          <p:nvPr/>
        </p:nvSpPr>
        <p:spPr>
          <a:xfrm>
            <a:off x="286600" y="1014575"/>
            <a:ext cx="6765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chemeClr val="accent5"/>
                </a:solidFill>
              </a:rPr>
              <a:t>“</a:t>
            </a:r>
            <a:endParaRPr sz="7200" b="1">
              <a:solidFill>
                <a:schemeClr val="accent5"/>
              </a:solidFill>
            </a:endParaRPr>
          </a:p>
        </p:txBody>
      </p:sp>
      <p:sp>
        <p:nvSpPr>
          <p:cNvPr id="60" name="Google Shape;60;p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413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63" name="Google Shape;63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" name="Google Shape;64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71" name="Google Shape;71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72" name="Google Shape;72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817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74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0" r:id="rId2"/>
    <p:sldLayoutId id="2147483672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75865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p29"/>
          <p:cNvSpPr txBox="1">
            <a:spLocks noGrp="1"/>
          </p:cNvSpPr>
          <p:nvPr>
            <p:ph type="ctrTitle"/>
          </p:nvPr>
        </p:nvSpPr>
        <p:spPr>
          <a:xfrm>
            <a:off x="1515975" y="1392009"/>
            <a:ext cx="6153900" cy="19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-ID" sz="40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TEKNIK DALAM STRATEGI INDIVIDUAL LEARNING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125F9498-AA3B-47E8-B943-C7F713DAE5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6007" y="118663"/>
            <a:ext cx="728716" cy="742283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131D1A2-EF3D-49B6-8B3E-5F35C8D0D2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277" y="118663"/>
            <a:ext cx="741355" cy="742283"/>
          </a:xfrm>
          <a:prstGeom prst="rect">
            <a:avLst/>
          </a:prstGeom>
        </p:spPr>
      </p:pic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F9CC054F-3F21-4731-B87B-292CD534EED2}"/>
              </a:ext>
            </a:extLst>
          </p:cNvPr>
          <p:cNvSpPr/>
          <p:nvPr/>
        </p:nvSpPr>
        <p:spPr>
          <a:xfrm flipV="1">
            <a:off x="2648301" y="-35053"/>
            <a:ext cx="3889248" cy="742283"/>
          </a:xfrm>
          <a:prstGeom prst="round2Same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9FBE1D-C09D-4F97-AE45-E165EBF30C85}"/>
              </a:ext>
            </a:extLst>
          </p:cNvPr>
          <p:cNvSpPr/>
          <p:nvPr/>
        </p:nvSpPr>
        <p:spPr>
          <a:xfrm>
            <a:off x="2695611" y="72903"/>
            <a:ext cx="37946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MODUL DIGITAL</a:t>
            </a:r>
          </a:p>
          <a:p>
            <a:pPr algn="ctr"/>
            <a:r>
              <a:rPr lang="en-US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STRATEGI PEMBELAJARAN AKUNTANSI</a:t>
            </a:r>
            <a:endParaRPr lang="en-US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1CB23B2-DB7D-4745-9E57-A0A957B2A24A}"/>
              </a:ext>
            </a:extLst>
          </p:cNvPr>
          <p:cNvSpPr/>
          <p:nvPr/>
        </p:nvSpPr>
        <p:spPr>
          <a:xfrm>
            <a:off x="5827776" y="3852672"/>
            <a:ext cx="3176947" cy="117216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 dirty="0">
                <a:solidFill>
                  <a:sysClr val="windowText" lastClr="000000"/>
                </a:solidFill>
                <a:latin typeface="Arial Rounded MT Bold" panose="020F0704030504030204" pitchFamily="34" charset="0"/>
              </a:rPr>
              <a:t>Tim </a:t>
            </a:r>
            <a:r>
              <a:rPr lang="en-ID" b="1" dirty="0" err="1">
                <a:solidFill>
                  <a:sysClr val="windowText" lastClr="000000"/>
                </a:solidFill>
                <a:latin typeface="Arial Rounded MT Bold" panose="020F0704030504030204" pitchFamily="34" charset="0"/>
              </a:rPr>
              <a:t>Pengembangan</a:t>
            </a:r>
            <a:r>
              <a:rPr lang="en-ID" b="1" dirty="0">
                <a:solidFill>
                  <a:sysClr val="windowText" lastClr="000000"/>
                </a:solidFill>
                <a:latin typeface="Arial Rounded MT Bold" panose="020F0704030504030204" pitchFamily="34" charset="0"/>
              </a:rPr>
              <a:t> :</a:t>
            </a:r>
          </a:p>
          <a:p>
            <a:pPr algn="ctr"/>
            <a:endParaRPr lang="en-ID" sz="200" b="1" dirty="0">
              <a:solidFill>
                <a:sysClr val="windowText" lastClr="000000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ID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Yolandaru</a:t>
            </a:r>
            <a:r>
              <a:rPr lang="en-ID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n-ID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Septiana</a:t>
            </a:r>
            <a:endParaRPr lang="en-ID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ID" dirty="0" err="1">
                <a:solidFill>
                  <a:schemeClr val="accent1"/>
                </a:solidFill>
                <a:latin typeface="Arial Rounded MT Bold" panose="020F0704030504030204" pitchFamily="34" charset="0"/>
              </a:rPr>
              <a:t>Endra</a:t>
            </a:r>
            <a:r>
              <a:rPr lang="en-ID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 Murti </a:t>
            </a:r>
            <a:r>
              <a:rPr lang="en-ID" dirty="0" err="1">
                <a:solidFill>
                  <a:schemeClr val="accent1"/>
                </a:solidFill>
                <a:latin typeface="Arial Rounded MT Bold" panose="020F0704030504030204" pitchFamily="34" charset="0"/>
              </a:rPr>
              <a:t>Sagoro</a:t>
            </a:r>
            <a:endParaRPr lang="en-ID" dirty="0">
              <a:solidFill>
                <a:schemeClr val="accent1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ID" dirty="0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</a:rPr>
              <a:t>Ani </a:t>
            </a:r>
            <a:r>
              <a:rPr lang="en-ID" dirty="0" err="1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</a:rPr>
              <a:t>Widayati</a:t>
            </a:r>
            <a:endParaRPr lang="en-ID" dirty="0">
              <a:solidFill>
                <a:schemeClr val="accent3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NO 35">
            <a:hlinkClick r:id="" action="ppaction://media"/>
            <a:extLst>
              <a:ext uri="{FF2B5EF4-FFF2-40B4-BE49-F238E27FC236}">
                <a16:creationId xmlns:a16="http://schemas.microsoft.com/office/drawing/2014/main" id="{B5C39837-0DC4-466B-B742-80A7004A7B4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757" end="462729.8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9277" y="45339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A41409A-E5ED-4C20-9BBC-6650D77C8595}"/>
              </a:ext>
            </a:extLst>
          </p:cNvPr>
          <p:cNvSpPr/>
          <p:nvPr/>
        </p:nvSpPr>
        <p:spPr>
          <a:xfrm>
            <a:off x="4867934" y="1671404"/>
            <a:ext cx="3982326" cy="315779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779049" y="401007"/>
            <a:ext cx="5711261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dirty="0"/>
              <a:t>TEKNIK CONCEPT MAPPING (1)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6946396" y="4235493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592500" y="2082067"/>
            <a:ext cx="333442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 rtl="0">
              <a:spcBef>
                <a:spcPts val="1000"/>
              </a:spcBef>
              <a:spcAft>
                <a:spcPts val="0"/>
              </a:spcAft>
            </a:pP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Teknik concept mapping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merupakan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cara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yang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dapat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digunakan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oleh guru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untuk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membantu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peserta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didik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untuk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mengorganisasikan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materi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yang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sudah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dipelajari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yang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disusun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antar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konsep-konsep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yang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saling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berhubungan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</a:p>
        </p:txBody>
      </p:sp>
      <p:sp>
        <p:nvSpPr>
          <p:cNvPr id="169" name="Slide Number Placeholder 4">
            <a:extLst>
              <a:ext uri="{FF2B5EF4-FFF2-40B4-BE49-F238E27FC236}">
                <a16:creationId xmlns:a16="http://schemas.microsoft.com/office/drawing/2014/main" id="{8658027D-3422-4909-BCC4-DCB4559B151E}"/>
              </a:ext>
            </a:extLst>
          </p:cNvPr>
          <p:cNvSpPr txBox="1">
            <a:spLocks/>
          </p:cNvSpPr>
          <p:nvPr/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fld id="{00000000-1234-1234-1234-123412341234}" type="slidenum">
              <a:rPr lang="en" smtClean="0"/>
              <a:pPr/>
              <a:t>10</a:t>
            </a:fld>
            <a:endParaRPr lang="en" dirty="0"/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1377FFBC-01F3-4E99-859E-C334B1E2E9E0}"/>
              </a:ext>
            </a:extLst>
          </p:cNvPr>
          <p:cNvGrpSpPr/>
          <p:nvPr/>
        </p:nvGrpSpPr>
        <p:grpSpPr>
          <a:xfrm flipH="1">
            <a:off x="5033173" y="1496622"/>
            <a:ext cx="3400623" cy="2913653"/>
            <a:chOff x="-326597" y="974038"/>
            <a:chExt cx="5109705" cy="4411854"/>
          </a:xfrm>
        </p:grpSpPr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0200A284-2DE1-464D-935D-C063134B25C1}"/>
                </a:ext>
              </a:extLst>
            </p:cNvPr>
            <p:cNvGrpSpPr/>
            <p:nvPr/>
          </p:nvGrpSpPr>
          <p:grpSpPr>
            <a:xfrm>
              <a:off x="1707888" y="3197613"/>
              <a:ext cx="3075220" cy="2188279"/>
              <a:chOff x="3021553" y="4231522"/>
              <a:chExt cx="3075220" cy="2188279"/>
            </a:xfrm>
          </p:grpSpPr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B599E04A-DA05-40CA-AEE0-311ED7ADB80F}"/>
                  </a:ext>
                </a:extLst>
              </p:cNvPr>
              <p:cNvSpPr/>
              <p:nvPr/>
            </p:nvSpPr>
            <p:spPr>
              <a:xfrm>
                <a:off x="3021553" y="5856257"/>
                <a:ext cx="2510902" cy="563544"/>
              </a:xfrm>
              <a:custGeom>
                <a:avLst/>
                <a:gdLst>
                  <a:gd name="connsiteX0" fmla="*/ 1075050 w 1984950"/>
                  <a:gd name="connsiteY0" fmla="*/ 445500 h 445500"/>
                  <a:gd name="connsiteX1" fmla="*/ 0 w 1984950"/>
                  <a:gd name="connsiteY1" fmla="*/ 440100 h 445500"/>
                  <a:gd name="connsiteX2" fmla="*/ 1154250 w 1984950"/>
                  <a:gd name="connsiteY2" fmla="*/ 0 h 445500"/>
                  <a:gd name="connsiteX3" fmla="*/ 1984950 w 1984950"/>
                  <a:gd name="connsiteY3" fmla="*/ 59400 h 445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84950" h="445500">
                    <a:moveTo>
                      <a:pt x="1075050" y="445500"/>
                    </a:moveTo>
                    <a:lnTo>
                      <a:pt x="0" y="440100"/>
                    </a:lnTo>
                    <a:lnTo>
                      <a:pt x="1154250" y="0"/>
                    </a:lnTo>
                    <a:lnTo>
                      <a:pt x="1984950" y="59400"/>
                    </a:lnTo>
                    <a:close/>
                  </a:path>
                </a:pathLst>
              </a:custGeom>
              <a:solidFill>
                <a:srgbClr val="949596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35CFF53D-99C8-4A81-8B55-4FAB9FB759B6}"/>
                  </a:ext>
                </a:extLst>
              </p:cNvPr>
              <p:cNvSpPr/>
              <p:nvPr/>
            </p:nvSpPr>
            <p:spPr>
              <a:xfrm>
                <a:off x="4393414" y="4232824"/>
                <a:ext cx="1703359" cy="2124929"/>
              </a:xfrm>
              <a:custGeom>
                <a:avLst/>
                <a:gdLst>
                  <a:gd name="connsiteX0" fmla="*/ 1143900 w 1346561"/>
                  <a:gd name="connsiteY0" fmla="*/ 1227127 h 1679826"/>
                  <a:gd name="connsiteX1" fmla="*/ 0 w 1346561"/>
                  <a:gd name="connsiteY1" fmla="*/ 1679826 h 1679826"/>
                  <a:gd name="connsiteX2" fmla="*/ 178650 w 1346561"/>
                  <a:gd name="connsiteY2" fmla="*/ 375726 h 1679826"/>
                  <a:gd name="connsiteX3" fmla="*/ 272700 w 1346561"/>
                  <a:gd name="connsiteY3" fmla="*/ 281676 h 1679826"/>
                  <a:gd name="connsiteX4" fmla="*/ 1224900 w 1346561"/>
                  <a:gd name="connsiteY4" fmla="*/ 32376 h 1679826"/>
                  <a:gd name="connsiteX5" fmla="*/ 1340550 w 1346561"/>
                  <a:gd name="connsiteY5" fmla="*/ 94926 h 1679826"/>
                  <a:gd name="connsiteX6" fmla="*/ 1143900 w 1346561"/>
                  <a:gd name="connsiteY6" fmla="*/ 1227127 h 167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46561" h="1679826">
                    <a:moveTo>
                      <a:pt x="1143900" y="1227127"/>
                    </a:moveTo>
                    <a:lnTo>
                      <a:pt x="0" y="1679826"/>
                    </a:lnTo>
                    <a:lnTo>
                      <a:pt x="178650" y="375726"/>
                    </a:lnTo>
                    <a:cubicBezTo>
                      <a:pt x="178650" y="308226"/>
                      <a:pt x="204750" y="281676"/>
                      <a:pt x="272700" y="281676"/>
                    </a:cubicBezTo>
                    <a:lnTo>
                      <a:pt x="1224900" y="32376"/>
                    </a:lnTo>
                    <a:cubicBezTo>
                      <a:pt x="1327950" y="6276"/>
                      <a:pt x="1361700" y="-48624"/>
                      <a:pt x="1340550" y="94926"/>
                    </a:cubicBezTo>
                    <a:lnTo>
                      <a:pt x="1143900" y="1227127"/>
                    </a:lnTo>
                    <a:close/>
                  </a:path>
                </a:pathLst>
              </a:custGeom>
              <a:solidFill>
                <a:srgbClr val="D6D6E2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FB481EC5-1CCE-4D9D-878E-9785A5F7B6EC}"/>
                  </a:ext>
                </a:extLst>
              </p:cNvPr>
              <p:cNvSpPr/>
              <p:nvPr/>
            </p:nvSpPr>
            <p:spPr>
              <a:xfrm>
                <a:off x="4467984" y="4231522"/>
                <a:ext cx="1621467" cy="1528532"/>
              </a:xfrm>
              <a:custGeom>
                <a:avLst/>
                <a:gdLst>
                  <a:gd name="connsiteX0" fmla="*/ 1160100 w 1281823"/>
                  <a:gd name="connsiteY0" fmla="*/ 32505 h 1208355"/>
                  <a:gd name="connsiteX1" fmla="*/ 207900 w 1281823"/>
                  <a:gd name="connsiteY1" fmla="*/ 281805 h 1208355"/>
                  <a:gd name="connsiteX2" fmla="*/ 113850 w 1281823"/>
                  <a:gd name="connsiteY2" fmla="*/ 375855 h 1208355"/>
                  <a:gd name="connsiteX3" fmla="*/ 0 w 1281823"/>
                  <a:gd name="connsiteY3" fmla="*/ 1208355 h 1208355"/>
                  <a:gd name="connsiteX4" fmla="*/ 1280250 w 1281823"/>
                  <a:gd name="connsiteY4" fmla="*/ 60855 h 1208355"/>
                  <a:gd name="connsiteX5" fmla="*/ 1160100 w 1281823"/>
                  <a:gd name="connsiteY5" fmla="*/ 32505 h 1208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81823" h="1208355">
                    <a:moveTo>
                      <a:pt x="1160100" y="32505"/>
                    </a:moveTo>
                    <a:lnTo>
                      <a:pt x="207900" y="281805"/>
                    </a:lnTo>
                    <a:cubicBezTo>
                      <a:pt x="140400" y="281805"/>
                      <a:pt x="113850" y="307905"/>
                      <a:pt x="113850" y="375855"/>
                    </a:cubicBezTo>
                    <a:lnTo>
                      <a:pt x="0" y="1208355"/>
                    </a:lnTo>
                    <a:lnTo>
                      <a:pt x="1280250" y="60855"/>
                    </a:lnTo>
                    <a:cubicBezTo>
                      <a:pt x="1290150" y="-39045"/>
                      <a:pt x="1253700" y="8655"/>
                      <a:pt x="1160100" y="32505"/>
                    </a:cubicBezTo>
                    <a:close/>
                  </a:path>
                </a:pathLst>
              </a:custGeom>
              <a:solidFill>
                <a:srgbClr val="C4C4D3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781EB34D-D826-48B6-ABE8-456C2FAB993F}"/>
                  </a:ext>
                </a:extLst>
              </p:cNvPr>
              <p:cNvSpPr/>
              <p:nvPr/>
            </p:nvSpPr>
            <p:spPr>
              <a:xfrm>
                <a:off x="3056847" y="5800472"/>
                <a:ext cx="2506348" cy="562973"/>
              </a:xfrm>
              <a:custGeom>
                <a:avLst/>
                <a:gdLst>
                  <a:gd name="connsiteX0" fmla="*/ 1071450 w 1981350"/>
                  <a:gd name="connsiteY0" fmla="*/ 445050 h 445049"/>
                  <a:gd name="connsiteX1" fmla="*/ 0 w 1981350"/>
                  <a:gd name="connsiteY1" fmla="*/ 389250 h 445049"/>
                  <a:gd name="connsiteX2" fmla="*/ 1150200 w 1981350"/>
                  <a:gd name="connsiteY2" fmla="*/ 0 h 445049"/>
                  <a:gd name="connsiteX3" fmla="*/ 1981350 w 1981350"/>
                  <a:gd name="connsiteY3" fmla="*/ 58950 h 445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81350" h="445049">
                    <a:moveTo>
                      <a:pt x="1071450" y="445050"/>
                    </a:moveTo>
                    <a:lnTo>
                      <a:pt x="0" y="389250"/>
                    </a:lnTo>
                    <a:lnTo>
                      <a:pt x="1150200" y="0"/>
                    </a:lnTo>
                    <a:lnTo>
                      <a:pt x="1981350" y="58950"/>
                    </a:lnTo>
                    <a:close/>
                  </a:path>
                </a:pathLst>
              </a:custGeom>
              <a:solidFill>
                <a:srgbClr val="D6D6E2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A5DE12D8-A446-4480-9E88-0C227E792377}"/>
                  </a:ext>
                </a:extLst>
              </p:cNvPr>
              <p:cNvSpPr/>
              <p:nvPr/>
            </p:nvSpPr>
            <p:spPr>
              <a:xfrm>
                <a:off x="3056847" y="5811857"/>
                <a:ext cx="1436183" cy="481005"/>
              </a:xfrm>
              <a:custGeom>
                <a:avLst/>
                <a:gdLst>
                  <a:gd name="connsiteX0" fmla="*/ 1135350 w 1135350"/>
                  <a:gd name="connsiteY0" fmla="*/ 0 h 380250"/>
                  <a:gd name="connsiteX1" fmla="*/ 1094850 w 1135350"/>
                  <a:gd name="connsiteY1" fmla="*/ 362250 h 380250"/>
                  <a:gd name="connsiteX2" fmla="*/ 0 w 1135350"/>
                  <a:gd name="connsiteY2" fmla="*/ 380250 h 380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35350" h="380250">
                    <a:moveTo>
                      <a:pt x="1135350" y="0"/>
                    </a:moveTo>
                    <a:lnTo>
                      <a:pt x="1094850" y="362250"/>
                    </a:lnTo>
                    <a:lnTo>
                      <a:pt x="0" y="380250"/>
                    </a:lnTo>
                    <a:close/>
                  </a:path>
                </a:pathLst>
              </a:custGeom>
              <a:solidFill>
                <a:srgbClr val="C4C4D3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A066632D-17A9-4C8F-BC3E-EDF958DA0D86}"/>
                  </a:ext>
                </a:extLst>
              </p:cNvPr>
              <p:cNvSpPr/>
              <p:nvPr/>
            </p:nvSpPr>
            <p:spPr>
              <a:xfrm>
                <a:off x="3697237" y="5946196"/>
                <a:ext cx="776438" cy="306818"/>
              </a:xfrm>
              <a:custGeom>
                <a:avLst/>
                <a:gdLst>
                  <a:gd name="connsiteX0" fmla="*/ 613800 w 613800"/>
                  <a:gd name="connsiteY0" fmla="*/ 0 h 242550"/>
                  <a:gd name="connsiteX1" fmla="*/ 590850 w 613800"/>
                  <a:gd name="connsiteY1" fmla="*/ 229050 h 242550"/>
                  <a:gd name="connsiteX2" fmla="*/ 0 w 613800"/>
                  <a:gd name="connsiteY2" fmla="*/ 242550 h 242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13800" h="242550">
                    <a:moveTo>
                      <a:pt x="613800" y="0"/>
                    </a:moveTo>
                    <a:lnTo>
                      <a:pt x="590850" y="229050"/>
                    </a:lnTo>
                    <a:lnTo>
                      <a:pt x="0" y="242550"/>
                    </a:lnTo>
                    <a:close/>
                  </a:path>
                </a:pathLst>
              </a:custGeom>
              <a:solidFill>
                <a:srgbClr val="9599A2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F3E2C8EB-64E1-4600-BABC-152A87AF64E9}"/>
                </a:ext>
              </a:extLst>
            </p:cNvPr>
            <p:cNvGrpSpPr/>
            <p:nvPr/>
          </p:nvGrpSpPr>
          <p:grpSpPr>
            <a:xfrm>
              <a:off x="-326597" y="974038"/>
              <a:ext cx="3316520" cy="4339835"/>
              <a:chOff x="504255" y="2118035"/>
              <a:chExt cx="3316520" cy="4339835"/>
            </a:xfrm>
          </p:grpSpPr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C8B84FD4-EEB8-4C8E-B612-327E1E7D0E17}"/>
                  </a:ext>
                </a:extLst>
              </p:cNvPr>
              <p:cNvSpPr/>
              <p:nvPr/>
            </p:nvSpPr>
            <p:spPr>
              <a:xfrm>
                <a:off x="521514" y="3587117"/>
                <a:ext cx="3299261" cy="2855212"/>
              </a:xfrm>
              <a:custGeom>
                <a:avLst/>
                <a:gdLst>
                  <a:gd name="connsiteX0" fmla="*/ 2601863 w 2608174"/>
                  <a:gd name="connsiteY0" fmla="*/ 1488729 h 2257139"/>
                  <a:gd name="connsiteX1" fmla="*/ 2598713 w 2608174"/>
                  <a:gd name="connsiteY1" fmla="*/ 1465329 h 2257139"/>
                  <a:gd name="connsiteX2" fmla="*/ 2501063 w 2608174"/>
                  <a:gd name="connsiteY2" fmla="*/ 1155279 h 2257139"/>
                  <a:gd name="connsiteX3" fmla="*/ 2437613 w 2608174"/>
                  <a:gd name="connsiteY3" fmla="*/ 1049529 h 2257139"/>
                  <a:gd name="connsiteX4" fmla="*/ 2371013 w 2608174"/>
                  <a:gd name="connsiteY4" fmla="*/ 932079 h 2257139"/>
                  <a:gd name="connsiteX5" fmla="*/ 2325113 w 2608174"/>
                  <a:gd name="connsiteY5" fmla="*/ 877629 h 2257139"/>
                  <a:gd name="connsiteX6" fmla="*/ 2275613 w 2608174"/>
                  <a:gd name="connsiteY6" fmla="*/ 806979 h 2257139"/>
                  <a:gd name="connsiteX7" fmla="*/ 2196863 w 2608174"/>
                  <a:gd name="connsiteY7" fmla="*/ 670179 h 2257139"/>
                  <a:gd name="connsiteX8" fmla="*/ 2145563 w 2608174"/>
                  <a:gd name="connsiteY8" fmla="*/ 558129 h 2257139"/>
                  <a:gd name="connsiteX9" fmla="*/ 2096963 w 2608174"/>
                  <a:gd name="connsiteY9" fmla="*/ 433929 h 2257139"/>
                  <a:gd name="connsiteX10" fmla="*/ 2057813 w 2608174"/>
                  <a:gd name="connsiteY10" fmla="*/ 312879 h 2257139"/>
                  <a:gd name="connsiteX11" fmla="*/ 2038463 w 2608174"/>
                  <a:gd name="connsiteY11" fmla="*/ 218829 h 2257139"/>
                  <a:gd name="connsiteX12" fmla="*/ 2011463 w 2608174"/>
                  <a:gd name="connsiteY12" fmla="*/ 88779 h 2257139"/>
                  <a:gd name="connsiteX13" fmla="*/ 1879613 w 2608174"/>
                  <a:gd name="connsiteY13" fmla="*/ 2379 h 2257139"/>
                  <a:gd name="connsiteX14" fmla="*/ 231263 w 2608174"/>
                  <a:gd name="connsiteY14" fmla="*/ 361029 h 2257139"/>
                  <a:gd name="connsiteX15" fmla="*/ 119213 w 2608174"/>
                  <a:gd name="connsiteY15" fmla="*/ 447429 h 2257139"/>
                  <a:gd name="connsiteX16" fmla="*/ 115613 w 2608174"/>
                  <a:gd name="connsiteY16" fmla="*/ 443379 h 2257139"/>
                  <a:gd name="connsiteX17" fmla="*/ 80513 w 2608174"/>
                  <a:gd name="connsiteY17" fmla="*/ 651729 h 2257139"/>
                  <a:gd name="connsiteX18" fmla="*/ 52613 w 2608174"/>
                  <a:gd name="connsiteY18" fmla="*/ 802479 h 2257139"/>
                  <a:gd name="connsiteX19" fmla="*/ 27863 w 2608174"/>
                  <a:gd name="connsiteY19" fmla="*/ 1013979 h 2257139"/>
                  <a:gd name="connsiteX20" fmla="*/ 22013 w 2608174"/>
                  <a:gd name="connsiteY20" fmla="*/ 1264179 h 2257139"/>
                  <a:gd name="connsiteX21" fmla="*/ 26063 w 2608174"/>
                  <a:gd name="connsiteY21" fmla="*/ 1686279 h 2257139"/>
                  <a:gd name="connsiteX22" fmla="*/ 16613 w 2608174"/>
                  <a:gd name="connsiteY22" fmla="*/ 1805079 h 2257139"/>
                  <a:gd name="connsiteX23" fmla="*/ 19313 w 2608174"/>
                  <a:gd name="connsiteY23" fmla="*/ 1863579 h 2257139"/>
                  <a:gd name="connsiteX24" fmla="*/ 33713 w 2608174"/>
                  <a:gd name="connsiteY24" fmla="*/ 1911729 h 2257139"/>
                  <a:gd name="connsiteX25" fmla="*/ 20663 w 2608174"/>
                  <a:gd name="connsiteY25" fmla="*/ 1965279 h 2257139"/>
                  <a:gd name="connsiteX26" fmla="*/ 3563 w 2608174"/>
                  <a:gd name="connsiteY26" fmla="*/ 2116479 h 2257139"/>
                  <a:gd name="connsiteX27" fmla="*/ 14363 w 2608174"/>
                  <a:gd name="connsiteY27" fmla="*/ 2245179 h 2257139"/>
                  <a:gd name="connsiteX28" fmla="*/ 131363 w 2608174"/>
                  <a:gd name="connsiteY28" fmla="*/ 2241129 h 2257139"/>
                  <a:gd name="connsiteX29" fmla="*/ 271313 w 2608174"/>
                  <a:gd name="connsiteY29" fmla="*/ 2210079 h 2257139"/>
                  <a:gd name="connsiteX30" fmla="*/ 707363 w 2608174"/>
                  <a:gd name="connsiteY30" fmla="*/ 2111979 h 2257139"/>
                  <a:gd name="connsiteX31" fmla="*/ 1808963 w 2608174"/>
                  <a:gd name="connsiteY31" fmla="*/ 1852329 h 2257139"/>
                  <a:gd name="connsiteX32" fmla="*/ 2550563 w 2608174"/>
                  <a:gd name="connsiteY32" fmla="*/ 1684479 h 2257139"/>
                  <a:gd name="connsiteX33" fmla="*/ 2582063 w 2608174"/>
                  <a:gd name="connsiteY33" fmla="*/ 1662429 h 2257139"/>
                  <a:gd name="connsiteX34" fmla="*/ 2594213 w 2608174"/>
                  <a:gd name="connsiteY34" fmla="*/ 1648479 h 2257139"/>
                  <a:gd name="connsiteX35" fmla="*/ 2601863 w 2608174"/>
                  <a:gd name="connsiteY35" fmla="*/ 1488729 h 2257139"/>
                  <a:gd name="connsiteX36" fmla="*/ 29663 w 2608174"/>
                  <a:gd name="connsiteY36" fmla="*/ 1160229 h 2257139"/>
                  <a:gd name="connsiteX37" fmla="*/ 29663 w 2608174"/>
                  <a:gd name="connsiteY37" fmla="*/ 1160229 h 2257139"/>
                  <a:gd name="connsiteX38" fmla="*/ 29663 w 2608174"/>
                  <a:gd name="connsiteY38" fmla="*/ 1159779 h 2257139"/>
                  <a:gd name="connsiteX39" fmla="*/ 29663 w 2608174"/>
                  <a:gd name="connsiteY39" fmla="*/ 1160229 h 2257139"/>
                  <a:gd name="connsiteX40" fmla="*/ 52613 w 2608174"/>
                  <a:gd name="connsiteY40" fmla="*/ 2251029 h 2257139"/>
                  <a:gd name="connsiteX41" fmla="*/ 52613 w 2608174"/>
                  <a:gd name="connsiteY41" fmla="*/ 2251029 h 2257139"/>
                  <a:gd name="connsiteX42" fmla="*/ 53063 w 2608174"/>
                  <a:gd name="connsiteY42" fmla="*/ 2250129 h 2257139"/>
                  <a:gd name="connsiteX43" fmla="*/ 54413 w 2608174"/>
                  <a:gd name="connsiteY43" fmla="*/ 2251029 h 2257139"/>
                  <a:gd name="connsiteX44" fmla="*/ 52613 w 2608174"/>
                  <a:gd name="connsiteY44" fmla="*/ 2251029 h 2257139"/>
                  <a:gd name="connsiteX45" fmla="*/ 52613 w 2608174"/>
                  <a:gd name="connsiteY45" fmla="*/ 2251029 h 2257139"/>
                  <a:gd name="connsiteX46" fmla="*/ 2029013 w 2608174"/>
                  <a:gd name="connsiteY46" fmla="*/ 1417179 h 2257139"/>
                  <a:gd name="connsiteX47" fmla="*/ 1971863 w 2608174"/>
                  <a:gd name="connsiteY47" fmla="*/ 1433379 h 2257139"/>
                  <a:gd name="connsiteX48" fmla="*/ 1966463 w 2608174"/>
                  <a:gd name="connsiteY48" fmla="*/ 1435629 h 2257139"/>
                  <a:gd name="connsiteX49" fmla="*/ 1938563 w 2608174"/>
                  <a:gd name="connsiteY49" fmla="*/ 1414929 h 2257139"/>
                  <a:gd name="connsiteX50" fmla="*/ 1929113 w 2608174"/>
                  <a:gd name="connsiteY50" fmla="*/ 1358679 h 2257139"/>
                  <a:gd name="connsiteX51" fmla="*/ 1925513 w 2608174"/>
                  <a:gd name="connsiteY51" fmla="*/ 1284879 h 2257139"/>
                  <a:gd name="connsiteX52" fmla="*/ 1927763 w 2608174"/>
                  <a:gd name="connsiteY52" fmla="*/ 1247979 h 2257139"/>
                  <a:gd name="connsiteX53" fmla="*/ 1939463 w 2608174"/>
                  <a:gd name="connsiteY53" fmla="*/ 1223679 h 2257139"/>
                  <a:gd name="connsiteX54" fmla="*/ 1952963 w 2608174"/>
                  <a:gd name="connsiteY54" fmla="*/ 1219629 h 2257139"/>
                  <a:gd name="connsiteX55" fmla="*/ 1958813 w 2608174"/>
                  <a:gd name="connsiteY55" fmla="*/ 1225929 h 2257139"/>
                  <a:gd name="connsiteX56" fmla="*/ 2033963 w 2608174"/>
                  <a:gd name="connsiteY56" fmla="*/ 1384779 h 2257139"/>
                  <a:gd name="connsiteX57" fmla="*/ 2034863 w 2608174"/>
                  <a:gd name="connsiteY57" fmla="*/ 1387479 h 2257139"/>
                  <a:gd name="connsiteX58" fmla="*/ 2029013 w 2608174"/>
                  <a:gd name="connsiteY58" fmla="*/ 1417179 h 2257139"/>
                  <a:gd name="connsiteX59" fmla="*/ 2208563 w 2608174"/>
                  <a:gd name="connsiteY59" fmla="*/ 1761879 h 2257139"/>
                  <a:gd name="connsiteX60" fmla="*/ 2208563 w 2608174"/>
                  <a:gd name="connsiteY60" fmla="*/ 1761879 h 2257139"/>
                  <a:gd name="connsiteX61" fmla="*/ 2208563 w 2608174"/>
                  <a:gd name="connsiteY61" fmla="*/ 1761879 h 2257139"/>
                  <a:gd name="connsiteX62" fmla="*/ 2208563 w 2608174"/>
                  <a:gd name="connsiteY62" fmla="*/ 1761879 h 2257139"/>
                  <a:gd name="connsiteX63" fmla="*/ 2379113 w 2608174"/>
                  <a:gd name="connsiteY63" fmla="*/ 1726779 h 2257139"/>
                  <a:gd name="connsiteX64" fmla="*/ 2379113 w 2608174"/>
                  <a:gd name="connsiteY64" fmla="*/ 1726779 h 2257139"/>
                  <a:gd name="connsiteX65" fmla="*/ 2379113 w 2608174"/>
                  <a:gd name="connsiteY65" fmla="*/ 1726779 h 2257139"/>
                  <a:gd name="connsiteX66" fmla="*/ 2379113 w 2608174"/>
                  <a:gd name="connsiteY66" fmla="*/ 1726779 h 2257139"/>
                  <a:gd name="connsiteX67" fmla="*/ 2379113 w 2608174"/>
                  <a:gd name="connsiteY67" fmla="*/ 1726779 h 2257139"/>
                  <a:gd name="connsiteX68" fmla="*/ 2590613 w 2608174"/>
                  <a:gd name="connsiteY68" fmla="*/ 1444629 h 2257139"/>
                  <a:gd name="connsiteX69" fmla="*/ 2590613 w 2608174"/>
                  <a:gd name="connsiteY69" fmla="*/ 1443729 h 2257139"/>
                  <a:gd name="connsiteX70" fmla="*/ 2591063 w 2608174"/>
                  <a:gd name="connsiteY70" fmla="*/ 1443729 h 2257139"/>
                  <a:gd name="connsiteX71" fmla="*/ 2590613 w 2608174"/>
                  <a:gd name="connsiteY71" fmla="*/ 1444629 h 225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2608174" h="2257139">
                    <a:moveTo>
                      <a:pt x="2601863" y="1488729"/>
                    </a:moveTo>
                    <a:cubicBezTo>
                      <a:pt x="2600963" y="1480629"/>
                      <a:pt x="2599613" y="1472979"/>
                      <a:pt x="2598713" y="1465329"/>
                    </a:cubicBezTo>
                    <a:cubicBezTo>
                      <a:pt x="2585213" y="1359129"/>
                      <a:pt x="2556413" y="1247979"/>
                      <a:pt x="2501063" y="1155279"/>
                    </a:cubicBezTo>
                    <a:cubicBezTo>
                      <a:pt x="2479913" y="1120179"/>
                      <a:pt x="2459213" y="1084629"/>
                      <a:pt x="2437613" y="1049529"/>
                    </a:cubicBezTo>
                    <a:cubicBezTo>
                      <a:pt x="2422763" y="1025229"/>
                      <a:pt x="2371463" y="940629"/>
                      <a:pt x="2371013" y="932079"/>
                    </a:cubicBezTo>
                    <a:cubicBezTo>
                      <a:pt x="2370563" y="923529"/>
                      <a:pt x="2337713" y="889329"/>
                      <a:pt x="2325113" y="877629"/>
                    </a:cubicBezTo>
                    <a:cubicBezTo>
                      <a:pt x="2304863" y="858729"/>
                      <a:pt x="2290013" y="829929"/>
                      <a:pt x="2275613" y="806979"/>
                    </a:cubicBezTo>
                    <a:cubicBezTo>
                      <a:pt x="2247713" y="762429"/>
                      <a:pt x="2222063" y="716079"/>
                      <a:pt x="2196863" y="670179"/>
                    </a:cubicBezTo>
                    <a:cubicBezTo>
                      <a:pt x="2177063" y="634179"/>
                      <a:pt x="2159963" y="596829"/>
                      <a:pt x="2145563" y="558129"/>
                    </a:cubicBezTo>
                    <a:cubicBezTo>
                      <a:pt x="2130263" y="518079"/>
                      <a:pt x="2107763" y="475329"/>
                      <a:pt x="2096963" y="433929"/>
                    </a:cubicBezTo>
                    <a:cubicBezTo>
                      <a:pt x="2086613" y="392529"/>
                      <a:pt x="2066813" y="354729"/>
                      <a:pt x="2057813" y="312879"/>
                    </a:cubicBezTo>
                    <a:cubicBezTo>
                      <a:pt x="2051063" y="281829"/>
                      <a:pt x="2044763" y="250329"/>
                      <a:pt x="2038463" y="218829"/>
                    </a:cubicBezTo>
                    <a:cubicBezTo>
                      <a:pt x="2029463" y="175629"/>
                      <a:pt x="2020463" y="131979"/>
                      <a:pt x="2011463" y="88779"/>
                    </a:cubicBezTo>
                    <a:cubicBezTo>
                      <a:pt x="1998863" y="28479"/>
                      <a:pt x="1939913" y="-10221"/>
                      <a:pt x="1879613" y="2379"/>
                    </a:cubicBezTo>
                    <a:cubicBezTo>
                      <a:pt x="1879613" y="2379"/>
                      <a:pt x="259163" y="351579"/>
                      <a:pt x="231263" y="361029"/>
                    </a:cubicBezTo>
                    <a:cubicBezTo>
                      <a:pt x="184913" y="376329"/>
                      <a:pt x="130463" y="393429"/>
                      <a:pt x="119213" y="447429"/>
                    </a:cubicBezTo>
                    <a:cubicBezTo>
                      <a:pt x="117413" y="446529"/>
                      <a:pt x="116063" y="445629"/>
                      <a:pt x="115613" y="443379"/>
                    </a:cubicBezTo>
                    <a:cubicBezTo>
                      <a:pt x="102113" y="512679"/>
                      <a:pt x="71513" y="581529"/>
                      <a:pt x="80513" y="651729"/>
                    </a:cubicBezTo>
                    <a:cubicBezTo>
                      <a:pt x="88163" y="711579"/>
                      <a:pt x="63413" y="752079"/>
                      <a:pt x="52613" y="802479"/>
                    </a:cubicBezTo>
                    <a:cubicBezTo>
                      <a:pt x="40463" y="872229"/>
                      <a:pt x="34613" y="943329"/>
                      <a:pt x="27863" y="1013979"/>
                    </a:cubicBezTo>
                    <a:cubicBezTo>
                      <a:pt x="19313" y="1102179"/>
                      <a:pt x="18413" y="1175529"/>
                      <a:pt x="22013" y="1264179"/>
                    </a:cubicBezTo>
                    <a:cubicBezTo>
                      <a:pt x="27863" y="1398279"/>
                      <a:pt x="-23437" y="1558929"/>
                      <a:pt x="26063" y="1686279"/>
                    </a:cubicBezTo>
                    <a:cubicBezTo>
                      <a:pt x="41813" y="1726779"/>
                      <a:pt x="23813" y="1765479"/>
                      <a:pt x="16613" y="1805079"/>
                    </a:cubicBezTo>
                    <a:cubicBezTo>
                      <a:pt x="13013" y="1824879"/>
                      <a:pt x="11663" y="1844679"/>
                      <a:pt x="19313" y="1863579"/>
                    </a:cubicBezTo>
                    <a:cubicBezTo>
                      <a:pt x="26513" y="1882029"/>
                      <a:pt x="35063" y="1891929"/>
                      <a:pt x="33713" y="1911729"/>
                    </a:cubicBezTo>
                    <a:cubicBezTo>
                      <a:pt x="32363" y="1930179"/>
                      <a:pt x="26063" y="1947729"/>
                      <a:pt x="20663" y="1965279"/>
                    </a:cubicBezTo>
                    <a:cubicBezTo>
                      <a:pt x="5813" y="2014329"/>
                      <a:pt x="4013" y="2065629"/>
                      <a:pt x="3563" y="2116479"/>
                    </a:cubicBezTo>
                    <a:cubicBezTo>
                      <a:pt x="3563" y="2148429"/>
                      <a:pt x="-9487" y="2220429"/>
                      <a:pt x="14363" y="2245179"/>
                    </a:cubicBezTo>
                    <a:cubicBezTo>
                      <a:pt x="38663" y="2270829"/>
                      <a:pt x="99413" y="2248329"/>
                      <a:pt x="131363" y="2241129"/>
                    </a:cubicBezTo>
                    <a:cubicBezTo>
                      <a:pt x="178163" y="2230779"/>
                      <a:pt x="224513" y="2220429"/>
                      <a:pt x="271313" y="2210079"/>
                    </a:cubicBezTo>
                    <a:cubicBezTo>
                      <a:pt x="416663" y="2177679"/>
                      <a:pt x="562013" y="2144829"/>
                      <a:pt x="707363" y="2111979"/>
                    </a:cubicBezTo>
                    <a:cubicBezTo>
                      <a:pt x="891413" y="2070579"/>
                      <a:pt x="1622663" y="1895079"/>
                      <a:pt x="1808963" y="1852329"/>
                    </a:cubicBezTo>
                    <a:cubicBezTo>
                      <a:pt x="1960613" y="1817679"/>
                      <a:pt x="2542913" y="1687179"/>
                      <a:pt x="2550563" y="1684479"/>
                    </a:cubicBezTo>
                    <a:cubicBezTo>
                      <a:pt x="2562713" y="1679979"/>
                      <a:pt x="2573963" y="1673679"/>
                      <a:pt x="2582063" y="1662429"/>
                    </a:cubicBezTo>
                    <a:cubicBezTo>
                      <a:pt x="2586113" y="1657929"/>
                      <a:pt x="2590163" y="1653429"/>
                      <a:pt x="2594213" y="1648479"/>
                    </a:cubicBezTo>
                    <a:cubicBezTo>
                      <a:pt x="2614463" y="1601229"/>
                      <a:pt x="2608613" y="1542279"/>
                      <a:pt x="2601863" y="1488729"/>
                    </a:cubicBezTo>
                    <a:close/>
                    <a:moveTo>
                      <a:pt x="29663" y="1160229"/>
                    </a:moveTo>
                    <a:cubicBezTo>
                      <a:pt x="29663" y="1160229"/>
                      <a:pt x="29663" y="1160229"/>
                      <a:pt x="29663" y="1160229"/>
                    </a:cubicBezTo>
                    <a:cubicBezTo>
                      <a:pt x="29213" y="1160229"/>
                      <a:pt x="29663" y="1159779"/>
                      <a:pt x="29663" y="1159779"/>
                    </a:cubicBezTo>
                    <a:cubicBezTo>
                      <a:pt x="29663" y="1159779"/>
                      <a:pt x="29663" y="1160229"/>
                      <a:pt x="29663" y="1160229"/>
                    </a:cubicBezTo>
                    <a:close/>
                    <a:moveTo>
                      <a:pt x="52613" y="2251029"/>
                    </a:moveTo>
                    <a:cubicBezTo>
                      <a:pt x="52613" y="2251029"/>
                      <a:pt x="52613" y="2251029"/>
                      <a:pt x="52613" y="2251029"/>
                    </a:cubicBezTo>
                    <a:lnTo>
                      <a:pt x="53063" y="2250129"/>
                    </a:lnTo>
                    <a:cubicBezTo>
                      <a:pt x="53513" y="2250579"/>
                      <a:pt x="53963" y="2250579"/>
                      <a:pt x="54413" y="2251029"/>
                    </a:cubicBezTo>
                    <a:cubicBezTo>
                      <a:pt x="53513" y="2251029"/>
                      <a:pt x="53063" y="2251029"/>
                      <a:pt x="52613" y="2251029"/>
                    </a:cubicBezTo>
                    <a:cubicBezTo>
                      <a:pt x="52613" y="2251029"/>
                      <a:pt x="52613" y="2251029"/>
                      <a:pt x="52613" y="2251029"/>
                    </a:cubicBezTo>
                    <a:close/>
                    <a:moveTo>
                      <a:pt x="2029013" y="1417179"/>
                    </a:moveTo>
                    <a:cubicBezTo>
                      <a:pt x="2010113" y="1422579"/>
                      <a:pt x="1990763" y="1427979"/>
                      <a:pt x="1971863" y="1433379"/>
                    </a:cubicBezTo>
                    <a:cubicBezTo>
                      <a:pt x="1970063" y="1433829"/>
                      <a:pt x="1968263" y="1434729"/>
                      <a:pt x="1966463" y="1435629"/>
                    </a:cubicBezTo>
                    <a:cubicBezTo>
                      <a:pt x="1946663" y="1448229"/>
                      <a:pt x="1942163" y="1430679"/>
                      <a:pt x="1938563" y="1414929"/>
                    </a:cubicBezTo>
                    <a:cubicBezTo>
                      <a:pt x="1934513" y="1396479"/>
                      <a:pt x="1931363" y="1377579"/>
                      <a:pt x="1929113" y="1358679"/>
                    </a:cubicBezTo>
                    <a:cubicBezTo>
                      <a:pt x="1926413" y="1333929"/>
                      <a:pt x="1925063" y="1309629"/>
                      <a:pt x="1925513" y="1284879"/>
                    </a:cubicBezTo>
                    <a:cubicBezTo>
                      <a:pt x="1925963" y="1273629"/>
                      <a:pt x="1924163" y="1258779"/>
                      <a:pt x="1927763" y="1247979"/>
                    </a:cubicBezTo>
                    <a:cubicBezTo>
                      <a:pt x="1930463" y="1239879"/>
                      <a:pt x="1935863" y="1231779"/>
                      <a:pt x="1939463" y="1223679"/>
                    </a:cubicBezTo>
                    <a:cubicBezTo>
                      <a:pt x="1942163" y="1216929"/>
                      <a:pt x="1946663" y="1215579"/>
                      <a:pt x="1952963" y="1219629"/>
                    </a:cubicBezTo>
                    <a:cubicBezTo>
                      <a:pt x="1955213" y="1220979"/>
                      <a:pt x="1957463" y="1223229"/>
                      <a:pt x="1958813" y="1225929"/>
                    </a:cubicBezTo>
                    <a:cubicBezTo>
                      <a:pt x="1987613" y="1277229"/>
                      <a:pt x="2019563" y="1327179"/>
                      <a:pt x="2033963" y="1384779"/>
                    </a:cubicBezTo>
                    <a:cubicBezTo>
                      <a:pt x="2034413" y="1385679"/>
                      <a:pt x="2034413" y="1386579"/>
                      <a:pt x="2034863" y="1387479"/>
                    </a:cubicBezTo>
                    <a:cubicBezTo>
                      <a:pt x="2039813" y="1398279"/>
                      <a:pt x="2049263" y="1409979"/>
                      <a:pt x="2029013" y="1417179"/>
                    </a:cubicBezTo>
                    <a:close/>
                    <a:moveTo>
                      <a:pt x="2208563" y="1761879"/>
                    </a:moveTo>
                    <a:cubicBezTo>
                      <a:pt x="2208563" y="1761879"/>
                      <a:pt x="2208563" y="1761879"/>
                      <a:pt x="2208563" y="1761879"/>
                    </a:cubicBezTo>
                    <a:cubicBezTo>
                      <a:pt x="2208563" y="1761879"/>
                      <a:pt x="2208563" y="1762329"/>
                      <a:pt x="2208563" y="1761879"/>
                    </a:cubicBezTo>
                    <a:cubicBezTo>
                      <a:pt x="2208563" y="1762329"/>
                      <a:pt x="2208563" y="1761879"/>
                      <a:pt x="2208563" y="1761879"/>
                    </a:cubicBezTo>
                    <a:close/>
                    <a:moveTo>
                      <a:pt x="2379113" y="1726779"/>
                    </a:moveTo>
                    <a:lnTo>
                      <a:pt x="2379113" y="1726779"/>
                    </a:lnTo>
                    <a:cubicBezTo>
                      <a:pt x="2379113" y="1726779"/>
                      <a:pt x="2379113" y="1726779"/>
                      <a:pt x="2379113" y="1726779"/>
                    </a:cubicBezTo>
                    <a:cubicBezTo>
                      <a:pt x="2379113" y="1726779"/>
                      <a:pt x="2379113" y="1726779"/>
                      <a:pt x="2379113" y="1726779"/>
                    </a:cubicBezTo>
                    <a:cubicBezTo>
                      <a:pt x="2379113" y="1726779"/>
                      <a:pt x="2379113" y="1726779"/>
                      <a:pt x="2379113" y="1726779"/>
                    </a:cubicBezTo>
                    <a:close/>
                    <a:moveTo>
                      <a:pt x="2590613" y="1444629"/>
                    </a:moveTo>
                    <a:cubicBezTo>
                      <a:pt x="2590613" y="1444179"/>
                      <a:pt x="2590613" y="1444179"/>
                      <a:pt x="2590613" y="1443729"/>
                    </a:cubicBezTo>
                    <a:cubicBezTo>
                      <a:pt x="2590613" y="1443729"/>
                      <a:pt x="2590613" y="1443729"/>
                      <a:pt x="2591063" y="1443729"/>
                    </a:cubicBezTo>
                    <a:cubicBezTo>
                      <a:pt x="2590613" y="1443729"/>
                      <a:pt x="2590613" y="1444179"/>
                      <a:pt x="2590613" y="1444629"/>
                    </a:cubicBezTo>
                    <a:close/>
                  </a:path>
                </a:pathLst>
              </a:custGeom>
              <a:solidFill>
                <a:srgbClr val="4D4039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92279EA8-4443-4F6C-8064-9AB39A4487CA}"/>
                  </a:ext>
                </a:extLst>
              </p:cNvPr>
              <p:cNvSpPr/>
              <p:nvPr/>
            </p:nvSpPr>
            <p:spPr>
              <a:xfrm>
                <a:off x="504255" y="3979477"/>
                <a:ext cx="1440380" cy="2478393"/>
              </a:xfrm>
              <a:custGeom>
                <a:avLst/>
                <a:gdLst>
                  <a:gd name="connsiteX0" fmla="*/ 1118358 w 1138668"/>
                  <a:gd name="connsiteY0" fmla="*/ 1243355 h 1959251"/>
                  <a:gd name="connsiteX1" fmla="*/ 1103508 w 1138668"/>
                  <a:gd name="connsiteY1" fmla="*/ 992255 h 1959251"/>
                  <a:gd name="connsiteX2" fmla="*/ 1085508 w 1138668"/>
                  <a:gd name="connsiteY2" fmla="*/ 825755 h 1959251"/>
                  <a:gd name="connsiteX3" fmla="*/ 1044108 w 1138668"/>
                  <a:gd name="connsiteY3" fmla="*/ 532805 h 1959251"/>
                  <a:gd name="connsiteX4" fmla="*/ 951858 w 1138668"/>
                  <a:gd name="connsiteY4" fmla="*/ 166955 h 1959251"/>
                  <a:gd name="connsiteX5" fmla="*/ 939708 w 1138668"/>
                  <a:gd name="connsiteY5" fmla="*/ 151655 h 1959251"/>
                  <a:gd name="connsiteX6" fmla="*/ 918108 w 1138668"/>
                  <a:gd name="connsiteY6" fmla="*/ 190805 h 1959251"/>
                  <a:gd name="connsiteX7" fmla="*/ 981108 w 1138668"/>
                  <a:gd name="connsiteY7" fmla="*/ 556205 h 1959251"/>
                  <a:gd name="connsiteX8" fmla="*/ 1010808 w 1138668"/>
                  <a:gd name="connsiteY8" fmla="*/ 951305 h 1959251"/>
                  <a:gd name="connsiteX9" fmla="*/ 977508 w 1138668"/>
                  <a:gd name="connsiteY9" fmla="*/ 1159205 h 1959251"/>
                  <a:gd name="connsiteX10" fmla="*/ 940608 w 1138668"/>
                  <a:gd name="connsiteY10" fmla="*/ 1235705 h 1959251"/>
                  <a:gd name="connsiteX11" fmla="*/ 907758 w 1138668"/>
                  <a:gd name="connsiteY11" fmla="*/ 1254605 h 1959251"/>
                  <a:gd name="connsiteX12" fmla="*/ 884808 w 1138668"/>
                  <a:gd name="connsiteY12" fmla="*/ 1224005 h 1959251"/>
                  <a:gd name="connsiteX13" fmla="*/ 874908 w 1138668"/>
                  <a:gd name="connsiteY13" fmla="*/ 1155155 h 1959251"/>
                  <a:gd name="connsiteX14" fmla="*/ 856458 w 1138668"/>
                  <a:gd name="connsiteY14" fmla="*/ 1008455 h 1959251"/>
                  <a:gd name="connsiteX15" fmla="*/ 820908 w 1138668"/>
                  <a:gd name="connsiteY15" fmla="*/ 913055 h 1959251"/>
                  <a:gd name="connsiteX16" fmla="*/ 681408 w 1138668"/>
                  <a:gd name="connsiteY16" fmla="*/ 1120505 h 1959251"/>
                  <a:gd name="connsiteX17" fmla="*/ 622908 w 1138668"/>
                  <a:gd name="connsiteY17" fmla="*/ 1231205 h 1959251"/>
                  <a:gd name="connsiteX18" fmla="*/ 571158 w 1138668"/>
                  <a:gd name="connsiteY18" fmla="*/ 1261355 h 1959251"/>
                  <a:gd name="connsiteX19" fmla="*/ 534708 w 1138668"/>
                  <a:gd name="connsiteY19" fmla="*/ 1214105 h 1959251"/>
                  <a:gd name="connsiteX20" fmla="*/ 513558 w 1138668"/>
                  <a:gd name="connsiteY20" fmla="*/ 1099355 h 1959251"/>
                  <a:gd name="connsiteX21" fmla="*/ 502758 w 1138668"/>
                  <a:gd name="connsiteY21" fmla="*/ 1017005 h 1959251"/>
                  <a:gd name="connsiteX22" fmla="*/ 459558 w 1138668"/>
                  <a:gd name="connsiteY22" fmla="*/ 1000805 h 1959251"/>
                  <a:gd name="connsiteX23" fmla="*/ 430758 w 1138668"/>
                  <a:gd name="connsiteY23" fmla="*/ 1025555 h 1959251"/>
                  <a:gd name="connsiteX24" fmla="*/ 307908 w 1138668"/>
                  <a:gd name="connsiteY24" fmla="*/ 1210505 h 1959251"/>
                  <a:gd name="connsiteX25" fmla="*/ 260658 w 1138668"/>
                  <a:gd name="connsiteY25" fmla="*/ 1372955 h 1959251"/>
                  <a:gd name="connsiteX26" fmla="*/ 296208 w 1138668"/>
                  <a:gd name="connsiteY26" fmla="*/ 1399505 h 1959251"/>
                  <a:gd name="connsiteX27" fmla="*/ 341208 w 1138668"/>
                  <a:gd name="connsiteY27" fmla="*/ 1377005 h 1959251"/>
                  <a:gd name="connsiteX28" fmla="*/ 455508 w 1138668"/>
                  <a:gd name="connsiteY28" fmla="*/ 1294205 h 1959251"/>
                  <a:gd name="connsiteX29" fmla="*/ 472158 w 1138668"/>
                  <a:gd name="connsiteY29" fmla="*/ 1287455 h 1959251"/>
                  <a:gd name="connsiteX30" fmla="*/ 473508 w 1138668"/>
                  <a:gd name="connsiteY30" fmla="*/ 1306355 h 1959251"/>
                  <a:gd name="connsiteX31" fmla="*/ 424908 w 1138668"/>
                  <a:gd name="connsiteY31" fmla="*/ 1390055 h 1959251"/>
                  <a:gd name="connsiteX32" fmla="*/ 342558 w 1138668"/>
                  <a:gd name="connsiteY32" fmla="*/ 1448105 h 1959251"/>
                  <a:gd name="connsiteX33" fmla="*/ 286308 w 1138668"/>
                  <a:gd name="connsiteY33" fmla="*/ 1476005 h 1959251"/>
                  <a:gd name="connsiteX34" fmla="*/ 178758 w 1138668"/>
                  <a:gd name="connsiteY34" fmla="*/ 1515155 h 1959251"/>
                  <a:gd name="connsiteX35" fmla="*/ 96408 w 1138668"/>
                  <a:gd name="connsiteY35" fmla="*/ 1460255 h 1959251"/>
                  <a:gd name="connsiteX36" fmla="*/ 105858 w 1138668"/>
                  <a:gd name="connsiteY36" fmla="*/ 1336055 h 1959251"/>
                  <a:gd name="connsiteX37" fmla="*/ 185058 w 1138668"/>
                  <a:gd name="connsiteY37" fmla="*/ 1201505 h 1959251"/>
                  <a:gd name="connsiteX38" fmla="*/ 330858 w 1138668"/>
                  <a:gd name="connsiteY38" fmla="*/ 1075955 h 1959251"/>
                  <a:gd name="connsiteX39" fmla="*/ 342108 w 1138668"/>
                  <a:gd name="connsiteY39" fmla="*/ 1053455 h 1959251"/>
                  <a:gd name="connsiteX40" fmla="*/ 320058 w 1138668"/>
                  <a:gd name="connsiteY40" fmla="*/ 1040855 h 1959251"/>
                  <a:gd name="connsiteX41" fmla="*/ 273258 w 1138668"/>
                  <a:gd name="connsiteY41" fmla="*/ 1035455 h 1959251"/>
                  <a:gd name="connsiteX42" fmla="*/ 166608 w 1138668"/>
                  <a:gd name="connsiteY42" fmla="*/ 1011155 h 1959251"/>
                  <a:gd name="connsiteX43" fmla="*/ 73458 w 1138668"/>
                  <a:gd name="connsiteY43" fmla="*/ 872105 h 1959251"/>
                  <a:gd name="connsiteX44" fmla="*/ 100458 w 1138668"/>
                  <a:gd name="connsiteY44" fmla="*/ 897755 h 1959251"/>
                  <a:gd name="connsiteX45" fmla="*/ 158508 w 1138668"/>
                  <a:gd name="connsiteY45" fmla="*/ 966155 h 1959251"/>
                  <a:gd name="connsiteX46" fmla="*/ 188208 w 1138668"/>
                  <a:gd name="connsiteY46" fmla="*/ 985955 h 1959251"/>
                  <a:gd name="connsiteX47" fmla="*/ 219708 w 1138668"/>
                  <a:gd name="connsiteY47" fmla="*/ 960305 h 1959251"/>
                  <a:gd name="connsiteX48" fmla="*/ 209358 w 1138668"/>
                  <a:gd name="connsiteY48" fmla="*/ 933305 h 1959251"/>
                  <a:gd name="connsiteX49" fmla="*/ 181458 w 1138668"/>
                  <a:gd name="connsiteY49" fmla="*/ 884705 h 1959251"/>
                  <a:gd name="connsiteX50" fmla="*/ 109008 w 1138668"/>
                  <a:gd name="connsiteY50" fmla="*/ 653405 h 1959251"/>
                  <a:gd name="connsiteX51" fmla="*/ 117108 w 1138668"/>
                  <a:gd name="connsiteY51" fmla="*/ 427055 h 1959251"/>
                  <a:gd name="connsiteX52" fmla="*/ 155808 w 1138668"/>
                  <a:gd name="connsiteY52" fmla="*/ 238055 h 1959251"/>
                  <a:gd name="connsiteX53" fmla="*/ 179208 w 1138668"/>
                  <a:gd name="connsiteY53" fmla="*/ 205655 h 1959251"/>
                  <a:gd name="connsiteX54" fmla="*/ 205308 w 1138668"/>
                  <a:gd name="connsiteY54" fmla="*/ 235355 h 1959251"/>
                  <a:gd name="connsiteX55" fmla="*/ 235008 w 1138668"/>
                  <a:gd name="connsiteY55" fmla="*/ 341105 h 1959251"/>
                  <a:gd name="connsiteX56" fmla="*/ 250308 w 1138668"/>
                  <a:gd name="connsiteY56" fmla="*/ 369455 h 1959251"/>
                  <a:gd name="connsiteX57" fmla="*/ 260658 w 1138668"/>
                  <a:gd name="connsiteY57" fmla="*/ 312755 h 1959251"/>
                  <a:gd name="connsiteX58" fmla="*/ 365958 w 1138668"/>
                  <a:gd name="connsiteY58" fmla="*/ 120155 h 1959251"/>
                  <a:gd name="connsiteX59" fmla="*/ 420408 w 1138668"/>
                  <a:gd name="connsiteY59" fmla="*/ 80105 h 1959251"/>
                  <a:gd name="connsiteX60" fmla="*/ 421758 w 1138668"/>
                  <a:gd name="connsiteY60" fmla="*/ 75605 h 1959251"/>
                  <a:gd name="connsiteX61" fmla="*/ 422208 w 1138668"/>
                  <a:gd name="connsiteY61" fmla="*/ 73805 h 1959251"/>
                  <a:gd name="connsiteX62" fmla="*/ 422208 w 1138668"/>
                  <a:gd name="connsiteY62" fmla="*/ 29255 h 1959251"/>
                  <a:gd name="connsiteX63" fmla="*/ 421758 w 1138668"/>
                  <a:gd name="connsiteY63" fmla="*/ 25205 h 1959251"/>
                  <a:gd name="connsiteX64" fmla="*/ 417258 w 1138668"/>
                  <a:gd name="connsiteY64" fmla="*/ 3605 h 1959251"/>
                  <a:gd name="connsiteX65" fmla="*/ 347058 w 1138668"/>
                  <a:gd name="connsiteY65" fmla="*/ 15305 h 1959251"/>
                  <a:gd name="connsiteX66" fmla="*/ 201708 w 1138668"/>
                  <a:gd name="connsiteY66" fmla="*/ 55805 h 1959251"/>
                  <a:gd name="connsiteX67" fmla="*/ 130158 w 1138668"/>
                  <a:gd name="connsiteY67" fmla="*/ 103055 h 1959251"/>
                  <a:gd name="connsiteX68" fmla="*/ 108558 w 1138668"/>
                  <a:gd name="connsiteY68" fmla="*/ 183605 h 1959251"/>
                  <a:gd name="connsiteX69" fmla="*/ 100908 w 1138668"/>
                  <a:gd name="connsiteY69" fmla="*/ 213305 h 1959251"/>
                  <a:gd name="connsiteX70" fmla="*/ 88308 w 1138668"/>
                  <a:gd name="connsiteY70" fmla="*/ 294755 h 1959251"/>
                  <a:gd name="connsiteX71" fmla="*/ 71658 w 1138668"/>
                  <a:gd name="connsiteY71" fmla="*/ 383405 h 1959251"/>
                  <a:gd name="connsiteX72" fmla="*/ 37008 w 1138668"/>
                  <a:gd name="connsiteY72" fmla="*/ 676355 h 1959251"/>
                  <a:gd name="connsiteX73" fmla="*/ 22608 w 1138668"/>
                  <a:gd name="connsiteY73" fmla="*/ 825305 h 1959251"/>
                  <a:gd name="connsiteX74" fmla="*/ 30258 w 1138668"/>
                  <a:gd name="connsiteY74" fmla="*/ 972455 h 1959251"/>
                  <a:gd name="connsiteX75" fmla="*/ 19908 w 1138668"/>
                  <a:gd name="connsiteY75" fmla="*/ 1148855 h 1959251"/>
                  <a:gd name="connsiteX76" fmla="*/ 15858 w 1138668"/>
                  <a:gd name="connsiteY76" fmla="*/ 1309505 h 1959251"/>
                  <a:gd name="connsiteX77" fmla="*/ 31158 w 1138668"/>
                  <a:gd name="connsiteY77" fmla="*/ 1397255 h 1959251"/>
                  <a:gd name="connsiteX78" fmla="*/ 19908 w 1138668"/>
                  <a:gd name="connsiteY78" fmla="*/ 1490855 h 1959251"/>
                  <a:gd name="connsiteX79" fmla="*/ 30258 w 1138668"/>
                  <a:gd name="connsiteY79" fmla="*/ 1581755 h 1959251"/>
                  <a:gd name="connsiteX80" fmla="*/ 15408 w 1138668"/>
                  <a:gd name="connsiteY80" fmla="*/ 1667255 h 1959251"/>
                  <a:gd name="connsiteX81" fmla="*/ 3708 w 1138668"/>
                  <a:gd name="connsiteY81" fmla="*/ 1831055 h 1959251"/>
                  <a:gd name="connsiteX82" fmla="*/ 8658 w 1138668"/>
                  <a:gd name="connsiteY82" fmla="*/ 1935005 h 1959251"/>
                  <a:gd name="connsiteX83" fmla="*/ 78408 w 1138668"/>
                  <a:gd name="connsiteY83" fmla="*/ 1955255 h 1959251"/>
                  <a:gd name="connsiteX84" fmla="*/ 222858 w 1138668"/>
                  <a:gd name="connsiteY84" fmla="*/ 1897655 h 1959251"/>
                  <a:gd name="connsiteX85" fmla="*/ 788058 w 1138668"/>
                  <a:gd name="connsiteY85" fmla="*/ 1727555 h 1959251"/>
                  <a:gd name="connsiteX86" fmla="*/ 1138608 w 1138668"/>
                  <a:gd name="connsiteY86" fmla="*/ 1663655 h 1959251"/>
                  <a:gd name="connsiteX87" fmla="*/ 1118358 w 1138668"/>
                  <a:gd name="connsiteY87" fmla="*/ 1243355 h 1959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1138668" h="1959251">
                    <a:moveTo>
                      <a:pt x="1118358" y="1243355"/>
                    </a:moveTo>
                    <a:cubicBezTo>
                      <a:pt x="1119258" y="1159205"/>
                      <a:pt x="1108458" y="1075955"/>
                      <a:pt x="1103508" y="992255"/>
                    </a:cubicBezTo>
                    <a:cubicBezTo>
                      <a:pt x="1096758" y="936905"/>
                      <a:pt x="1090458" y="881555"/>
                      <a:pt x="1085508" y="825755"/>
                    </a:cubicBezTo>
                    <a:cubicBezTo>
                      <a:pt x="1080558" y="803255"/>
                      <a:pt x="1039608" y="545405"/>
                      <a:pt x="1044108" y="532805"/>
                    </a:cubicBezTo>
                    <a:cubicBezTo>
                      <a:pt x="1042308" y="499055"/>
                      <a:pt x="971658" y="230855"/>
                      <a:pt x="951858" y="166955"/>
                    </a:cubicBezTo>
                    <a:cubicBezTo>
                      <a:pt x="950058" y="160655"/>
                      <a:pt x="946458" y="154805"/>
                      <a:pt x="939708" y="151655"/>
                    </a:cubicBezTo>
                    <a:cubicBezTo>
                      <a:pt x="917658" y="156605"/>
                      <a:pt x="919458" y="174605"/>
                      <a:pt x="918108" y="190805"/>
                    </a:cubicBezTo>
                    <a:cubicBezTo>
                      <a:pt x="938808" y="312755"/>
                      <a:pt x="963558" y="433805"/>
                      <a:pt x="981108" y="556205"/>
                    </a:cubicBezTo>
                    <a:cubicBezTo>
                      <a:pt x="999558" y="687155"/>
                      <a:pt x="1019358" y="818105"/>
                      <a:pt x="1010808" y="951305"/>
                    </a:cubicBezTo>
                    <a:cubicBezTo>
                      <a:pt x="1006308" y="1021955"/>
                      <a:pt x="997758" y="1091255"/>
                      <a:pt x="977508" y="1159205"/>
                    </a:cubicBezTo>
                    <a:cubicBezTo>
                      <a:pt x="969408" y="1186655"/>
                      <a:pt x="958608" y="1212755"/>
                      <a:pt x="940608" y="1235705"/>
                    </a:cubicBezTo>
                    <a:cubicBezTo>
                      <a:pt x="932058" y="1246505"/>
                      <a:pt x="923058" y="1258205"/>
                      <a:pt x="907758" y="1254605"/>
                    </a:cubicBezTo>
                    <a:cubicBezTo>
                      <a:pt x="892908" y="1251455"/>
                      <a:pt x="887958" y="1237505"/>
                      <a:pt x="884808" y="1224005"/>
                    </a:cubicBezTo>
                    <a:cubicBezTo>
                      <a:pt x="879408" y="1201505"/>
                      <a:pt x="877158" y="1178555"/>
                      <a:pt x="874908" y="1155155"/>
                    </a:cubicBezTo>
                    <a:cubicBezTo>
                      <a:pt x="870858" y="1106105"/>
                      <a:pt x="868158" y="1056605"/>
                      <a:pt x="856458" y="1008455"/>
                    </a:cubicBezTo>
                    <a:cubicBezTo>
                      <a:pt x="848808" y="976955"/>
                      <a:pt x="837108" y="946805"/>
                      <a:pt x="820908" y="913055"/>
                    </a:cubicBezTo>
                    <a:cubicBezTo>
                      <a:pt x="809658" y="935555"/>
                      <a:pt x="684108" y="1112855"/>
                      <a:pt x="681408" y="1120505"/>
                    </a:cubicBezTo>
                    <a:cubicBezTo>
                      <a:pt x="667458" y="1160555"/>
                      <a:pt x="649908" y="1198355"/>
                      <a:pt x="622908" y="1231205"/>
                    </a:cubicBezTo>
                    <a:cubicBezTo>
                      <a:pt x="609408" y="1247405"/>
                      <a:pt x="594558" y="1264955"/>
                      <a:pt x="571158" y="1261355"/>
                    </a:cubicBezTo>
                    <a:cubicBezTo>
                      <a:pt x="546858" y="1257305"/>
                      <a:pt x="541008" y="1233905"/>
                      <a:pt x="534708" y="1214105"/>
                    </a:cubicBezTo>
                    <a:cubicBezTo>
                      <a:pt x="523008" y="1176755"/>
                      <a:pt x="517608" y="1138055"/>
                      <a:pt x="513558" y="1099355"/>
                    </a:cubicBezTo>
                    <a:cubicBezTo>
                      <a:pt x="510858" y="1071905"/>
                      <a:pt x="509508" y="1044005"/>
                      <a:pt x="502758" y="1017005"/>
                    </a:cubicBezTo>
                    <a:cubicBezTo>
                      <a:pt x="496458" y="991805"/>
                      <a:pt x="480708" y="985955"/>
                      <a:pt x="459558" y="1000805"/>
                    </a:cubicBezTo>
                    <a:cubicBezTo>
                      <a:pt x="449208" y="1008005"/>
                      <a:pt x="439308" y="1016105"/>
                      <a:pt x="430758" y="1025555"/>
                    </a:cubicBezTo>
                    <a:cubicBezTo>
                      <a:pt x="382158" y="1081805"/>
                      <a:pt x="340308" y="1143005"/>
                      <a:pt x="307908" y="1210505"/>
                    </a:cubicBezTo>
                    <a:cubicBezTo>
                      <a:pt x="303858" y="1219055"/>
                      <a:pt x="262008" y="1325705"/>
                      <a:pt x="260658" y="1372955"/>
                    </a:cubicBezTo>
                    <a:cubicBezTo>
                      <a:pt x="259758" y="1399505"/>
                      <a:pt x="271008" y="1407155"/>
                      <a:pt x="296208" y="1399505"/>
                    </a:cubicBezTo>
                    <a:cubicBezTo>
                      <a:pt x="312858" y="1394555"/>
                      <a:pt x="326358" y="1388705"/>
                      <a:pt x="341208" y="1377005"/>
                    </a:cubicBezTo>
                    <a:cubicBezTo>
                      <a:pt x="375858" y="1356755"/>
                      <a:pt x="430758" y="1309955"/>
                      <a:pt x="455508" y="1294205"/>
                    </a:cubicBezTo>
                    <a:cubicBezTo>
                      <a:pt x="460908" y="1291055"/>
                      <a:pt x="465408" y="1282055"/>
                      <a:pt x="472158" y="1287455"/>
                    </a:cubicBezTo>
                    <a:cubicBezTo>
                      <a:pt x="477558" y="1291505"/>
                      <a:pt x="475308" y="1300055"/>
                      <a:pt x="473508" y="1306355"/>
                    </a:cubicBezTo>
                    <a:cubicBezTo>
                      <a:pt x="464958" y="1338755"/>
                      <a:pt x="449658" y="1367105"/>
                      <a:pt x="424908" y="1390055"/>
                    </a:cubicBezTo>
                    <a:cubicBezTo>
                      <a:pt x="425808" y="1395005"/>
                      <a:pt x="354258" y="1442705"/>
                      <a:pt x="342558" y="1448105"/>
                    </a:cubicBezTo>
                    <a:cubicBezTo>
                      <a:pt x="323658" y="1456655"/>
                      <a:pt x="305658" y="1467905"/>
                      <a:pt x="286308" y="1476005"/>
                    </a:cubicBezTo>
                    <a:cubicBezTo>
                      <a:pt x="251208" y="1490405"/>
                      <a:pt x="216558" y="1507955"/>
                      <a:pt x="178758" y="1515155"/>
                    </a:cubicBezTo>
                    <a:cubicBezTo>
                      <a:pt x="131508" y="1524155"/>
                      <a:pt x="102258" y="1505255"/>
                      <a:pt x="96408" y="1460255"/>
                    </a:cubicBezTo>
                    <a:cubicBezTo>
                      <a:pt x="90558" y="1418405"/>
                      <a:pt x="93258" y="1376555"/>
                      <a:pt x="105858" y="1336055"/>
                    </a:cubicBezTo>
                    <a:cubicBezTo>
                      <a:pt x="121608" y="1285205"/>
                      <a:pt x="150408" y="1241555"/>
                      <a:pt x="185058" y="1201505"/>
                    </a:cubicBezTo>
                    <a:cubicBezTo>
                      <a:pt x="197208" y="1183505"/>
                      <a:pt x="294858" y="1102505"/>
                      <a:pt x="330858" y="1075955"/>
                    </a:cubicBezTo>
                    <a:cubicBezTo>
                      <a:pt x="337608" y="1070555"/>
                      <a:pt x="345258" y="1063355"/>
                      <a:pt x="342108" y="1053455"/>
                    </a:cubicBezTo>
                    <a:cubicBezTo>
                      <a:pt x="338958" y="1043555"/>
                      <a:pt x="329058" y="1041755"/>
                      <a:pt x="320058" y="1040855"/>
                    </a:cubicBezTo>
                    <a:cubicBezTo>
                      <a:pt x="304308" y="1039505"/>
                      <a:pt x="289008" y="1036805"/>
                      <a:pt x="273258" y="1035455"/>
                    </a:cubicBezTo>
                    <a:cubicBezTo>
                      <a:pt x="236808" y="1031855"/>
                      <a:pt x="200358" y="1027805"/>
                      <a:pt x="166608" y="1011155"/>
                    </a:cubicBezTo>
                    <a:cubicBezTo>
                      <a:pt x="110358" y="983255"/>
                      <a:pt x="87408" y="933305"/>
                      <a:pt x="73458" y="872105"/>
                    </a:cubicBezTo>
                    <a:cubicBezTo>
                      <a:pt x="88308" y="879305"/>
                      <a:pt x="93708" y="889205"/>
                      <a:pt x="100458" y="897755"/>
                    </a:cubicBezTo>
                    <a:cubicBezTo>
                      <a:pt x="118908" y="921605"/>
                      <a:pt x="136458" y="945455"/>
                      <a:pt x="158508" y="966155"/>
                    </a:cubicBezTo>
                    <a:cubicBezTo>
                      <a:pt x="167508" y="974255"/>
                      <a:pt x="176508" y="981905"/>
                      <a:pt x="188208" y="985955"/>
                    </a:cubicBezTo>
                    <a:cubicBezTo>
                      <a:pt x="208908" y="993155"/>
                      <a:pt x="222408" y="982355"/>
                      <a:pt x="219708" y="960305"/>
                    </a:cubicBezTo>
                    <a:cubicBezTo>
                      <a:pt x="218808" y="950405"/>
                      <a:pt x="214308" y="941405"/>
                      <a:pt x="209358" y="933305"/>
                    </a:cubicBezTo>
                    <a:cubicBezTo>
                      <a:pt x="200358" y="917105"/>
                      <a:pt x="191358" y="900455"/>
                      <a:pt x="181458" y="884705"/>
                    </a:cubicBezTo>
                    <a:cubicBezTo>
                      <a:pt x="136908" y="814055"/>
                      <a:pt x="112158" y="736205"/>
                      <a:pt x="109008" y="653405"/>
                    </a:cubicBezTo>
                    <a:cubicBezTo>
                      <a:pt x="106308" y="577805"/>
                      <a:pt x="105858" y="502205"/>
                      <a:pt x="117108" y="427055"/>
                    </a:cubicBezTo>
                    <a:cubicBezTo>
                      <a:pt x="126558" y="363155"/>
                      <a:pt x="135558" y="299255"/>
                      <a:pt x="155808" y="238055"/>
                    </a:cubicBezTo>
                    <a:cubicBezTo>
                      <a:pt x="160308" y="225005"/>
                      <a:pt x="163008" y="207005"/>
                      <a:pt x="179208" y="205655"/>
                    </a:cubicBezTo>
                    <a:cubicBezTo>
                      <a:pt x="196308" y="204305"/>
                      <a:pt x="199458" y="223205"/>
                      <a:pt x="205308" y="235355"/>
                    </a:cubicBezTo>
                    <a:cubicBezTo>
                      <a:pt x="220608" y="269105"/>
                      <a:pt x="226908" y="305555"/>
                      <a:pt x="235008" y="341105"/>
                    </a:cubicBezTo>
                    <a:cubicBezTo>
                      <a:pt x="237258" y="351005"/>
                      <a:pt x="236808" y="362255"/>
                      <a:pt x="250308" y="369455"/>
                    </a:cubicBezTo>
                    <a:cubicBezTo>
                      <a:pt x="258408" y="351005"/>
                      <a:pt x="258858" y="331655"/>
                      <a:pt x="260658" y="312755"/>
                    </a:cubicBezTo>
                    <a:cubicBezTo>
                      <a:pt x="268758" y="233555"/>
                      <a:pt x="299358" y="167405"/>
                      <a:pt x="365958" y="120155"/>
                    </a:cubicBezTo>
                    <a:cubicBezTo>
                      <a:pt x="384408" y="107105"/>
                      <a:pt x="403758" y="95405"/>
                      <a:pt x="420408" y="80105"/>
                    </a:cubicBezTo>
                    <a:cubicBezTo>
                      <a:pt x="420858" y="78755"/>
                      <a:pt x="421308" y="77405"/>
                      <a:pt x="421758" y="75605"/>
                    </a:cubicBezTo>
                    <a:cubicBezTo>
                      <a:pt x="421758" y="75155"/>
                      <a:pt x="422208" y="74255"/>
                      <a:pt x="422208" y="73805"/>
                    </a:cubicBezTo>
                    <a:cubicBezTo>
                      <a:pt x="422658" y="58955"/>
                      <a:pt x="422658" y="44105"/>
                      <a:pt x="422208" y="29255"/>
                    </a:cubicBezTo>
                    <a:cubicBezTo>
                      <a:pt x="422208" y="28355"/>
                      <a:pt x="421758" y="26555"/>
                      <a:pt x="421758" y="25205"/>
                    </a:cubicBezTo>
                    <a:cubicBezTo>
                      <a:pt x="420408" y="18005"/>
                      <a:pt x="422658" y="9905"/>
                      <a:pt x="417258" y="3605"/>
                    </a:cubicBezTo>
                    <a:cubicBezTo>
                      <a:pt x="407358" y="-8095"/>
                      <a:pt x="357858" y="12155"/>
                      <a:pt x="347058" y="15305"/>
                    </a:cubicBezTo>
                    <a:cubicBezTo>
                      <a:pt x="318258" y="23405"/>
                      <a:pt x="222408" y="49505"/>
                      <a:pt x="201708" y="55805"/>
                    </a:cubicBezTo>
                    <a:cubicBezTo>
                      <a:pt x="172908" y="64805"/>
                      <a:pt x="148608" y="76955"/>
                      <a:pt x="130158" y="103055"/>
                    </a:cubicBezTo>
                    <a:cubicBezTo>
                      <a:pt x="112158" y="128705"/>
                      <a:pt x="114858" y="154355"/>
                      <a:pt x="108558" y="183605"/>
                    </a:cubicBezTo>
                    <a:cubicBezTo>
                      <a:pt x="106308" y="193955"/>
                      <a:pt x="100908" y="214655"/>
                      <a:pt x="100908" y="213305"/>
                    </a:cubicBezTo>
                    <a:cubicBezTo>
                      <a:pt x="86508" y="220955"/>
                      <a:pt x="91908" y="277655"/>
                      <a:pt x="88308" y="294755"/>
                    </a:cubicBezTo>
                    <a:cubicBezTo>
                      <a:pt x="82008" y="324005"/>
                      <a:pt x="76608" y="353705"/>
                      <a:pt x="71658" y="383405"/>
                    </a:cubicBezTo>
                    <a:cubicBezTo>
                      <a:pt x="55908" y="480605"/>
                      <a:pt x="47358" y="578255"/>
                      <a:pt x="37008" y="676355"/>
                    </a:cubicBezTo>
                    <a:cubicBezTo>
                      <a:pt x="31608" y="725855"/>
                      <a:pt x="24858" y="775355"/>
                      <a:pt x="22608" y="825305"/>
                    </a:cubicBezTo>
                    <a:cubicBezTo>
                      <a:pt x="20808" y="868505"/>
                      <a:pt x="16308" y="931955"/>
                      <a:pt x="30258" y="972455"/>
                    </a:cubicBezTo>
                    <a:cubicBezTo>
                      <a:pt x="33408" y="1030505"/>
                      <a:pt x="23958" y="1090805"/>
                      <a:pt x="19908" y="1148855"/>
                    </a:cubicBezTo>
                    <a:cubicBezTo>
                      <a:pt x="15858" y="1202405"/>
                      <a:pt x="12708" y="1255505"/>
                      <a:pt x="15858" y="1309505"/>
                    </a:cubicBezTo>
                    <a:cubicBezTo>
                      <a:pt x="17658" y="1339205"/>
                      <a:pt x="26658" y="1367555"/>
                      <a:pt x="31158" y="1397255"/>
                    </a:cubicBezTo>
                    <a:cubicBezTo>
                      <a:pt x="36108" y="1429655"/>
                      <a:pt x="23508" y="1458905"/>
                      <a:pt x="19908" y="1490855"/>
                    </a:cubicBezTo>
                    <a:cubicBezTo>
                      <a:pt x="16758" y="1521905"/>
                      <a:pt x="27108" y="1551155"/>
                      <a:pt x="30258" y="1581755"/>
                    </a:cubicBezTo>
                    <a:cubicBezTo>
                      <a:pt x="33408" y="1612355"/>
                      <a:pt x="22158" y="1637555"/>
                      <a:pt x="15408" y="1667255"/>
                    </a:cubicBezTo>
                    <a:cubicBezTo>
                      <a:pt x="3258" y="1721255"/>
                      <a:pt x="5058" y="1776155"/>
                      <a:pt x="3708" y="1831055"/>
                    </a:cubicBezTo>
                    <a:cubicBezTo>
                      <a:pt x="2808" y="1864805"/>
                      <a:pt x="-6642" y="1903055"/>
                      <a:pt x="8658" y="1935005"/>
                    </a:cubicBezTo>
                    <a:cubicBezTo>
                      <a:pt x="23058" y="1964705"/>
                      <a:pt x="50058" y="1961105"/>
                      <a:pt x="78408" y="1955255"/>
                    </a:cubicBezTo>
                    <a:cubicBezTo>
                      <a:pt x="127908" y="1945355"/>
                      <a:pt x="179658" y="1923305"/>
                      <a:pt x="222858" y="1897655"/>
                    </a:cubicBezTo>
                    <a:lnTo>
                      <a:pt x="788058" y="1727555"/>
                    </a:lnTo>
                    <a:cubicBezTo>
                      <a:pt x="811908" y="1713605"/>
                      <a:pt x="1138158" y="1666355"/>
                      <a:pt x="1138608" y="1663655"/>
                    </a:cubicBezTo>
                    <a:cubicBezTo>
                      <a:pt x="1139958" y="1634405"/>
                      <a:pt x="1118358" y="1249205"/>
                      <a:pt x="1118358" y="1243355"/>
                    </a:cubicBezTo>
                    <a:close/>
                  </a:path>
                </a:pathLst>
              </a:custGeom>
              <a:solidFill>
                <a:srgbClr val="40352F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1D2164F9-05EF-4EED-81FC-12619A5D799C}"/>
                  </a:ext>
                </a:extLst>
              </p:cNvPr>
              <p:cNvSpPr/>
              <p:nvPr/>
            </p:nvSpPr>
            <p:spPr>
              <a:xfrm>
                <a:off x="1690657" y="4053458"/>
                <a:ext cx="961462" cy="1823289"/>
              </a:xfrm>
              <a:custGeom>
                <a:avLst/>
                <a:gdLst>
                  <a:gd name="connsiteX0" fmla="*/ 732618 w 760067"/>
                  <a:gd name="connsiteY0" fmla="*/ 1033671 h 1441370"/>
                  <a:gd name="connsiteX1" fmla="*/ 656568 w 760067"/>
                  <a:gd name="connsiteY1" fmla="*/ 732171 h 1441370"/>
                  <a:gd name="connsiteX2" fmla="*/ 622368 w 760067"/>
                  <a:gd name="connsiteY2" fmla="*/ 561621 h 1441370"/>
                  <a:gd name="connsiteX3" fmla="*/ 602118 w 760067"/>
                  <a:gd name="connsiteY3" fmla="*/ 443271 h 1441370"/>
                  <a:gd name="connsiteX4" fmla="*/ 456318 w 760067"/>
                  <a:gd name="connsiteY4" fmla="*/ 178671 h 1441370"/>
                  <a:gd name="connsiteX5" fmla="*/ 32868 w 760067"/>
                  <a:gd name="connsiteY5" fmla="*/ 21 h 1441370"/>
                  <a:gd name="connsiteX6" fmla="*/ 468 w 760067"/>
                  <a:gd name="connsiteY6" fmla="*/ 102621 h 1441370"/>
                  <a:gd name="connsiteX7" fmla="*/ 127818 w 760067"/>
                  <a:gd name="connsiteY7" fmla="*/ 661521 h 1441370"/>
                  <a:gd name="connsiteX8" fmla="*/ 161568 w 760067"/>
                  <a:gd name="connsiteY8" fmla="*/ 934221 h 1441370"/>
                  <a:gd name="connsiteX9" fmla="*/ 185868 w 760067"/>
                  <a:gd name="connsiteY9" fmla="*/ 1279371 h 1441370"/>
                  <a:gd name="connsiteX10" fmla="*/ 188568 w 760067"/>
                  <a:gd name="connsiteY10" fmla="*/ 1381971 h 1441370"/>
                  <a:gd name="connsiteX11" fmla="*/ 188568 w 760067"/>
                  <a:gd name="connsiteY11" fmla="*/ 1441371 h 1441370"/>
                  <a:gd name="connsiteX12" fmla="*/ 391068 w 760067"/>
                  <a:gd name="connsiteY12" fmla="*/ 1393221 h 1441370"/>
                  <a:gd name="connsiteX13" fmla="*/ 380268 w 760067"/>
                  <a:gd name="connsiteY13" fmla="*/ 1318071 h 1441370"/>
                  <a:gd name="connsiteX14" fmla="*/ 406818 w 760067"/>
                  <a:gd name="connsiteY14" fmla="*/ 1295121 h 1441370"/>
                  <a:gd name="connsiteX15" fmla="*/ 437868 w 760067"/>
                  <a:gd name="connsiteY15" fmla="*/ 1285671 h 1441370"/>
                  <a:gd name="connsiteX16" fmla="*/ 496818 w 760067"/>
                  <a:gd name="connsiteY16" fmla="*/ 1264071 h 1441370"/>
                  <a:gd name="connsiteX17" fmla="*/ 555768 w 760067"/>
                  <a:gd name="connsiteY17" fmla="*/ 1246971 h 1441370"/>
                  <a:gd name="connsiteX18" fmla="*/ 581418 w 760067"/>
                  <a:gd name="connsiteY18" fmla="*/ 1240221 h 1441370"/>
                  <a:gd name="connsiteX19" fmla="*/ 615168 w 760067"/>
                  <a:gd name="connsiteY19" fmla="*/ 1228971 h 1441370"/>
                  <a:gd name="connsiteX20" fmla="*/ 690768 w 760067"/>
                  <a:gd name="connsiteY20" fmla="*/ 1202871 h 1441370"/>
                  <a:gd name="connsiteX21" fmla="*/ 760068 w 760067"/>
                  <a:gd name="connsiteY21" fmla="*/ 1180371 h 1441370"/>
                  <a:gd name="connsiteX22" fmla="*/ 732618 w 760067"/>
                  <a:gd name="connsiteY22" fmla="*/ 1033671 h 1441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60067" h="1441370">
                    <a:moveTo>
                      <a:pt x="732618" y="1033671"/>
                    </a:moveTo>
                    <a:cubicBezTo>
                      <a:pt x="707418" y="932871"/>
                      <a:pt x="681768" y="832521"/>
                      <a:pt x="656568" y="732171"/>
                    </a:cubicBezTo>
                    <a:cubicBezTo>
                      <a:pt x="645318" y="675471"/>
                      <a:pt x="633618" y="618771"/>
                      <a:pt x="622368" y="561621"/>
                    </a:cubicBezTo>
                    <a:cubicBezTo>
                      <a:pt x="616968" y="521571"/>
                      <a:pt x="613368" y="481971"/>
                      <a:pt x="602118" y="443271"/>
                    </a:cubicBezTo>
                    <a:cubicBezTo>
                      <a:pt x="594018" y="414921"/>
                      <a:pt x="471168" y="206571"/>
                      <a:pt x="456318" y="178671"/>
                    </a:cubicBezTo>
                    <a:cubicBezTo>
                      <a:pt x="444618" y="176871"/>
                      <a:pt x="40968" y="-2229"/>
                      <a:pt x="32868" y="21"/>
                    </a:cubicBezTo>
                    <a:cubicBezTo>
                      <a:pt x="25218" y="20271"/>
                      <a:pt x="-4032" y="86871"/>
                      <a:pt x="468" y="102621"/>
                    </a:cubicBezTo>
                    <a:cubicBezTo>
                      <a:pt x="62568" y="282171"/>
                      <a:pt x="98568" y="473871"/>
                      <a:pt x="127818" y="661521"/>
                    </a:cubicBezTo>
                    <a:cubicBezTo>
                      <a:pt x="141768" y="751971"/>
                      <a:pt x="153018" y="842871"/>
                      <a:pt x="161568" y="934221"/>
                    </a:cubicBezTo>
                    <a:cubicBezTo>
                      <a:pt x="165618" y="979671"/>
                      <a:pt x="183618" y="1226271"/>
                      <a:pt x="185868" y="1279371"/>
                    </a:cubicBezTo>
                    <a:cubicBezTo>
                      <a:pt x="187218" y="1313571"/>
                      <a:pt x="187218" y="1347771"/>
                      <a:pt x="188568" y="1381971"/>
                    </a:cubicBezTo>
                    <a:cubicBezTo>
                      <a:pt x="189018" y="1393671"/>
                      <a:pt x="188118" y="1422021"/>
                      <a:pt x="188568" y="1441371"/>
                    </a:cubicBezTo>
                    <a:cubicBezTo>
                      <a:pt x="202518" y="1441371"/>
                      <a:pt x="370818" y="1402671"/>
                      <a:pt x="391068" y="1393221"/>
                    </a:cubicBezTo>
                    <a:cubicBezTo>
                      <a:pt x="391068" y="1389621"/>
                      <a:pt x="381168" y="1326621"/>
                      <a:pt x="380268" y="1318071"/>
                    </a:cubicBezTo>
                    <a:cubicBezTo>
                      <a:pt x="384318" y="1304571"/>
                      <a:pt x="394218" y="1297821"/>
                      <a:pt x="406818" y="1295121"/>
                    </a:cubicBezTo>
                    <a:cubicBezTo>
                      <a:pt x="418068" y="1292871"/>
                      <a:pt x="427968" y="1289721"/>
                      <a:pt x="437868" y="1285671"/>
                    </a:cubicBezTo>
                    <a:cubicBezTo>
                      <a:pt x="453618" y="1278921"/>
                      <a:pt x="480168" y="1269021"/>
                      <a:pt x="496818" y="1264071"/>
                    </a:cubicBezTo>
                    <a:lnTo>
                      <a:pt x="555768" y="1246971"/>
                    </a:lnTo>
                    <a:cubicBezTo>
                      <a:pt x="564318" y="1244721"/>
                      <a:pt x="572868" y="1242471"/>
                      <a:pt x="581418" y="1240221"/>
                    </a:cubicBezTo>
                    <a:cubicBezTo>
                      <a:pt x="594468" y="1237071"/>
                      <a:pt x="613818" y="1228971"/>
                      <a:pt x="615168" y="1228971"/>
                    </a:cubicBezTo>
                    <a:cubicBezTo>
                      <a:pt x="643968" y="1224021"/>
                      <a:pt x="662868" y="1208721"/>
                      <a:pt x="690768" y="1202871"/>
                    </a:cubicBezTo>
                    <a:cubicBezTo>
                      <a:pt x="712368" y="1197921"/>
                      <a:pt x="722268" y="1189821"/>
                      <a:pt x="760068" y="1180371"/>
                    </a:cubicBezTo>
                    <a:cubicBezTo>
                      <a:pt x="747018" y="1120071"/>
                      <a:pt x="742068" y="1065621"/>
                      <a:pt x="732618" y="1033671"/>
                    </a:cubicBezTo>
                    <a:close/>
                  </a:path>
                </a:pathLst>
              </a:custGeom>
              <a:solidFill>
                <a:srgbClr val="FEFEFE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885D8A8E-CD92-4151-9BCD-B433507A6D47}"/>
                  </a:ext>
                </a:extLst>
              </p:cNvPr>
              <p:cNvSpPr/>
              <p:nvPr/>
            </p:nvSpPr>
            <p:spPr>
              <a:xfrm>
                <a:off x="1895978" y="4385918"/>
                <a:ext cx="754434" cy="1460708"/>
              </a:xfrm>
              <a:custGeom>
                <a:avLst/>
                <a:gdLst>
                  <a:gd name="connsiteX0" fmla="*/ 401987 w 580187"/>
                  <a:gd name="connsiteY0" fmla="*/ 978300 h 1179450"/>
                  <a:gd name="connsiteX1" fmla="*/ 376337 w 580187"/>
                  <a:gd name="connsiteY1" fmla="*/ 985050 h 1179450"/>
                  <a:gd name="connsiteX2" fmla="*/ 317387 w 580187"/>
                  <a:gd name="connsiteY2" fmla="*/ 1002150 h 1179450"/>
                  <a:gd name="connsiteX3" fmla="*/ 258437 w 580187"/>
                  <a:gd name="connsiteY3" fmla="*/ 1023750 h 1179450"/>
                  <a:gd name="connsiteX4" fmla="*/ 227387 w 580187"/>
                  <a:gd name="connsiteY4" fmla="*/ 1033200 h 1179450"/>
                  <a:gd name="connsiteX5" fmla="*/ 200837 w 580187"/>
                  <a:gd name="connsiteY5" fmla="*/ 1056150 h 1179450"/>
                  <a:gd name="connsiteX6" fmla="*/ 211637 w 580187"/>
                  <a:gd name="connsiteY6" fmla="*/ 1131300 h 1179450"/>
                  <a:gd name="connsiteX7" fmla="*/ 9137 w 580187"/>
                  <a:gd name="connsiteY7" fmla="*/ 1179450 h 1179450"/>
                  <a:gd name="connsiteX8" fmla="*/ 9137 w 580187"/>
                  <a:gd name="connsiteY8" fmla="*/ 1120050 h 1179450"/>
                  <a:gd name="connsiteX9" fmla="*/ 6437 w 580187"/>
                  <a:gd name="connsiteY9" fmla="*/ 1017450 h 1179450"/>
                  <a:gd name="connsiteX10" fmla="*/ 1037 w 580187"/>
                  <a:gd name="connsiteY10" fmla="*/ 859050 h 1179450"/>
                  <a:gd name="connsiteX11" fmla="*/ 18137 w 580187"/>
                  <a:gd name="connsiteY11" fmla="*/ 840150 h 1179450"/>
                  <a:gd name="connsiteX12" fmla="*/ 94187 w 580187"/>
                  <a:gd name="connsiteY12" fmla="*/ 810000 h 1179450"/>
                  <a:gd name="connsiteX13" fmla="*/ 165287 w 580187"/>
                  <a:gd name="connsiteY13" fmla="*/ 814050 h 1179450"/>
                  <a:gd name="connsiteX14" fmla="*/ 159437 w 580187"/>
                  <a:gd name="connsiteY14" fmla="*/ 851850 h 1179450"/>
                  <a:gd name="connsiteX15" fmla="*/ 103637 w 580187"/>
                  <a:gd name="connsiteY15" fmla="*/ 927900 h 1179450"/>
                  <a:gd name="connsiteX16" fmla="*/ 93737 w 580187"/>
                  <a:gd name="connsiteY16" fmla="*/ 960300 h 1179450"/>
                  <a:gd name="connsiteX17" fmla="*/ 145937 w 580187"/>
                  <a:gd name="connsiteY17" fmla="*/ 974250 h 1179450"/>
                  <a:gd name="connsiteX18" fmla="*/ 196337 w 580187"/>
                  <a:gd name="connsiteY18" fmla="*/ 963000 h 1179450"/>
                  <a:gd name="connsiteX19" fmla="*/ 227837 w 580187"/>
                  <a:gd name="connsiteY19" fmla="*/ 871650 h 1179450"/>
                  <a:gd name="connsiteX20" fmla="*/ 207587 w 580187"/>
                  <a:gd name="connsiteY20" fmla="*/ 720900 h 1179450"/>
                  <a:gd name="connsiteX21" fmla="*/ 250337 w 580187"/>
                  <a:gd name="connsiteY21" fmla="*/ 686700 h 1179450"/>
                  <a:gd name="connsiteX22" fmla="*/ 311087 w 580187"/>
                  <a:gd name="connsiteY22" fmla="*/ 702450 h 1179450"/>
                  <a:gd name="connsiteX23" fmla="*/ 333137 w 580187"/>
                  <a:gd name="connsiteY23" fmla="*/ 759600 h 1179450"/>
                  <a:gd name="connsiteX24" fmla="*/ 300287 w 580187"/>
                  <a:gd name="connsiteY24" fmla="*/ 807750 h 1179450"/>
                  <a:gd name="connsiteX25" fmla="*/ 316937 w 580187"/>
                  <a:gd name="connsiteY25" fmla="*/ 837900 h 1179450"/>
                  <a:gd name="connsiteX26" fmla="*/ 428987 w 580187"/>
                  <a:gd name="connsiteY26" fmla="*/ 809550 h 1179450"/>
                  <a:gd name="connsiteX27" fmla="*/ 476237 w 580187"/>
                  <a:gd name="connsiteY27" fmla="*/ 727650 h 1179450"/>
                  <a:gd name="connsiteX28" fmla="*/ 430337 w 580187"/>
                  <a:gd name="connsiteY28" fmla="*/ 465750 h 1179450"/>
                  <a:gd name="connsiteX29" fmla="*/ 385787 w 580187"/>
                  <a:gd name="connsiteY29" fmla="*/ 454050 h 1179450"/>
                  <a:gd name="connsiteX30" fmla="*/ 284537 w 580187"/>
                  <a:gd name="connsiteY30" fmla="*/ 535950 h 1179450"/>
                  <a:gd name="connsiteX31" fmla="*/ 247187 w 580187"/>
                  <a:gd name="connsiteY31" fmla="*/ 548100 h 1179450"/>
                  <a:gd name="connsiteX32" fmla="*/ 249887 w 580187"/>
                  <a:gd name="connsiteY32" fmla="*/ 508950 h 1179450"/>
                  <a:gd name="connsiteX33" fmla="*/ 323237 w 580187"/>
                  <a:gd name="connsiteY33" fmla="*/ 335250 h 1179450"/>
                  <a:gd name="connsiteX34" fmla="*/ 353387 w 580187"/>
                  <a:gd name="connsiteY34" fmla="*/ 215550 h 1179450"/>
                  <a:gd name="connsiteX35" fmla="*/ 303887 w 580187"/>
                  <a:gd name="connsiteY35" fmla="*/ 107100 h 1179450"/>
                  <a:gd name="connsiteX36" fmla="*/ 297137 w 580187"/>
                  <a:gd name="connsiteY36" fmla="*/ 15300 h 1179450"/>
                  <a:gd name="connsiteX37" fmla="*/ 318737 w 580187"/>
                  <a:gd name="connsiteY37" fmla="*/ 0 h 1179450"/>
                  <a:gd name="connsiteX38" fmla="*/ 422237 w 580187"/>
                  <a:gd name="connsiteY38" fmla="*/ 180900 h 1179450"/>
                  <a:gd name="connsiteX39" fmla="*/ 442487 w 580187"/>
                  <a:gd name="connsiteY39" fmla="*/ 299250 h 1179450"/>
                  <a:gd name="connsiteX40" fmla="*/ 476687 w 580187"/>
                  <a:gd name="connsiteY40" fmla="*/ 469800 h 1179450"/>
                  <a:gd name="connsiteX41" fmla="*/ 552737 w 580187"/>
                  <a:gd name="connsiteY41" fmla="*/ 771300 h 1179450"/>
                  <a:gd name="connsiteX42" fmla="*/ 580187 w 580187"/>
                  <a:gd name="connsiteY42" fmla="*/ 918900 h 1179450"/>
                  <a:gd name="connsiteX43" fmla="*/ 510887 w 580187"/>
                  <a:gd name="connsiteY43" fmla="*/ 941400 h 1179450"/>
                  <a:gd name="connsiteX44" fmla="*/ 435287 w 580187"/>
                  <a:gd name="connsiteY44" fmla="*/ 967500 h 1179450"/>
                  <a:gd name="connsiteX45" fmla="*/ 401987 w 580187"/>
                  <a:gd name="connsiteY45" fmla="*/ 978300 h 1179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580187" h="1179450">
                    <a:moveTo>
                      <a:pt x="401987" y="978300"/>
                    </a:moveTo>
                    <a:cubicBezTo>
                      <a:pt x="393437" y="980550"/>
                      <a:pt x="384887" y="982800"/>
                      <a:pt x="376337" y="985050"/>
                    </a:cubicBezTo>
                    <a:lnTo>
                      <a:pt x="317387" y="1002150"/>
                    </a:lnTo>
                    <a:cubicBezTo>
                      <a:pt x="300737" y="1007100"/>
                      <a:pt x="274187" y="1017000"/>
                      <a:pt x="258437" y="1023750"/>
                    </a:cubicBezTo>
                    <a:cubicBezTo>
                      <a:pt x="248537" y="1027800"/>
                      <a:pt x="238637" y="1030950"/>
                      <a:pt x="227387" y="1033200"/>
                    </a:cubicBezTo>
                    <a:cubicBezTo>
                      <a:pt x="214787" y="1035900"/>
                      <a:pt x="204887" y="1042650"/>
                      <a:pt x="200837" y="1056150"/>
                    </a:cubicBezTo>
                    <a:cubicBezTo>
                      <a:pt x="201737" y="1064250"/>
                      <a:pt x="211637" y="1127700"/>
                      <a:pt x="211637" y="1131300"/>
                    </a:cubicBezTo>
                    <a:cubicBezTo>
                      <a:pt x="191387" y="1140750"/>
                      <a:pt x="23087" y="1179450"/>
                      <a:pt x="9137" y="1179450"/>
                    </a:cubicBezTo>
                    <a:cubicBezTo>
                      <a:pt x="9137" y="1160100"/>
                      <a:pt x="9587" y="1131750"/>
                      <a:pt x="9137" y="1120050"/>
                    </a:cubicBezTo>
                    <a:cubicBezTo>
                      <a:pt x="7787" y="1085850"/>
                      <a:pt x="7787" y="1051650"/>
                      <a:pt x="6437" y="1017450"/>
                    </a:cubicBezTo>
                    <a:cubicBezTo>
                      <a:pt x="4187" y="964800"/>
                      <a:pt x="-2563" y="911700"/>
                      <a:pt x="1037" y="859050"/>
                    </a:cubicBezTo>
                    <a:cubicBezTo>
                      <a:pt x="2837" y="849150"/>
                      <a:pt x="10037" y="843750"/>
                      <a:pt x="18137" y="840150"/>
                    </a:cubicBezTo>
                    <a:cubicBezTo>
                      <a:pt x="42887" y="828450"/>
                      <a:pt x="68087" y="817200"/>
                      <a:pt x="94187" y="810000"/>
                    </a:cubicBezTo>
                    <a:cubicBezTo>
                      <a:pt x="112637" y="805050"/>
                      <a:pt x="152687" y="793350"/>
                      <a:pt x="165287" y="814050"/>
                    </a:cubicBezTo>
                    <a:cubicBezTo>
                      <a:pt x="173387" y="827550"/>
                      <a:pt x="166637" y="840150"/>
                      <a:pt x="159437" y="851850"/>
                    </a:cubicBezTo>
                    <a:cubicBezTo>
                      <a:pt x="143237" y="878850"/>
                      <a:pt x="121637" y="902250"/>
                      <a:pt x="103637" y="927900"/>
                    </a:cubicBezTo>
                    <a:cubicBezTo>
                      <a:pt x="96887" y="937350"/>
                      <a:pt x="86987" y="947700"/>
                      <a:pt x="93737" y="960300"/>
                    </a:cubicBezTo>
                    <a:cubicBezTo>
                      <a:pt x="102737" y="976500"/>
                      <a:pt x="130187" y="974700"/>
                      <a:pt x="145937" y="974250"/>
                    </a:cubicBezTo>
                    <a:cubicBezTo>
                      <a:pt x="163037" y="974250"/>
                      <a:pt x="181487" y="971550"/>
                      <a:pt x="196337" y="963000"/>
                    </a:cubicBezTo>
                    <a:cubicBezTo>
                      <a:pt x="229637" y="944550"/>
                      <a:pt x="230537" y="904950"/>
                      <a:pt x="227837" y="871650"/>
                    </a:cubicBezTo>
                    <a:cubicBezTo>
                      <a:pt x="223787" y="821250"/>
                      <a:pt x="211637" y="771300"/>
                      <a:pt x="207587" y="720900"/>
                    </a:cubicBezTo>
                    <a:cubicBezTo>
                      <a:pt x="203987" y="679050"/>
                      <a:pt x="211187" y="673200"/>
                      <a:pt x="250337" y="686700"/>
                    </a:cubicBezTo>
                    <a:cubicBezTo>
                      <a:pt x="270137" y="693450"/>
                      <a:pt x="291287" y="696150"/>
                      <a:pt x="311087" y="702450"/>
                    </a:cubicBezTo>
                    <a:cubicBezTo>
                      <a:pt x="344837" y="713700"/>
                      <a:pt x="350687" y="729450"/>
                      <a:pt x="333137" y="759600"/>
                    </a:cubicBezTo>
                    <a:cubicBezTo>
                      <a:pt x="323237" y="776250"/>
                      <a:pt x="309737" y="790650"/>
                      <a:pt x="300287" y="807750"/>
                    </a:cubicBezTo>
                    <a:cubicBezTo>
                      <a:pt x="289037" y="828000"/>
                      <a:pt x="293987" y="837900"/>
                      <a:pt x="316937" y="837900"/>
                    </a:cubicBezTo>
                    <a:cubicBezTo>
                      <a:pt x="356537" y="837900"/>
                      <a:pt x="394337" y="828900"/>
                      <a:pt x="428987" y="809550"/>
                    </a:cubicBezTo>
                    <a:cubicBezTo>
                      <a:pt x="460937" y="792000"/>
                      <a:pt x="474887" y="762750"/>
                      <a:pt x="476237" y="727650"/>
                    </a:cubicBezTo>
                    <a:cubicBezTo>
                      <a:pt x="480737" y="637200"/>
                      <a:pt x="459137" y="550800"/>
                      <a:pt x="430337" y="465750"/>
                    </a:cubicBezTo>
                    <a:cubicBezTo>
                      <a:pt x="421337" y="439650"/>
                      <a:pt x="407837" y="436950"/>
                      <a:pt x="385787" y="454050"/>
                    </a:cubicBezTo>
                    <a:cubicBezTo>
                      <a:pt x="351587" y="480600"/>
                      <a:pt x="319637" y="510300"/>
                      <a:pt x="284537" y="535950"/>
                    </a:cubicBezTo>
                    <a:cubicBezTo>
                      <a:pt x="273287" y="544050"/>
                      <a:pt x="260687" y="558450"/>
                      <a:pt x="247187" y="548100"/>
                    </a:cubicBezTo>
                    <a:cubicBezTo>
                      <a:pt x="233237" y="537300"/>
                      <a:pt x="244487" y="521550"/>
                      <a:pt x="249887" y="508950"/>
                    </a:cubicBezTo>
                    <a:cubicBezTo>
                      <a:pt x="274637" y="450900"/>
                      <a:pt x="300737" y="393750"/>
                      <a:pt x="323237" y="335250"/>
                    </a:cubicBezTo>
                    <a:cubicBezTo>
                      <a:pt x="338087" y="296550"/>
                      <a:pt x="349787" y="256950"/>
                      <a:pt x="353387" y="215550"/>
                    </a:cubicBezTo>
                    <a:cubicBezTo>
                      <a:pt x="356987" y="171000"/>
                      <a:pt x="344387" y="131400"/>
                      <a:pt x="303887" y="107100"/>
                    </a:cubicBezTo>
                    <a:cubicBezTo>
                      <a:pt x="248087" y="73800"/>
                      <a:pt x="261137" y="47700"/>
                      <a:pt x="297137" y="15300"/>
                    </a:cubicBezTo>
                    <a:cubicBezTo>
                      <a:pt x="303887" y="9450"/>
                      <a:pt x="309287" y="2250"/>
                      <a:pt x="318737" y="0"/>
                    </a:cubicBezTo>
                    <a:cubicBezTo>
                      <a:pt x="355637" y="67950"/>
                      <a:pt x="414137" y="151650"/>
                      <a:pt x="422237" y="180900"/>
                    </a:cubicBezTo>
                    <a:cubicBezTo>
                      <a:pt x="433037" y="219600"/>
                      <a:pt x="437087" y="259200"/>
                      <a:pt x="442487" y="299250"/>
                    </a:cubicBezTo>
                    <a:cubicBezTo>
                      <a:pt x="453737" y="355950"/>
                      <a:pt x="465437" y="412650"/>
                      <a:pt x="476687" y="469800"/>
                    </a:cubicBezTo>
                    <a:cubicBezTo>
                      <a:pt x="501887" y="570600"/>
                      <a:pt x="527537" y="670950"/>
                      <a:pt x="552737" y="771300"/>
                    </a:cubicBezTo>
                    <a:cubicBezTo>
                      <a:pt x="562187" y="803250"/>
                      <a:pt x="567137" y="857700"/>
                      <a:pt x="580187" y="918900"/>
                    </a:cubicBezTo>
                    <a:cubicBezTo>
                      <a:pt x="542837" y="928350"/>
                      <a:pt x="532487" y="936450"/>
                      <a:pt x="510887" y="941400"/>
                    </a:cubicBezTo>
                    <a:cubicBezTo>
                      <a:pt x="482987" y="947700"/>
                      <a:pt x="463637" y="962550"/>
                      <a:pt x="435287" y="967500"/>
                    </a:cubicBezTo>
                    <a:cubicBezTo>
                      <a:pt x="434387" y="967500"/>
                      <a:pt x="415037" y="975150"/>
                      <a:pt x="401987" y="978300"/>
                    </a:cubicBezTo>
                    <a:close/>
                  </a:path>
                </a:pathLst>
              </a:custGeom>
              <a:solidFill>
                <a:srgbClr val="E5E5E5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61F9F525-9876-4D90-92D1-02FAFB4EC654}"/>
                  </a:ext>
                </a:extLst>
              </p:cNvPr>
              <p:cNvSpPr/>
              <p:nvPr/>
            </p:nvSpPr>
            <p:spPr>
              <a:xfrm>
                <a:off x="2442072" y="4615890"/>
                <a:ext cx="1342462" cy="946071"/>
              </a:xfrm>
              <a:custGeom>
                <a:avLst/>
                <a:gdLst>
                  <a:gd name="connsiteX0" fmla="*/ 0 w 1061260"/>
                  <a:gd name="connsiteY0" fmla="*/ 0 h 747900"/>
                  <a:gd name="connsiteX1" fmla="*/ 544050 w 1061260"/>
                  <a:gd name="connsiteY1" fmla="*/ 277200 h 747900"/>
                  <a:gd name="connsiteX2" fmla="*/ 548550 w 1061260"/>
                  <a:gd name="connsiteY2" fmla="*/ 278100 h 747900"/>
                  <a:gd name="connsiteX3" fmla="*/ 731700 w 1061260"/>
                  <a:gd name="connsiteY3" fmla="*/ 239850 h 747900"/>
                  <a:gd name="connsiteX4" fmla="*/ 760500 w 1061260"/>
                  <a:gd name="connsiteY4" fmla="*/ 239850 h 747900"/>
                  <a:gd name="connsiteX5" fmla="*/ 747900 w 1061260"/>
                  <a:gd name="connsiteY5" fmla="*/ 265950 h 747900"/>
                  <a:gd name="connsiteX6" fmla="*/ 676800 w 1061260"/>
                  <a:gd name="connsiteY6" fmla="*/ 324900 h 747900"/>
                  <a:gd name="connsiteX7" fmla="*/ 652950 w 1061260"/>
                  <a:gd name="connsiteY7" fmla="*/ 359550 h 747900"/>
                  <a:gd name="connsiteX8" fmla="*/ 695250 w 1061260"/>
                  <a:gd name="connsiteY8" fmla="*/ 370350 h 747900"/>
                  <a:gd name="connsiteX9" fmla="*/ 823050 w 1061260"/>
                  <a:gd name="connsiteY9" fmla="*/ 361800 h 747900"/>
                  <a:gd name="connsiteX10" fmla="*/ 948600 w 1061260"/>
                  <a:gd name="connsiteY10" fmla="*/ 400050 h 747900"/>
                  <a:gd name="connsiteX11" fmla="*/ 972000 w 1061260"/>
                  <a:gd name="connsiteY11" fmla="*/ 433350 h 747900"/>
                  <a:gd name="connsiteX12" fmla="*/ 933750 w 1061260"/>
                  <a:gd name="connsiteY12" fmla="*/ 433350 h 747900"/>
                  <a:gd name="connsiteX13" fmla="*/ 779850 w 1061260"/>
                  <a:gd name="connsiteY13" fmla="*/ 406350 h 747900"/>
                  <a:gd name="connsiteX14" fmla="*/ 718200 w 1061260"/>
                  <a:gd name="connsiteY14" fmla="*/ 426150 h 747900"/>
                  <a:gd name="connsiteX15" fmla="*/ 793800 w 1061260"/>
                  <a:gd name="connsiteY15" fmla="*/ 427500 h 747900"/>
                  <a:gd name="connsiteX16" fmla="*/ 881100 w 1061260"/>
                  <a:gd name="connsiteY16" fmla="*/ 429300 h 747900"/>
                  <a:gd name="connsiteX17" fmla="*/ 905850 w 1061260"/>
                  <a:gd name="connsiteY17" fmla="*/ 444150 h 747900"/>
                  <a:gd name="connsiteX18" fmla="*/ 882000 w 1061260"/>
                  <a:gd name="connsiteY18" fmla="*/ 459450 h 747900"/>
                  <a:gd name="connsiteX19" fmla="*/ 760950 w 1061260"/>
                  <a:gd name="connsiteY19" fmla="*/ 475200 h 747900"/>
                  <a:gd name="connsiteX20" fmla="*/ 954000 w 1061260"/>
                  <a:gd name="connsiteY20" fmla="*/ 556650 h 747900"/>
                  <a:gd name="connsiteX21" fmla="*/ 1057050 w 1061260"/>
                  <a:gd name="connsiteY21" fmla="*/ 663750 h 747900"/>
                  <a:gd name="connsiteX22" fmla="*/ 1057950 w 1061260"/>
                  <a:gd name="connsiteY22" fmla="*/ 691650 h 747900"/>
                  <a:gd name="connsiteX23" fmla="*/ 1053900 w 1061260"/>
                  <a:gd name="connsiteY23" fmla="*/ 747900 h 747900"/>
                  <a:gd name="connsiteX24" fmla="*/ 992250 w 1061260"/>
                  <a:gd name="connsiteY24" fmla="*/ 630450 h 747900"/>
                  <a:gd name="connsiteX25" fmla="*/ 830250 w 1061260"/>
                  <a:gd name="connsiteY25" fmla="*/ 516150 h 747900"/>
                  <a:gd name="connsiteX26" fmla="*/ 744750 w 1061260"/>
                  <a:gd name="connsiteY26" fmla="*/ 502200 h 747900"/>
                  <a:gd name="connsiteX27" fmla="*/ 711450 w 1061260"/>
                  <a:gd name="connsiteY27" fmla="*/ 536850 h 747900"/>
                  <a:gd name="connsiteX28" fmla="*/ 682650 w 1061260"/>
                  <a:gd name="connsiteY28" fmla="*/ 559800 h 747900"/>
                  <a:gd name="connsiteX29" fmla="*/ 565200 w 1061260"/>
                  <a:gd name="connsiteY29" fmla="*/ 587700 h 747900"/>
                  <a:gd name="connsiteX30" fmla="*/ 522900 w 1061260"/>
                  <a:gd name="connsiteY30" fmla="*/ 596250 h 747900"/>
                  <a:gd name="connsiteX31" fmla="*/ 439650 w 1061260"/>
                  <a:gd name="connsiteY31" fmla="*/ 402750 h 747900"/>
                  <a:gd name="connsiteX32" fmla="*/ 426600 w 1061260"/>
                  <a:gd name="connsiteY32" fmla="*/ 405000 h 747900"/>
                  <a:gd name="connsiteX33" fmla="*/ 417600 w 1061260"/>
                  <a:gd name="connsiteY33" fmla="*/ 420750 h 747900"/>
                  <a:gd name="connsiteX34" fmla="*/ 415350 w 1061260"/>
                  <a:gd name="connsiteY34" fmla="*/ 502650 h 747900"/>
                  <a:gd name="connsiteX35" fmla="*/ 435600 w 1061260"/>
                  <a:gd name="connsiteY35" fmla="*/ 628200 h 747900"/>
                  <a:gd name="connsiteX36" fmla="*/ 166500 w 1061260"/>
                  <a:gd name="connsiteY36" fmla="*/ 734850 h 747900"/>
                  <a:gd name="connsiteX37" fmla="*/ 104400 w 1061260"/>
                  <a:gd name="connsiteY37" fmla="*/ 468900 h 747900"/>
                  <a:gd name="connsiteX38" fmla="*/ 0 w 1061260"/>
                  <a:gd name="connsiteY38" fmla="*/ 0 h 747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061260" h="747900">
                    <a:moveTo>
                      <a:pt x="0" y="0"/>
                    </a:moveTo>
                    <a:cubicBezTo>
                      <a:pt x="16200" y="11700"/>
                      <a:pt x="542700" y="278550"/>
                      <a:pt x="544050" y="277200"/>
                    </a:cubicBezTo>
                    <a:cubicBezTo>
                      <a:pt x="545850" y="276750"/>
                      <a:pt x="547200" y="276750"/>
                      <a:pt x="548550" y="278100"/>
                    </a:cubicBezTo>
                    <a:cubicBezTo>
                      <a:pt x="570600" y="278550"/>
                      <a:pt x="692550" y="253800"/>
                      <a:pt x="731700" y="239850"/>
                    </a:cubicBezTo>
                    <a:cubicBezTo>
                      <a:pt x="741150" y="236700"/>
                      <a:pt x="753750" y="228600"/>
                      <a:pt x="760500" y="239850"/>
                    </a:cubicBezTo>
                    <a:cubicBezTo>
                      <a:pt x="766800" y="250650"/>
                      <a:pt x="754650" y="258750"/>
                      <a:pt x="747900" y="265950"/>
                    </a:cubicBezTo>
                    <a:cubicBezTo>
                      <a:pt x="726300" y="288000"/>
                      <a:pt x="699750" y="303750"/>
                      <a:pt x="676800" y="324900"/>
                    </a:cubicBezTo>
                    <a:cubicBezTo>
                      <a:pt x="666450" y="334350"/>
                      <a:pt x="647100" y="343800"/>
                      <a:pt x="652950" y="359550"/>
                    </a:cubicBezTo>
                    <a:cubicBezTo>
                      <a:pt x="659250" y="377550"/>
                      <a:pt x="680400" y="371700"/>
                      <a:pt x="695250" y="370350"/>
                    </a:cubicBezTo>
                    <a:cubicBezTo>
                      <a:pt x="737550" y="366750"/>
                      <a:pt x="779850" y="359550"/>
                      <a:pt x="823050" y="361800"/>
                    </a:cubicBezTo>
                    <a:cubicBezTo>
                      <a:pt x="868500" y="364050"/>
                      <a:pt x="910350" y="376200"/>
                      <a:pt x="948600" y="400050"/>
                    </a:cubicBezTo>
                    <a:cubicBezTo>
                      <a:pt x="960750" y="407700"/>
                      <a:pt x="979650" y="418050"/>
                      <a:pt x="972000" y="433350"/>
                    </a:cubicBezTo>
                    <a:cubicBezTo>
                      <a:pt x="964350" y="449100"/>
                      <a:pt x="946350" y="437400"/>
                      <a:pt x="933750" y="433350"/>
                    </a:cubicBezTo>
                    <a:cubicBezTo>
                      <a:pt x="883800" y="416700"/>
                      <a:pt x="832950" y="403200"/>
                      <a:pt x="779850" y="406350"/>
                    </a:cubicBezTo>
                    <a:cubicBezTo>
                      <a:pt x="757800" y="407700"/>
                      <a:pt x="737100" y="411300"/>
                      <a:pt x="718200" y="426150"/>
                    </a:cubicBezTo>
                    <a:cubicBezTo>
                      <a:pt x="743400" y="430200"/>
                      <a:pt x="768600" y="431100"/>
                      <a:pt x="793800" y="427500"/>
                    </a:cubicBezTo>
                    <a:cubicBezTo>
                      <a:pt x="823050" y="423450"/>
                      <a:pt x="852300" y="423450"/>
                      <a:pt x="881100" y="429300"/>
                    </a:cubicBezTo>
                    <a:cubicBezTo>
                      <a:pt x="891000" y="431100"/>
                      <a:pt x="905400" y="431550"/>
                      <a:pt x="905850" y="444150"/>
                    </a:cubicBezTo>
                    <a:cubicBezTo>
                      <a:pt x="906300" y="457650"/>
                      <a:pt x="891900" y="457650"/>
                      <a:pt x="882000" y="459450"/>
                    </a:cubicBezTo>
                    <a:cubicBezTo>
                      <a:pt x="843300" y="467100"/>
                      <a:pt x="803700" y="468450"/>
                      <a:pt x="760950" y="475200"/>
                    </a:cubicBezTo>
                    <a:cubicBezTo>
                      <a:pt x="830700" y="495900"/>
                      <a:pt x="893700" y="522900"/>
                      <a:pt x="954000" y="556650"/>
                    </a:cubicBezTo>
                    <a:cubicBezTo>
                      <a:pt x="997650" y="580950"/>
                      <a:pt x="1042200" y="612900"/>
                      <a:pt x="1057050" y="663750"/>
                    </a:cubicBezTo>
                    <a:cubicBezTo>
                      <a:pt x="1057950" y="673200"/>
                      <a:pt x="1063350" y="682200"/>
                      <a:pt x="1057950" y="691650"/>
                    </a:cubicBezTo>
                    <a:cubicBezTo>
                      <a:pt x="1053900" y="709650"/>
                      <a:pt x="1070100" y="729000"/>
                      <a:pt x="1053900" y="747900"/>
                    </a:cubicBezTo>
                    <a:cubicBezTo>
                      <a:pt x="1034100" y="707400"/>
                      <a:pt x="1014750" y="668250"/>
                      <a:pt x="992250" y="630450"/>
                    </a:cubicBezTo>
                    <a:cubicBezTo>
                      <a:pt x="954900" y="567900"/>
                      <a:pt x="898200" y="534600"/>
                      <a:pt x="830250" y="516150"/>
                    </a:cubicBezTo>
                    <a:cubicBezTo>
                      <a:pt x="802350" y="508500"/>
                      <a:pt x="774450" y="500400"/>
                      <a:pt x="744750" y="502200"/>
                    </a:cubicBezTo>
                    <a:cubicBezTo>
                      <a:pt x="716400" y="504000"/>
                      <a:pt x="711900" y="508950"/>
                      <a:pt x="711450" y="536850"/>
                    </a:cubicBezTo>
                    <a:cubicBezTo>
                      <a:pt x="711000" y="555300"/>
                      <a:pt x="694800" y="557100"/>
                      <a:pt x="682650" y="559800"/>
                    </a:cubicBezTo>
                    <a:cubicBezTo>
                      <a:pt x="643500" y="568800"/>
                      <a:pt x="604350" y="576900"/>
                      <a:pt x="565200" y="587700"/>
                    </a:cubicBezTo>
                    <a:cubicBezTo>
                      <a:pt x="551250" y="591300"/>
                      <a:pt x="537750" y="598950"/>
                      <a:pt x="522900" y="596250"/>
                    </a:cubicBezTo>
                    <a:cubicBezTo>
                      <a:pt x="517950" y="585000"/>
                      <a:pt x="468450" y="454050"/>
                      <a:pt x="439650" y="402750"/>
                    </a:cubicBezTo>
                    <a:cubicBezTo>
                      <a:pt x="433800" y="395550"/>
                      <a:pt x="429300" y="394650"/>
                      <a:pt x="426600" y="405000"/>
                    </a:cubicBezTo>
                    <a:cubicBezTo>
                      <a:pt x="425250" y="411300"/>
                      <a:pt x="421650" y="416250"/>
                      <a:pt x="417600" y="420750"/>
                    </a:cubicBezTo>
                    <a:cubicBezTo>
                      <a:pt x="407700" y="447750"/>
                      <a:pt x="411750" y="475200"/>
                      <a:pt x="415350" y="502650"/>
                    </a:cubicBezTo>
                    <a:cubicBezTo>
                      <a:pt x="418500" y="516600"/>
                      <a:pt x="439200" y="622800"/>
                      <a:pt x="435600" y="628200"/>
                    </a:cubicBezTo>
                    <a:cubicBezTo>
                      <a:pt x="414000" y="644850"/>
                      <a:pt x="184950" y="728100"/>
                      <a:pt x="166500" y="734850"/>
                    </a:cubicBezTo>
                    <a:cubicBezTo>
                      <a:pt x="160200" y="705600"/>
                      <a:pt x="120600" y="541350"/>
                      <a:pt x="104400" y="468900"/>
                    </a:cubicBezTo>
                    <a:cubicBezTo>
                      <a:pt x="67500" y="314550"/>
                      <a:pt x="40500" y="153900"/>
                      <a:pt x="0" y="0"/>
                    </a:cubicBezTo>
                    <a:close/>
                  </a:path>
                </a:pathLst>
              </a:custGeom>
              <a:solidFill>
                <a:srgbClr val="40352F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en-US"/>
              </a:p>
            </p:txBody>
          </p:sp>
          <p:grpSp>
            <p:nvGrpSpPr>
              <p:cNvPr id="178" name="Graphic 2">
                <a:extLst>
                  <a:ext uri="{FF2B5EF4-FFF2-40B4-BE49-F238E27FC236}">
                    <a16:creationId xmlns:a16="http://schemas.microsoft.com/office/drawing/2014/main" id="{3ED822BD-59DC-4F53-B28A-8B1F8B5A9013}"/>
                  </a:ext>
                </a:extLst>
              </p:cNvPr>
              <p:cNvGrpSpPr/>
              <p:nvPr/>
            </p:nvGrpSpPr>
            <p:grpSpPr>
              <a:xfrm>
                <a:off x="810242" y="2118035"/>
                <a:ext cx="2579113" cy="3290531"/>
                <a:chOff x="554148" y="170374"/>
                <a:chExt cx="2038873" cy="2601273"/>
              </a:xfrm>
              <a:solidFill>
                <a:srgbClr val="BE7E56"/>
              </a:solidFill>
            </p:grpSpPr>
            <p:sp>
              <p:nvSpPr>
                <p:cNvPr id="210" name="Freeform: Shape 209">
                  <a:extLst>
                    <a:ext uri="{FF2B5EF4-FFF2-40B4-BE49-F238E27FC236}">
                      <a16:creationId xmlns:a16="http://schemas.microsoft.com/office/drawing/2014/main" id="{21EADBF5-F0EE-4A22-93DC-04F0DD50C4BF}"/>
                    </a:ext>
                  </a:extLst>
                </p:cNvPr>
                <p:cNvSpPr/>
                <p:nvPr/>
              </p:nvSpPr>
              <p:spPr>
                <a:xfrm>
                  <a:off x="554148" y="170374"/>
                  <a:ext cx="2038873" cy="2601273"/>
                </a:xfrm>
                <a:custGeom>
                  <a:avLst/>
                  <a:gdLst>
                    <a:gd name="connsiteX0" fmla="*/ 2037914 w 2038873"/>
                    <a:gd name="connsiteY0" fmla="*/ 2055187 h 2601273"/>
                    <a:gd name="connsiteX1" fmla="*/ 1980765 w 2038873"/>
                    <a:gd name="connsiteY1" fmla="*/ 2055637 h 2601273"/>
                    <a:gd name="connsiteX2" fmla="*/ 1883114 w 2038873"/>
                    <a:gd name="connsiteY2" fmla="*/ 2121787 h 2601273"/>
                    <a:gd name="connsiteX3" fmla="*/ 1848465 w 2038873"/>
                    <a:gd name="connsiteY3" fmla="*/ 2125837 h 2601273"/>
                    <a:gd name="connsiteX4" fmla="*/ 1825965 w 2038873"/>
                    <a:gd name="connsiteY4" fmla="*/ 2101537 h 2601273"/>
                    <a:gd name="connsiteX5" fmla="*/ 1842614 w 2038873"/>
                    <a:gd name="connsiteY5" fmla="*/ 2077237 h 2601273"/>
                    <a:gd name="connsiteX6" fmla="*/ 1871414 w 2038873"/>
                    <a:gd name="connsiteY6" fmla="*/ 2066887 h 2601273"/>
                    <a:gd name="connsiteX7" fmla="*/ 1942515 w 2038873"/>
                    <a:gd name="connsiteY7" fmla="*/ 2013337 h 2601273"/>
                    <a:gd name="connsiteX8" fmla="*/ 1964114 w 2038873"/>
                    <a:gd name="connsiteY8" fmla="*/ 1931437 h 2601273"/>
                    <a:gd name="connsiteX9" fmla="*/ 1937565 w 2038873"/>
                    <a:gd name="connsiteY9" fmla="*/ 1947187 h 2601273"/>
                    <a:gd name="connsiteX10" fmla="*/ 1690965 w 2038873"/>
                    <a:gd name="connsiteY10" fmla="*/ 1797787 h 2601273"/>
                    <a:gd name="connsiteX11" fmla="*/ 1718864 w 2038873"/>
                    <a:gd name="connsiteY11" fmla="*/ 1669087 h 2601273"/>
                    <a:gd name="connsiteX12" fmla="*/ 1802114 w 2038873"/>
                    <a:gd name="connsiteY12" fmla="*/ 1569637 h 2601273"/>
                    <a:gd name="connsiteX13" fmla="*/ 1763864 w 2038873"/>
                    <a:gd name="connsiteY13" fmla="*/ 1367587 h 2601273"/>
                    <a:gd name="connsiteX14" fmla="*/ 1674315 w 2038873"/>
                    <a:gd name="connsiteY14" fmla="*/ 1292437 h 2601273"/>
                    <a:gd name="connsiteX15" fmla="*/ 1640565 w 2038873"/>
                    <a:gd name="connsiteY15" fmla="*/ 1246987 h 2601273"/>
                    <a:gd name="connsiteX16" fmla="*/ 1681965 w 2038873"/>
                    <a:gd name="connsiteY16" fmla="*/ 1212787 h 2601273"/>
                    <a:gd name="connsiteX17" fmla="*/ 1726065 w 2038873"/>
                    <a:gd name="connsiteY17" fmla="*/ 1141687 h 2601273"/>
                    <a:gd name="connsiteX18" fmla="*/ 1702664 w 2038873"/>
                    <a:gd name="connsiteY18" fmla="*/ 1018837 h 2601273"/>
                    <a:gd name="connsiteX19" fmla="*/ 1625715 w 2038873"/>
                    <a:gd name="connsiteY19" fmla="*/ 914887 h 2601273"/>
                    <a:gd name="connsiteX20" fmla="*/ 1587465 w 2038873"/>
                    <a:gd name="connsiteY20" fmla="*/ 794737 h 2601273"/>
                    <a:gd name="connsiteX21" fmla="*/ 1526265 w 2038873"/>
                    <a:gd name="connsiteY21" fmla="*/ 635887 h 2601273"/>
                    <a:gd name="connsiteX22" fmla="*/ 1431765 w 2038873"/>
                    <a:gd name="connsiteY22" fmla="*/ 488737 h 2601273"/>
                    <a:gd name="connsiteX23" fmla="*/ 1308015 w 2038873"/>
                    <a:gd name="connsiteY23" fmla="*/ 363187 h 2601273"/>
                    <a:gd name="connsiteX24" fmla="*/ 1096965 w 2038873"/>
                    <a:gd name="connsiteY24" fmla="*/ 86437 h 2601273"/>
                    <a:gd name="connsiteX25" fmla="*/ 778364 w 2038873"/>
                    <a:gd name="connsiteY25" fmla="*/ 1387 h 2601273"/>
                    <a:gd name="connsiteX26" fmla="*/ 789614 w 2038873"/>
                    <a:gd name="connsiteY26" fmla="*/ 1837 h 2601273"/>
                    <a:gd name="connsiteX27" fmla="*/ 678914 w 2038873"/>
                    <a:gd name="connsiteY27" fmla="*/ 25687 h 2601273"/>
                    <a:gd name="connsiteX28" fmla="*/ 566864 w 2038873"/>
                    <a:gd name="connsiteY28" fmla="*/ 30187 h 2601273"/>
                    <a:gd name="connsiteX29" fmla="*/ 497114 w 2038873"/>
                    <a:gd name="connsiteY29" fmla="*/ 87787 h 2601273"/>
                    <a:gd name="connsiteX30" fmla="*/ 417464 w 2038873"/>
                    <a:gd name="connsiteY30" fmla="*/ 194887 h 2601273"/>
                    <a:gd name="connsiteX31" fmla="*/ 331514 w 2038873"/>
                    <a:gd name="connsiteY31" fmla="*/ 328087 h 2601273"/>
                    <a:gd name="connsiteX32" fmla="*/ 214964 w 2038873"/>
                    <a:gd name="connsiteY32" fmla="*/ 622387 h 2601273"/>
                    <a:gd name="connsiteX33" fmla="*/ 234764 w 2038873"/>
                    <a:gd name="connsiteY33" fmla="*/ 942337 h 2601273"/>
                    <a:gd name="connsiteX34" fmla="*/ 250964 w 2038873"/>
                    <a:gd name="connsiteY34" fmla="*/ 1066537 h 2601273"/>
                    <a:gd name="connsiteX35" fmla="*/ 192464 w 2038873"/>
                    <a:gd name="connsiteY35" fmla="*/ 1266337 h 2601273"/>
                    <a:gd name="connsiteX36" fmla="*/ 189764 w 2038873"/>
                    <a:gd name="connsiteY36" fmla="*/ 1498987 h 2601273"/>
                    <a:gd name="connsiteX37" fmla="*/ 143864 w 2038873"/>
                    <a:gd name="connsiteY37" fmla="*/ 1606987 h 2601273"/>
                    <a:gd name="connsiteX38" fmla="*/ 67814 w 2038873"/>
                    <a:gd name="connsiteY38" fmla="*/ 1699237 h 2601273"/>
                    <a:gd name="connsiteX39" fmla="*/ 63314 w 2038873"/>
                    <a:gd name="connsiteY39" fmla="*/ 1933687 h 2601273"/>
                    <a:gd name="connsiteX40" fmla="*/ 14714 w 2038873"/>
                    <a:gd name="connsiteY40" fmla="*/ 2010187 h 2601273"/>
                    <a:gd name="connsiteX41" fmla="*/ 91214 w 2038873"/>
                    <a:gd name="connsiteY41" fmla="*/ 2329687 h 2601273"/>
                    <a:gd name="connsiteX42" fmla="*/ 77714 w 2038873"/>
                    <a:gd name="connsiteY42" fmla="*/ 2377837 h 2601273"/>
                    <a:gd name="connsiteX43" fmla="*/ 46214 w 2038873"/>
                    <a:gd name="connsiteY43" fmla="*/ 2423737 h 2601273"/>
                    <a:gd name="connsiteX44" fmla="*/ 116864 w 2038873"/>
                    <a:gd name="connsiteY44" fmla="*/ 2422387 h 2601273"/>
                    <a:gd name="connsiteX45" fmla="*/ 177164 w 2038873"/>
                    <a:gd name="connsiteY45" fmla="*/ 2358037 h 2601273"/>
                    <a:gd name="connsiteX46" fmla="*/ 183914 w 2038873"/>
                    <a:gd name="connsiteY46" fmla="*/ 2263987 h 2601273"/>
                    <a:gd name="connsiteX47" fmla="*/ 166364 w 2038873"/>
                    <a:gd name="connsiteY47" fmla="*/ 2087137 h 2601273"/>
                    <a:gd name="connsiteX48" fmla="*/ 241964 w 2038873"/>
                    <a:gd name="connsiteY48" fmla="*/ 2082637 h 2601273"/>
                    <a:gd name="connsiteX49" fmla="*/ 286964 w 2038873"/>
                    <a:gd name="connsiteY49" fmla="*/ 2149687 h 2601273"/>
                    <a:gd name="connsiteX50" fmla="*/ 406214 w 2038873"/>
                    <a:gd name="connsiteY50" fmla="*/ 2377387 h 2601273"/>
                    <a:gd name="connsiteX51" fmla="*/ 408014 w 2038873"/>
                    <a:gd name="connsiteY51" fmla="*/ 2499787 h 2601273"/>
                    <a:gd name="connsiteX52" fmla="*/ 378764 w 2038873"/>
                    <a:gd name="connsiteY52" fmla="*/ 2558737 h 2601273"/>
                    <a:gd name="connsiteX53" fmla="*/ 377864 w 2038873"/>
                    <a:gd name="connsiteY53" fmla="*/ 2601037 h 2601273"/>
                    <a:gd name="connsiteX54" fmla="*/ 397664 w 2038873"/>
                    <a:gd name="connsiteY54" fmla="*/ 2597887 h 2601273"/>
                    <a:gd name="connsiteX55" fmla="*/ 522314 w 2038873"/>
                    <a:gd name="connsiteY55" fmla="*/ 2533087 h 2601273"/>
                    <a:gd name="connsiteX56" fmla="*/ 535364 w 2038873"/>
                    <a:gd name="connsiteY56" fmla="*/ 2264887 h 2601273"/>
                    <a:gd name="connsiteX57" fmla="*/ 478664 w 2038873"/>
                    <a:gd name="connsiteY57" fmla="*/ 2108287 h 2601273"/>
                    <a:gd name="connsiteX58" fmla="*/ 516014 w 2038873"/>
                    <a:gd name="connsiteY58" fmla="*/ 2028187 h 2601273"/>
                    <a:gd name="connsiteX59" fmla="*/ 575864 w 2038873"/>
                    <a:gd name="connsiteY59" fmla="*/ 2098837 h 2601273"/>
                    <a:gd name="connsiteX60" fmla="*/ 668564 w 2038873"/>
                    <a:gd name="connsiteY60" fmla="*/ 2166337 h 2601273"/>
                    <a:gd name="connsiteX61" fmla="*/ 720764 w 2038873"/>
                    <a:gd name="connsiteY61" fmla="*/ 2190187 h 2601273"/>
                    <a:gd name="connsiteX62" fmla="*/ 727064 w 2038873"/>
                    <a:gd name="connsiteY62" fmla="*/ 2173087 h 2601273"/>
                    <a:gd name="connsiteX63" fmla="*/ 652814 w 2038873"/>
                    <a:gd name="connsiteY63" fmla="*/ 2060137 h 2601273"/>
                    <a:gd name="connsiteX64" fmla="*/ 615014 w 2038873"/>
                    <a:gd name="connsiteY64" fmla="*/ 1882387 h 2601273"/>
                    <a:gd name="connsiteX65" fmla="*/ 655964 w 2038873"/>
                    <a:gd name="connsiteY65" fmla="*/ 1695187 h 2601273"/>
                    <a:gd name="connsiteX66" fmla="*/ 704564 w 2038873"/>
                    <a:gd name="connsiteY66" fmla="*/ 1610587 h 2601273"/>
                    <a:gd name="connsiteX67" fmla="*/ 731564 w 2038873"/>
                    <a:gd name="connsiteY67" fmla="*/ 1528237 h 2601273"/>
                    <a:gd name="connsiteX68" fmla="*/ 1146465 w 2038873"/>
                    <a:gd name="connsiteY68" fmla="*/ 1707787 h 2601273"/>
                    <a:gd name="connsiteX69" fmla="*/ 1217565 w 2038873"/>
                    <a:gd name="connsiteY69" fmla="*/ 1829737 h 2601273"/>
                    <a:gd name="connsiteX70" fmla="*/ 1298565 w 2038873"/>
                    <a:gd name="connsiteY70" fmla="*/ 1988587 h 2601273"/>
                    <a:gd name="connsiteX71" fmla="*/ 1486664 w 2038873"/>
                    <a:gd name="connsiteY71" fmla="*/ 2448937 h 2601273"/>
                    <a:gd name="connsiteX72" fmla="*/ 1489364 w 2038873"/>
                    <a:gd name="connsiteY72" fmla="*/ 2553787 h 2601273"/>
                    <a:gd name="connsiteX73" fmla="*/ 1581614 w 2038873"/>
                    <a:gd name="connsiteY73" fmla="*/ 2449387 h 2601273"/>
                    <a:gd name="connsiteX74" fmla="*/ 1516815 w 2038873"/>
                    <a:gd name="connsiteY74" fmla="*/ 2154187 h 2601273"/>
                    <a:gd name="connsiteX75" fmla="*/ 1565864 w 2038873"/>
                    <a:gd name="connsiteY75" fmla="*/ 2184337 h 2601273"/>
                    <a:gd name="connsiteX76" fmla="*/ 1863765 w 2038873"/>
                    <a:gd name="connsiteY76" fmla="*/ 2246437 h 2601273"/>
                    <a:gd name="connsiteX77" fmla="*/ 2037914 w 2038873"/>
                    <a:gd name="connsiteY77" fmla="*/ 2055187 h 2601273"/>
                    <a:gd name="connsiteX78" fmla="*/ 209114 w 2038873"/>
                    <a:gd name="connsiteY78" fmla="*/ 823987 h 2601273"/>
                    <a:gd name="connsiteX79" fmla="*/ 209114 w 2038873"/>
                    <a:gd name="connsiteY79" fmla="*/ 823987 h 2601273"/>
                    <a:gd name="connsiteX80" fmla="*/ 209114 w 2038873"/>
                    <a:gd name="connsiteY80" fmla="*/ 823987 h 2601273"/>
                    <a:gd name="connsiteX81" fmla="*/ 209114 w 2038873"/>
                    <a:gd name="connsiteY81" fmla="*/ 823987 h 2601273"/>
                    <a:gd name="connsiteX82" fmla="*/ 209114 w 2038873"/>
                    <a:gd name="connsiteY82" fmla="*/ 823987 h 2601273"/>
                    <a:gd name="connsiteX83" fmla="*/ 209114 w 2038873"/>
                    <a:gd name="connsiteY83" fmla="*/ 823987 h 2601273"/>
                    <a:gd name="connsiteX84" fmla="*/ 846314 w 2038873"/>
                    <a:gd name="connsiteY84" fmla="*/ 1749187 h 2601273"/>
                    <a:gd name="connsiteX85" fmla="*/ 844964 w 2038873"/>
                    <a:gd name="connsiteY85" fmla="*/ 1725337 h 2601273"/>
                    <a:gd name="connsiteX86" fmla="*/ 844514 w 2038873"/>
                    <a:gd name="connsiteY86" fmla="*/ 1724437 h 2601273"/>
                    <a:gd name="connsiteX87" fmla="*/ 846764 w 2038873"/>
                    <a:gd name="connsiteY87" fmla="*/ 1727137 h 2601273"/>
                    <a:gd name="connsiteX88" fmla="*/ 846314 w 2038873"/>
                    <a:gd name="connsiteY88" fmla="*/ 1749187 h 2601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</a:cxnLst>
                  <a:rect l="l" t="t" r="r" b="b"/>
                  <a:pathLst>
                    <a:path w="2038873" h="2601273">
                      <a:moveTo>
                        <a:pt x="2037914" y="2055187"/>
                      </a:moveTo>
                      <a:cubicBezTo>
                        <a:pt x="2032965" y="2008837"/>
                        <a:pt x="1997414" y="2036737"/>
                        <a:pt x="1980765" y="2055637"/>
                      </a:cubicBezTo>
                      <a:cubicBezTo>
                        <a:pt x="1954664" y="2085787"/>
                        <a:pt x="1920914" y="2108737"/>
                        <a:pt x="1883114" y="2121787"/>
                      </a:cubicBezTo>
                      <a:cubicBezTo>
                        <a:pt x="1871864" y="2125387"/>
                        <a:pt x="1859715" y="2128537"/>
                        <a:pt x="1848465" y="2125837"/>
                      </a:cubicBezTo>
                      <a:cubicBezTo>
                        <a:pt x="1836765" y="2123137"/>
                        <a:pt x="1826414" y="2113237"/>
                        <a:pt x="1825965" y="2101537"/>
                      </a:cubicBezTo>
                      <a:cubicBezTo>
                        <a:pt x="1825965" y="2091187"/>
                        <a:pt x="1833614" y="2082187"/>
                        <a:pt x="1842614" y="2077237"/>
                      </a:cubicBezTo>
                      <a:cubicBezTo>
                        <a:pt x="1851614" y="2072287"/>
                        <a:pt x="1861965" y="2070037"/>
                        <a:pt x="1871414" y="2066887"/>
                      </a:cubicBezTo>
                      <a:cubicBezTo>
                        <a:pt x="1900215" y="2057887"/>
                        <a:pt x="1925414" y="2038087"/>
                        <a:pt x="1942515" y="2013337"/>
                      </a:cubicBezTo>
                      <a:cubicBezTo>
                        <a:pt x="1950614" y="2001637"/>
                        <a:pt x="1982565" y="1941787"/>
                        <a:pt x="1964114" y="1931437"/>
                      </a:cubicBezTo>
                      <a:cubicBezTo>
                        <a:pt x="1952864" y="1925137"/>
                        <a:pt x="1944315" y="1939087"/>
                        <a:pt x="1937565" y="1947187"/>
                      </a:cubicBezTo>
                      <a:cubicBezTo>
                        <a:pt x="1836765" y="2064187"/>
                        <a:pt x="1699965" y="1899487"/>
                        <a:pt x="1690965" y="1797787"/>
                      </a:cubicBezTo>
                      <a:cubicBezTo>
                        <a:pt x="1686914" y="1753237"/>
                        <a:pt x="1697265" y="1708237"/>
                        <a:pt x="1718864" y="1669087"/>
                      </a:cubicBezTo>
                      <a:cubicBezTo>
                        <a:pt x="1740015" y="1630837"/>
                        <a:pt x="1785465" y="1607887"/>
                        <a:pt x="1802114" y="1569637"/>
                      </a:cubicBezTo>
                      <a:cubicBezTo>
                        <a:pt x="1830015" y="1503937"/>
                        <a:pt x="1811565" y="1418887"/>
                        <a:pt x="1763864" y="1367587"/>
                      </a:cubicBezTo>
                      <a:cubicBezTo>
                        <a:pt x="1737315" y="1338787"/>
                        <a:pt x="1702664" y="1318987"/>
                        <a:pt x="1674315" y="1292437"/>
                      </a:cubicBezTo>
                      <a:cubicBezTo>
                        <a:pt x="1664414" y="1282987"/>
                        <a:pt x="1639664" y="1262737"/>
                        <a:pt x="1640565" y="1246987"/>
                      </a:cubicBezTo>
                      <a:cubicBezTo>
                        <a:pt x="1641914" y="1228087"/>
                        <a:pt x="1668914" y="1222237"/>
                        <a:pt x="1681965" y="1212787"/>
                      </a:cubicBezTo>
                      <a:cubicBezTo>
                        <a:pt x="1704914" y="1195687"/>
                        <a:pt x="1720664" y="1169587"/>
                        <a:pt x="1726065" y="1141687"/>
                      </a:cubicBezTo>
                      <a:cubicBezTo>
                        <a:pt x="1734614" y="1099837"/>
                        <a:pt x="1722914" y="1056187"/>
                        <a:pt x="1702664" y="1018837"/>
                      </a:cubicBezTo>
                      <a:cubicBezTo>
                        <a:pt x="1681965" y="980587"/>
                        <a:pt x="1646414" y="951787"/>
                        <a:pt x="1625715" y="914887"/>
                      </a:cubicBezTo>
                      <a:cubicBezTo>
                        <a:pt x="1605465" y="878437"/>
                        <a:pt x="1598265" y="834337"/>
                        <a:pt x="1587465" y="794737"/>
                      </a:cubicBezTo>
                      <a:cubicBezTo>
                        <a:pt x="1572614" y="739837"/>
                        <a:pt x="1551914" y="686287"/>
                        <a:pt x="1526265" y="635887"/>
                      </a:cubicBezTo>
                      <a:cubicBezTo>
                        <a:pt x="1500164" y="583687"/>
                        <a:pt x="1468215" y="534637"/>
                        <a:pt x="1431765" y="488737"/>
                      </a:cubicBezTo>
                      <a:cubicBezTo>
                        <a:pt x="1394414" y="441937"/>
                        <a:pt x="1348515" y="406387"/>
                        <a:pt x="1308015" y="363187"/>
                      </a:cubicBezTo>
                      <a:cubicBezTo>
                        <a:pt x="1227914" y="277687"/>
                        <a:pt x="1191914" y="161587"/>
                        <a:pt x="1096965" y="86437"/>
                      </a:cubicBezTo>
                      <a:cubicBezTo>
                        <a:pt x="1009215" y="17137"/>
                        <a:pt x="887264" y="-6263"/>
                        <a:pt x="778364" y="1387"/>
                      </a:cubicBezTo>
                      <a:cubicBezTo>
                        <a:pt x="781964" y="1387"/>
                        <a:pt x="786014" y="1837"/>
                        <a:pt x="789614" y="1837"/>
                      </a:cubicBezTo>
                      <a:cubicBezTo>
                        <a:pt x="754514" y="37"/>
                        <a:pt x="714014" y="22087"/>
                        <a:pt x="678914" y="25687"/>
                      </a:cubicBezTo>
                      <a:cubicBezTo>
                        <a:pt x="641564" y="29737"/>
                        <a:pt x="603314" y="20287"/>
                        <a:pt x="566864" y="30187"/>
                      </a:cubicBezTo>
                      <a:cubicBezTo>
                        <a:pt x="534464" y="39187"/>
                        <a:pt x="517814" y="63487"/>
                        <a:pt x="497114" y="87787"/>
                      </a:cubicBezTo>
                      <a:cubicBezTo>
                        <a:pt x="468314" y="121987"/>
                        <a:pt x="441314" y="157087"/>
                        <a:pt x="417464" y="194887"/>
                      </a:cubicBezTo>
                      <a:cubicBezTo>
                        <a:pt x="389114" y="239437"/>
                        <a:pt x="360314" y="283987"/>
                        <a:pt x="331514" y="328087"/>
                      </a:cubicBezTo>
                      <a:cubicBezTo>
                        <a:pt x="273914" y="417187"/>
                        <a:pt x="232964" y="517537"/>
                        <a:pt x="214964" y="622387"/>
                      </a:cubicBezTo>
                      <a:cubicBezTo>
                        <a:pt x="195614" y="733537"/>
                        <a:pt x="213164" y="833437"/>
                        <a:pt x="234764" y="942337"/>
                      </a:cubicBezTo>
                      <a:cubicBezTo>
                        <a:pt x="242864" y="983287"/>
                        <a:pt x="250964" y="1024687"/>
                        <a:pt x="250964" y="1066537"/>
                      </a:cubicBezTo>
                      <a:cubicBezTo>
                        <a:pt x="250514" y="1141687"/>
                        <a:pt x="212714" y="1197487"/>
                        <a:pt x="192464" y="1266337"/>
                      </a:cubicBezTo>
                      <a:cubicBezTo>
                        <a:pt x="169514" y="1343287"/>
                        <a:pt x="164564" y="1422037"/>
                        <a:pt x="189764" y="1498987"/>
                      </a:cubicBezTo>
                      <a:cubicBezTo>
                        <a:pt x="197864" y="1523287"/>
                        <a:pt x="156464" y="1586737"/>
                        <a:pt x="143864" y="1606987"/>
                      </a:cubicBezTo>
                      <a:cubicBezTo>
                        <a:pt x="123614" y="1639837"/>
                        <a:pt x="84464" y="1666387"/>
                        <a:pt x="67814" y="1699237"/>
                      </a:cubicBezTo>
                      <a:cubicBezTo>
                        <a:pt x="30914" y="1771237"/>
                        <a:pt x="100214" y="1858087"/>
                        <a:pt x="63314" y="1933687"/>
                      </a:cubicBezTo>
                      <a:cubicBezTo>
                        <a:pt x="50264" y="1960687"/>
                        <a:pt x="29564" y="1983637"/>
                        <a:pt x="14714" y="2010187"/>
                      </a:cubicBezTo>
                      <a:cubicBezTo>
                        <a:pt x="-46486" y="2119087"/>
                        <a:pt x="103814" y="2215837"/>
                        <a:pt x="91214" y="2329687"/>
                      </a:cubicBezTo>
                      <a:cubicBezTo>
                        <a:pt x="89414" y="2346337"/>
                        <a:pt x="84914" y="2362987"/>
                        <a:pt x="77714" y="2377837"/>
                      </a:cubicBezTo>
                      <a:cubicBezTo>
                        <a:pt x="71864" y="2389987"/>
                        <a:pt x="46214" y="2411587"/>
                        <a:pt x="46214" y="2423737"/>
                      </a:cubicBezTo>
                      <a:cubicBezTo>
                        <a:pt x="46664" y="2454787"/>
                        <a:pt x="102464" y="2429587"/>
                        <a:pt x="116864" y="2422387"/>
                      </a:cubicBezTo>
                      <a:cubicBezTo>
                        <a:pt x="143414" y="2408887"/>
                        <a:pt x="165464" y="2385487"/>
                        <a:pt x="177164" y="2358037"/>
                      </a:cubicBezTo>
                      <a:cubicBezTo>
                        <a:pt x="189314" y="2328337"/>
                        <a:pt x="189764" y="2295487"/>
                        <a:pt x="183914" y="2263987"/>
                      </a:cubicBezTo>
                      <a:cubicBezTo>
                        <a:pt x="173564" y="2207737"/>
                        <a:pt x="129914" y="2142487"/>
                        <a:pt x="166364" y="2087137"/>
                      </a:cubicBezTo>
                      <a:cubicBezTo>
                        <a:pt x="187514" y="2055187"/>
                        <a:pt x="217214" y="2053387"/>
                        <a:pt x="241964" y="2082637"/>
                      </a:cubicBezTo>
                      <a:cubicBezTo>
                        <a:pt x="259514" y="2103337"/>
                        <a:pt x="272564" y="2126737"/>
                        <a:pt x="286964" y="2149687"/>
                      </a:cubicBezTo>
                      <a:cubicBezTo>
                        <a:pt x="332414" y="2221687"/>
                        <a:pt x="383714" y="2294137"/>
                        <a:pt x="406214" y="2377387"/>
                      </a:cubicBezTo>
                      <a:cubicBezTo>
                        <a:pt x="417014" y="2417437"/>
                        <a:pt x="419714" y="2459737"/>
                        <a:pt x="408014" y="2499787"/>
                      </a:cubicBezTo>
                      <a:cubicBezTo>
                        <a:pt x="401714" y="2520937"/>
                        <a:pt x="391364" y="2540737"/>
                        <a:pt x="378764" y="2558737"/>
                      </a:cubicBezTo>
                      <a:cubicBezTo>
                        <a:pt x="369314" y="2571787"/>
                        <a:pt x="346364" y="2597437"/>
                        <a:pt x="377864" y="2601037"/>
                      </a:cubicBezTo>
                      <a:cubicBezTo>
                        <a:pt x="384614" y="2601937"/>
                        <a:pt x="391364" y="2600137"/>
                        <a:pt x="397664" y="2597887"/>
                      </a:cubicBezTo>
                      <a:cubicBezTo>
                        <a:pt x="442664" y="2584387"/>
                        <a:pt x="485864" y="2562787"/>
                        <a:pt x="522314" y="2533087"/>
                      </a:cubicBezTo>
                      <a:cubicBezTo>
                        <a:pt x="605114" y="2466037"/>
                        <a:pt x="570914" y="2349037"/>
                        <a:pt x="535364" y="2264887"/>
                      </a:cubicBezTo>
                      <a:cubicBezTo>
                        <a:pt x="513764" y="2214037"/>
                        <a:pt x="489464" y="2163187"/>
                        <a:pt x="478664" y="2108287"/>
                      </a:cubicBezTo>
                      <a:cubicBezTo>
                        <a:pt x="474164" y="2085337"/>
                        <a:pt x="466514" y="1971487"/>
                        <a:pt x="516014" y="2028187"/>
                      </a:cubicBezTo>
                      <a:cubicBezTo>
                        <a:pt x="536264" y="2051587"/>
                        <a:pt x="552914" y="2077237"/>
                        <a:pt x="575864" y="2098837"/>
                      </a:cubicBezTo>
                      <a:cubicBezTo>
                        <a:pt x="603764" y="2125387"/>
                        <a:pt x="634814" y="2147887"/>
                        <a:pt x="668564" y="2166337"/>
                      </a:cubicBezTo>
                      <a:cubicBezTo>
                        <a:pt x="680714" y="2173087"/>
                        <a:pt x="706814" y="2191087"/>
                        <a:pt x="720764" y="2190187"/>
                      </a:cubicBezTo>
                      <a:cubicBezTo>
                        <a:pt x="740114" y="2188837"/>
                        <a:pt x="732014" y="2185237"/>
                        <a:pt x="727064" y="2173087"/>
                      </a:cubicBezTo>
                      <a:cubicBezTo>
                        <a:pt x="711764" y="2132587"/>
                        <a:pt x="670814" y="2100637"/>
                        <a:pt x="652814" y="2060137"/>
                      </a:cubicBezTo>
                      <a:cubicBezTo>
                        <a:pt x="628064" y="2004337"/>
                        <a:pt x="615014" y="1943587"/>
                        <a:pt x="615014" y="1882387"/>
                      </a:cubicBezTo>
                      <a:cubicBezTo>
                        <a:pt x="615014" y="1818037"/>
                        <a:pt x="628964" y="1753687"/>
                        <a:pt x="655964" y="1695187"/>
                      </a:cubicBezTo>
                      <a:cubicBezTo>
                        <a:pt x="669464" y="1665937"/>
                        <a:pt x="692414" y="1640287"/>
                        <a:pt x="704564" y="1610587"/>
                      </a:cubicBezTo>
                      <a:cubicBezTo>
                        <a:pt x="715364" y="1584487"/>
                        <a:pt x="721214" y="1554787"/>
                        <a:pt x="731564" y="1528237"/>
                      </a:cubicBezTo>
                      <a:cubicBezTo>
                        <a:pt x="773864" y="1478737"/>
                        <a:pt x="1018215" y="1589437"/>
                        <a:pt x="1146465" y="1707787"/>
                      </a:cubicBezTo>
                      <a:cubicBezTo>
                        <a:pt x="1142414" y="1712737"/>
                        <a:pt x="1213065" y="1820737"/>
                        <a:pt x="1217565" y="1829737"/>
                      </a:cubicBezTo>
                      <a:cubicBezTo>
                        <a:pt x="1244565" y="1882837"/>
                        <a:pt x="1271565" y="1935487"/>
                        <a:pt x="1298565" y="1988587"/>
                      </a:cubicBezTo>
                      <a:cubicBezTo>
                        <a:pt x="1371015" y="2133487"/>
                        <a:pt x="1479465" y="2282887"/>
                        <a:pt x="1486664" y="2448937"/>
                      </a:cubicBezTo>
                      <a:cubicBezTo>
                        <a:pt x="1487565" y="2470987"/>
                        <a:pt x="1468215" y="2541637"/>
                        <a:pt x="1489364" y="2553787"/>
                      </a:cubicBezTo>
                      <a:cubicBezTo>
                        <a:pt x="1524914" y="2574487"/>
                        <a:pt x="1573515" y="2474137"/>
                        <a:pt x="1581614" y="2449387"/>
                      </a:cubicBezTo>
                      <a:cubicBezTo>
                        <a:pt x="1615815" y="2343637"/>
                        <a:pt x="1552364" y="2250037"/>
                        <a:pt x="1516815" y="2154187"/>
                      </a:cubicBezTo>
                      <a:cubicBezTo>
                        <a:pt x="1537965" y="2164087"/>
                        <a:pt x="1551914" y="2174437"/>
                        <a:pt x="1565864" y="2184337"/>
                      </a:cubicBezTo>
                      <a:cubicBezTo>
                        <a:pt x="1651815" y="2243287"/>
                        <a:pt x="1761164" y="2268487"/>
                        <a:pt x="1863765" y="2246437"/>
                      </a:cubicBezTo>
                      <a:cubicBezTo>
                        <a:pt x="1959614" y="2226637"/>
                        <a:pt x="2049164" y="2161837"/>
                        <a:pt x="2037914" y="2055187"/>
                      </a:cubicBezTo>
                      <a:close/>
                      <a:moveTo>
                        <a:pt x="209114" y="823987"/>
                      </a:moveTo>
                      <a:cubicBezTo>
                        <a:pt x="209114" y="823987"/>
                        <a:pt x="209114" y="823987"/>
                        <a:pt x="209114" y="823987"/>
                      </a:cubicBezTo>
                      <a:cubicBezTo>
                        <a:pt x="209114" y="823987"/>
                        <a:pt x="209114" y="823987"/>
                        <a:pt x="209114" y="823987"/>
                      </a:cubicBezTo>
                      <a:cubicBezTo>
                        <a:pt x="209114" y="823987"/>
                        <a:pt x="209114" y="823987"/>
                        <a:pt x="209114" y="823987"/>
                      </a:cubicBezTo>
                      <a:cubicBezTo>
                        <a:pt x="209114" y="823987"/>
                        <a:pt x="208664" y="823987"/>
                        <a:pt x="209114" y="823987"/>
                      </a:cubicBezTo>
                      <a:cubicBezTo>
                        <a:pt x="208664" y="823987"/>
                        <a:pt x="209114" y="823987"/>
                        <a:pt x="209114" y="823987"/>
                      </a:cubicBezTo>
                      <a:close/>
                      <a:moveTo>
                        <a:pt x="846314" y="1749187"/>
                      </a:moveTo>
                      <a:cubicBezTo>
                        <a:pt x="845864" y="1741087"/>
                        <a:pt x="845414" y="1732987"/>
                        <a:pt x="844964" y="1725337"/>
                      </a:cubicBezTo>
                      <a:cubicBezTo>
                        <a:pt x="844964" y="1724437"/>
                        <a:pt x="844514" y="1723987"/>
                        <a:pt x="844514" y="1724437"/>
                      </a:cubicBezTo>
                      <a:cubicBezTo>
                        <a:pt x="841814" y="1725337"/>
                        <a:pt x="846764" y="1721737"/>
                        <a:pt x="846764" y="1727137"/>
                      </a:cubicBezTo>
                      <a:cubicBezTo>
                        <a:pt x="846314" y="1733887"/>
                        <a:pt x="846314" y="1741537"/>
                        <a:pt x="846314" y="1749187"/>
                      </a:cubicBezTo>
                      <a:close/>
                    </a:path>
                  </a:pathLst>
                </a:custGeom>
                <a:solidFill>
                  <a:srgbClr val="BE7E56"/>
                </a:solidFill>
                <a:ln w="4491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11" name="Freeform: Shape 210">
                  <a:extLst>
                    <a:ext uri="{FF2B5EF4-FFF2-40B4-BE49-F238E27FC236}">
                      <a16:creationId xmlns:a16="http://schemas.microsoft.com/office/drawing/2014/main" id="{93E7D6B3-F7DE-42E8-9145-BADFAF6B7541}"/>
                    </a:ext>
                  </a:extLst>
                </p:cNvPr>
                <p:cNvSpPr/>
                <p:nvPr/>
              </p:nvSpPr>
              <p:spPr>
                <a:xfrm>
                  <a:off x="2099762" y="997060"/>
                  <a:ext cx="8200" cy="21149"/>
                </a:xfrm>
                <a:custGeom>
                  <a:avLst/>
                  <a:gdLst>
                    <a:gd name="connsiteX0" fmla="*/ 0 w 8200"/>
                    <a:gd name="connsiteY0" fmla="*/ 0 h 21149"/>
                    <a:gd name="connsiteX1" fmla="*/ 6750 w 8200"/>
                    <a:gd name="connsiteY1" fmla="*/ 21150 h 21149"/>
                    <a:gd name="connsiteX2" fmla="*/ 0 w 8200"/>
                    <a:gd name="connsiteY2" fmla="*/ 0 h 21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200" h="21149">
                      <a:moveTo>
                        <a:pt x="0" y="0"/>
                      </a:moveTo>
                      <a:cubicBezTo>
                        <a:pt x="2700" y="8100"/>
                        <a:pt x="4050" y="12600"/>
                        <a:pt x="6750" y="21150"/>
                      </a:cubicBezTo>
                      <a:cubicBezTo>
                        <a:pt x="9450" y="9900"/>
                        <a:pt x="9000" y="4950"/>
                        <a:pt x="0" y="0"/>
                      </a:cubicBezTo>
                      <a:close/>
                    </a:path>
                  </a:pathLst>
                </a:custGeom>
                <a:solidFill>
                  <a:srgbClr val="BE7E56"/>
                </a:solidFill>
                <a:ln w="4491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4BCAEC5E-FE16-42C0-9B16-084EACB49B6B}"/>
                  </a:ext>
                </a:extLst>
              </p:cNvPr>
              <p:cNvSpPr/>
              <p:nvPr/>
            </p:nvSpPr>
            <p:spPr>
              <a:xfrm>
                <a:off x="541376" y="6213430"/>
                <a:ext cx="124107" cy="240868"/>
              </a:xfrm>
              <a:custGeom>
                <a:avLst/>
                <a:gdLst>
                  <a:gd name="connsiteX0" fmla="*/ 81912 w 98111"/>
                  <a:gd name="connsiteY0" fmla="*/ 242 h 190414"/>
                  <a:gd name="connsiteX1" fmla="*/ 98112 w 98111"/>
                  <a:gd name="connsiteY1" fmla="*/ 181143 h 190414"/>
                  <a:gd name="connsiteX2" fmla="*/ 36462 w 98111"/>
                  <a:gd name="connsiteY2" fmla="*/ 188793 h 190414"/>
                  <a:gd name="connsiteX3" fmla="*/ 13062 w 98111"/>
                  <a:gd name="connsiteY3" fmla="*/ 188793 h 190414"/>
                  <a:gd name="connsiteX4" fmla="*/ 12 w 98111"/>
                  <a:gd name="connsiteY4" fmla="*/ 148293 h 190414"/>
                  <a:gd name="connsiteX5" fmla="*/ 9912 w 98111"/>
                  <a:gd name="connsiteY5" fmla="*/ 107342 h 190414"/>
                  <a:gd name="connsiteX6" fmla="*/ 59412 w 98111"/>
                  <a:gd name="connsiteY6" fmla="*/ 15092 h 190414"/>
                  <a:gd name="connsiteX7" fmla="*/ 81912 w 98111"/>
                  <a:gd name="connsiteY7" fmla="*/ 242 h 190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8111" h="190414">
                    <a:moveTo>
                      <a:pt x="81912" y="242"/>
                    </a:moveTo>
                    <a:cubicBezTo>
                      <a:pt x="66162" y="59642"/>
                      <a:pt x="76962" y="123543"/>
                      <a:pt x="98112" y="181143"/>
                    </a:cubicBezTo>
                    <a:cubicBezTo>
                      <a:pt x="94062" y="185192"/>
                      <a:pt x="45462" y="187442"/>
                      <a:pt x="36462" y="188793"/>
                    </a:cubicBezTo>
                    <a:cubicBezTo>
                      <a:pt x="28812" y="189692"/>
                      <a:pt x="20712" y="191942"/>
                      <a:pt x="13062" y="188793"/>
                    </a:cubicBezTo>
                    <a:cubicBezTo>
                      <a:pt x="-888" y="178442"/>
                      <a:pt x="12" y="162692"/>
                      <a:pt x="12" y="148293"/>
                    </a:cubicBezTo>
                    <a:cubicBezTo>
                      <a:pt x="12" y="134342"/>
                      <a:pt x="2712" y="119942"/>
                      <a:pt x="9912" y="107342"/>
                    </a:cubicBezTo>
                    <a:cubicBezTo>
                      <a:pt x="27462" y="77192"/>
                      <a:pt x="46812" y="47942"/>
                      <a:pt x="59412" y="15092"/>
                    </a:cubicBezTo>
                    <a:cubicBezTo>
                      <a:pt x="63012" y="6992"/>
                      <a:pt x="69762" y="-1558"/>
                      <a:pt x="81912" y="242"/>
                    </a:cubicBezTo>
                    <a:close/>
                  </a:path>
                </a:pathLst>
              </a:custGeom>
              <a:solidFill>
                <a:srgbClr val="CBCBCB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4ADEF423-3851-47C1-A38F-2892F22AED38}"/>
                  </a:ext>
                </a:extLst>
              </p:cNvPr>
              <p:cNvSpPr/>
              <p:nvPr/>
            </p:nvSpPr>
            <p:spPr>
              <a:xfrm>
                <a:off x="691101" y="5412253"/>
                <a:ext cx="421326" cy="483280"/>
              </a:xfrm>
              <a:custGeom>
                <a:avLst/>
                <a:gdLst>
                  <a:gd name="connsiteX0" fmla="*/ 318600 w 333072"/>
                  <a:gd name="connsiteY0" fmla="*/ 351000 h 382049"/>
                  <a:gd name="connsiteX1" fmla="*/ 327150 w 333072"/>
                  <a:gd name="connsiteY1" fmla="*/ 382050 h 382049"/>
                  <a:gd name="connsiteX2" fmla="*/ 189450 w 333072"/>
                  <a:gd name="connsiteY2" fmla="*/ 252000 h 382049"/>
                  <a:gd name="connsiteX3" fmla="*/ 22050 w 333072"/>
                  <a:gd name="connsiteY3" fmla="*/ 47250 h 382049"/>
                  <a:gd name="connsiteX4" fmla="*/ 0 w 333072"/>
                  <a:gd name="connsiteY4" fmla="*/ 21150 h 382049"/>
                  <a:gd name="connsiteX5" fmla="*/ 26550 w 333072"/>
                  <a:gd name="connsiteY5" fmla="*/ 0 h 382049"/>
                  <a:gd name="connsiteX6" fmla="*/ 318600 w 333072"/>
                  <a:gd name="connsiteY6" fmla="*/ 351000 h 382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3072" h="382049">
                    <a:moveTo>
                      <a:pt x="318600" y="351000"/>
                    </a:moveTo>
                    <a:cubicBezTo>
                      <a:pt x="327150" y="360900"/>
                      <a:pt x="341100" y="367200"/>
                      <a:pt x="327150" y="382050"/>
                    </a:cubicBezTo>
                    <a:cubicBezTo>
                      <a:pt x="270900" y="350100"/>
                      <a:pt x="230400" y="300600"/>
                      <a:pt x="189450" y="252000"/>
                    </a:cubicBezTo>
                    <a:cubicBezTo>
                      <a:pt x="132750" y="184500"/>
                      <a:pt x="78750" y="115200"/>
                      <a:pt x="22050" y="47250"/>
                    </a:cubicBezTo>
                    <a:cubicBezTo>
                      <a:pt x="16200" y="40500"/>
                      <a:pt x="5400" y="28800"/>
                      <a:pt x="0" y="21150"/>
                    </a:cubicBezTo>
                    <a:cubicBezTo>
                      <a:pt x="9450" y="12150"/>
                      <a:pt x="17100" y="5850"/>
                      <a:pt x="26550" y="0"/>
                    </a:cubicBezTo>
                    <a:cubicBezTo>
                      <a:pt x="38700" y="13500"/>
                      <a:pt x="313200" y="343800"/>
                      <a:pt x="318600" y="351000"/>
                    </a:cubicBezTo>
                    <a:close/>
                  </a:path>
                </a:pathLst>
              </a:custGeom>
              <a:solidFill>
                <a:srgbClr val="FDDCA5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5A9D5619-A068-4EEE-B043-71009FFD8D23}"/>
                  </a:ext>
                </a:extLst>
              </p:cNvPr>
              <p:cNvSpPr/>
              <p:nvPr/>
            </p:nvSpPr>
            <p:spPr>
              <a:xfrm>
                <a:off x="673453" y="5433315"/>
                <a:ext cx="431480" cy="462219"/>
              </a:xfrm>
              <a:custGeom>
                <a:avLst/>
                <a:gdLst>
                  <a:gd name="connsiteX0" fmla="*/ 18900 w 341099"/>
                  <a:gd name="connsiteY0" fmla="*/ 0 h 365399"/>
                  <a:gd name="connsiteX1" fmla="*/ 236250 w 341099"/>
                  <a:gd name="connsiteY1" fmla="*/ 265050 h 365399"/>
                  <a:gd name="connsiteX2" fmla="*/ 332100 w 341099"/>
                  <a:gd name="connsiteY2" fmla="*/ 355950 h 365399"/>
                  <a:gd name="connsiteX3" fmla="*/ 341100 w 341099"/>
                  <a:gd name="connsiteY3" fmla="*/ 365400 h 365399"/>
                  <a:gd name="connsiteX4" fmla="*/ 264600 w 341099"/>
                  <a:gd name="connsiteY4" fmla="*/ 334800 h 365399"/>
                  <a:gd name="connsiteX5" fmla="*/ 0 w 341099"/>
                  <a:gd name="connsiteY5" fmla="*/ 14850 h 365399"/>
                  <a:gd name="connsiteX6" fmla="*/ 18900 w 341099"/>
                  <a:gd name="connsiteY6" fmla="*/ 0 h 365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1099" h="365399">
                    <a:moveTo>
                      <a:pt x="18900" y="0"/>
                    </a:moveTo>
                    <a:cubicBezTo>
                      <a:pt x="35550" y="19350"/>
                      <a:pt x="177300" y="194400"/>
                      <a:pt x="236250" y="265050"/>
                    </a:cubicBezTo>
                    <a:cubicBezTo>
                      <a:pt x="264600" y="298800"/>
                      <a:pt x="297000" y="328950"/>
                      <a:pt x="332100" y="355950"/>
                    </a:cubicBezTo>
                    <a:cubicBezTo>
                      <a:pt x="335700" y="358650"/>
                      <a:pt x="339750" y="360450"/>
                      <a:pt x="341100" y="365400"/>
                    </a:cubicBezTo>
                    <a:cubicBezTo>
                      <a:pt x="313650" y="360000"/>
                      <a:pt x="291150" y="342900"/>
                      <a:pt x="264600" y="334800"/>
                    </a:cubicBezTo>
                    <a:cubicBezTo>
                      <a:pt x="222750" y="294300"/>
                      <a:pt x="13950" y="32850"/>
                      <a:pt x="0" y="14850"/>
                    </a:cubicBezTo>
                    <a:cubicBezTo>
                      <a:pt x="4950" y="9000"/>
                      <a:pt x="12150" y="4950"/>
                      <a:pt x="18900" y="0"/>
                    </a:cubicBezTo>
                    <a:close/>
                  </a:path>
                </a:pathLst>
              </a:custGeom>
              <a:solidFill>
                <a:srgbClr val="BCA173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DA8F0DE8-885D-456A-8442-5F6DF5BD2179}"/>
                  </a:ext>
                </a:extLst>
              </p:cNvPr>
              <p:cNvSpPr/>
              <p:nvPr/>
            </p:nvSpPr>
            <p:spPr>
              <a:xfrm>
                <a:off x="981979" y="5618173"/>
                <a:ext cx="119898" cy="147005"/>
              </a:xfrm>
              <a:custGeom>
                <a:avLst/>
                <a:gdLst>
                  <a:gd name="connsiteX0" fmla="*/ 37800 w 94783"/>
                  <a:gd name="connsiteY0" fmla="*/ 116213 h 116212"/>
                  <a:gd name="connsiteX1" fmla="*/ 0 w 94783"/>
                  <a:gd name="connsiteY1" fmla="*/ 70313 h 116212"/>
                  <a:gd name="connsiteX2" fmla="*/ 80100 w 94783"/>
                  <a:gd name="connsiteY2" fmla="*/ 3262 h 116212"/>
                  <a:gd name="connsiteX3" fmla="*/ 93600 w 94783"/>
                  <a:gd name="connsiteY3" fmla="*/ 6863 h 116212"/>
                  <a:gd name="connsiteX4" fmla="*/ 37800 w 94783"/>
                  <a:gd name="connsiteY4" fmla="*/ 116213 h 116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783" h="116212">
                    <a:moveTo>
                      <a:pt x="37800" y="116213"/>
                    </a:moveTo>
                    <a:cubicBezTo>
                      <a:pt x="25200" y="100912"/>
                      <a:pt x="12600" y="85613"/>
                      <a:pt x="0" y="70313"/>
                    </a:cubicBezTo>
                    <a:cubicBezTo>
                      <a:pt x="22950" y="43313"/>
                      <a:pt x="52200" y="24412"/>
                      <a:pt x="80100" y="3262"/>
                    </a:cubicBezTo>
                    <a:cubicBezTo>
                      <a:pt x="84600" y="113"/>
                      <a:pt x="90450" y="-3488"/>
                      <a:pt x="93600" y="6863"/>
                    </a:cubicBezTo>
                    <a:cubicBezTo>
                      <a:pt x="101700" y="35213"/>
                      <a:pt x="66600" y="104963"/>
                      <a:pt x="37800" y="116213"/>
                    </a:cubicBezTo>
                    <a:close/>
                  </a:path>
                </a:pathLst>
              </a:custGeom>
              <a:solidFill>
                <a:srgbClr val="4D4039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02F8A1D0-AAA3-4AA6-8E49-94A6E49431D1}"/>
                  </a:ext>
                </a:extLst>
              </p:cNvPr>
              <p:cNvSpPr/>
              <p:nvPr/>
            </p:nvSpPr>
            <p:spPr>
              <a:xfrm>
                <a:off x="1205604" y="2416015"/>
                <a:ext cx="1527537" cy="2908574"/>
              </a:xfrm>
              <a:custGeom>
                <a:avLst/>
                <a:gdLst>
                  <a:gd name="connsiteX0" fmla="*/ 1196617 w 1207568"/>
                  <a:gd name="connsiteY0" fmla="*/ 2076124 h 2299323"/>
                  <a:gd name="connsiteX1" fmla="*/ 1035517 w 1207568"/>
                  <a:gd name="connsiteY1" fmla="*/ 1650874 h 2299323"/>
                  <a:gd name="connsiteX2" fmla="*/ 949567 w 1207568"/>
                  <a:gd name="connsiteY2" fmla="*/ 1429474 h 2299323"/>
                  <a:gd name="connsiteX3" fmla="*/ 938767 w 1207568"/>
                  <a:gd name="connsiteY3" fmla="*/ 1213024 h 2299323"/>
                  <a:gd name="connsiteX4" fmla="*/ 1037317 w 1207568"/>
                  <a:gd name="connsiteY4" fmla="*/ 1175224 h 2299323"/>
                  <a:gd name="connsiteX5" fmla="*/ 1096267 w 1207568"/>
                  <a:gd name="connsiteY5" fmla="*/ 1232823 h 2299323"/>
                  <a:gd name="connsiteX6" fmla="*/ 1179967 w 1207568"/>
                  <a:gd name="connsiteY6" fmla="*/ 1373224 h 2299323"/>
                  <a:gd name="connsiteX7" fmla="*/ 1193017 w 1207568"/>
                  <a:gd name="connsiteY7" fmla="*/ 1385374 h 2299323"/>
                  <a:gd name="connsiteX8" fmla="*/ 1099417 w 1207568"/>
                  <a:gd name="connsiteY8" fmla="*/ 1091524 h 2299323"/>
                  <a:gd name="connsiteX9" fmla="*/ 1023367 w 1207568"/>
                  <a:gd name="connsiteY9" fmla="*/ 878674 h 2299323"/>
                  <a:gd name="connsiteX10" fmla="*/ 1047217 w 1207568"/>
                  <a:gd name="connsiteY10" fmla="*/ 714424 h 2299323"/>
                  <a:gd name="connsiteX11" fmla="*/ 1077367 w 1207568"/>
                  <a:gd name="connsiteY11" fmla="*/ 834123 h 2299323"/>
                  <a:gd name="connsiteX12" fmla="*/ 1114267 w 1207568"/>
                  <a:gd name="connsiteY12" fmla="*/ 763473 h 2299323"/>
                  <a:gd name="connsiteX13" fmla="*/ 1037767 w 1207568"/>
                  <a:gd name="connsiteY13" fmla="*/ 531273 h 2299323"/>
                  <a:gd name="connsiteX14" fmla="*/ 851017 w 1207568"/>
                  <a:gd name="connsiteY14" fmla="*/ 424174 h 2299323"/>
                  <a:gd name="connsiteX15" fmla="*/ 622417 w 1207568"/>
                  <a:gd name="connsiteY15" fmla="*/ 184323 h 2299323"/>
                  <a:gd name="connsiteX16" fmla="*/ 513967 w 1207568"/>
                  <a:gd name="connsiteY16" fmla="*/ 37623 h 2299323"/>
                  <a:gd name="connsiteX17" fmla="*/ 313717 w 1207568"/>
                  <a:gd name="connsiteY17" fmla="*/ 33123 h 2299323"/>
                  <a:gd name="connsiteX18" fmla="*/ 239017 w 1207568"/>
                  <a:gd name="connsiteY18" fmla="*/ 37173 h 2299323"/>
                  <a:gd name="connsiteX19" fmla="*/ 182317 w 1207568"/>
                  <a:gd name="connsiteY19" fmla="*/ 70923 h 2299323"/>
                  <a:gd name="connsiteX20" fmla="*/ 114367 w 1207568"/>
                  <a:gd name="connsiteY20" fmla="*/ 192423 h 2299323"/>
                  <a:gd name="connsiteX21" fmla="*/ 113917 w 1207568"/>
                  <a:gd name="connsiteY21" fmla="*/ 193773 h 2299323"/>
                  <a:gd name="connsiteX22" fmla="*/ 65317 w 1207568"/>
                  <a:gd name="connsiteY22" fmla="*/ 282423 h 2299323"/>
                  <a:gd name="connsiteX23" fmla="*/ 41917 w 1207568"/>
                  <a:gd name="connsiteY23" fmla="*/ 411573 h 2299323"/>
                  <a:gd name="connsiteX24" fmla="*/ 2767 w 1207568"/>
                  <a:gd name="connsiteY24" fmla="*/ 544324 h 2299323"/>
                  <a:gd name="connsiteX25" fmla="*/ 1867 w 1207568"/>
                  <a:gd name="connsiteY25" fmla="*/ 556924 h 2299323"/>
                  <a:gd name="connsiteX26" fmla="*/ 15817 w 1207568"/>
                  <a:gd name="connsiteY26" fmla="*/ 553773 h 2299323"/>
                  <a:gd name="connsiteX27" fmla="*/ 83767 w 1207568"/>
                  <a:gd name="connsiteY27" fmla="*/ 447573 h 2299323"/>
                  <a:gd name="connsiteX28" fmla="*/ 95467 w 1207568"/>
                  <a:gd name="connsiteY28" fmla="*/ 435873 h 2299323"/>
                  <a:gd name="connsiteX29" fmla="*/ 107167 w 1207568"/>
                  <a:gd name="connsiteY29" fmla="*/ 448023 h 2299323"/>
                  <a:gd name="connsiteX30" fmla="*/ 123367 w 1207568"/>
                  <a:gd name="connsiteY30" fmla="*/ 497973 h 2299323"/>
                  <a:gd name="connsiteX31" fmla="*/ 173767 w 1207568"/>
                  <a:gd name="connsiteY31" fmla="*/ 894873 h 2299323"/>
                  <a:gd name="connsiteX32" fmla="*/ 343867 w 1207568"/>
                  <a:gd name="connsiteY32" fmla="*/ 1233724 h 2299323"/>
                  <a:gd name="connsiteX33" fmla="*/ 228217 w 1207568"/>
                  <a:gd name="connsiteY33" fmla="*/ 1659424 h 2299323"/>
                  <a:gd name="connsiteX34" fmla="*/ 292117 w 1207568"/>
                  <a:gd name="connsiteY34" fmla="*/ 1826374 h 2299323"/>
                  <a:gd name="connsiteX35" fmla="*/ 419017 w 1207568"/>
                  <a:gd name="connsiteY35" fmla="*/ 1946073 h 2299323"/>
                  <a:gd name="connsiteX36" fmla="*/ 351517 w 1207568"/>
                  <a:gd name="connsiteY36" fmla="*/ 1845274 h 2299323"/>
                  <a:gd name="connsiteX37" fmla="*/ 307417 w 1207568"/>
                  <a:gd name="connsiteY37" fmla="*/ 1712974 h 2299323"/>
                  <a:gd name="connsiteX38" fmla="*/ 370867 w 1207568"/>
                  <a:gd name="connsiteY38" fmla="*/ 1428573 h 2299323"/>
                  <a:gd name="connsiteX39" fmla="*/ 417217 w 1207568"/>
                  <a:gd name="connsiteY39" fmla="*/ 1289974 h 2299323"/>
                  <a:gd name="connsiteX40" fmla="*/ 828517 w 1207568"/>
                  <a:gd name="connsiteY40" fmla="*/ 1469974 h 2299323"/>
                  <a:gd name="connsiteX41" fmla="*/ 1008067 w 1207568"/>
                  <a:gd name="connsiteY41" fmla="*/ 1794874 h 2299323"/>
                  <a:gd name="connsiteX42" fmla="*/ 1150717 w 1207568"/>
                  <a:gd name="connsiteY42" fmla="*/ 2087374 h 2299323"/>
                  <a:gd name="connsiteX43" fmla="*/ 1176367 w 1207568"/>
                  <a:gd name="connsiteY43" fmla="*/ 2196724 h 2299323"/>
                  <a:gd name="connsiteX44" fmla="*/ 1170967 w 1207568"/>
                  <a:gd name="connsiteY44" fmla="*/ 2299324 h 2299323"/>
                  <a:gd name="connsiteX45" fmla="*/ 1196617 w 1207568"/>
                  <a:gd name="connsiteY45" fmla="*/ 2076124 h 2299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207568" h="2299323">
                    <a:moveTo>
                      <a:pt x="1196617" y="2076124"/>
                    </a:moveTo>
                    <a:cubicBezTo>
                      <a:pt x="1157017" y="1928974"/>
                      <a:pt x="1100767" y="1788573"/>
                      <a:pt x="1035517" y="1650874"/>
                    </a:cubicBezTo>
                    <a:cubicBezTo>
                      <a:pt x="1001767" y="1579323"/>
                      <a:pt x="969817" y="1506424"/>
                      <a:pt x="949567" y="1429474"/>
                    </a:cubicBezTo>
                    <a:cubicBezTo>
                      <a:pt x="931117" y="1357924"/>
                      <a:pt x="920317" y="1285924"/>
                      <a:pt x="938767" y="1213024"/>
                    </a:cubicBezTo>
                    <a:cubicBezTo>
                      <a:pt x="952267" y="1159024"/>
                      <a:pt x="990967" y="1144624"/>
                      <a:pt x="1037317" y="1175224"/>
                    </a:cubicBezTo>
                    <a:cubicBezTo>
                      <a:pt x="1060717" y="1190974"/>
                      <a:pt x="1079617" y="1211224"/>
                      <a:pt x="1096267" y="1232823"/>
                    </a:cubicBezTo>
                    <a:cubicBezTo>
                      <a:pt x="1130017" y="1276024"/>
                      <a:pt x="1152517" y="1325974"/>
                      <a:pt x="1179967" y="1373224"/>
                    </a:cubicBezTo>
                    <a:cubicBezTo>
                      <a:pt x="1184017" y="1379974"/>
                      <a:pt x="1184917" y="1385374"/>
                      <a:pt x="1193017" y="1385374"/>
                    </a:cubicBezTo>
                    <a:cubicBezTo>
                      <a:pt x="1212367" y="1291323"/>
                      <a:pt x="1139467" y="1172524"/>
                      <a:pt x="1099417" y="1091524"/>
                    </a:cubicBezTo>
                    <a:cubicBezTo>
                      <a:pt x="1066117" y="1024023"/>
                      <a:pt x="1033717" y="953823"/>
                      <a:pt x="1023367" y="878674"/>
                    </a:cubicBezTo>
                    <a:cubicBezTo>
                      <a:pt x="1018867" y="846273"/>
                      <a:pt x="1006267" y="732873"/>
                      <a:pt x="1047217" y="714424"/>
                    </a:cubicBezTo>
                    <a:cubicBezTo>
                      <a:pt x="1088617" y="695523"/>
                      <a:pt x="1078717" y="812523"/>
                      <a:pt x="1077367" y="834123"/>
                    </a:cubicBezTo>
                    <a:cubicBezTo>
                      <a:pt x="1098967" y="817023"/>
                      <a:pt x="1106617" y="788674"/>
                      <a:pt x="1114267" y="763473"/>
                    </a:cubicBezTo>
                    <a:cubicBezTo>
                      <a:pt x="1140367" y="677523"/>
                      <a:pt x="1109767" y="584824"/>
                      <a:pt x="1037767" y="531273"/>
                    </a:cubicBezTo>
                    <a:cubicBezTo>
                      <a:pt x="979717" y="488073"/>
                      <a:pt x="915367" y="456123"/>
                      <a:pt x="851017" y="424174"/>
                    </a:cubicBezTo>
                    <a:cubicBezTo>
                      <a:pt x="751567" y="375123"/>
                      <a:pt x="675067" y="279273"/>
                      <a:pt x="622417" y="184323"/>
                    </a:cubicBezTo>
                    <a:cubicBezTo>
                      <a:pt x="592717" y="130773"/>
                      <a:pt x="562567" y="75423"/>
                      <a:pt x="513967" y="37623"/>
                    </a:cubicBezTo>
                    <a:cubicBezTo>
                      <a:pt x="462217" y="-2877"/>
                      <a:pt x="364567" y="-19527"/>
                      <a:pt x="313717" y="33123"/>
                    </a:cubicBezTo>
                    <a:cubicBezTo>
                      <a:pt x="288967" y="34923"/>
                      <a:pt x="264217" y="35823"/>
                      <a:pt x="239017" y="37173"/>
                    </a:cubicBezTo>
                    <a:cubicBezTo>
                      <a:pt x="214267" y="38523"/>
                      <a:pt x="198067" y="52023"/>
                      <a:pt x="182317" y="70923"/>
                    </a:cubicBezTo>
                    <a:cubicBezTo>
                      <a:pt x="152167" y="107373"/>
                      <a:pt x="129667" y="148323"/>
                      <a:pt x="114367" y="192423"/>
                    </a:cubicBezTo>
                    <a:cubicBezTo>
                      <a:pt x="114367" y="192873"/>
                      <a:pt x="113917" y="193323"/>
                      <a:pt x="113917" y="193773"/>
                    </a:cubicBezTo>
                    <a:cubicBezTo>
                      <a:pt x="88717" y="218523"/>
                      <a:pt x="75667" y="249573"/>
                      <a:pt x="65317" y="282423"/>
                    </a:cubicBezTo>
                    <a:cubicBezTo>
                      <a:pt x="51817" y="324273"/>
                      <a:pt x="48217" y="368373"/>
                      <a:pt x="41917" y="411573"/>
                    </a:cubicBezTo>
                    <a:cubicBezTo>
                      <a:pt x="35167" y="457473"/>
                      <a:pt x="18517" y="500674"/>
                      <a:pt x="2767" y="544324"/>
                    </a:cubicBezTo>
                    <a:cubicBezTo>
                      <a:pt x="1417" y="547924"/>
                      <a:pt x="-2183" y="553324"/>
                      <a:pt x="1867" y="556924"/>
                    </a:cubicBezTo>
                    <a:cubicBezTo>
                      <a:pt x="7267" y="561424"/>
                      <a:pt x="12217" y="556473"/>
                      <a:pt x="15817" y="553773"/>
                    </a:cubicBezTo>
                    <a:cubicBezTo>
                      <a:pt x="33367" y="538473"/>
                      <a:pt x="75667" y="465123"/>
                      <a:pt x="83767" y="447573"/>
                    </a:cubicBezTo>
                    <a:cubicBezTo>
                      <a:pt x="86017" y="442623"/>
                      <a:pt x="87817" y="435424"/>
                      <a:pt x="95467" y="435873"/>
                    </a:cubicBezTo>
                    <a:cubicBezTo>
                      <a:pt x="102667" y="436323"/>
                      <a:pt x="104917" y="442623"/>
                      <a:pt x="107167" y="448023"/>
                    </a:cubicBezTo>
                    <a:cubicBezTo>
                      <a:pt x="113017" y="461523"/>
                      <a:pt x="125167" y="494373"/>
                      <a:pt x="123367" y="497973"/>
                    </a:cubicBezTo>
                    <a:cubicBezTo>
                      <a:pt x="160717" y="628023"/>
                      <a:pt x="118867" y="767523"/>
                      <a:pt x="173767" y="894873"/>
                    </a:cubicBezTo>
                    <a:cubicBezTo>
                      <a:pt x="223267" y="1009624"/>
                      <a:pt x="358267" y="1096024"/>
                      <a:pt x="343867" y="1233724"/>
                    </a:cubicBezTo>
                    <a:cubicBezTo>
                      <a:pt x="328567" y="1381323"/>
                      <a:pt x="224167" y="1509124"/>
                      <a:pt x="228217" y="1659424"/>
                    </a:cubicBezTo>
                    <a:cubicBezTo>
                      <a:pt x="230017" y="1720174"/>
                      <a:pt x="253867" y="1779573"/>
                      <a:pt x="292117" y="1826374"/>
                    </a:cubicBezTo>
                    <a:cubicBezTo>
                      <a:pt x="313717" y="1852924"/>
                      <a:pt x="372217" y="1933924"/>
                      <a:pt x="419017" y="1946073"/>
                    </a:cubicBezTo>
                    <a:cubicBezTo>
                      <a:pt x="407317" y="1922674"/>
                      <a:pt x="370417" y="1880823"/>
                      <a:pt x="351517" y="1845274"/>
                    </a:cubicBezTo>
                    <a:cubicBezTo>
                      <a:pt x="330817" y="1806124"/>
                      <a:pt x="313267" y="1757073"/>
                      <a:pt x="307417" y="1712974"/>
                    </a:cubicBezTo>
                    <a:cubicBezTo>
                      <a:pt x="293467" y="1602724"/>
                      <a:pt x="334417" y="1526224"/>
                      <a:pt x="370867" y="1428573"/>
                    </a:cubicBezTo>
                    <a:cubicBezTo>
                      <a:pt x="387967" y="1382224"/>
                      <a:pt x="405067" y="1336774"/>
                      <a:pt x="417217" y="1289974"/>
                    </a:cubicBezTo>
                    <a:cubicBezTo>
                      <a:pt x="431167" y="1301224"/>
                      <a:pt x="828967" y="1472224"/>
                      <a:pt x="828517" y="1469974"/>
                    </a:cubicBezTo>
                    <a:cubicBezTo>
                      <a:pt x="890167" y="1570323"/>
                      <a:pt x="954517" y="1691374"/>
                      <a:pt x="1008067" y="1794874"/>
                    </a:cubicBezTo>
                    <a:cubicBezTo>
                      <a:pt x="1058467" y="1892073"/>
                      <a:pt x="1123717" y="1980724"/>
                      <a:pt x="1150717" y="2087374"/>
                    </a:cubicBezTo>
                    <a:cubicBezTo>
                      <a:pt x="1159717" y="2122923"/>
                      <a:pt x="1173217" y="2159824"/>
                      <a:pt x="1176367" y="2196724"/>
                    </a:cubicBezTo>
                    <a:cubicBezTo>
                      <a:pt x="1177717" y="2215173"/>
                      <a:pt x="1169617" y="2245324"/>
                      <a:pt x="1170967" y="2299324"/>
                    </a:cubicBezTo>
                    <a:cubicBezTo>
                      <a:pt x="1211017" y="2234074"/>
                      <a:pt x="1215967" y="2149024"/>
                      <a:pt x="1196617" y="2076124"/>
                    </a:cubicBezTo>
                    <a:close/>
                  </a:path>
                </a:pathLst>
              </a:custGeom>
              <a:solidFill>
                <a:srgbClr val="A06A49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D2E1070F-BA27-4325-B37E-605720ED2DD2}"/>
                  </a:ext>
                </a:extLst>
              </p:cNvPr>
              <p:cNvSpPr/>
              <p:nvPr/>
            </p:nvSpPr>
            <p:spPr>
              <a:xfrm>
                <a:off x="1341544" y="2459929"/>
                <a:ext cx="971895" cy="1317055"/>
              </a:xfrm>
              <a:custGeom>
                <a:avLst/>
                <a:gdLst>
                  <a:gd name="connsiteX0" fmla="*/ 14103 w 768315"/>
                  <a:gd name="connsiteY0" fmla="*/ 166709 h 1041175"/>
                  <a:gd name="connsiteX1" fmla="*/ 82053 w 768315"/>
                  <a:gd name="connsiteY1" fmla="*/ 45209 h 1041175"/>
                  <a:gd name="connsiteX2" fmla="*/ 138753 w 768315"/>
                  <a:gd name="connsiteY2" fmla="*/ 11459 h 1041175"/>
                  <a:gd name="connsiteX3" fmla="*/ 233703 w 768315"/>
                  <a:gd name="connsiteY3" fmla="*/ 5609 h 1041175"/>
                  <a:gd name="connsiteX4" fmla="*/ 312903 w 768315"/>
                  <a:gd name="connsiteY4" fmla="*/ 2909 h 1041175"/>
                  <a:gd name="connsiteX5" fmla="*/ 494253 w 768315"/>
                  <a:gd name="connsiteY5" fmla="*/ 199559 h 1041175"/>
                  <a:gd name="connsiteX6" fmla="*/ 589653 w 768315"/>
                  <a:gd name="connsiteY6" fmla="*/ 305759 h 1041175"/>
                  <a:gd name="connsiteX7" fmla="*/ 644553 w 768315"/>
                  <a:gd name="connsiteY7" fmla="*/ 344009 h 1041175"/>
                  <a:gd name="connsiteX8" fmla="*/ 702153 w 768315"/>
                  <a:gd name="connsiteY8" fmla="*/ 867809 h 1041175"/>
                  <a:gd name="connsiteX9" fmla="*/ 449703 w 768315"/>
                  <a:gd name="connsiteY9" fmla="*/ 1041059 h 1041175"/>
                  <a:gd name="connsiteX10" fmla="*/ 337653 w 768315"/>
                  <a:gd name="connsiteY10" fmla="*/ 1003259 h 1041175"/>
                  <a:gd name="connsiteX11" fmla="*/ 98703 w 768315"/>
                  <a:gd name="connsiteY11" fmla="*/ 746759 h 1041175"/>
                  <a:gd name="connsiteX12" fmla="*/ 46953 w 768315"/>
                  <a:gd name="connsiteY12" fmla="*/ 537509 h 1041175"/>
                  <a:gd name="connsiteX13" fmla="*/ 13203 w 768315"/>
                  <a:gd name="connsiteY13" fmla="*/ 352109 h 1041175"/>
                  <a:gd name="connsiteX14" fmla="*/ 8703 w 768315"/>
                  <a:gd name="connsiteY14" fmla="*/ 182459 h 1041175"/>
                  <a:gd name="connsiteX15" fmla="*/ 14103 w 768315"/>
                  <a:gd name="connsiteY15" fmla="*/ 166709 h 1041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68315" h="1041175">
                    <a:moveTo>
                      <a:pt x="14103" y="166709"/>
                    </a:moveTo>
                    <a:cubicBezTo>
                      <a:pt x="29853" y="122609"/>
                      <a:pt x="51903" y="81209"/>
                      <a:pt x="82053" y="45209"/>
                    </a:cubicBezTo>
                    <a:cubicBezTo>
                      <a:pt x="97803" y="26309"/>
                      <a:pt x="114003" y="12809"/>
                      <a:pt x="138753" y="11459"/>
                    </a:cubicBezTo>
                    <a:cubicBezTo>
                      <a:pt x="170703" y="10109"/>
                      <a:pt x="202203" y="8759"/>
                      <a:pt x="233703" y="5609"/>
                    </a:cubicBezTo>
                    <a:cubicBezTo>
                      <a:pt x="259353" y="2909"/>
                      <a:pt x="287703" y="-3841"/>
                      <a:pt x="312903" y="2909"/>
                    </a:cubicBezTo>
                    <a:cubicBezTo>
                      <a:pt x="397953" y="26759"/>
                      <a:pt x="446103" y="133409"/>
                      <a:pt x="494253" y="199559"/>
                    </a:cubicBezTo>
                    <a:cubicBezTo>
                      <a:pt x="522153" y="238259"/>
                      <a:pt x="552753" y="275609"/>
                      <a:pt x="589653" y="305759"/>
                    </a:cubicBezTo>
                    <a:cubicBezTo>
                      <a:pt x="606753" y="319709"/>
                      <a:pt x="628803" y="329159"/>
                      <a:pt x="644553" y="344009"/>
                    </a:cubicBezTo>
                    <a:cubicBezTo>
                      <a:pt x="784953" y="478559"/>
                      <a:pt x="808353" y="705359"/>
                      <a:pt x="702153" y="867809"/>
                    </a:cubicBezTo>
                    <a:cubicBezTo>
                      <a:pt x="650403" y="947459"/>
                      <a:pt x="549153" y="1036559"/>
                      <a:pt x="449703" y="1041059"/>
                    </a:cubicBezTo>
                    <a:cubicBezTo>
                      <a:pt x="407853" y="1042859"/>
                      <a:pt x="373653" y="1023509"/>
                      <a:pt x="337653" y="1003259"/>
                    </a:cubicBezTo>
                    <a:cubicBezTo>
                      <a:pt x="231453" y="943859"/>
                      <a:pt x="142803" y="861959"/>
                      <a:pt x="98703" y="746759"/>
                    </a:cubicBezTo>
                    <a:cubicBezTo>
                      <a:pt x="73053" y="679709"/>
                      <a:pt x="60003" y="608609"/>
                      <a:pt x="46953" y="537509"/>
                    </a:cubicBezTo>
                    <a:cubicBezTo>
                      <a:pt x="35703" y="475859"/>
                      <a:pt x="24453" y="413759"/>
                      <a:pt x="13203" y="352109"/>
                    </a:cubicBezTo>
                    <a:cubicBezTo>
                      <a:pt x="3303" y="297659"/>
                      <a:pt x="-8397" y="236909"/>
                      <a:pt x="8703" y="182459"/>
                    </a:cubicBezTo>
                    <a:cubicBezTo>
                      <a:pt x="10503" y="177509"/>
                      <a:pt x="12303" y="172109"/>
                      <a:pt x="14103" y="166709"/>
                    </a:cubicBezTo>
                    <a:close/>
                  </a:path>
                </a:pathLst>
              </a:custGeom>
              <a:solidFill>
                <a:srgbClr val="F9D6BA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FC68D34E-1CFD-4481-B7A5-D1B86CD244B2}"/>
                  </a:ext>
                </a:extLst>
              </p:cNvPr>
              <p:cNvSpPr/>
              <p:nvPr/>
            </p:nvSpPr>
            <p:spPr>
              <a:xfrm>
                <a:off x="1598462" y="2911028"/>
                <a:ext cx="741437" cy="1864734"/>
              </a:xfrm>
              <a:custGeom>
                <a:avLst/>
                <a:gdLst>
                  <a:gd name="connsiteX0" fmla="*/ 525150 w 586130"/>
                  <a:gd name="connsiteY0" fmla="*/ 1090350 h 1474133"/>
                  <a:gd name="connsiteX1" fmla="*/ 455400 w 586130"/>
                  <a:gd name="connsiteY1" fmla="*/ 1223550 h 1474133"/>
                  <a:gd name="connsiteX2" fmla="*/ 380700 w 586130"/>
                  <a:gd name="connsiteY2" fmla="*/ 1473300 h 1474133"/>
                  <a:gd name="connsiteX3" fmla="*/ 360000 w 586130"/>
                  <a:gd name="connsiteY3" fmla="*/ 1459350 h 1474133"/>
                  <a:gd name="connsiteX4" fmla="*/ 252900 w 586130"/>
                  <a:gd name="connsiteY4" fmla="*/ 1296000 h 1474133"/>
                  <a:gd name="connsiteX5" fmla="*/ 213750 w 586130"/>
                  <a:gd name="connsiteY5" fmla="*/ 1056600 h 1474133"/>
                  <a:gd name="connsiteX6" fmla="*/ 149850 w 586130"/>
                  <a:gd name="connsiteY6" fmla="*/ 948150 h 1474133"/>
                  <a:gd name="connsiteX7" fmla="*/ 108900 w 586130"/>
                  <a:gd name="connsiteY7" fmla="*/ 904050 h 1474133"/>
                  <a:gd name="connsiteX8" fmla="*/ 130500 w 586130"/>
                  <a:gd name="connsiteY8" fmla="*/ 818100 h 1474133"/>
                  <a:gd name="connsiteX9" fmla="*/ 130500 w 586130"/>
                  <a:gd name="connsiteY9" fmla="*/ 750600 h 1474133"/>
                  <a:gd name="connsiteX10" fmla="*/ 52200 w 586130"/>
                  <a:gd name="connsiteY10" fmla="*/ 607500 h 1474133"/>
                  <a:gd name="connsiteX11" fmla="*/ 0 w 586130"/>
                  <a:gd name="connsiteY11" fmla="*/ 543600 h 1474133"/>
                  <a:gd name="connsiteX12" fmla="*/ 140400 w 586130"/>
                  <a:gd name="connsiteY12" fmla="*/ 648900 h 1474133"/>
                  <a:gd name="connsiteX13" fmla="*/ 366300 w 586130"/>
                  <a:gd name="connsiteY13" fmla="*/ 634050 h 1474133"/>
                  <a:gd name="connsiteX14" fmla="*/ 504000 w 586130"/>
                  <a:gd name="connsiteY14" fmla="*/ 496800 h 1474133"/>
                  <a:gd name="connsiteX15" fmla="*/ 552600 w 586130"/>
                  <a:gd name="connsiteY15" fmla="*/ 360900 h 1474133"/>
                  <a:gd name="connsiteX16" fmla="*/ 544950 w 586130"/>
                  <a:gd name="connsiteY16" fmla="*/ 167400 h 1474133"/>
                  <a:gd name="connsiteX17" fmla="*/ 482400 w 586130"/>
                  <a:gd name="connsiteY17" fmla="*/ 49050 h 1474133"/>
                  <a:gd name="connsiteX18" fmla="*/ 445500 w 586130"/>
                  <a:gd name="connsiteY18" fmla="*/ 0 h 1474133"/>
                  <a:gd name="connsiteX19" fmla="*/ 546750 w 586130"/>
                  <a:gd name="connsiteY19" fmla="*/ 54450 h 1474133"/>
                  <a:gd name="connsiteX20" fmla="*/ 584100 w 586130"/>
                  <a:gd name="connsiteY20" fmla="*/ 154800 h 1474133"/>
                  <a:gd name="connsiteX21" fmla="*/ 582300 w 586130"/>
                  <a:gd name="connsiteY21" fmla="*/ 285300 h 1474133"/>
                  <a:gd name="connsiteX22" fmla="*/ 555750 w 586130"/>
                  <a:gd name="connsiteY22" fmla="*/ 423450 h 1474133"/>
                  <a:gd name="connsiteX23" fmla="*/ 506250 w 586130"/>
                  <a:gd name="connsiteY23" fmla="*/ 556200 h 1474133"/>
                  <a:gd name="connsiteX24" fmla="*/ 473850 w 586130"/>
                  <a:gd name="connsiteY24" fmla="*/ 851400 h 1474133"/>
                  <a:gd name="connsiteX25" fmla="*/ 488250 w 586130"/>
                  <a:gd name="connsiteY25" fmla="*/ 980100 h 1474133"/>
                  <a:gd name="connsiteX26" fmla="*/ 525150 w 586130"/>
                  <a:gd name="connsiteY26" fmla="*/ 1090350 h 1474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86130" h="1474133">
                    <a:moveTo>
                      <a:pt x="525150" y="1090350"/>
                    </a:moveTo>
                    <a:cubicBezTo>
                      <a:pt x="488700" y="1131300"/>
                      <a:pt x="474750" y="1173150"/>
                      <a:pt x="455400" y="1223550"/>
                    </a:cubicBezTo>
                    <a:cubicBezTo>
                      <a:pt x="426600" y="1296900"/>
                      <a:pt x="389700" y="1469700"/>
                      <a:pt x="380700" y="1473300"/>
                    </a:cubicBezTo>
                    <a:cubicBezTo>
                      <a:pt x="370350" y="1477350"/>
                      <a:pt x="364950" y="1465650"/>
                      <a:pt x="360000" y="1459350"/>
                    </a:cubicBezTo>
                    <a:cubicBezTo>
                      <a:pt x="319500" y="1407600"/>
                      <a:pt x="283950" y="1353600"/>
                      <a:pt x="252900" y="1296000"/>
                    </a:cubicBezTo>
                    <a:cubicBezTo>
                      <a:pt x="222750" y="1240200"/>
                      <a:pt x="225900" y="1098900"/>
                      <a:pt x="213750" y="1056600"/>
                    </a:cubicBezTo>
                    <a:cubicBezTo>
                      <a:pt x="202050" y="1015650"/>
                      <a:pt x="178200" y="979650"/>
                      <a:pt x="149850" y="948150"/>
                    </a:cubicBezTo>
                    <a:cubicBezTo>
                      <a:pt x="136350" y="933300"/>
                      <a:pt x="126000" y="915300"/>
                      <a:pt x="108900" y="904050"/>
                    </a:cubicBezTo>
                    <a:cubicBezTo>
                      <a:pt x="116100" y="875250"/>
                      <a:pt x="128250" y="847800"/>
                      <a:pt x="130500" y="818100"/>
                    </a:cubicBezTo>
                    <a:cubicBezTo>
                      <a:pt x="130050" y="795600"/>
                      <a:pt x="135450" y="777600"/>
                      <a:pt x="130500" y="750600"/>
                    </a:cubicBezTo>
                    <a:cubicBezTo>
                      <a:pt x="120600" y="693900"/>
                      <a:pt x="85950" y="651150"/>
                      <a:pt x="52200" y="607500"/>
                    </a:cubicBezTo>
                    <a:cubicBezTo>
                      <a:pt x="35550" y="585900"/>
                      <a:pt x="17550" y="564750"/>
                      <a:pt x="0" y="543600"/>
                    </a:cubicBezTo>
                    <a:cubicBezTo>
                      <a:pt x="37350" y="575100"/>
                      <a:pt x="102150" y="629100"/>
                      <a:pt x="140400" y="648900"/>
                    </a:cubicBezTo>
                    <a:cubicBezTo>
                      <a:pt x="214200" y="686700"/>
                      <a:pt x="296100" y="688050"/>
                      <a:pt x="366300" y="634050"/>
                    </a:cubicBezTo>
                    <a:cubicBezTo>
                      <a:pt x="418050" y="594450"/>
                      <a:pt x="464850" y="549000"/>
                      <a:pt x="504000" y="496800"/>
                    </a:cubicBezTo>
                    <a:cubicBezTo>
                      <a:pt x="534150" y="456300"/>
                      <a:pt x="545400" y="409050"/>
                      <a:pt x="552600" y="360900"/>
                    </a:cubicBezTo>
                    <a:cubicBezTo>
                      <a:pt x="562050" y="296100"/>
                      <a:pt x="562500" y="231300"/>
                      <a:pt x="544950" y="167400"/>
                    </a:cubicBezTo>
                    <a:cubicBezTo>
                      <a:pt x="531000" y="118350"/>
                      <a:pt x="516600" y="86400"/>
                      <a:pt x="482400" y="49050"/>
                    </a:cubicBezTo>
                    <a:cubicBezTo>
                      <a:pt x="472050" y="37350"/>
                      <a:pt x="464850" y="20250"/>
                      <a:pt x="445500" y="0"/>
                    </a:cubicBezTo>
                    <a:cubicBezTo>
                      <a:pt x="481950" y="13500"/>
                      <a:pt x="515700" y="31500"/>
                      <a:pt x="546750" y="54450"/>
                    </a:cubicBezTo>
                    <a:cubicBezTo>
                      <a:pt x="576450" y="76500"/>
                      <a:pt x="581850" y="120600"/>
                      <a:pt x="584100" y="154800"/>
                    </a:cubicBezTo>
                    <a:cubicBezTo>
                      <a:pt x="587250" y="198450"/>
                      <a:pt x="586800" y="242100"/>
                      <a:pt x="582300" y="285300"/>
                    </a:cubicBezTo>
                    <a:cubicBezTo>
                      <a:pt x="577800" y="332100"/>
                      <a:pt x="568800" y="378450"/>
                      <a:pt x="555750" y="423450"/>
                    </a:cubicBezTo>
                    <a:cubicBezTo>
                      <a:pt x="542250" y="469350"/>
                      <a:pt x="521550" y="511650"/>
                      <a:pt x="506250" y="556200"/>
                    </a:cubicBezTo>
                    <a:cubicBezTo>
                      <a:pt x="472500" y="655650"/>
                      <a:pt x="478350" y="747450"/>
                      <a:pt x="473850" y="851400"/>
                    </a:cubicBezTo>
                    <a:cubicBezTo>
                      <a:pt x="477450" y="891450"/>
                      <a:pt x="479250" y="940950"/>
                      <a:pt x="488250" y="980100"/>
                    </a:cubicBezTo>
                    <a:cubicBezTo>
                      <a:pt x="498600" y="1023300"/>
                      <a:pt x="517950" y="1067400"/>
                      <a:pt x="525150" y="1090350"/>
                    </a:cubicBezTo>
                    <a:close/>
                  </a:path>
                </a:pathLst>
              </a:custGeom>
              <a:solidFill>
                <a:srgbClr val="E2C2A7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945A0212-D258-4D29-BBC3-F87F36393314}"/>
                  </a:ext>
                </a:extLst>
              </p:cNvPr>
              <p:cNvSpPr/>
              <p:nvPr/>
            </p:nvSpPr>
            <p:spPr>
              <a:xfrm>
                <a:off x="623400" y="5802459"/>
                <a:ext cx="1699636" cy="653834"/>
              </a:xfrm>
              <a:custGeom>
                <a:avLst/>
                <a:gdLst>
                  <a:gd name="connsiteX0" fmla="*/ 1338270 w 1343618"/>
                  <a:gd name="connsiteY0" fmla="*/ 174828 h 516877"/>
                  <a:gd name="connsiteX1" fmla="*/ 1263120 w 1343618"/>
                  <a:gd name="connsiteY1" fmla="*/ 58728 h 516877"/>
                  <a:gd name="connsiteX2" fmla="*/ 1194270 w 1343618"/>
                  <a:gd name="connsiteY2" fmla="*/ 6078 h 516877"/>
                  <a:gd name="connsiteX3" fmla="*/ 1045320 w 1343618"/>
                  <a:gd name="connsiteY3" fmla="*/ 29028 h 516877"/>
                  <a:gd name="connsiteX4" fmla="*/ 874320 w 1343618"/>
                  <a:gd name="connsiteY4" fmla="*/ 73128 h 516877"/>
                  <a:gd name="connsiteX5" fmla="*/ 830670 w 1343618"/>
                  <a:gd name="connsiteY5" fmla="*/ 85728 h 516877"/>
                  <a:gd name="connsiteX6" fmla="*/ 815820 w 1343618"/>
                  <a:gd name="connsiteY6" fmla="*/ 90678 h 516877"/>
                  <a:gd name="connsiteX7" fmla="*/ 794220 w 1343618"/>
                  <a:gd name="connsiteY7" fmla="*/ 96978 h 516877"/>
                  <a:gd name="connsiteX8" fmla="*/ 744270 w 1343618"/>
                  <a:gd name="connsiteY8" fmla="*/ 119928 h 516877"/>
                  <a:gd name="connsiteX9" fmla="*/ 699270 w 1343618"/>
                  <a:gd name="connsiteY9" fmla="*/ 151428 h 516877"/>
                  <a:gd name="connsiteX10" fmla="*/ 662370 w 1343618"/>
                  <a:gd name="connsiteY10" fmla="*/ 184728 h 516877"/>
                  <a:gd name="connsiteX11" fmla="*/ 628620 w 1343618"/>
                  <a:gd name="connsiteY11" fmla="*/ 233778 h 516877"/>
                  <a:gd name="connsiteX12" fmla="*/ 626370 w 1343618"/>
                  <a:gd name="connsiteY12" fmla="*/ 234678 h 516877"/>
                  <a:gd name="connsiteX13" fmla="*/ 624570 w 1343618"/>
                  <a:gd name="connsiteY13" fmla="*/ 234228 h 516877"/>
                  <a:gd name="connsiteX14" fmla="*/ 637170 w 1343618"/>
                  <a:gd name="connsiteY14" fmla="*/ 201378 h 516877"/>
                  <a:gd name="connsiteX15" fmla="*/ 676320 w 1343618"/>
                  <a:gd name="connsiteY15" fmla="*/ 132078 h 516877"/>
                  <a:gd name="connsiteX16" fmla="*/ 676320 w 1343618"/>
                  <a:gd name="connsiteY16" fmla="*/ 125328 h 516877"/>
                  <a:gd name="connsiteX17" fmla="*/ 629970 w 1343618"/>
                  <a:gd name="connsiteY17" fmla="*/ 70428 h 516877"/>
                  <a:gd name="connsiteX18" fmla="*/ 548070 w 1343618"/>
                  <a:gd name="connsiteY18" fmla="*/ 33528 h 516877"/>
                  <a:gd name="connsiteX19" fmla="*/ 529170 w 1343618"/>
                  <a:gd name="connsiteY19" fmla="*/ 26778 h 516877"/>
                  <a:gd name="connsiteX20" fmla="*/ 476070 w 1343618"/>
                  <a:gd name="connsiteY20" fmla="*/ 15078 h 516877"/>
                  <a:gd name="connsiteX21" fmla="*/ 443670 w 1343618"/>
                  <a:gd name="connsiteY21" fmla="*/ 15528 h 516877"/>
                  <a:gd name="connsiteX22" fmla="*/ 388320 w 1343618"/>
                  <a:gd name="connsiteY22" fmla="*/ 35778 h 516877"/>
                  <a:gd name="connsiteX23" fmla="*/ 375270 w 1343618"/>
                  <a:gd name="connsiteY23" fmla="*/ 45228 h 516877"/>
                  <a:gd name="connsiteX24" fmla="*/ 378420 w 1343618"/>
                  <a:gd name="connsiteY24" fmla="*/ 68178 h 516877"/>
                  <a:gd name="connsiteX25" fmla="*/ 353670 w 1343618"/>
                  <a:gd name="connsiteY25" fmla="*/ 59628 h 516877"/>
                  <a:gd name="connsiteX26" fmla="*/ 306420 w 1343618"/>
                  <a:gd name="connsiteY26" fmla="*/ 43428 h 516877"/>
                  <a:gd name="connsiteX27" fmla="*/ 255120 w 1343618"/>
                  <a:gd name="connsiteY27" fmla="*/ 46578 h 516877"/>
                  <a:gd name="connsiteX28" fmla="*/ 191220 w 1343618"/>
                  <a:gd name="connsiteY28" fmla="*/ 96078 h 516877"/>
                  <a:gd name="connsiteX29" fmla="*/ 97170 w 1343618"/>
                  <a:gd name="connsiteY29" fmla="*/ 204528 h 516877"/>
                  <a:gd name="connsiteX30" fmla="*/ 11220 w 1343618"/>
                  <a:gd name="connsiteY30" fmla="*/ 337728 h 516877"/>
                  <a:gd name="connsiteX31" fmla="*/ 19320 w 1343618"/>
                  <a:gd name="connsiteY31" fmla="*/ 503778 h 516877"/>
                  <a:gd name="connsiteX32" fmla="*/ 92220 w 1343618"/>
                  <a:gd name="connsiteY32" fmla="*/ 512328 h 516877"/>
                  <a:gd name="connsiteX33" fmla="*/ 192570 w 1343618"/>
                  <a:gd name="connsiteY33" fmla="*/ 506928 h 516877"/>
                  <a:gd name="connsiteX34" fmla="*/ 437820 w 1343618"/>
                  <a:gd name="connsiteY34" fmla="*/ 487128 h 516877"/>
                  <a:gd name="connsiteX35" fmla="*/ 517020 w 1343618"/>
                  <a:gd name="connsiteY35" fmla="*/ 397128 h 516877"/>
                  <a:gd name="connsiteX36" fmla="*/ 534570 w 1343618"/>
                  <a:gd name="connsiteY36" fmla="*/ 379128 h 516877"/>
                  <a:gd name="connsiteX37" fmla="*/ 539070 w 1343618"/>
                  <a:gd name="connsiteY37" fmla="*/ 374178 h 516877"/>
                  <a:gd name="connsiteX38" fmla="*/ 571020 w 1343618"/>
                  <a:gd name="connsiteY38" fmla="*/ 389928 h 516877"/>
                  <a:gd name="connsiteX39" fmla="*/ 599370 w 1343618"/>
                  <a:gd name="connsiteY39" fmla="*/ 405678 h 516877"/>
                  <a:gd name="connsiteX40" fmla="*/ 661920 w 1343618"/>
                  <a:gd name="connsiteY40" fmla="*/ 403878 h 516877"/>
                  <a:gd name="connsiteX41" fmla="*/ 794220 w 1343618"/>
                  <a:gd name="connsiteY41" fmla="*/ 358878 h 516877"/>
                  <a:gd name="connsiteX42" fmla="*/ 818970 w 1343618"/>
                  <a:gd name="connsiteY42" fmla="*/ 360678 h 516877"/>
                  <a:gd name="connsiteX43" fmla="*/ 845070 w 1343618"/>
                  <a:gd name="connsiteY43" fmla="*/ 338628 h 516877"/>
                  <a:gd name="connsiteX44" fmla="*/ 903570 w 1343618"/>
                  <a:gd name="connsiteY44" fmla="*/ 301728 h 516877"/>
                  <a:gd name="connsiteX45" fmla="*/ 913470 w 1343618"/>
                  <a:gd name="connsiteY45" fmla="*/ 297228 h 516877"/>
                  <a:gd name="connsiteX46" fmla="*/ 1196070 w 1343618"/>
                  <a:gd name="connsiteY46" fmla="*/ 229728 h 516877"/>
                  <a:gd name="connsiteX47" fmla="*/ 1340070 w 1343618"/>
                  <a:gd name="connsiteY47" fmla="*/ 198228 h 516877"/>
                  <a:gd name="connsiteX48" fmla="*/ 1338270 w 1343618"/>
                  <a:gd name="connsiteY48" fmla="*/ 174828 h 516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343618" h="516877">
                    <a:moveTo>
                      <a:pt x="1338270" y="174828"/>
                    </a:moveTo>
                    <a:cubicBezTo>
                      <a:pt x="1319370" y="132078"/>
                      <a:pt x="1294170" y="93378"/>
                      <a:pt x="1263120" y="58728"/>
                    </a:cubicBezTo>
                    <a:cubicBezTo>
                      <a:pt x="1243770" y="37128"/>
                      <a:pt x="1221720" y="17778"/>
                      <a:pt x="1194270" y="6078"/>
                    </a:cubicBezTo>
                    <a:cubicBezTo>
                      <a:pt x="1151070" y="-12822"/>
                      <a:pt x="1087620" y="17328"/>
                      <a:pt x="1045320" y="29028"/>
                    </a:cubicBezTo>
                    <a:cubicBezTo>
                      <a:pt x="988620" y="44328"/>
                      <a:pt x="929670" y="55578"/>
                      <a:pt x="874320" y="73128"/>
                    </a:cubicBezTo>
                    <a:cubicBezTo>
                      <a:pt x="860370" y="79428"/>
                      <a:pt x="845070" y="80778"/>
                      <a:pt x="830670" y="85728"/>
                    </a:cubicBezTo>
                    <a:cubicBezTo>
                      <a:pt x="825720" y="87978"/>
                      <a:pt x="820770" y="89328"/>
                      <a:pt x="815820" y="90678"/>
                    </a:cubicBezTo>
                    <a:cubicBezTo>
                      <a:pt x="808620" y="92478"/>
                      <a:pt x="801420" y="94728"/>
                      <a:pt x="794220" y="96978"/>
                    </a:cubicBezTo>
                    <a:cubicBezTo>
                      <a:pt x="776670" y="102378"/>
                      <a:pt x="756870" y="105078"/>
                      <a:pt x="744270" y="119928"/>
                    </a:cubicBezTo>
                    <a:cubicBezTo>
                      <a:pt x="731670" y="134778"/>
                      <a:pt x="716370" y="143778"/>
                      <a:pt x="699270" y="151428"/>
                    </a:cubicBezTo>
                    <a:cubicBezTo>
                      <a:pt x="683070" y="158178"/>
                      <a:pt x="667770" y="167178"/>
                      <a:pt x="662370" y="184728"/>
                    </a:cubicBezTo>
                    <a:cubicBezTo>
                      <a:pt x="656520" y="204978"/>
                      <a:pt x="644370" y="220278"/>
                      <a:pt x="628620" y="233778"/>
                    </a:cubicBezTo>
                    <a:cubicBezTo>
                      <a:pt x="627720" y="234228"/>
                      <a:pt x="627270" y="234678"/>
                      <a:pt x="626370" y="234678"/>
                    </a:cubicBezTo>
                    <a:cubicBezTo>
                      <a:pt x="625920" y="234678"/>
                      <a:pt x="624570" y="234228"/>
                      <a:pt x="624570" y="234228"/>
                    </a:cubicBezTo>
                    <a:cubicBezTo>
                      <a:pt x="626370" y="222528"/>
                      <a:pt x="630420" y="211728"/>
                      <a:pt x="637170" y="201378"/>
                    </a:cubicBezTo>
                    <a:cubicBezTo>
                      <a:pt x="650220" y="178428"/>
                      <a:pt x="670020" y="159078"/>
                      <a:pt x="676320" y="132078"/>
                    </a:cubicBezTo>
                    <a:cubicBezTo>
                      <a:pt x="676770" y="129828"/>
                      <a:pt x="676320" y="127578"/>
                      <a:pt x="676320" y="125328"/>
                    </a:cubicBezTo>
                    <a:cubicBezTo>
                      <a:pt x="672270" y="97878"/>
                      <a:pt x="650670" y="83928"/>
                      <a:pt x="629970" y="70428"/>
                    </a:cubicBezTo>
                    <a:cubicBezTo>
                      <a:pt x="604770" y="54228"/>
                      <a:pt x="575520" y="45228"/>
                      <a:pt x="548070" y="33528"/>
                    </a:cubicBezTo>
                    <a:cubicBezTo>
                      <a:pt x="541770" y="31278"/>
                      <a:pt x="535470" y="29028"/>
                      <a:pt x="529170" y="26778"/>
                    </a:cubicBezTo>
                    <a:cubicBezTo>
                      <a:pt x="511620" y="21378"/>
                      <a:pt x="494970" y="13728"/>
                      <a:pt x="476070" y="15078"/>
                    </a:cubicBezTo>
                    <a:cubicBezTo>
                      <a:pt x="465270" y="18228"/>
                      <a:pt x="454470" y="18228"/>
                      <a:pt x="443670" y="15528"/>
                    </a:cubicBezTo>
                    <a:cubicBezTo>
                      <a:pt x="422520" y="15078"/>
                      <a:pt x="406320" y="28128"/>
                      <a:pt x="388320" y="35778"/>
                    </a:cubicBezTo>
                    <a:cubicBezTo>
                      <a:pt x="383370" y="38478"/>
                      <a:pt x="378870" y="40728"/>
                      <a:pt x="375270" y="45228"/>
                    </a:cubicBezTo>
                    <a:cubicBezTo>
                      <a:pt x="369420" y="53778"/>
                      <a:pt x="381120" y="60078"/>
                      <a:pt x="378420" y="68178"/>
                    </a:cubicBezTo>
                    <a:cubicBezTo>
                      <a:pt x="369420" y="68178"/>
                      <a:pt x="361770" y="63228"/>
                      <a:pt x="353670" y="59628"/>
                    </a:cubicBezTo>
                    <a:cubicBezTo>
                      <a:pt x="338370" y="52878"/>
                      <a:pt x="323970" y="43428"/>
                      <a:pt x="306420" y="43428"/>
                    </a:cubicBezTo>
                    <a:cubicBezTo>
                      <a:pt x="289770" y="47928"/>
                      <a:pt x="272220" y="45228"/>
                      <a:pt x="255120" y="46578"/>
                    </a:cubicBezTo>
                    <a:cubicBezTo>
                      <a:pt x="224970" y="51528"/>
                      <a:pt x="209220" y="75378"/>
                      <a:pt x="191220" y="96078"/>
                    </a:cubicBezTo>
                    <a:cubicBezTo>
                      <a:pt x="159270" y="132528"/>
                      <a:pt x="131820" y="170778"/>
                      <a:pt x="97170" y="204528"/>
                    </a:cubicBezTo>
                    <a:cubicBezTo>
                      <a:pt x="59820" y="240978"/>
                      <a:pt x="28770" y="288228"/>
                      <a:pt x="11220" y="337728"/>
                    </a:cubicBezTo>
                    <a:cubicBezTo>
                      <a:pt x="-5880" y="393978"/>
                      <a:pt x="-3630" y="449328"/>
                      <a:pt x="19320" y="503778"/>
                    </a:cubicBezTo>
                    <a:cubicBezTo>
                      <a:pt x="29220" y="525828"/>
                      <a:pt x="69720" y="513678"/>
                      <a:pt x="92220" y="512328"/>
                    </a:cubicBezTo>
                    <a:cubicBezTo>
                      <a:pt x="125520" y="510528"/>
                      <a:pt x="158820" y="508728"/>
                      <a:pt x="192570" y="506928"/>
                    </a:cubicBezTo>
                    <a:cubicBezTo>
                      <a:pt x="272670" y="506928"/>
                      <a:pt x="359520" y="503778"/>
                      <a:pt x="437820" y="487128"/>
                    </a:cubicBezTo>
                    <a:cubicBezTo>
                      <a:pt x="518820" y="469578"/>
                      <a:pt x="513870" y="460128"/>
                      <a:pt x="517020" y="397128"/>
                    </a:cubicBezTo>
                    <a:cubicBezTo>
                      <a:pt x="522870" y="391278"/>
                      <a:pt x="528720" y="384978"/>
                      <a:pt x="534570" y="379128"/>
                    </a:cubicBezTo>
                    <a:cubicBezTo>
                      <a:pt x="536370" y="377778"/>
                      <a:pt x="537720" y="375978"/>
                      <a:pt x="539070" y="374178"/>
                    </a:cubicBezTo>
                    <a:cubicBezTo>
                      <a:pt x="552570" y="372828"/>
                      <a:pt x="562920" y="377778"/>
                      <a:pt x="571020" y="389928"/>
                    </a:cubicBezTo>
                    <a:cubicBezTo>
                      <a:pt x="577320" y="399378"/>
                      <a:pt x="587220" y="405678"/>
                      <a:pt x="599370" y="405678"/>
                    </a:cubicBezTo>
                    <a:cubicBezTo>
                      <a:pt x="620070" y="406128"/>
                      <a:pt x="641220" y="404328"/>
                      <a:pt x="661920" y="403878"/>
                    </a:cubicBezTo>
                    <a:cubicBezTo>
                      <a:pt x="710520" y="402528"/>
                      <a:pt x="748770" y="368328"/>
                      <a:pt x="794220" y="358878"/>
                    </a:cubicBezTo>
                    <a:cubicBezTo>
                      <a:pt x="800970" y="361128"/>
                      <a:pt x="809070" y="361578"/>
                      <a:pt x="818970" y="360678"/>
                    </a:cubicBezTo>
                    <a:cubicBezTo>
                      <a:pt x="829320" y="355728"/>
                      <a:pt x="838770" y="348528"/>
                      <a:pt x="845070" y="338628"/>
                    </a:cubicBezTo>
                    <a:cubicBezTo>
                      <a:pt x="864420" y="326478"/>
                      <a:pt x="880170" y="307578"/>
                      <a:pt x="903570" y="301728"/>
                    </a:cubicBezTo>
                    <a:cubicBezTo>
                      <a:pt x="906720" y="300378"/>
                      <a:pt x="909870" y="298128"/>
                      <a:pt x="913470" y="297228"/>
                    </a:cubicBezTo>
                    <a:cubicBezTo>
                      <a:pt x="1006620" y="270678"/>
                      <a:pt x="1101570" y="251778"/>
                      <a:pt x="1196070" y="229728"/>
                    </a:cubicBezTo>
                    <a:cubicBezTo>
                      <a:pt x="1243770" y="218478"/>
                      <a:pt x="1291470" y="206328"/>
                      <a:pt x="1340070" y="198228"/>
                    </a:cubicBezTo>
                    <a:cubicBezTo>
                      <a:pt x="1347270" y="191028"/>
                      <a:pt x="1341870" y="182478"/>
                      <a:pt x="1338270" y="174828"/>
                    </a:cubicBezTo>
                    <a:close/>
                  </a:path>
                </a:pathLst>
              </a:custGeom>
              <a:solidFill>
                <a:srgbClr val="F9D6BA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en-US"/>
              </a:p>
            </p:txBody>
          </p:sp>
          <p:grpSp>
            <p:nvGrpSpPr>
              <p:cNvPr id="187" name="Graphic 2">
                <a:extLst>
                  <a:ext uri="{FF2B5EF4-FFF2-40B4-BE49-F238E27FC236}">
                    <a16:creationId xmlns:a16="http://schemas.microsoft.com/office/drawing/2014/main" id="{3430F13F-0FBA-44AF-AF1F-65716DF4D6F8}"/>
                  </a:ext>
                </a:extLst>
              </p:cNvPr>
              <p:cNvGrpSpPr/>
              <p:nvPr/>
            </p:nvGrpSpPr>
            <p:grpSpPr>
              <a:xfrm>
                <a:off x="622274" y="5802176"/>
                <a:ext cx="1700617" cy="654400"/>
                <a:chOff x="405553" y="3082808"/>
                <a:chExt cx="1344393" cy="517325"/>
              </a:xfrm>
              <a:solidFill>
                <a:srgbClr val="E2C2A7"/>
              </a:solidFill>
            </p:grpSpPr>
            <p:sp>
              <p:nvSpPr>
                <p:cNvPr id="190" name="Freeform: Shape 189">
                  <a:extLst>
                    <a:ext uri="{FF2B5EF4-FFF2-40B4-BE49-F238E27FC236}">
                      <a16:creationId xmlns:a16="http://schemas.microsoft.com/office/drawing/2014/main" id="{FAAC712F-5F83-4F33-9E6C-8EECF21703D5}"/>
                    </a:ext>
                  </a:extLst>
                </p:cNvPr>
                <p:cNvSpPr/>
                <p:nvPr/>
              </p:nvSpPr>
              <p:spPr>
                <a:xfrm>
                  <a:off x="405553" y="3359561"/>
                  <a:ext cx="517459" cy="240572"/>
                </a:xfrm>
                <a:custGeom>
                  <a:avLst/>
                  <a:gdLst>
                    <a:gd name="connsiteX0" fmla="*/ 472909 w 517459"/>
                    <a:gd name="connsiteY0" fmla="*/ 76500 h 240572"/>
                    <a:gd name="connsiteX1" fmla="*/ 308209 w 517459"/>
                    <a:gd name="connsiteY1" fmla="*/ 27000 h 240572"/>
                    <a:gd name="connsiteX2" fmla="*/ 260059 w 517459"/>
                    <a:gd name="connsiteY2" fmla="*/ 18450 h 240572"/>
                    <a:gd name="connsiteX3" fmla="*/ 275359 w 517459"/>
                    <a:gd name="connsiteY3" fmla="*/ 27450 h 240572"/>
                    <a:gd name="connsiteX4" fmla="*/ 408559 w 517459"/>
                    <a:gd name="connsiteY4" fmla="*/ 67050 h 240572"/>
                    <a:gd name="connsiteX5" fmla="*/ 482809 w 517459"/>
                    <a:gd name="connsiteY5" fmla="*/ 103050 h 240572"/>
                    <a:gd name="connsiteX6" fmla="*/ 501709 w 517459"/>
                    <a:gd name="connsiteY6" fmla="*/ 153000 h 240572"/>
                    <a:gd name="connsiteX7" fmla="*/ 460309 w 517459"/>
                    <a:gd name="connsiteY7" fmla="*/ 170550 h 240572"/>
                    <a:gd name="connsiteX8" fmla="*/ 409459 w 517459"/>
                    <a:gd name="connsiteY8" fmla="*/ 163800 h 240572"/>
                    <a:gd name="connsiteX9" fmla="*/ 278959 w 517459"/>
                    <a:gd name="connsiteY9" fmla="*/ 135900 h 240572"/>
                    <a:gd name="connsiteX10" fmla="*/ 343309 w 517459"/>
                    <a:gd name="connsiteY10" fmla="*/ 165150 h 240572"/>
                    <a:gd name="connsiteX11" fmla="*/ 371659 w 517459"/>
                    <a:gd name="connsiteY11" fmla="*/ 192600 h 240572"/>
                    <a:gd name="connsiteX12" fmla="*/ 336559 w 517459"/>
                    <a:gd name="connsiteY12" fmla="*/ 211050 h 240572"/>
                    <a:gd name="connsiteX13" fmla="*/ 181759 w 517459"/>
                    <a:gd name="connsiteY13" fmla="*/ 201150 h 240572"/>
                    <a:gd name="connsiteX14" fmla="*/ 80059 w 517459"/>
                    <a:gd name="connsiteY14" fmla="*/ 192600 h 240572"/>
                    <a:gd name="connsiteX15" fmla="*/ 62059 w 517459"/>
                    <a:gd name="connsiteY15" fmla="*/ 186300 h 240572"/>
                    <a:gd name="connsiteX16" fmla="*/ 35509 w 517459"/>
                    <a:gd name="connsiteY16" fmla="*/ 133200 h 240572"/>
                    <a:gd name="connsiteX17" fmla="*/ 34159 w 517459"/>
                    <a:gd name="connsiteY17" fmla="*/ 49050 h 240572"/>
                    <a:gd name="connsiteX18" fmla="*/ 41809 w 517459"/>
                    <a:gd name="connsiteY18" fmla="*/ 0 h 240572"/>
                    <a:gd name="connsiteX19" fmla="*/ 11659 w 517459"/>
                    <a:gd name="connsiteY19" fmla="*/ 62550 h 240572"/>
                    <a:gd name="connsiteX20" fmla="*/ 19759 w 517459"/>
                    <a:gd name="connsiteY20" fmla="*/ 228600 h 240572"/>
                    <a:gd name="connsiteX21" fmla="*/ 205609 w 517459"/>
                    <a:gd name="connsiteY21" fmla="*/ 231300 h 240572"/>
                    <a:gd name="connsiteX22" fmla="*/ 438259 w 517459"/>
                    <a:gd name="connsiteY22" fmla="*/ 211950 h 240572"/>
                    <a:gd name="connsiteX23" fmla="*/ 517459 w 517459"/>
                    <a:gd name="connsiteY23" fmla="*/ 121950 h 240572"/>
                    <a:gd name="connsiteX24" fmla="*/ 472909 w 517459"/>
                    <a:gd name="connsiteY24" fmla="*/ 76500 h 240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17459" h="240572">
                      <a:moveTo>
                        <a:pt x="472909" y="76500"/>
                      </a:moveTo>
                      <a:cubicBezTo>
                        <a:pt x="421159" y="49950"/>
                        <a:pt x="364009" y="40050"/>
                        <a:pt x="308209" y="27000"/>
                      </a:cubicBezTo>
                      <a:cubicBezTo>
                        <a:pt x="292909" y="23400"/>
                        <a:pt x="277609" y="15300"/>
                        <a:pt x="260059" y="18450"/>
                      </a:cubicBezTo>
                      <a:cubicBezTo>
                        <a:pt x="263659" y="25650"/>
                        <a:pt x="269959" y="25650"/>
                        <a:pt x="275359" y="27450"/>
                      </a:cubicBezTo>
                      <a:cubicBezTo>
                        <a:pt x="319909" y="40500"/>
                        <a:pt x="364009" y="54000"/>
                        <a:pt x="408559" y="67050"/>
                      </a:cubicBezTo>
                      <a:cubicBezTo>
                        <a:pt x="435109" y="75150"/>
                        <a:pt x="460759" y="85950"/>
                        <a:pt x="482809" y="103050"/>
                      </a:cubicBezTo>
                      <a:cubicBezTo>
                        <a:pt x="499009" y="115650"/>
                        <a:pt x="505759" y="135000"/>
                        <a:pt x="501709" y="153000"/>
                      </a:cubicBezTo>
                      <a:cubicBezTo>
                        <a:pt x="497209" y="171900"/>
                        <a:pt x="476959" y="171900"/>
                        <a:pt x="460309" y="170550"/>
                      </a:cubicBezTo>
                      <a:cubicBezTo>
                        <a:pt x="443209" y="169200"/>
                        <a:pt x="426109" y="166950"/>
                        <a:pt x="409459" y="163800"/>
                      </a:cubicBezTo>
                      <a:cubicBezTo>
                        <a:pt x="365809" y="154800"/>
                        <a:pt x="322609" y="145350"/>
                        <a:pt x="278959" y="135900"/>
                      </a:cubicBezTo>
                      <a:cubicBezTo>
                        <a:pt x="299659" y="147150"/>
                        <a:pt x="321709" y="155700"/>
                        <a:pt x="343309" y="165150"/>
                      </a:cubicBezTo>
                      <a:cubicBezTo>
                        <a:pt x="355909" y="171000"/>
                        <a:pt x="374359" y="176400"/>
                        <a:pt x="371659" y="192600"/>
                      </a:cubicBezTo>
                      <a:cubicBezTo>
                        <a:pt x="369409" y="208350"/>
                        <a:pt x="350059" y="208800"/>
                        <a:pt x="336559" y="211050"/>
                      </a:cubicBezTo>
                      <a:cubicBezTo>
                        <a:pt x="284359" y="221400"/>
                        <a:pt x="232609" y="216000"/>
                        <a:pt x="181759" y="201150"/>
                      </a:cubicBezTo>
                      <a:cubicBezTo>
                        <a:pt x="148459" y="191250"/>
                        <a:pt x="116059" y="173700"/>
                        <a:pt x="80059" y="192600"/>
                      </a:cubicBezTo>
                      <a:cubicBezTo>
                        <a:pt x="73759" y="196200"/>
                        <a:pt x="67459" y="191250"/>
                        <a:pt x="62059" y="186300"/>
                      </a:cubicBezTo>
                      <a:cubicBezTo>
                        <a:pt x="46309" y="171900"/>
                        <a:pt x="40009" y="153000"/>
                        <a:pt x="35509" y="133200"/>
                      </a:cubicBezTo>
                      <a:cubicBezTo>
                        <a:pt x="28309" y="101700"/>
                        <a:pt x="27409" y="79650"/>
                        <a:pt x="34159" y="49050"/>
                      </a:cubicBezTo>
                      <a:cubicBezTo>
                        <a:pt x="36409" y="38700"/>
                        <a:pt x="40459" y="16200"/>
                        <a:pt x="41809" y="0"/>
                      </a:cubicBezTo>
                      <a:cubicBezTo>
                        <a:pt x="34159" y="8550"/>
                        <a:pt x="14359" y="56250"/>
                        <a:pt x="11659" y="62550"/>
                      </a:cubicBezTo>
                      <a:cubicBezTo>
                        <a:pt x="-5441" y="118800"/>
                        <a:pt x="-4541" y="154350"/>
                        <a:pt x="19759" y="228600"/>
                      </a:cubicBezTo>
                      <a:cubicBezTo>
                        <a:pt x="27859" y="253350"/>
                        <a:pt x="152509" y="232200"/>
                        <a:pt x="205609" y="231300"/>
                      </a:cubicBezTo>
                      <a:cubicBezTo>
                        <a:pt x="283459" y="225450"/>
                        <a:pt x="361309" y="228600"/>
                        <a:pt x="438259" y="211950"/>
                      </a:cubicBezTo>
                      <a:cubicBezTo>
                        <a:pt x="519259" y="194400"/>
                        <a:pt x="514309" y="184950"/>
                        <a:pt x="517459" y="121950"/>
                      </a:cubicBezTo>
                      <a:cubicBezTo>
                        <a:pt x="508909" y="100350"/>
                        <a:pt x="492259" y="86400"/>
                        <a:pt x="472909" y="76500"/>
                      </a:cubicBezTo>
                      <a:close/>
                    </a:path>
                  </a:pathLst>
                </a:custGeom>
                <a:solidFill>
                  <a:srgbClr val="E2C2A7"/>
                </a:solidFill>
                <a:ln w="4491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91" name="Freeform: Shape 190">
                  <a:extLst>
                    <a:ext uri="{FF2B5EF4-FFF2-40B4-BE49-F238E27FC236}">
                      <a16:creationId xmlns:a16="http://schemas.microsoft.com/office/drawing/2014/main" id="{776DDFCD-05D3-426D-A46A-94A314908FA5}"/>
                    </a:ext>
                  </a:extLst>
                </p:cNvPr>
                <p:cNvSpPr/>
                <p:nvPr/>
              </p:nvSpPr>
              <p:spPr>
                <a:xfrm>
                  <a:off x="691713" y="3244811"/>
                  <a:ext cx="533250" cy="244421"/>
                </a:xfrm>
                <a:custGeom>
                  <a:avLst/>
                  <a:gdLst>
                    <a:gd name="connsiteX0" fmla="*/ 497700 w 533250"/>
                    <a:gd name="connsiteY0" fmla="*/ 157500 h 244421"/>
                    <a:gd name="connsiteX1" fmla="*/ 515700 w 533250"/>
                    <a:gd name="connsiteY1" fmla="*/ 51750 h 244421"/>
                    <a:gd name="connsiteX2" fmla="*/ 522450 w 533250"/>
                    <a:gd name="connsiteY2" fmla="*/ 0 h 244421"/>
                    <a:gd name="connsiteX3" fmla="*/ 501300 w 533250"/>
                    <a:gd name="connsiteY3" fmla="*/ 97200 h 244421"/>
                    <a:gd name="connsiteX4" fmla="*/ 451800 w 533250"/>
                    <a:gd name="connsiteY4" fmla="*/ 192150 h 244421"/>
                    <a:gd name="connsiteX5" fmla="*/ 414900 w 533250"/>
                    <a:gd name="connsiteY5" fmla="*/ 198900 h 244421"/>
                    <a:gd name="connsiteX6" fmla="*/ 409500 w 533250"/>
                    <a:gd name="connsiteY6" fmla="*/ 164250 h 244421"/>
                    <a:gd name="connsiteX7" fmla="*/ 428400 w 533250"/>
                    <a:gd name="connsiteY7" fmla="*/ 102150 h 244421"/>
                    <a:gd name="connsiteX8" fmla="*/ 446400 w 533250"/>
                    <a:gd name="connsiteY8" fmla="*/ 37800 h 244421"/>
                    <a:gd name="connsiteX9" fmla="*/ 427050 w 533250"/>
                    <a:gd name="connsiteY9" fmla="*/ 75600 h 244421"/>
                    <a:gd name="connsiteX10" fmla="*/ 377100 w 533250"/>
                    <a:gd name="connsiteY10" fmla="*/ 192600 h 244421"/>
                    <a:gd name="connsiteX11" fmla="*/ 339300 w 533250"/>
                    <a:gd name="connsiteY11" fmla="*/ 207900 h 244421"/>
                    <a:gd name="connsiteX12" fmla="*/ 321300 w 533250"/>
                    <a:gd name="connsiteY12" fmla="*/ 176850 h 244421"/>
                    <a:gd name="connsiteX13" fmla="*/ 321300 w 533250"/>
                    <a:gd name="connsiteY13" fmla="*/ 147600 h 244421"/>
                    <a:gd name="connsiteX14" fmla="*/ 304650 w 533250"/>
                    <a:gd name="connsiteY14" fmla="*/ 137250 h 244421"/>
                    <a:gd name="connsiteX15" fmla="*/ 270900 w 533250"/>
                    <a:gd name="connsiteY15" fmla="*/ 126900 h 244421"/>
                    <a:gd name="connsiteX16" fmla="*/ 246600 w 533250"/>
                    <a:gd name="connsiteY16" fmla="*/ 59400 h 244421"/>
                    <a:gd name="connsiteX17" fmla="*/ 173700 w 533250"/>
                    <a:gd name="connsiteY17" fmla="*/ 70200 h 244421"/>
                    <a:gd name="connsiteX18" fmla="*/ 28800 w 533250"/>
                    <a:gd name="connsiteY18" fmla="*/ 10350 h 244421"/>
                    <a:gd name="connsiteX19" fmla="*/ 0 w 533250"/>
                    <a:gd name="connsiteY19" fmla="*/ 11700 h 244421"/>
                    <a:gd name="connsiteX20" fmla="*/ 57600 w 533250"/>
                    <a:gd name="connsiteY20" fmla="*/ 40500 h 244421"/>
                    <a:gd name="connsiteX21" fmla="*/ 218250 w 533250"/>
                    <a:gd name="connsiteY21" fmla="*/ 91800 h 244421"/>
                    <a:gd name="connsiteX22" fmla="*/ 241200 w 533250"/>
                    <a:gd name="connsiteY22" fmla="*/ 107100 h 244421"/>
                    <a:gd name="connsiteX23" fmla="*/ 248850 w 533250"/>
                    <a:gd name="connsiteY23" fmla="*/ 213300 h 244421"/>
                    <a:gd name="connsiteX24" fmla="*/ 285300 w 533250"/>
                    <a:gd name="connsiteY24" fmla="*/ 228600 h 244421"/>
                    <a:gd name="connsiteX25" fmla="*/ 313650 w 533250"/>
                    <a:gd name="connsiteY25" fmla="*/ 244350 h 244421"/>
                    <a:gd name="connsiteX26" fmla="*/ 376200 w 533250"/>
                    <a:gd name="connsiteY26" fmla="*/ 242550 h 244421"/>
                    <a:gd name="connsiteX27" fmla="*/ 533250 w 533250"/>
                    <a:gd name="connsiteY27" fmla="*/ 194850 h 244421"/>
                    <a:gd name="connsiteX28" fmla="*/ 497700 w 533250"/>
                    <a:gd name="connsiteY28" fmla="*/ 157500 h 244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533250" h="244421">
                      <a:moveTo>
                        <a:pt x="497700" y="157500"/>
                      </a:moveTo>
                      <a:cubicBezTo>
                        <a:pt x="508050" y="122850"/>
                        <a:pt x="509400" y="86850"/>
                        <a:pt x="515700" y="51750"/>
                      </a:cubicBezTo>
                      <a:cubicBezTo>
                        <a:pt x="518400" y="36900"/>
                        <a:pt x="524250" y="22050"/>
                        <a:pt x="522450" y="0"/>
                      </a:cubicBezTo>
                      <a:cubicBezTo>
                        <a:pt x="510750" y="36000"/>
                        <a:pt x="505800" y="66600"/>
                        <a:pt x="501300" y="97200"/>
                      </a:cubicBezTo>
                      <a:cubicBezTo>
                        <a:pt x="495900" y="134550"/>
                        <a:pt x="483300" y="168750"/>
                        <a:pt x="451800" y="192150"/>
                      </a:cubicBezTo>
                      <a:cubicBezTo>
                        <a:pt x="441450" y="199800"/>
                        <a:pt x="428400" y="208350"/>
                        <a:pt x="414900" y="198900"/>
                      </a:cubicBezTo>
                      <a:cubicBezTo>
                        <a:pt x="401400" y="189900"/>
                        <a:pt x="405900" y="176400"/>
                        <a:pt x="409500" y="164250"/>
                      </a:cubicBezTo>
                      <a:cubicBezTo>
                        <a:pt x="415350" y="143550"/>
                        <a:pt x="422550" y="122850"/>
                        <a:pt x="428400" y="102150"/>
                      </a:cubicBezTo>
                      <a:cubicBezTo>
                        <a:pt x="434700" y="81000"/>
                        <a:pt x="440550" y="59400"/>
                        <a:pt x="446400" y="37800"/>
                      </a:cubicBezTo>
                      <a:cubicBezTo>
                        <a:pt x="433800" y="48150"/>
                        <a:pt x="429750" y="62100"/>
                        <a:pt x="427050" y="75600"/>
                      </a:cubicBezTo>
                      <a:cubicBezTo>
                        <a:pt x="418950" y="118350"/>
                        <a:pt x="398250" y="155250"/>
                        <a:pt x="377100" y="192600"/>
                      </a:cubicBezTo>
                      <a:cubicBezTo>
                        <a:pt x="367650" y="209250"/>
                        <a:pt x="354600" y="211050"/>
                        <a:pt x="339300" y="207900"/>
                      </a:cubicBezTo>
                      <a:cubicBezTo>
                        <a:pt x="322200" y="204750"/>
                        <a:pt x="319950" y="191700"/>
                        <a:pt x="321300" y="176850"/>
                      </a:cubicBezTo>
                      <a:cubicBezTo>
                        <a:pt x="322200" y="166950"/>
                        <a:pt x="321750" y="157500"/>
                        <a:pt x="321300" y="147600"/>
                      </a:cubicBezTo>
                      <a:cubicBezTo>
                        <a:pt x="320850" y="137250"/>
                        <a:pt x="318150" y="129150"/>
                        <a:pt x="304650" y="137250"/>
                      </a:cubicBezTo>
                      <a:cubicBezTo>
                        <a:pt x="289800" y="146250"/>
                        <a:pt x="280350" y="139950"/>
                        <a:pt x="270900" y="126900"/>
                      </a:cubicBezTo>
                      <a:cubicBezTo>
                        <a:pt x="256950" y="107100"/>
                        <a:pt x="250200" y="85050"/>
                        <a:pt x="246600" y="59400"/>
                      </a:cubicBezTo>
                      <a:cubicBezTo>
                        <a:pt x="222750" y="77850"/>
                        <a:pt x="198450" y="75150"/>
                        <a:pt x="173700" y="70200"/>
                      </a:cubicBezTo>
                      <a:cubicBezTo>
                        <a:pt x="121500" y="59400"/>
                        <a:pt x="77400" y="29250"/>
                        <a:pt x="28800" y="10350"/>
                      </a:cubicBezTo>
                      <a:cubicBezTo>
                        <a:pt x="20700" y="7200"/>
                        <a:pt x="12600" y="3150"/>
                        <a:pt x="0" y="11700"/>
                      </a:cubicBezTo>
                      <a:cubicBezTo>
                        <a:pt x="20700" y="22500"/>
                        <a:pt x="38700" y="32850"/>
                        <a:pt x="57600" y="40500"/>
                      </a:cubicBezTo>
                      <a:cubicBezTo>
                        <a:pt x="109800" y="62100"/>
                        <a:pt x="159300" y="91800"/>
                        <a:pt x="218250" y="91800"/>
                      </a:cubicBezTo>
                      <a:cubicBezTo>
                        <a:pt x="228150" y="91800"/>
                        <a:pt x="236250" y="97650"/>
                        <a:pt x="241200" y="107100"/>
                      </a:cubicBezTo>
                      <a:cubicBezTo>
                        <a:pt x="259650" y="141300"/>
                        <a:pt x="269100" y="175950"/>
                        <a:pt x="248850" y="213300"/>
                      </a:cubicBezTo>
                      <a:cubicBezTo>
                        <a:pt x="264150" y="210150"/>
                        <a:pt x="276300" y="215100"/>
                        <a:pt x="285300" y="228600"/>
                      </a:cubicBezTo>
                      <a:cubicBezTo>
                        <a:pt x="291600" y="238050"/>
                        <a:pt x="301500" y="244350"/>
                        <a:pt x="313650" y="244350"/>
                      </a:cubicBezTo>
                      <a:cubicBezTo>
                        <a:pt x="334350" y="244800"/>
                        <a:pt x="355500" y="243000"/>
                        <a:pt x="376200" y="242550"/>
                      </a:cubicBezTo>
                      <a:cubicBezTo>
                        <a:pt x="433350" y="240750"/>
                        <a:pt x="476100" y="194400"/>
                        <a:pt x="533250" y="194850"/>
                      </a:cubicBezTo>
                      <a:cubicBezTo>
                        <a:pt x="500400" y="190350"/>
                        <a:pt x="490500" y="181800"/>
                        <a:pt x="497700" y="157500"/>
                      </a:cubicBezTo>
                      <a:close/>
                    </a:path>
                  </a:pathLst>
                </a:custGeom>
                <a:solidFill>
                  <a:srgbClr val="E2C2A7"/>
                </a:solidFill>
                <a:ln w="4491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93" name="Freeform: Shape 192">
                  <a:extLst>
                    <a:ext uri="{FF2B5EF4-FFF2-40B4-BE49-F238E27FC236}">
                      <a16:creationId xmlns:a16="http://schemas.microsoft.com/office/drawing/2014/main" id="{78AB4672-3C0B-4984-B09E-629782369846}"/>
                    </a:ext>
                  </a:extLst>
                </p:cNvPr>
                <p:cNvSpPr/>
                <p:nvPr/>
              </p:nvSpPr>
              <p:spPr>
                <a:xfrm>
                  <a:off x="809162" y="3164711"/>
                  <a:ext cx="178650" cy="136349"/>
                </a:xfrm>
                <a:custGeom>
                  <a:avLst/>
                  <a:gdLst>
                    <a:gd name="connsiteX0" fmla="*/ 178650 w 178650"/>
                    <a:gd name="connsiteY0" fmla="*/ 136350 h 136349"/>
                    <a:gd name="connsiteX1" fmla="*/ 168300 w 178650"/>
                    <a:gd name="connsiteY1" fmla="*/ 119250 h 136349"/>
                    <a:gd name="connsiteX2" fmla="*/ 173700 w 178650"/>
                    <a:gd name="connsiteY2" fmla="*/ 47250 h 136349"/>
                    <a:gd name="connsiteX3" fmla="*/ 177750 w 178650"/>
                    <a:gd name="connsiteY3" fmla="*/ 37800 h 136349"/>
                    <a:gd name="connsiteX4" fmla="*/ 166050 w 178650"/>
                    <a:gd name="connsiteY4" fmla="*/ 33300 h 136349"/>
                    <a:gd name="connsiteX5" fmla="*/ 93600 w 178650"/>
                    <a:gd name="connsiteY5" fmla="*/ 14850 h 136349"/>
                    <a:gd name="connsiteX6" fmla="*/ 0 w 178650"/>
                    <a:gd name="connsiteY6" fmla="*/ 0 h 136349"/>
                    <a:gd name="connsiteX7" fmla="*/ 102150 w 178650"/>
                    <a:gd name="connsiteY7" fmla="*/ 46800 h 136349"/>
                    <a:gd name="connsiteX8" fmla="*/ 178650 w 178650"/>
                    <a:gd name="connsiteY8" fmla="*/ 136350 h 136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8650" h="136349">
                      <a:moveTo>
                        <a:pt x="178650" y="136350"/>
                      </a:moveTo>
                      <a:cubicBezTo>
                        <a:pt x="173250" y="127350"/>
                        <a:pt x="170550" y="123300"/>
                        <a:pt x="168300" y="119250"/>
                      </a:cubicBezTo>
                      <a:cubicBezTo>
                        <a:pt x="149400" y="85950"/>
                        <a:pt x="149850" y="78300"/>
                        <a:pt x="173700" y="47250"/>
                      </a:cubicBezTo>
                      <a:cubicBezTo>
                        <a:pt x="175950" y="44550"/>
                        <a:pt x="180000" y="41850"/>
                        <a:pt x="177750" y="37800"/>
                      </a:cubicBezTo>
                      <a:cubicBezTo>
                        <a:pt x="175500" y="33300"/>
                        <a:pt x="170550" y="32400"/>
                        <a:pt x="166050" y="33300"/>
                      </a:cubicBezTo>
                      <a:cubicBezTo>
                        <a:pt x="139050" y="37350"/>
                        <a:pt x="117000" y="24750"/>
                        <a:pt x="93600" y="14850"/>
                      </a:cubicBezTo>
                      <a:cubicBezTo>
                        <a:pt x="64350" y="2250"/>
                        <a:pt x="31950" y="2700"/>
                        <a:pt x="0" y="0"/>
                      </a:cubicBezTo>
                      <a:cubicBezTo>
                        <a:pt x="34200" y="15750"/>
                        <a:pt x="72450" y="22500"/>
                        <a:pt x="102150" y="46800"/>
                      </a:cubicBezTo>
                      <a:cubicBezTo>
                        <a:pt x="131850" y="70200"/>
                        <a:pt x="140850" y="111150"/>
                        <a:pt x="178650" y="136350"/>
                      </a:cubicBezTo>
                      <a:close/>
                    </a:path>
                  </a:pathLst>
                </a:custGeom>
                <a:solidFill>
                  <a:srgbClr val="E2C2A7"/>
                </a:solidFill>
                <a:ln w="4491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09" name="Freeform: Shape 208">
                  <a:extLst>
                    <a:ext uri="{FF2B5EF4-FFF2-40B4-BE49-F238E27FC236}">
                      <a16:creationId xmlns:a16="http://schemas.microsoft.com/office/drawing/2014/main" id="{427F8E57-6311-445D-A45D-D5B03F38D5F5}"/>
                    </a:ext>
                  </a:extLst>
                </p:cNvPr>
                <p:cNvSpPr/>
                <p:nvPr/>
              </p:nvSpPr>
              <p:spPr>
                <a:xfrm>
                  <a:off x="1250554" y="3082808"/>
                  <a:ext cx="499392" cy="340652"/>
                </a:xfrm>
                <a:custGeom>
                  <a:avLst/>
                  <a:gdLst>
                    <a:gd name="connsiteX0" fmla="*/ 494159 w 499392"/>
                    <a:gd name="connsiteY0" fmla="*/ 175053 h 340652"/>
                    <a:gd name="connsiteX1" fmla="*/ 419008 w 499392"/>
                    <a:gd name="connsiteY1" fmla="*/ 58953 h 340652"/>
                    <a:gd name="connsiteX2" fmla="*/ 350159 w 499392"/>
                    <a:gd name="connsiteY2" fmla="*/ 6303 h 340652"/>
                    <a:gd name="connsiteX3" fmla="*/ 293909 w 499392"/>
                    <a:gd name="connsiteY3" fmla="*/ 2253 h 340652"/>
                    <a:gd name="connsiteX4" fmla="*/ 337559 w 499392"/>
                    <a:gd name="connsiteY4" fmla="*/ 39603 h 340652"/>
                    <a:gd name="connsiteX5" fmla="*/ 392459 w 499392"/>
                    <a:gd name="connsiteY5" fmla="*/ 135903 h 340652"/>
                    <a:gd name="connsiteX6" fmla="*/ 372209 w 499392"/>
                    <a:gd name="connsiteY6" fmla="*/ 181353 h 340652"/>
                    <a:gd name="connsiteX7" fmla="*/ 333059 w 499392"/>
                    <a:gd name="connsiteY7" fmla="*/ 164253 h 340652"/>
                    <a:gd name="connsiteX8" fmla="*/ 319559 w 499392"/>
                    <a:gd name="connsiteY8" fmla="*/ 153903 h 340652"/>
                    <a:gd name="connsiteX9" fmla="*/ 309209 w 499392"/>
                    <a:gd name="connsiteY9" fmla="*/ 169203 h 340652"/>
                    <a:gd name="connsiteX10" fmla="*/ 256559 w 499392"/>
                    <a:gd name="connsiteY10" fmla="*/ 217803 h 340652"/>
                    <a:gd name="connsiteX11" fmla="*/ 96359 w 499392"/>
                    <a:gd name="connsiteY11" fmla="*/ 207453 h 340652"/>
                    <a:gd name="connsiteX12" fmla="*/ 72509 w 499392"/>
                    <a:gd name="connsiteY12" fmla="*/ 205653 h 340652"/>
                    <a:gd name="connsiteX13" fmla="*/ 509 w 499392"/>
                    <a:gd name="connsiteY13" fmla="*/ 340653 h 340652"/>
                    <a:gd name="connsiteX14" fmla="*/ 59009 w 499392"/>
                    <a:gd name="connsiteY14" fmla="*/ 301953 h 340652"/>
                    <a:gd name="connsiteX15" fmla="*/ 68909 w 499392"/>
                    <a:gd name="connsiteY15" fmla="*/ 299253 h 340652"/>
                    <a:gd name="connsiteX16" fmla="*/ 351508 w 499392"/>
                    <a:gd name="connsiteY16" fmla="*/ 231753 h 340652"/>
                    <a:gd name="connsiteX17" fmla="*/ 495508 w 499392"/>
                    <a:gd name="connsiteY17" fmla="*/ 200253 h 340652"/>
                    <a:gd name="connsiteX18" fmla="*/ 494159 w 499392"/>
                    <a:gd name="connsiteY18" fmla="*/ 175053 h 3406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99392" h="340652">
                      <a:moveTo>
                        <a:pt x="494159" y="175053"/>
                      </a:moveTo>
                      <a:cubicBezTo>
                        <a:pt x="475258" y="132303"/>
                        <a:pt x="450059" y="93603"/>
                        <a:pt x="419008" y="58953"/>
                      </a:cubicBezTo>
                      <a:cubicBezTo>
                        <a:pt x="399659" y="37353"/>
                        <a:pt x="377609" y="18003"/>
                        <a:pt x="350159" y="6303"/>
                      </a:cubicBezTo>
                      <a:cubicBezTo>
                        <a:pt x="338459" y="1353"/>
                        <a:pt x="324959" y="-2697"/>
                        <a:pt x="293909" y="2253"/>
                      </a:cubicBezTo>
                      <a:cubicBezTo>
                        <a:pt x="319109" y="16653"/>
                        <a:pt x="328559" y="30153"/>
                        <a:pt x="337559" y="39603"/>
                      </a:cubicBezTo>
                      <a:cubicBezTo>
                        <a:pt x="363209" y="67503"/>
                        <a:pt x="384359" y="98103"/>
                        <a:pt x="392459" y="135903"/>
                      </a:cubicBezTo>
                      <a:cubicBezTo>
                        <a:pt x="396959" y="156603"/>
                        <a:pt x="387959" y="175053"/>
                        <a:pt x="372209" y="181353"/>
                      </a:cubicBezTo>
                      <a:cubicBezTo>
                        <a:pt x="353758" y="188553"/>
                        <a:pt x="342059" y="179553"/>
                        <a:pt x="333059" y="164253"/>
                      </a:cubicBezTo>
                      <a:cubicBezTo>
                        <a:pt x="329909" y="159303"/>
                        <a:pt x="326758" y="153003"/>
                        <a:pt x="319559" y="153903"/>
                      </a:cubicBezTo>
                      <a:cubicBezTo>
                        <a:pt x="311008" y="154803"/>
                        <a:pt x="309659" y="162903"/>
                        <a:pt x="309209" y="169203"/>
                      </a:cubicBezTo>
                      <a:cubicBezTo>
                        <a:pt x="305609" y="200703"/>
                        <a:pt x="285809" y="214203"/>
                        <a:pt x="256559" y="217803"/>
                      </a:cubicBezTo>
                      <a:cubicBezTo>
                        <a:pt x="202559" y="224103"/>
                        <a:pt x="149009" y="222303"/>
                        <a:pt x="96359" y="207453"/>
                      </a:cubicBezTo>
                      <a:cubicBezTo>
                        <a:pt x="88259" y="205203"/>
                        <a:pt x="81059" y="201603"/>
                        <a:pt x="72509" y="205653"/>
                      </a:cubicBezTo>
                      <a:cubicBezTo>
                        <a:pt x="40559" y="220053"/>
                        <a:pt x="-5341" y="305103"/>
                        <a:pt x="509" y="340653"/>
                      </a:cubicBezTo>
                      <a:cubicBezTo>
                        <a:pt x="19859" y="328503"/>
                        <a:pt x="30208" y="311403"/>
                        <a:pt x="59009" y="301953"/>
                      </a:cubicBezTo>
                      <a:cubicBezTo>
                        <a:pt x="62159" y="300603"/>
                        <a:pt x="65309" y="300153"/>
                        <a:pt x="68909" y="299253"/>
                      </a:cubicBezTo>
                      <a:cubicBezTo>
                        <a:pt x="162059" y="272703"/>
                        <a:pt x="257008" y="253803"/>
                        <a:pt x="351508" y="231753"/>
                      </a:cubicBezTo>
                      <a:cubicBezTo>
                        <a:pt x="399209" y="220503"/>
                        <a:pt x="446909" y="208353"/>
                        <a:pt x="495508" y="200253"/>
                      </a:cubicBezTo>
                      <a:cubicBezTo>
                        <a:pt x="503159" y="191253"/>
                        <a:pt x="497758" y="182703"/>
                        <a:pt x="494159" y="175053"/>
                      </a:cubicBezTo>
                      <a:close/>
                    </a:path>
                  </a:pathLst>
                </a:custGeom>
                <a:solidFill>
                  <a:srgbClr val="E2C2A7"/>
                </a:solidFill>
                <a:ln w="4491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93E097E1-5B98-42E5-BD39-A1F63D7929C6}"/>
                  </a:ext>
                </a:extLst>
              </p:cNvPr>
              <p:cNvSpPr/>
              <p:nvPr/>
            </p:nvSpPr>
            <p:spPr>
              <a:xfrm>
                <a:off x="2063940" y="5747308"/>
                <a:ext cx="273881" cy="307612"/>
              </a:xfrm>
              <a:custGeom>
                <a:avLst/>
                <a:gdLst>
                  <a:gd name="connsiteX0" fmla="*/ 200825 w 216512"/>
                  <a:gd name="connsiteY0" fmla="*/ 243177 h 243177"/>
                  <a:gd name="connsiteX1" fmla="*/ 142775 w 216512"/>
                  <a:gd name="connsiteY1" fmla="*/ 133827 h 243177"/>
                  <a:gd name="connsiteX2" fmla="*/ 78875 w 216512"/>
                  <a:gd name="connsiteY2" fmla="*/ 69027 h 243177"/>
                  <a:gd name="connsiteX3" fmla="*/ 125 w 216512"/>
                  <a:gd name="connsiteY3" fmla="*/ 45177 h 243177"/>
                  <a:gd name="connsiteX4" fmla="*/ 12725 w 216512"/>
                  <a:gd name="connsiteY4" fmla="*/ 31677 h 243177"/>
                  <a:gd name="connsiteX5" fmla="*/ 68075 w 216512"/>
                  <a:gd name="connsiteY5" fmla="*/ 8727 h 243177"/>
                  <a:gd name="connsiteX6" fmla="*/ 86525 w 216512"/>
                  <a:gd name="connsiteY6" fmla="*/ 3777 h 243177"/>
                  <a:gd name="connsiteX7" fmla="*/ 98675 w 216512"/>
                  <a:gd name="connsiteY7" fmla="*/ 627 h 243177"/>
                  <a:gd name="connsiteX8" fmla="*/ 111275 w 216512"/>
                  <a:gd name="connsiteY8" fmla="*/ 1077 h 243177"/>
                  <a:gd name="connsiteX9" fmla="*/ 145025 w 216512"/>
                  <a:gd name="connsiteY9" fmla="*/ 24927 h 243177"/>
                  <a:gd name="connsiteX10" fmla="*/ 175625 w 216512"/>
                  <a:gd name="connsiteY10" fmla="*/ 83877 h 243177"/>
                  <a:gd name="connsiteX11" fmla="*/ 215225 w 216512"/>
                  <a:gd name="connsiteY11" fmla="*/ 204927 h 243177"/>
                  <a:gd name="connsiteX12" fmla="*/ 205775 w 216512"/>
                  <a:gd name="connsiteY12" fmla="*/ 242727 h 243177"/>
                  <a:gd name="connsiteX13" fmla="*/ 200825 w 216512"/>
                  <a:gd name="connsiteY13" fmla="*/ 243177 h 243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6512" h="243177">
                    <a:moveTo>
                      <a:pt x="200825" y="243177"/>
                    </a:moveTo>
                    <a:cubicBezTo>
                      <a:pt x="190925" y="201777"/>
                      <a:pt x="166625" y="168027"/>
                      <a:pt x="142775" y="133827"/>
                    </a:cubicBezTo>
                    <a:cubicBezTo>
                      <a:pt x="125225" y="108627"/>
                      <a:pt x="103625" y="87477"/>
                      <a:pt x="78875" y="69027"/>
                    </a:cubicBezTo>
                    <a:cubicBezTo>
                      <a:pt x="61775" y="56427"/>
                      <a:pt x="10475" y="45177"/>
                      <a:pt x="125" y="45177"/>
                    </a:cubicBezTo>
                    <a:cubicBezTo>
                      <a:pt x="-1225" y="39327"/>
                      <a:pt x="8675" y="34377"/>
                      <a:pt x="12725" y="31677"/>
                    </a:cubicBezTo>
                    <a:cubicBezTo>
                      <a:pt x="29825" y="21327"/>
                      <a:pt x="49175" y="14577"/>
                      <a:pt x="68075" y="8727"/>
                    </a:cubicBezTo>
                    <a:cubicBezTo>
                      <a:pt x="74375" y="6927"/>
                      <a:pt x="80225" y="5127"/>
                      <a:pt x="86525" y="3777"/>
                    </a:cubicBezTo>
                    <a:cubicBezTo>
                      <a:pt x="90575" y="2877"/>
                      <a:pt x="94625" y="1977"/>
                      <a:pt x="98675" y="627"/>
                    </a:cubicBezTo>
                    <a:cubicBezTo>
                      <a:pt x="103175" y="-273"/>
                      <a:pt x="107225" y="-273"/>
                      <a:pt x="111275" y="1077"/>
                    </a:cubicBezTo>
                    <a:cubicBezTo>
                      <a:pt x="125675" y="4677"/>
                      <a:pt x="136475" y="13677"/>
                      <a:pt x="145025" y="24927"/>
                    </a:cubicBezTo>
                    <a:cubicBezTo>
                      <a:pt x="152225" y="35277"/>
                      <a:pt x="171575" y="73077"/>
                      <a:pt x="175625" y="83877"/>
                    </a:cubicBezTo>
                    <a:cubicBezTo>
                      <a:pt x="185525" y="105927"/>
                      <a:pt x="213425" y="192777"/>
                      <a:pt x="215225" y="204927"/>
                    </a:cubicBezTo>
                    <a:cubicBezTo>
                      <a:pt x="215675" y="218427"/>
                      <a:pt x="221075" y="233277"/>
                      <a:pt x="205775" y="242727"/>
                    </a:cubicBezTo>
                    <a:cubicBezTo>
                      <a:pt x="203975" y="243177"/>
                      <a:pt x="202625" y="243177"/>
                      <a:pt x="200825" y="243177"/>
                    </a:cubicBezTo>
                    <a:close/>
                  </a:path>
                </a:pathLst>
              </a:custGeom>
              <a:solidFill>
                <a:srgbClr val="FEFEFE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en-US"/>
              </a:p>
            </p:txBody>
          </p:sp>
        </p:grpSp>
      </p:grpSp>
      <p:pic>
        <p:nvPicPr>
          <p:cNvPr id="53" name="NO 35">
            <a:hlinkClick r:id="" action="ppaction://media"/>
            <a:extLst>
              <a:ext uri="{FF2B5EF4-FFF2-40B4-BE49-F238E27FC236}">
                <a16:creationId xmlns:a16="http://schemas.microsoft.com/office/drawing/2014/main" id="{598B2FE7-62FE-4B1D-8963-43F7E27C866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26500" end="61000.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9277" y="4533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08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29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A41409A-E5ED-4C20-9BBC-6650D77C8595}"/>
              </a:ext>
            </a:extLst>
          </p:cNvPr>
          <p:cNvSpPr/>
          <p:nvPr/>
        </p:nvSpPr>
        <p:spPr>
          <a:xfrm>
            <a:off x="501153" y="1807668"/>
            <a:ext cx="3982326" cy="315779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779049" y="401007"/>
            <a:ext cx="5711261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dirty="0"/>
              <a:t>TEKNIK CONCEPT MAPPING (2)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5106432" y="1526739"/>
            <a:ext cx="3182926" cy="32675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Trianto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(2010: 160)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mengemukakan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langkah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yang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digunakan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dalam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membuat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peta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konsep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atau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concept mapping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yaitu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memilih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bahan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bacaan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menentukan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konsep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yang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relevan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mengurutkan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konsep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dari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yang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inklusif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ke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yang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kurang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inklusif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, dan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menyusun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konsep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tersebut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dalam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suatu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bagan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lang="en-US" sz="18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F6A49C-4DFB-4558-8ED3-F1620CA43E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358" y="1933129"/>
            <a:ext cx="4491165" cy="2499734"/>
          </a:xfrm>
          <a:prstGeom prst="rect">
            <a:avLst/>
          </a:prstGeom>
        </p:spPr>
      </p:pic>
      <p:pic>
        <p:nvPicPr>
          <p:cNvPr id="22" name="NO 35">
            <a:hlinkClick r:id="" action="ppaction://media"/>
            <a:extLst>
              <a:ext uri="{FF2B5EF4-FFF2-40B4-BE49-F238E27FC236}">
                <a16:creationId xmlns:a16="http://schemas.microsoft.com/office/drawing/2014/main" id="{2056B087-B3C7-48A0-BF8D-4B84E4E67E9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50029" end="38729.8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9277" y="4533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63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7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2" name="Google Shape;2292;p51"/>
          <p:cNvSpPr txBox="1">
            <a:spLocks noGrp="1"/>
          </p:cNvSpPr>
          <p:nvPr>
            <p:ph type="subTitle" idx="1"/>
          </p:nvPr>
        </p:nvSpPr>
        <p:spPr>
          <a:xfrm>
            <a:off x="1268323" y="2779847"/>
            <a:ext cx="2812500" cy="11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Does anyone have any questions?</a:t>
            </a:r>
            <a:endParaRPr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294" name="Google Shape;2294;p51"/>
          <p:cNvSpPr/>
          <p:nvPr/>
        </p:nvSpPr>
        <p:spPr>
          <a:xfrm>
            <a:off x="3026615" y="2172178"/>
            <a:ext cx="181070" cy="392601"/>
          </a:xfrm>
          <a:custGeom>
            <a:avLst/>
            <a:gdLst/>
            <a:ahLst/>
            <a:cxnLst/>
            <a:rect l="l" t="t" r="r" b="b"/>
            <a:pathLst>
              <a:path w="7907" h="17146" extrusionOk="0">
                <a:moveTo>
                  <a:pt x="5538" y="0"/>
                </a:moveTo>
                <a:cubicBezTo>
                  <a:pt x="2969" y="0"/>
                  <a:pt x="1802" y="1134"/>
                  <a:pt x="1802" y="3303"/>
                </a:cubicBezTo>
                <a:lnTo>
                  <a:pt x="1802" y="5604"/>
                </a:lnTo>
                <a:lnTo>
                  <a:pt x="0" y="5604"/>
                </a:lnTo>
                <a:lnTo>
                  <a:pt x="0" y="8540"/>
                </a:lnTo>
                <a:lnTo>
                  <a:pt x="1802" y="8540"/>
                </a:lnTo>
                <a:lnTo>
                  <a:pt x="1802" y="17146"/>
                </a:lnTo>
                <a:lnTo>
                  <a:pt x="5238" y="17146"/>
                </a:lnTo>
                <a:lnTo>
                  <a:pt x="5238" y="8473"/>
                </a:lnTo>
                <a:lnTo>
                  <a:pt x="7673" y="8473"/>
                </a:lnTo>
                <a:lnTo>
                  <a:pt x="7906" y="5604"/>
                </a:lnTo>
                <a:lnTo>
                  <a:pt x="5238" y="5604"/>
                </a:lnTo>
                <a:lnTo>
                  <a:pt x="5238" y="3936"/>
                </a:lnTo>
                <a:cubicBezTo>
                  <a:pt x="5238" y="3269"/>
                  <a:pt x="5404" y="3002"/>
                  <a:pt x="6038" y="3002"/>
                </a:cubicBezTo>
                <a:lnTo>
                  <a:pt x="7906" y="3002"/>
                </a:lnTo>
                <a:lnTo>
                  <a:pt x="790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95" name="Google Shape;2295;p51"/>
          <p:cNvGrpSpPr/>
          <p:nvPr/>
        </p:nvGrpSpPr>
        <p:grpSpPr>
          <a:xfrm>
            <a:off x="3559727" y="2162520"/>
            <a:ext cx="411849" cy="411917"/>
            <a:chOff x="5162200" y="4097750"/>
            <a:chExt cx="338385" cy="338414"/>
          </a:xfrm>
        </p:grpSpPr>
        <p:sp>
          <p:nvSpPr>
            <p:cNvPr id="2296" name="Google Shape;2296;p51"/>
            <p:cNvSpPr/>
            <p:nvPr/>
          </p:nvSpPr>
          <p:spPr>
            <a:xfrm>
              <a:off x="5162200" y="4097750"/>
              <a:ext cx="338385" cy="338414"/>
            </a:xfrm>
            <a:custGeom>
              <a:avLst/>
              <a:gdLst/>
              <a:ahLst/>
              <a:cxnLst/>
              <a:rect l="l" t="t" r="r" b="b"/>
              <a:pathLst>
                <a:path w="11842" h="11843" extrusionOk="0">
                  <a:moveTo>
                    <a:pt x="5938" y="1068"/>
                  </a:moveTo>
                  <a:cubicBezTo>
                    <a:pt x="7505" y="1068"/>
                    <a:pt x="7706" y="1068"/>
                    <a:pt x="8339" y="1101"/>
                  </a:cubicBezTo>
                  <a:cubicBezTo>
                    <a:pt x="8906" y="1135"/>
                    <a:pt x="9207" y="1201"/>
                    <a:pt x="9440" y="1301"/>
                  </a:cubicBezTo>
                  <a:cubicBezTo>
                    <a:pt x="9707" y="1401"/>
                    <a:pt x="9907" y="1535"/>
                    <a:pt x="10107" y="1735"/>
                  </a:cubicBezTo>
                  <a:cubicBezTo>
                    <a:pt x="10307" y="1935"/>
                    <a:pt x="10441" y="2135"/>
                    <a:pt x="10541" y="2435"/>
                  </a:cubicBezTo>
                  <a:cubicBezTo>
                    <a:pt x="10641" y="2636"/>
                    <a:pt x="10741" y="2936"/>
                    <a:pt x="10741" y="3536"/>
                  </a:cubicBezTo>
                  <a:cubicBezTo>
                    <a:pt x="10774" y="4137"/>
                    <a:pt x="10774" y="4337"/>
                    <a:pt x="10774" y="5905"/>
                  </a:cubicBezTo>
                  <a:cubicBezTo>
                    <a:pt x="10774" y="7506"/>
                    <a:pt x="10774" y="7706"/>
                    <a:pt x="10741" y="8306"/>
                  </a:cubicBezTo>
                  <a:cubicBezTo>
                    <a:pt x="10741" y="8907"/>
                    <a:pt x="10641" y="9207"/>
                    <a:pt x="10541" y="9407"/>
                  </a:cubicBezTo>
                  <a:cubicBezTo>
                    <a:pt x="10441" y="9707"/>
                    <a:pt x="10307" y="9907"/>
                    <a:pt x="10107" y="10108"/>
                  </a:cubicBezTo>
                  <a:cubicBezTo>
                    <a:pt x="9907" y="10308"/>
                    <a:pt x="9707" y="10441"/>
                    <a:pt x="9440" y="10541"/>
                  </a:cubicBezTo>
                  <a:cubicBezTo>
                    <a:pt x="9207" y="10608"/>
                    <a:pt x="8906" y="10708"/>
                    <a:pt x="8339" y="10741"/>
                  </a:cubicBezTo>
                  <a:cubicBezTo>
                    <a:pt x="7706" y="10775"/>
                    <a:pt x="7505" y="10775"/>
                    <a:pt x="5938" y="10775"/>
                  </a:cubicBezTo>
                  <a:cubicBezTo>
                    <a:pt x="4337" y="10775"/>
                    <a:pt x="4170" y="10775"/>
                    <a:pt x="3536" y="10741"/>
                  </a:cubicBezTo>
                  <a:cubicBezTo>
                    <a:pt x="2969" y="10708"/>
                    <a:pt x="2635" y="10608"/>
                    <a:pt x="2435" y="10541"/>
                  </a:cubicBezTo>
                  <a:cubicBezTo>
                    <a:pt x="2168" y="10441"/>
                    <a:pt x="1968" y="10308"/>
                    <a:pt x="1735" y="10108"/>
                  </a:cubicBezTo>
                  <a:cubicBezTo>
                    <a:pt x="1535" y="9874"/>
                    <a:pt x="1401" y="9674"/>
                    <a:pt x="1301" y="9407"/>
                  </a:cubicBezTo>
                  <a:cubicBezTo>
                    <a:pt x="1234" y="9207"/>
                    <a:pt x="1134" y="8907"/>
                    <a:pt x="1101" y="8306"/>
                  </a:cubicBezTo>
                  <a:cubicBezTo>
                    <a:pt x="1068" y="7706"/>
                    <a:pt x="1068" y="7506"/>
                    <a:pt x="1068" y="5905"/>
                  </a:cubicBezTo>
                  <a:cubicBezTo>
                    <a:pt x="1068" y="4337"/>
                    <a:pt x="1068" y="4137"/>
                    <a:pt x="1101" y="3536"/>
                  </a:cubicBezTo>
                  <a:cubicBezTo>
                    <a:pt x="1134" y="2936"/>
                    <a:pt x="1234" y="2636"/>
                    <a:pt x="1301" y="2435"/>
                  </a:cubicBezTo>
                  <a:cubicBezTo>
                    <a:pt x="1401" y="2135"/>
                    <a:pt x="1535" y="1935"/>
                    <a:pt x="1735" y="1735"/>
                  </a:cubicBezTo>
                  <a:cubicBezTo>
                    <a:pt x="1968" y="1535"/>
                    <a:pt x="2168" y="1401"/>
                    <a:pt x="2435" y="1301"/>
                  </a:cubicBezTo>
                  <a:cubicBezTo>
                    <a:pt x="2635" y="1235"/>
                    <a:pt x="2969" y="1135"/>
                    <a:pt x="3536" y="1101"/>
                  </a:cubicBezTo>
                  <a:cubicBezTo>
                    <a:pt x="4170" y="1068"/>
                    <a:pt x="4337" y="1068"/>
                    <a:pt x="5938" y="1068"/>
                  </a:cubicBezTo>
                  <a:close/>
                  <a:moveTo>
                    <a:pt x="5938" y="0"/>
                  </a:moveTo>
                  <a:cubicBezTo>
                    <a:pt x="4337" y="0"/>
                    <a:pt x="4103" y="0"/>
                    <a:pt x="3503" y="34"/>
                  </a:cubicBezTo>
                  <a:cubicBezTo>
                    <a:pt x="2869" y="67"/>
                    <a:pt x="2435" y="167"/>
                    <a:pt x="2035" y="301"/>
                  </a:cubicBezTo>
                  <a:cubicBezTo>
                    <a:pt x="1668" y="467"/>
                    <a:pt x="1334" y="668"/>
                    <a:pt x="1001" y="1001"/>
                  </a:cubicBezTo>
                  <a:cubicBezTo>
                    <a:pt x="667" y="1335"/>
                    <a:pt x="467" y="1635"/>
                    <a:pt x="300" y="2035"/>
                  </a:cubicBezTo>
                  <a:cubicBezTo>
                    <a:pt x="167" y="2402"/>
                    <a:pt x="67" y="2836"/>
                    <a:pt x="33" y="3470"/>
                  </a:cubicBezTo>
                  <a:cubicBezTo>
                    <a:pt x="0" y="4103"/>
                    <a:pt x="0" y="4303"/>
                    <a:pt x="0" y="5938"/>
                  </a:cubicBezTo>
                  <a:cubicBezTo>
                    <a:pt x="0" y="7539"/>
                    <a:pt x="0" y="7739"/>
                    <a:pt x="33" y="8373"/>
                  </a:cubicBezTo>
                  <a:cubicBezTo>
                    <a:pt x="67" y="9007"/>
                    <a:pt x="167" y="9440"/>
                    <a:pt x="300" y="9807"/>
                  </a:cubicBezTo>
                  <a:cubicBezTo>
                    <a:pt x="467" y="10208"/>
                    <a:pt x="667" y="10541"/>
                    <a:pt x="1001" y="10841"/>
                  </a:cubicBezTo>
                  <a:cubicBezTo>
                    <a:pt x="1334" y="11175"/>
                    <a:pt x="1668" y="11375"/>
                    <a:pt x="2035" y="11542"/>
                  </a:cubicBezTo>
                  <a:cubicBezTo>
                    <a:pt x="2435" y="11675"/>
                    <a:pt x="2869" y="11775"/>
                    <a:pt x="3503" y="11809"/>
                  </a:cubicBezTo>
                  <a:cubicBezTo>
                    <a:pt x="4103" y="11842"/>
                    <a:pt x="4337" y="11842"/>
                    <a:pt x="5938" y="11842"/>
                  </a:cubicBezTo>
                  <a:cubicBezTo>
                    <a:pt x="7539" y="11842"/>
                    <a:pt x="7739" y="11842"/>
                    <a:pt x="8373" y="11809"/>
                  </a:cubicBezTo>
                  <a:cubicBezTo>
                    <a:pt x="9007" y="11775"/>
                    <a:pt x="9440" y="11675"/>
                    <a:pt x="9807" y="11542"/>
                  </a:cubicBezTo>
                  <a:cubicBezTo>
                    <a:pt x="10207" y="11375"/>
                    <a:pt x="10541" y="11175"/>
                    <a:pt x="10875" y="10841"/>
                  </a:cubicBezTo>
                  <a:cubicBezTo>
                    <a:pt x="11208" y="10508"/>
                    <a:pt x="11408" y="10208"/>
                    <a:pt x="11542" y="9807"/>
                  </a:cubicBezTo>
                  <a:cubicBezTo>
                    <a:pt x="11708" y="9440"/>
                    <a:pt x="11775" y="9007"/>
                    <a:pt x="11809" y="8373"/>
                  </a:cubicBezTo>
                  <a:cubicBezTo>
                    <a:pt x="11842" y="7739"/>
                    <a:pt x="11842" y="7539"/>
                    <a:pt x="11842" y="5938"/>
                  </a:cubicBezTo>
                  <a:cubicBezTo>
                    <a:pt x="11842" y="4303"/>
                    <a:pt x="11842" y="4103"/>
                    <a:pt x="11809" y="3470"/>
                  </a:cubicBezTo>
                  <a:cubicBezTo>
                    <a:pt x="11809" y="2836"/>
                    <a:pt x="11708" y="2402"/>
                    <a:pt x="11542" y="2035"/>
                  </a:cubicBezTo>
                  <a:cubicBezTo>
                    <a:pt x="11408" y="1668"/>
                    <a:pt x="11175" y="1301"/>
                    <a:pt x="10875" y="1001"/>
                  </a:cubicBezTo>
                  <a:cubicBezTo>
                    <a:pt x="10541" y="668"/>
                    <a:pt x="10207" y="467"/>
                    <a:pt x="9807" y="301"/>
                  </a:cubicBezTo>
                  <a:cubicBezTo>
                    <a:pt x="9440" y="167"/>
                    <a:pt x="9007" y="67"/>
                    <a:pt x="8373" y="34"/>
                  </a:cubicBezTo>
                  <a:cubicBezTo>
                    <a:pt x="7739" y="0"/>
                    <a:pt x="7539" y="0"/>
                    <a:pt x="59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51"/>
            <p:cNvSpPr/>
            <p:nvPr/>
          </p:nvSpPr>
          <p:spPr>
            <a:xfrm>
              <a:off x="5245127" y="4179731"/>
              <a:ext cx="173507" cy="174450"/>
            </a:xfrm>
            <a:custGeom>
              <a:avLst/>
              <a:gdLst/>
              <a:ahLst/>
              <a:cxnLst/>
              <a:rect l="l" t="t" r="r" b="b"/>
              <a:pathLst>
                <a:path w="6072" h="6105" extrusionOk="0">
                  <a:moveTo>
                    <a:pt x="3036" y="1068"/>
                  </a:moveTo>
                  <a:cubicBezTo>
                    <a:pt x="4136" y="1068"/>
                    <a:pt x="5004" y="1968"/>
                    <a:pt x="5004" y="3036"/>
                  </a:cubicBezTo>
                  <a:cubicBezTo>
                    <a:pt x="5004" y="4136"/>
                    <a:pt x="4136" y="5037"/>
                    <a:pt x="3036" y="5037"/>
                  </a:cubicBezTo>
                  <a:cubicBezTo>
                    <a:pt x="1935" y="5037"/>
                    <a:pt x="1068" y="4136"/>
                    <a:pt x="1068" y="3036"/>
                  </a:cubicBezTo>
                  <a:cubicBezTo>
                    <a:pt x="1068" y="1968"/>
                    <a:pt x="1935" y="1068"/>
                    <a:pt x="3036" y="1068"/>
                  </a:cubicBezTo>
                  <a:close/>
                  <a:moveTo>
                    <a:pt x="3036" y="0"/>
                  </a:moveTo>
                  <a:cubicBezTo>
                    <a:pt x="1334" y="0"/>
                    <a:pt x="0" y="1368"/>
                    <a:pt x="0" y="3036"/>
                  </a:cubicBezTo>
                  <a:cubicBezTo>
                    <a:pt x="0" y="4737"/>
                    <a:pt x="1334" y="6104"/>
                    <a:pt x="3036" y="6104"/>
                  </a:cubicBezTo>
                  <a:cubicBezTo>
                    <a:pt x="4704" y="6104"/>
                    <a:pt x="6071" y="4737"/>
                    <a:pt x="6071" y="3036"/>
                  </a:cubicBezTo>
                  <a:cubicBezTo>
                    <a:pt x="6071" y="1368"/>
                    <a:pt x="4704" y="0"/>
                    <a:pt x="30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51"/>
            <p:cNvSpPr/>
            <p:nvPr/>
          </p:nvSpPr>
          <p:spPr>
            <a:xfrm>
              <a:off x="5401436" y="4155900"/>
              <a:ext cx="41034" cy="41005"/>
            </a:xfrm>
            <a:custGeom>
              <a:avLst/>
              <a:gdLst/>
              <a:ahLst/>
              <a:cxnLst/>
              <a:rect l="l" t="t" r="r" b="b"/>
              <a:pathLst>
                <a:path w="1436" h="1435" extrusionOk="0">
                  <a:moveTo>
                    <a:pt x="735" y="0"/>
                  </a:moveTo>
                  <a:cubicBezTo>
                    <a:pt x="334" y="0"/>
                    <a:pt x="1" y="334"/>
                    <a:pt x="1" y="734"/>
                  </a:cubicBezTo>
                  <a:cubicBezTo>
                    <a:pt x="1" y="1101"/>
                    <a:pt x="334" y="1435"/>
                    <a:pt x="735" y="1435"/>
                  </a:cubicBezTo>
                  <a:cubicBezTo>
                    <a:pt x="1135" y="1435"/>
                    <a:pt x="1435" y="1101"/>
                    <a:pt x="1435" y="734"/>
                  </a:cubicBezTo>
                  <a:cubicBezTo>
                    <a:pt x="1435" y="334"/>
                    <a:pt x="1102" y="0"/>
                    <a:pt x="7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9" name="Google Shape;2299;p51"/>
          <p:cNvSpPr/>
          <p:nvPr/>
        </p:nvSpPr>
        <p:spPr>
          <a:xfrm>
            <a:off x="2293725" y="2213561"/>
            <a:ext cx="380848" cy="309834"/>
          </a:xfrm>
          <a:custGeom>
            <a:avLst/>
            <a:gdLst/>
            <a:ahLst/>
            <a:cxnLst/>
            <a:rect l="l" t="t" r="r" b="b"/>
            <a:pathLst>
              <a:path w="16446" h="13378" extrusionOk="0">
                <a:moveTo>
                  <a:pt x="11375" y="1"/>
                </a:moveTo>
                <a:cubicBezTo>
                  <a:pt x="9207" y="1"/>
                  <a:pt x="7606" y="2036"/>
                  <a:pt x="8106" y="4137"/>
                </a:cubicBezTo>
                <a:cubicBezTo>
                  <a:pt x="5304" y="4004"/>
                  <a:pt x="2802" y="2669"/>
                  <a:pt x="1135" y="635"/>
                </a:cubicBezTo>
                <a:lnTo>
                  <a:pt x="1135" y="635"/>
                </a:lnTo>
                <a:cubicBezTo>
                  <a:pt x="267" y="2136"/>
                  <a:pt x="701" y="4137"/>
                  <a:pt x="2202" y="5138"/>
                </a:cubicBezTo>
                <a:cubicBezTo>
                  <a:pt x="1635" y="5104"/>
                  <a:pt x="1135" y="4971"/>
                  <a:pt x="668" y="4704"/>
                </a:cubicBezTo>
                <a:lnTo>
                  <a:pt x="668" y="4704"/>
                </a:lnTo>
                <a:cubicBezTo>
                  <a:pt x="634" y="6272"/>
                  <a:pt x="1735" y="7740"/>
                  <a:pt x="3370" y="8040"/>
                </a:cubicBezTo>
                <a:cubicBezTo>
                  <a:pt x="3087" y="8121"/>
                  <a:pt x="2780" y="8165"/>
                  <a:pt x="2463" y="8165"/>
                </a:cubicBezTo>
                <a:cubicBezTo>
                  <a:pt x="2256" y="8165"/>
                  <a:pt x="2046" y="8146"/>
                  <a:pt x="1835" y="8107"/>
                </a:cubicBezTo>
                <a:lnTo>
                  <a:pt x="1835" y="8107"/>
                </a:lnTo>
                <a:cubicBezTo>
                  <a:pt x="2269" y="9441"/>
                  <a:pt x="3503" y="10408"/>
                  <a:pt x="5004" y="10442"/>
                </a:cubicBezTo>
                <a:cubicBezTo>
                  <a:pt x="3785" y="11406"/>
                  <a:pt x="2325" y="11888"/>
                  <a:pt x="808" y="11888"/>
                </a:cubicBezTo>
                <a:cubicBezTo>
                  <a:pt x="540" y="11888"/>
                  <a:pt x="271" y="11873"/>
                  <a:pt x="0" y="11843"/>
                </a:cubicBezTo>
                <a:lnTo>
                  <a:pt x="0" y="11843"/>
                </a:lnTo>
                <a:cubicBezTo>
                  <a:pt x="1502" y="12810"/>
                  <a:pt x="3269" y="13377"/>
                  <a:pt x="5171" y="13377"/>
                </a:cubicBezTo>
                <a:cubicBezTo>
                  <a:pt x="11442" y="13377"/>
                  <a:pt x="14978" y="8073"/>
                  <a:pt x="14744" y="3337"/>
                </a:cubicBezTo>
                <a:cubicBezTo>
                  <a:pt x="15411" y="2870"/>
                  <a:pt x="15979" y="2269"/>
                  <a:pt x="16446" y="1602"/>
                </a:cubicBezTo>
                <a:lnTo>
                  <a:pt x="16446" y="1602"/>
                </a:lnTo>
                <a:cubicBezTo>
                  <a:pt x="15812" y="1869"/>
                  <a:pt x="15178" y="2036"/>
                  <a:pt x="14511" y="2136"/>
                </a:cubicBezTo>
                <a:cubicBezTo>
                  <a:pt x="15178" y="1702"/>
                  <a:pt x="15712" y="1035"/>
                  <a:pt x="15979" y="268"/>
                </a:cubicBezTo>
                <a:lnTo>
                  <a:pt x="15979" y="268"/>
                </a:lnTo>
                <a:cubicBezTo>
                  <a:pt x="15311" y="635"/>
                  <a:pt x="14611" y="935"/>
                  <a:pt x="13844" y="1068"/>
                </a:cubicBezTo>
                <a:cubicBezTo>
                  <a:pt x="13210" y="434"/>
                  <a:pt x="12343" y="1"/>
                  <a:pt x="113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0" name="Google Shape;2300;p51"/>
          <p:cNvSpPr txBox="1">
            <a:spLocks noGrp="1"/>
          </p:cNvSpPr>
          <p:nvPr>
            <p:ph type="title"/>
          </p:nvPr>
        </p:nvSpPr>
        <p:spPr>
          <a:xfrm>
            <a:off x="1301925" y="1249075"/>
            <a:ext cx="2794200" cy="7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grpSp>
        <p:nvGrpSpPr>
          <p:cNvPr id="2301" name="Google Shape;2301;p51"/>
          <p:cNvGrpSpPr/>
          <p:nvPr/>
        </p:nvGrpSpPr>
        <p:grpSpPr>
          <a:xfrm rot="254534">
            <a:off x="4485154" y="933102"/>
            <a:ext cx="3682314" cy="2469176"/>
            <a:chOff x="1681375" y="513300"/>
            <a:chExt cx="4229700" cy="2836225"/>
          </a:xfrm>
        </p:grpSpPr>
        <p:sp>
          <p:nvSpPr>
            <p:cNvPr id="2302" name="Google Shape;2302;p51"/>
            <p:cNvSpPr/>
            <p:nvPr/>
          </p:nvSpPr>
          <p:spPr>
            <a:xfrm>
              <a:off x="3796225" y="513300"/>
              <a:ext cx="2114850" cy="2836225"/>
            </a:xfrm>
            <a:custGeom>
              <a:avLst/>
              <a:gdLst/>
              <a:ahLst/>
              <a:cxnLst/>
              <a:rect l="l" t="t" r="r" b="b"/>
              <a:pathLst>
                <a:path w="84594" h="113449" extrusionOk="0">
                  <a:moveTo>
                    <a:pt x="84594" y="1"/>
                  </a:moveTo>
                  <a:lnTo>
                    <a:pt x="74020" y="11242"/>
                  </a:lnTo>
                  <a:lnTo>
                    <a:pt x="0" y="56408"/>
                  </a:lnTo>
                  <a:lnTo>
                    <a:pt x="74020" y="101574"/>
                  </a:lnTo>
                  <a:lnTo>
                    <a:pt x="84594" y="113449"/>
                  </a:lnTo>
                  <a:lnTo>
                    <a:pt x="84594" y="1"/>
                  </a:lnTo>
                  <a:close/>
                </a:path>
              </a:pathLst>
            </a:custGeom>
            <a:solidFill>
              <a:srgbClr val="9B3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51"/>
            <p:cNvSpPr/>
            <p:nvPr/>
          </p:nvSpPr>
          <p:spPr>
            <a:xfrm>
              <a:off x="1681375" y="513300"/>
              <a:ext cx="2114875" cy="2836225"/>
            </a:xfrm>
            <a:custGeom>
              <a:avLst/>
              <a:gdLst/>
              <a:ahLst/>
              <a:cxnLst/>
              <a:rect l="l" t="t" r="r" b="b"/>
              <a:pathLst>
                <a:path w="84595" h="113449" extrusionOk="0">
                  <a:moveTo>
                    <a:pt x="0" y="1"/>
                  </a:moveTo>
                  <a:lnTo>
                    <a:pt x="0" y="113449"/>
                  </a:lnTo>
                  <a:lnTo>
                    <a:pt x="10608" y="101574"/>
                  </a:lnTo>
                  <a:lnTo>
                    <a:pt x="84594" y="56408"/>
                  </a:lnTo>
                  <a:lnTo>
                    <a:pt x="10608" y="112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B3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51"/>
            <p:cNvSpPr/>
            <p:nvPr/>
          </p:nvSpPr>
          <p:spPr>
            <a:xfrm>
              <a:off x="1681375" y="513300"/>
              <a:ext cx="4229700" cy="1410200"/>
            </a:xfrm>
            <a:custGeom>
              <a:avLst/>
              <a:gdLst/>
              <a:ahLst/>
              <a:cxnLst/>
              <a:rect l="l" t="t" r="r" b="b"/>
              <a:pathLst>
                <a:path w="169188" h="56408" extrusionOk="0">
                  <a:moveTo>
                    <a:pt x="0" y="1"/>
                  </a:moveTo>
                  <a:lnTo>
                    <a:pt x="10608" y="11242"/>
                  </a:lnTo>
                  <a:lnTo>
                    <a:pt x="84594" y="56408"/>
                  </a:lnTo>
                  <a:lnTo>
                    <a:pt x="158614" y="11242"/>
                  </a:lnTo>
                  <a:lnTo>
                    <a:pt x="169188" y="1"/>
                  </a:lnTo>
                  <a:close/>
                </a:path>
              </a:pathLst>
            </a:custGeom>
            <a:solidFill>
              <a:srgbClr val="BA4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51"/>
            <p:cNvSpPr/>
            <p:nvPr/>
          </p:nvSpPr>
          <p:spPr>
            <a:xfrm>
              <a:off x="1681375" y="1923475"/>
              <a:ext cx="4229700" cy="1426050"/>
            </a:xfrm>
            <a:custGeom>
              <a:avLst/>
              <a:gdLst/>
              <a:ahLst/>
              <a:cxnLst/>
              <a:rect l="l" t="t" r="r" b="b"/>
              <a:pathLst>
                <a:path w="169188" h="57042" extrusionOk="0">
                  <a:moveTo>
                    <a:pt x="84594" y="1"/>
                  </a:moveTo>
                  <a:lnTo>
                    <a:pt x="10608" y="45167"/>
                  </a:lnTo>
                  <a:lnTo>
                    <a:pt x="0" y="57042"/>
                  </a:lnTo>
                  <a:lnTo>
                    <a:pt x="169188" y="57042"/>
                  </a:lnTo>
                  <a:lnTo>
                    <a:pt x="158614" y="45167"/>
                  </a:lnTo>
                  <a:lnTo>
                    <a:pt x="84594" y="1"/>
                  </a:lnTo>
                  <a:close/>
                </a:path>
              </a:pathLst>
            </a:custGeom>
            <a:solidFill>
              <a:srgbClr val="BA4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51"/>
            <p:cNvSpPr/>
            <p:nvPr/>
          </p:nvSpPr>
          <p:spPr>
            <a:xfrm>
              <a:off x="3777025" y="997000"/>
              <a:ext cx="10875" cy="8350"/>
            </a:xfrm>
            <a:custGeom>
              <a:avLst/>
              <a:gdLst/>
              <a:ahLst/>
              <a:cxnLst/>
              <a:rect l="l" t="t" r="r" b="b"/>
              <a:pathLst>
                <a:path w="435" h="334" extrusionOk="0">
                  <a:moveTo>
                    <a:pt x="435" y="0"/>
                  </a:moveTo>
                  <a:cubicBezTo>
                    <a:pt x="134" y="200"/>
                    <a:pt x="1" y="334"/>
                    <a:pt x="1" y="334"/>
                  </a:cubicBezTo>
                  <a:cubicBezTo>
                    <a:pt x="1" y="334"/>
                    <a:pt x="168" y="200"/>
                    <a:pt x="435" y="0"/>
                  </a:cubicBezTo>
                  <a:close/>
                </a:path>
              </a:pathLst>
            </a:custGeom>
            <a:solidFill>
              <a:srgbClr val="BA4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51"/>
            <p:cNvSpPr/>
            <p:nvPr/>
          </p:nvSpPr>
          <p:spPr>
            <a:xfrm>
              <a:off x="1945725" y="794350"/>
              <a:ext cx="3701000" cy="2258300"/>
            </a:xfrm>
            <a:custGeom>
              <a:avLst/>
              <a:gdLst/>
              <a:ahLst/>
              <a:cxnLst/>
              <a:rect l="l" t="t" r="r" b="b"/>
              <a:pathLst>
                <a:path w="148040" h="90332" extrusionOk="0">
                  <a:moveTo>
                    <a:pt x="1" y="0"/>
                  </a:moveTo>
                  <a:lnTo>
                    <a:pt x="1" y="90332"/>
                  </a:lnTo>
                  <a:lnTo>
                    <a:pt x="148040" y="90332"/>
                  </a:lnTo>
                  <a:lnTo>
                    <a:pt x="148040" y="0"/>
                  </a:lnTo>
                  <a:close/>
                </a:path>
              </a:pathLst>
            </a:custGeom>
            <a:solidFill>
              <a:srgbClr val="0F5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08" name="Google Shape;2308;p51"/>
          <p:cNvPicPr preferRelativeResize="0"/>
          <p:nvPr/>
        </p:nvPicPr>
        <p:blipFill rotWithShape="1">
          <a:blip r:embed="rId5">
            <a:alphaModFix/>
          </a:blip>
          <a:srcRect l="2893" t="7196" b="4174"/>
          <a:stretch/>
        </p:blipFill>
        <p:spPr>
          <a:xfrm rot="255059" flipH="1">
            <a:off x="4714964" y="1176819"/>
            <a:ext cx="3221563" cy="1965615"/>
          </a:xfrm>
          <a:prstGeom prst="rect">
            <a:avLst/>
          </a:prstGeom>
          <a:noFill/>
          <a:ln>
            <a:noFill/>
          </a:ln>
        </p:spPr>
      </p:pic>
      <p:sp>
        <p:nvSpPr>
          <p:cNvPr id="2309" name="Google Shape;2309;p51"/>
          <p:cNvSpPr/>
          <p:nvPr/>
        </p:nvSpPr>
        <p:spPr>
          <a:xfrm rot="-3303215">
            <a:off x="7917604" y="3185527"/>
            <a:ext cx="466803" cy="621572"/>
          </a:xfrm>
          <a:custGeom>
            <a:avLst/>
            <a:gdLst/>
            <a:ahLst/>
            <a:cxnLst/>
            <a:rect l="l" t="t" r="r" b="b"/>
            <a:pathLst>
              <a:path w="6171" h="8217" extrusionOk="0">
                <a:moveTo>
                  <a:pt x="5126" y="1"/>
                </a:moveTo>
                <a:cubicBezTo>
                  <a:pt x="4950" y="1"/>
                  <a:pt x="4773" y="50"/>
                  <a:pt x="4619" y="150"/>
                </a:cubicBezTo>
                <a:cubicBezTo>
                  <a:pt x="4236" y="376"/>
                  <a:pt x="3992" y="812"/>
                  <a:pt x="3765" y="1195"/>
                </a:cubicBezTo>
                <a:cubicBezTo>
                  <a:pt x="3451" y="1666"/>
                  <a:pt x="3155" y="2154"/>
                  <a:pt x="2841" y="2642"/>
                </a:cubicBezTo>
                <a:cubicBezTo>
                  <a:pt x="2214" y="3653"/>
                  <a:pt x="1604" y="4647"/>
                  <a:pt x="1011" y="5675"/>
                </a:cubicBezTo>
                <a:cubicBezTo>
                  <a:pt x="610" y="6373"/>
                  <a:pt x="0" y="7401"/>
                  <a:pt x="889" y="8011"/>
                </a:cubicBezTo>
                <a:cubicBezTo>
                  <a:pt x="1105" y="8146"/>
                  <a:pt x="1349" y="8216"/>
                  <a:pt x="1592" y="8216"/>
                </a:cubicBezTo>
                <a:cubicBezTo>
                  <a:pt x="1820" y="8216"/>
                  <a:pt x="2047" y="8155"/>
                  <a:pt x="2249" y="8029"/>
                </a:cubicBezTo>
                <a:cubicBezTo>
                  <a:pt x="2667" y="7802"/>
                  <a:pt x="2946" y="7384"/>
                  <a:pt x="3225" y="6983"/>
                </a:cubicBezTo>
                <a:cubicBezTo>
                  <a:pt x="3608" y="6442"/>
                  <a:pt x="3957" y="5867"/>
                  <a:pt x="4306" y="5292"/>
                </a:cubicBezTo>
                <a:cubicBezTo>
                  <a:pt x="4654" y="4751"/>
                  <a:pt x="4968" y="4176"/>
                  <a:pt x="5229" y="3584"/>
                </a:cubicBezTo>
                <a:cubicBezTo>
                  <a:pt x="5264" y="3503"/>
                  <a:pt x="5185" y="3438"/>
                  <a:pt x="5107" y="3438"/>
                </a:cubicBezTo>
                <a:cubicBezTo>
                  <a:pt x="5066" y="3438"/>
                  <a:pt x="5027" y="3455"/>
                  <a:pt x="5003" y="3496"/>
                </a:cubicBezTo>
                <a:cubicBezTo>
                  <a:pt x="4480" y="4298"/>
                  <a:pt x="4027" y="5135"/>
                  <a:pt x="3504" y="5954"/>
                </a:cubicBezTo>
                <a:cubicBezTo>
                  <a:pt x="3260" y="6338"/>
                  <a:pt x="3016" y="6721"/>
                  <a:pt x="2754" y="7087"/>
                </a:cubicBezTo>
                <a:cubicBezTo>
                  <a:pt x="2528" y="7401"/>
                  <a:pt x="2249" y="7732"/>
                  <a:pt x="1883" y="7854"/>
                </a:cubicBezTo>
                <a:cubicBezTo>
                  <a:pt x="1785" y="7887"/>
                  <a:pt x="1686" y="7902"/>
                  <a:pt x="1588" y="7902"/>
                </a:cubicBezTo>
                <a:cubicBezTo>
                  <a:pt x="1267" y="7902"/>
                  <a:pt x="962" y="7734"/>
                  <a:pt x="802" y="7453"/>
                </a:cubicBezTo>
                <a:cubicBezTo>
                  <a:pt x="610" y="7070"/>
                  <a:pt x="854" y="6634"/>
                  <a:pt x="1029" y="6285"/>
                </a:cubicBezTo>
                <a:cubicBezTo>
                  <a:pt x="1464" y="5466"/>
                  <a:pt x="1987" y="4664"/>
                  <a:pt x="2475" y="3862"/>
                </a:cubicBezTo>
                <a:cubicBezTo>
                  <a:pt x="2963" y="3078"/>
                  <a:pt x="3469" y="2241"/>
                  <a:pt x="3992" y="1440"/>
                </a:cubicBezTo>
                <a:cubicBezTo>
                  <a:pt x="4218" y="1108"/>
                  <a:pt x="4428" y="655"/>
                  <a:pt x="4776" y="446"/>
                </a:cubicBezTo>
                <a:cubicBezTo>
                  <a:pt x="4881" y="373"/>
                  <a:pt x="4999" y="339"/>
                  <a:pt x="5117" y="339"/>
                </a:cubicBezTo>
                <a:cubicBezTo>
                  <a:pt x="5392" y="339"/>
                  <a:pt x="5662" y="524"/>
                  <a:pt x="5735" y="829"/>
                </a:cubicBezTo>
                <a:cubicBezTo>
                  <a:pt x="5822" y="1248"/>
                  <a:pt x="5456" y="1684"/>
                  <a:pt x="5264" y="2015"/>
                </a:cubicBezTo>
                <a:cubicBezTo>
                  <a:pt x="5020" y="2433"/>
                  <a:pt x="4794" y="2851"/>
                  <a:pt x="4550" y="3270"/>
                </a:cubicBezTo>
                <a:cubicBezTo>
                  <a:pt x="4079" y="4089"/>
                  <a:pt x="3608" y="4891"/>
                  <a:pt x="3120" y="5675"/>
                </a:cubicBezTo>
                <a:cubicBezTo>
                  <a:pt x="2927" y="5979"/>
                  <a:pt x="2701" y="6424"/>
                  <a:pt x="2348" y="6424"/>
                </a:cubicBezTo>
                <a:cubicBezTo>
                  <a:pt x="2255" y="6424"/>
                  <a:pt x="2152" y="6393"/>
                  <a:pt x="2040" y="6320"/>
                </a:cubicBezTo>
                <a:cubicBezTo>
                  <a:pt x="1761" y="6163"/>
                  <a:pt x="1865" y="5884"/>
                  <a:pt x="2005" y="5675"/>
                </a:cubicBezTo>
                <a:cubicBezTo>
                  <a:pt x="2162" y="5449"/>
                  <a:pt x="2301" y="5240"/>
                  <a:pt x="2440" y="5013"/>
                </a:cubicBezTo>
                <a:cubicBezTo>
                  <a:pt x="3051" y="4141"/>
                  <a:pt x="3591" y="3218"/>
                  <a:pt x="4062" y="2259"/>
                </a:cubicBezTo>
                <a:cubicBezTo>
                  <a:pt x="4099" y="2159"/>
                  <a:pt x="4020" y="2077"/>
                  <a:pt x="3940" y="2077"/>
                </a:cubicBezTo>
                <a:cubicBezTo>
                  <a:pt x="3909" y="2077"/>
                  <a:pt x="3877" y="2090"/>
                  <a:pt x="3852" y="2119"/>
                </a:cubicBezTo>
                <a:cubicBezTo>
                  <a:pt x="3225" y="3130"/>
                  <a:pt x="2667" y="4159"/>
                  <a:pt x="2022" y="5118"/>
                </a:cubicBezTo>
                <a:cubicBezTo>
                  <a:pt x="1796" y="5449"/>
                  <a:pt x="1429" y="5850"/>
                  <a:pt x="1586" y="6285"/>
                </a:cubicBezTo>
                <a:cubicBezTo>
                  <a:pt x="1741" y="6566"/>
                  <a:pt x="2054" y="6734"/>
                  <a:pt x="2379" y="6734"/>
                </a:cubicBezTo>
                <a:cubicBezTo>
                  <a:pt x="2457" y="6734"/>
                  <a:pt x="2537" y="6724"/>
                  <a:pt x="2615" y="6704"/>
                </a:cubicBezTo>
                <a:cubicBezTo>
                  <a:pt x="3016" y="6547"/>
                  <a:pt x="3242" y="6059"/>
                  <a:pt x="3451" y="5710"/>
                </a:cubicBezTo>
                <a:cubicBezTo>
                  <a:pt x="3765" y="5222"/>
                  <a:pt x="4062" y="4717"/>
                  <a:pt x="4375" y="4211"/>
                </a:cubicBezTo>
                <a:cubicBezTo>
                  <a:pt x="4672" y="3706"/>
                  <a:pt x="4968" y="3218"/>
                  <a:pt x="5247" y="2729"/>
                </a:cubicBezTo>
                <a:cubicBezTo>
                  <a:pt x="5543" y="2294"/>
                  <a:pt x="5787" y="1840"/>
                  <a:pt x="6014" y="1352"/>
                </a:cubicBezTo>
                <a:cubicBezTo>
                  <a:pt x="6171" y="969"/>
                  <a:pt x="6066" y="516"/>
                  <a:pt x="5752" y="237"/>
                </a:cubicBezTo>
                <a:cubicBezTo>
                  <a:pt x="5577" y="81"/>
                  <a:pt x="5352" y="1"/>
                  <a:pt x="512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0" name="Google Shape;2310;p51"/>
          <p:cNvSpPr/>
          <p:nvPr/>
        </p:nvSpPr>
        <p:spPr>
          <a:xfrm rot="-1617886">
            <a:off x="4849674" y="537986"/>
            <a:ext cx="669899" cy="391391"/>
          </a:xfrm>
          <a:custGeom>
            <a:avLst/>
            <a:gdLst/>
            <a:ahLst/>
            <a:cxnLst/>
            <a:rect l="l" t="t" r="r" b="b"/>
            <a:pathLst>
              <a:path w="8856" h="5174" extrusionOk="0">
                <a:moveTo>
                  <a:pt x="7866" y="0"/>
                </a:moveTo>
                <a:cubicBezTo>
                  <a:pt x="7408" y="0"/>
                  <a:pt x="6906" y="233"/>
                  <a:pt x="6485" y="385"/>
                </a:cubicBezTo>
                <a:cubicBezTo>
                  <a:pt x="5945" y="576"/>
                  <a:pt x="5404" y="786"/>
                  <a:pt x="4864" y="1012"/>
                </a:cubicBezTo>
                <a:cubicBezTo>
                  <a:pt x="3801" y="1448"/>
                  <a:pt x="2755" y="1936"/>
                  <a:pt x="1726" y="2442"/>
                </a:cubicBezTo>
                <a:cubicBezTo>
                  <a:pt x="1012" y="2790"/>
                  <a:pt x="1" y="3208"/>
                  <a:pt x="332" y="4185"/>
                </a:cubicBezTo>
                <a:cubicBezTo>
                  <a:pt x="489" y="4620"/>
                  <a:pt x="837" y="4969"/>
                  <a:pt x="1273" y="5126"/>
                </a:cubicBezTo>
                <a:cubicBezTo>
                  <a:pt x="1370" y="5159"/>
                  <a:pt x="1470" y="5174"/>
                  <a:pt x="1572" y="5174"/>
                </a:cubicBezTo>
                <a:cubicBezTo>
                  <a:pt x="2001" y="5174"/>
                  <a:pt x="2458" y="4922"/>
                  <a:pt x="2824" y="4795"/>
                </a:cubicBezTo>
                <a:cubicBezTo>
                  <a:pt x="4062" y="4394"/>
                  <a:pt x="5265" y="3871"/>
                  <a:pt x="6398" y="3243"/>
                </a:cubicBezTo>
                <a:cubicBezTo>
                  <a:pt x="6566" y="3137"/>
                  <a:pt x="6493" y="2896"/>
                  <a:pt x="6332" y="2896"/>
                </a:cubicBezTo>
                <a:cubicBezTo>
                  <a:pt x="6309" y="2896"/>
                  <a:pt x="6284" y="2901"/>
                  <a:pt x="6258" y="2912"/>
                </a:cubicBezTo>
                <a:cubicBezTo>
                  <a:pt x="5404" y="3278"/>
                  <a:pt x="4567" y="3714"/>
                  <a:pt x="3696" y="4080"/>
                </a:cubicBezTo>
                <a:cubicBezTo>
                  <a:pt x="3260" y="4272"/>
                  <a:pt x="2824" y="4481"/>
                  <a:pt x="2371" y="4638"/>
                </a:cubicBezTo>
                <a:cubicBezTo>
                  <a:pt x="2102" y="4739"/>
                  <a:pt x="1832" y="4862"/>
                  <a:pt x="1567" y="4862"/>
                </a:cubicBezTo>
                <a:cubicBezTo>
                  <a:pt x="1421" y="4862"/>
                  <a:pt x="1276" y="4824"/>
                  <a:pt x="1134" y="4725"/>
                </a:cubicBezTo>
                <a:cubicBezTo>
                  <a:pt x="802" y="4516"/>
                  <a:pt x="593" y="4167"/>
                  <a:pt x="558" y="3766"/>
                </a:cubicBezTo>
                <a:cubicBezTo>
                  <a:pt x="593" y="3348"/>
                  <a:pt x="994" y="3121"/>
                  <a:pt x="1325" y="2964"/>
                </a:cubicBezTo>
                <a:cubicBezTo>
                  <a:pt x="2145" y="2546"/>
                  <a:pt x="2999" y="2145"/>
                  <a:pt x="3853" y="1762"/>
                </a:cubicBezTo>
                <a:cubicBezTo>
                  <a:pt x="4707" y="1396"/>
                  <a:pt x="5596" y="1030"/>
                  <a:pt x="6468" y="716"/>
                </a:cubicBezTo>
                <a:cubicBezTo>
                  <a:pt x="6886" y="524"/>
                  <a:pt x="7322" y="385"/>
                  <a:pt x="7757" y="315"/>
                </a:cubicBezTo>
                <a:cubicBezTo>
                  <a:pt x="7787" y="311"/>
                  <a:pt x="7816" y="309"/>
                  <a:pt x="7845" y="309"/>
                </a:cubicBezTo>
                <a:cubicBezTo>
                  <a:pt x="8205" y="309"/>
                  <a:pt x="8488" y="605"/>
                  <a:pt x="8472" y="960"/>
                </a:cubicBezTo>
                <a:cubicBezTo>
                  <a:pt x="8437" y="1396"/>
                  <a:pt x="7984" y="1675"/>
                  <a:pt x="7635" y="1831"/>
                </a:cubicBezTo>
                <a:cubicBezTo>
                  <a:pt x="7200" y="2023"/>
                  <a:pt x="6764" y="2215"/>
                  <a:pt x="6311" y="2389"/>
                </a:cubicBezTo>
                <a:lnTo>
                  <a:pt x="3731" y="3487"/>
                </a:lnTo>
                <a:cubicBezTo>
                  <a:pt x="3513" y="3579"/>
                  <a:pt x="3143" y="3800"/>
                  <a:pt x="2841" y="3800"/>
                </a:cubicBezTo>
                <a:cubicBezTo>
                  <a:pt x="2685" y="3800"/>
                  <a:pt x="2547" y="3741"/>
                  <a:pt x="2458" y="3575"/>
                </a:cubicBezTo>
                <a:cubicBezTo>
                  <a:pt x="2179" y="3034"/>
                  <a:pt x="3086" y="2773"/>
                  <a:pt x="3417" y="2616"/>
                </a:cubicBezTo>
                <a:cubicBezTo>
                  <a:pt x="4393" y="2163"/>
                  <a:pt x="5369" y="1744"/>
                  <a:pt x="6363" y="1343"/>
                </a:cubicBezTo>
                <a:cubicBezTo>
                  <a:pt x="6518" y="1281"/>
                  <a:pt x="6438" y="1053"/>
                  <a:pt x="6296" y="1053"/>
                </a:cubicBezTo>
                <a:cubicBezTo>
                  <a:pt x="6278" y="1053"/>
                  <a:pt x="6260" y="1057"/>
                  <a:pt x="6241" y="1064"/>
                </a:cubicBezTo>
                <a:cubicBezTo>
                  <a:pt x="5178" y="1483"/>
                  <a:pt x="4132" y="1936"/>
                  <a:pt x="3103" y="2424"/>
                </a:cubicBezTo>
                <a:cubicBezTo>
                  <a:pt x="2702" y="2598"/>
                  <a:pt x="2197" y="2773"/>
                  <a:pt x="2110" y="3261"/>
                </a:cubicBezTo>
                <a:cubicBezTo>
                  <a:pt x="2057" y="3627"/>
                  <a:pt x="2284" y="3993"/>
                  <a:pt x="2650" y="4080"/>
                </a:cubicBezTo>
                <a:cubicBezTo>
                  <a:pt x="2716" y="4098"/>
                  <a:pt x="2783" y="4106"/>
                  <a:pt x="2851" y="4106"/>
                </a:cubicBezTo>
                <a:cubicBezTo>
                  <a:pt x="3235" y="4106"/>
                  <a:pt x="3649" y="3847"/>
                  <a:pt x="3975" y="3714"/>
                </a:cubicBezTo>
                <a:lnTo>
                  <a:pt x="5561" y="3052"/>
                </a:lnTo>
                <a:lnTo>
                  <a:pt x="7182" y="2372"/>
                </a:lnTo>
                <a:cubicBezTo>
                  <a:pt x="7635" y="2197"/>
                  <a:pt x="8158" y="2023"/>
                  <a:pt x="8490" y="1640"/>
                </a:cubicBezTo>
                <a:cubicBezTo>
                  <a:pt x="8768" y="1361"/>
                  <a:pt x="8856" y="960"/>
                  <a:pt x="8734" y="611"/>
                </a:cubicBezTo>
                <a:cubicBezTo>
                  <a:pt x="8594" y="263"/>
                  <a:pt x="8280" y="19"/>
                  <a:pt x="7914" y="1"/>
                </a:cubicBezTo>
                <a:cubicBezTo>
                  <a:pt x="7898" y="1"/>
                  <a:pt x="7882" y="0"/>
                  <a:pt x="786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" name="NO 35">
            <a:hlinkClick r:id="" action="ppaction://media"/>
            <a:extLst>
              <a:ext uri="{FF2B5EF4-FFF2-40B4-BE49-F238E27FC236}">
                <a16:creationId xmlns:a16="http://schemas.microsoft.com/office/drawing/2014/main" id="{759AF935-F272-442D-A2F5-1626E51EBC0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72300" end="0.8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9277" y="45339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2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A41409A-E5ED-4C20-9BBC-6650D77C8595}"/>
              </a:ext>
            </a:extLst>
          </p:cNvPr>
          <p:cNvSpPr/>
          <p:nvPr/>
        </p:nvSpPr>
        <p:spPr>
          <a:xfrm>
            <a:off x="260528" y="1911226"/>
            <a:ext cx="3982326" cy="315779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779049" y="401007"/>
            <a:ext cx="5711261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dirty="0"/>
              <a:t>TEKNIK BERTANYA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4768678" y="1872848"/>
            <a:ext cx="4054887" cy="24365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Teknik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bertanya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merupakan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kegiatan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dalam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proses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belajar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mengajar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untuk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meningkatkan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kemampuan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peserta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didik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berpikir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dan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memperoleh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pengetahuan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lebih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banyak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Kegiatan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bertanya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merupakan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hal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yang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penting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karena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dari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pertanyaan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akan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timbul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rasa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keingintahuan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peserta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didik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</a:p>
        </p:txBody>
      </p:sp>
      <p:grpSp>
        <p:nvGrpSpPr>
          <p:cNvPr id="84" name="Google Shape;1508;p41">
            <a:extLst>
              <a:ext uri="{FF2B5EF4-FFF2-40B4-BE49-F238E27FC236}">
                <a16:creationId xmlns:a16="http://schemas.microsoft.com/office/drawing/2014/main" id="{26F8F69D-859F-447B-9D21-355265371E1D}"/>
              </a:ext>
            </a:extLst>
          </p:cNvPr>
          <p:cNvGrpSpPr/>
          <p:nvPr/>
        </p:nvGrpSpPr>
        <p:grpSpPr>
          <a:xfrm>
            <a:off x="315808" y="1315852"/>
            <a:ext cx="4142394" cy="3472284"/>
            <a:chOff x="4917367" y="1691724"/>
            <a:chExt cx="3211398" cy="2675431"/>
          </a:xfrm>
        </p:grpSpPr>
        <p:sp>
          <p:nvSpPr>
            <p:cNvPr id="85" name="Google Shape;1509;p41">
              <a:extLst>
                <a:ext uri="{FF2B5EF4-FFF2-40B4-BE49-F238E27FC236}">
                  <a16:creationId xmlns:a16="http://schemas.microsoft.com/office/drawing/2014/main" id="{CFEC3C69-7353-418B-8590-BCE1DDE03BEF}"/>
                </a:ext>
              </a:extLst>
            </p:cNvPr>
            <p:cNvSpPr/>
            <p:nvPr/>
          </p:nvSpPr>
          <p:spPr>
            <a:xfrm>
              <a:off x="6136947" y="1745673"/>
              <a:ext cx="188242" cy="1193994"/>
            </a:xfrm>
            <a:custGeom>
              <a:avLst/>
              <a:gdLst/>
              <a:ahLst/>
              <a:cxnLst/>
              <a:rect l="l" t="t" r="r" b="b"/>
              <a:pathLst>
                <a:path w="10911" h="69207" extrusionOk="0">
                  <a:moveTo>
                    <a:pt x="10888" y="0"/>
                  </a:moveTo>
                  <a:lnTo>
                    <a:pt x="0" y="6231"/>
                  </a:lnTo>
                  <a:lnTo>
                    <a:pt x="0" y="69206"/>
                  </a:lnTo>
                  <a:lnTo>
                    <a:pt x="10911" y="62861"/>
                  </a:lnTo>
                  <a:lnTo>
                    <a:pt x="10888" y="0"/>
                  </a:lnTo>
                  <a:close/>
                </a:path>
              </a:pathLst>
            </a:custGeom>
            <a:solidFill>
              <a:srgbClr val="878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Google Shape;1510;p41">
              <a:extLst>
                <a:ext uri="{FF2B5EF4-FFF2-40B4-BE49-F238E27FC236}">
                  <a16:creationId xmlns:a16="http://schemas.microsoft.com/office/drawing/2014/main" id="{A09F1294-745A-4A5D-B67D-12E72078ACEA}"/>
                </a:ext>
              </a:extLst>
            </p:cNvPr>
            <p:cNvSpPr/>
            <p:nvPr/>
          </p:nvSpPr>
          <p:spPr>
            <a:xfrm>
              <a:off x="6136947" y="2056770"/>
              <a:ext cx="188242" cy="882500"/>
            </a:xfrm>
            <a:custGeom>
              <a:avLst/>
              <a:gdLst/>
              <a:ahLst/>
              <a:cxnLst/>
              <a:rect l="l" t="t" r="r" b="b"/>
              <a:pathLst>
                <a:path w="10911" h="51152" extrusionOk="0">
                  <a:moveTo>
                    <a:pt x="10911" y="0"/>
                  </a:moveTo>
                  <a:lnTo>
                    <a:pt x="0" y="11573"/>
                  </a:lnTo>
                  <a:lnTo>
                    <a:pt x="0" y="51152"/>
                  </a:lnTo>
                  <a:lnTo>
                    <a:pt x="10911" y="44829"/>
                  </a:lnTo>
                  <a:lnTo>
                    <a:pt x="10911" y="0"/>
                  </a:lnTo>
                  <a:close/>
                </a:path>
              </a:pathLst>
            </a:custGeom>
            <a:solidFill>
              <a:srgbClr val="676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Google Shape;1511;p41">
              <a:extLst>
                <a:ext uri="{FF2B5EF4-FFF2-40B4-BE49-F238E27FC236}">
                  <a16:creationId xmlns:a16="http://schemas.microsoft.com/office/drawing/2014/main" id="{A57AA122-BFCC-4655-9479-6A718AAEC938}"/>
                </a:ext>
              </a:extLst>
            </p:cNvPr>
            <p:cNvSpPr/>
            <p:nvPr/>
          </p:nvSpPr>
          <p:spPr>
            <a:xfrm>
              <a:off x="6044404" y="1802382"/>
              <a:ext cx="92560" cy="1137285"/>
            </a:xfrm>
            <a:custGeom>
              <a:avLst/>
              <a:gdLst/>
              <a:ahLst/>
              <a:cxnLst/>
              <a:rect l="l" t="t" r="r" b="b"/>
              <a:pathLst>
                <a:path w="5365" h="65920" extrusionOk="0">
                  <a:moveTo>
                    <a:pt x="0" y="0"/>
                  </a:moveTo>
                  <a:lnTo>
                    <a:pt x="23" y="62815"/>
                  </a:lnTo>
                  <a:lnTo>
                    <a:pt x="5364" y="65919"/>
                  </a:lnTo>
                  <a:lnTo>
                    <a:pt x="5364" y="29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Google Shape;1512;p41">
              <a:extLst>
                <a:ext uri="{FF2B5EF4-FFF2-40B4-BE49-F238E27FC236}">
                  <a16:creationId xmlns:a16="http://schemas.microsoft.com/office/drawing/2014/main" id="{2FF2D877-D9C0-4273-BABF-F38DB72FDC8C}"/>
                </a:ext>
              </a:extLst>
            </p:cNvPr>
            <p:cNvSpPr/>
            <p:nvPr/>
          </p:nvSpPr>
          <p:spPr>
            <a:xfrm>
              <a:off x="6044404" y="1691724"/>
              <a:ext cx="280405" cy="161466"/>
            </a:xfrm>
            <a:custGeom>
              <a:avLst/>
              <a:gdLst/>
              <a:ahLst/>
              <a:cxnLst/>
              <a:rect l="l" t="t" r="r" b="b"/>
              <a:pathLst>
                <a:path w="16253" h="9359" extrusionOk="0">
                  <a:moveTo>
                    <a:pt x="10820" y="0"/>
                  </a:moveTo>
                  <a:lnTo>
                    <a:pt x="0" y="6414"/>
                  </a:lnTo>
                  <a:lnTo>
                    <a:pt x="5364" y="9358"/>
                  </a:lnTo>
                  <a:lnTo>
                    <a:pt x="16252" y="3127"/>
                  </a:lnTo>
                  <a:lnTo>
                    <a:pt x="10820" y="0"/>
                  </a:lnTo>
                  <a:close/>
                </a:path>
              </a:pathLst>
            </a:custGeom>
            <a:solidFill>
              <a:srgbClr val="B1B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Google Shape;1513;p41">
              <a:extLst>
                <a:ext uri="{FF2B5EF4-FFF2-40B4-BE49-F238E27FC236}">
                  <a16:creationId xmlns:a16="http://schemas.microsoft.com/office/drawing/2014/main" id="{22DFACFA-0253-4802-9371-5D95121C9BD5}"/>
                </a:ext>
              </a:extLst>
            </p:cNvPr>
            <p:cNvSpPr/>
            <p:nvPr/>
          </p:nvSpPr>
          <p:spPr>
            <a:xfrm>
              <a:off x="5762447" y="2288316"/>
              <a:ext cx="187069" cy="868336"/>
            </a:xfrm>
            <a:custGeom>
              <a:avLst/>
              <a:gdLst/>
              <a:ahLst/>
              <a:cxnLst/>
              <a:rect l="l" t="t" r="r" b="b"/>
              <a:pathLst>
                <a:path w="10843" h="50331" extrusionOk="0">
                  <a:moveTo>
                    <a:pt x="10820" y="0"/>
                  </a:moveTo>
                  <a:lnTo>
                    <a:pt x="0" y="6232"/>
                  </a:lnTo>
                  <a:lnTo>
                    <a:pt x="0" y="50330"/>
                  </a:lnTo>
                  <a:lnTo>
                    <a:pt x="10843" y="43985"/>
                  </a:lnTo>
                  <a:lnTo>
                    <a:pt x="10820" y="0"/>
                  </a:lnTo>
                  <a:close/>
                </a:path>
              </a:pathLst>
            </a:custGeom>
            <a:solidFill>
              <a:srgbClr val="878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Google Shape;1514;p41">
              <a:extLst>
                <a:ext uri="{FF2B5EF4-FFF2-40B4-BE49-F238E27FC236}">
                  <a16:creationId xmlns:a16="http://schemas.microsoft.com/office/drawing/2014/main" id="{E8CFFA1C-2AFE-4A53-9923-A0A6910E5ED3}"/>
                </a:ext>
              </a:extLst>
            </p:cNvPr>
            <p:cNvSpPr/>
            <p:nvPr/>
          </p:nvSpPr>
          <p:spPr>
            <a:xfrm>
              <a:off x="5762447" y="2455285"/>
              <a:ext cx="187069" cy="700572"/>
            </a:xfrm>
            <a:custGeom>
              <a:avLst/>
              <a:gdLst/>
              <a:ahLst/>
              <a:cxnLst/>
              <a:rect l="l" t="t" r="r" b="b"/>
              <a:pathLst>
                <a:path w="10843" h="40607" extrusionOk="0">
                  <a:moveTo>
                    <a:pt x="10820" y="0"/>
                  </a:moveTo>
                  <a:lnTo>
                    <a:pt x="0" y="11481"/>
                  </a:lnTo>
                  <a:lnTo>
                    <a:pt x="0" y="40606"/>
                  </a:lnTo>
                  <a:lnTo>
                    <a:pt x="7008" y="36544"/>
                  </a:lnTo>
                  <a:lnTo>
                    <a:pt x="10843" y="34307"/>
                  </a:lnTo>
                  <a:lnTo>
                    <a:pt x="10820" y="0"/>
                  </a:lnTo>
                  <a:close/>
                </a:path>
              </a:pathLst>
            </a:custGeom>
            <a:solidFill>
              <a:srgbClr val="676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Google Shape;1515;p41">
              <a:extLst>
                <a:ext uri="{FF2B5EF4-FFF2-40B4-BE49-F238E27FC236}">
                  <a16:creationId xmlns:a16="http://schemas.microsoft.com/office/drawing/2014/main" id="{548B0002-1E40-4166-88D2-A36CEA65560A}"/>
                </a:ext>
              </a:extLst>
            </p:cNvPr>
            <p:cNvSpPr/>
            <p:nvPr/>
          </p:nvSpPr>
          <p:spPr>
            <a:xfrm>
              <a:off x="5667541" y="2342661"/>
              <a:ext cx="94923" cy="813990"/>
            </a:xfrm>
            <a:custGeom>
              <a:avLst/>
              <a:gdLst/>
              <a:ahLst/>
              <a:cxnLst/>
              <a:rect l="l" t="t" r="r" b="b"/>
              <a:pathLst>
                <a:path w="5502" h="47181" extrusionOk="0">
                  <a:moveTo>
                    <a:pt x="1" y="0"/>
                  </a:moveTo>
                  <a:lnTo>
                    <a:pt x="1" y="43985"/>
                  </a:lnTo>
                  <a:lnTo>
                    <a:pt x="5501" y="47180"/>
                  </a:lnTo>
                  <a:lnTo>
                    <a:pt x="5501" y="308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Google Shape;1516;p41">
              <a:extLst>
                <a:ext uri="{FF2B5EF4-FFF2-40B4-BE49-F238E27FC236}">
                  <a16:creationId xmlns:a16="http://schemas.microsoft.com/office/drawing/2014/main" id="{8C3F4C12-8C30-462E-B803-3AAF9431E597}"/>
                </a:ext>
              </a:extLst>
            </p:cNvPr>
            <p:cNvSpPr/>
            <p:nvPr/>
          </p:nvSpPr>
          <p:spPr>
            <a:xfrm>
              <a:off x="5667541" y="2234367"/>
              <a:ext cx="281578" cy="161466"/>
            </a:xfrm>
            <a:custGeom>
              <a:avLst/>
              <a:gdLst/>
              <a:ahLst/>
              <a:cxnLst/>
              <a:rect l="l" t="t" r="r" b="b"/>
              <a:pathLst>
                <a:path w="16321" h="9359" extrusionOk="0">
                  <a:moveTo>
                    <a:pt x="10683" y="0"/>
                  </a:moveTo>
                  <a:lnTo>
                    <a:pt x="1" y="6277"/>
                  </a:lnTo>
                  <a:lnTo>
                    <a:pt x="5501" y="9359"/>
                  </a:lnTo>
                  <a:lnTo>
                    <a:pt x="16321" y="3127"/>
                  </a:lnTo>
                  <a:lnTo>
                    <a:pt x="10683" y="0"/>
                  </a:lnTo>
                  <a:close/>
                </a:path>
              </a:pathLst>
            </a:custGeom>
            <a:solidFill>
              <a:srgbClr val="B1B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Google Shape;1517;p41">
              <a:extLst>
                <a:ext uri="{FF2B5EF4-FFF2-40B4-BE49-F238E27FC236}">
                  <a16:creationId xmlns:a16="http://schemas.microsoft.com/office/drawing/2014/main" id="{2E22EC07-566B-481B-86E8-01DD0B7E7060}"/>
                </a:ext>
              </a:extLst>
            </p:cNvPr>
            <p:cNvSpPr/>
            <p:nvPr/>
          </p:nvSpPr>
          <p:spPr>
            <a:xfrm>
              <a:off x="5387947" y="2722664"/>
              <a:ext cx="187466" cy="650557"/>
            </a:xfrm>
            <a:custGeom>
              <a:avLst/>
              <a:gdLst/>
              <a:ahLst/>
              <a:cxnLst/>
              <a:rect l="l" t="t" r="r" b="b"/>
              <a:pathLst>
                <a:path w="10866" h="37708" extrusionOk="0">
                  <a:moveTo>
                    <a:pt x="10797" y="1"/>
                  </a:moveTo>
                  <a:lnTo>
                    <a:pt x="1" y="6186"/>
                  </a:lnTo>
                  <a:lnTo>
                    <a:pt x="1" y="37708"/>
                  </a:lnTo>
                  <a:lnTo>
                    <a:pt x="10865" y="31363"/>
                  </a:lnTo>
                  <a:lnTo>
                    <a:pt x="10797" y="1"/>
                  </a:lnTo>
                  <a:close/>
                </a:path>
              </a:pathLst>
            </a:custGeom>
            <a:solidFill>
              <a:srgbClr val="878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Google Shape;1518;p41">
              <a:extLst>
                <a:ext uri="{FF2B5EF4-FFF2-40B4-BE49-F238E27FC236}">
                  <a16:creationId xmlns:a16="http://schemas.microsoft.com/office/drawing/2014/main" id="{CEA190E8-2908-49A4-9303-7841313B9B4C}"/>
                </a:ext>
              </a:extLst>
            </p:cNvPr>
            <p:cNvSpPr/>
            <p:nvPr/>
          </p:nvSpPr>
          <p:spPr>
            <a:xfrm>
              <a:off x="5387947" y="2852231"/>
              <a:ext cx="187466" cy="520215"/>
            </a:xfrm>
            <a:custGeom>
              <a:avLst/>
              <a:gdLst/>
              <a:ahLst/>
              <a:cxnLst/>
              <a:rect l="l" t="t" r="r" b="b"/>
              <a:pathLst>
                <a:path w="10866" h="30153" extrusionOk="0">
                  <a:moveTo>
                    <a:pt x="10820" y="0"/>
                  </a:moveTo>
                  <a:lnTo>
                    <a:pt x="1" y="11481"/>
                  </a:lnTo>
                  <a:lnTo>
                    <a:pt x="1" y="30152"/>
                  </a:lnTo>
                  <a:lnTo>
                    <a:pt x="8720" y="25108"/>
                  </a:lnTo>
                  <a:lnTo>
                    <a:pt x="10865" y="23853"/>
                  </a:lnTo>
                  <a:lnTo>
                    <a:pt x="10820" y="0"/>
                  </a:lnTo>
                  <a:close/>
                </a:path>
              </a:pathLst>
            </a:custGeom>
            <a:solidFill>
              <a:srgbClr val="676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Google Shape;1519;p41">
              <a:extLst>
                <a:ext uri="{FF2B5EF4-FFF2-40B4-BE49-F238E27FC236}">
                  <a16:creationId xmlns:a16="http://schemas.microsoft.com/office/drawing/2014/main" id="{EFE953D3-360E-4618-B7A3-3763E1856BEB}"/>
                </a:ext>
              </a:extLst>
            </p:cNvPr>
            <p:cNvSpPr/>
            <p:nvPr/>
          </p:nvSpPr>
          <p:spPr>
            <a:xfrm>
              <a:off x="5291867" y="2776216"/>
              <a:ext cx="96096" cy="597006"/>
            </a:xfrm>
            <a:custGeom>
              <a:avLst/>
              <a:gdLst/>
              <a:ahLst/>
              <a:cxnLst/>
              <a:rect l="l" t="t" r="r" b="b"/>
              <a:pathLst>
                <a:path w="5570" h="34604" extrusionOk="0">
                  <a:moveTo>
                    <a:pt x="0" y="1"/>
                  </a:moveTo>
                  <a:lnTo>
                    <a:pt x="0" y="31477"/>
                  </a:lnTo>
                  <a:lnTo>
                    <a:pt x="5570" y="34604"/>
                  </a:lnTo>
                  <a:lnTo>
                    <a:pt x="5570" y="308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Google Shape;1520;p41">
              <a:extLst>
                <a:ext uri="{FF2B5EF4-FFF2-40B4-BE49-F238E27FC236}">
                  <a16:creationId xmlns:a16="http://schemas.microsoft.com/office/drawing/2014/main" id="{0F915EEA-13AA-4FE0-B79D-47FF76CC4D2A}"/>
                </a:ext>
              </a:extLst>
            </p:cNvPr>
            <p:cNvSpPr/>
            <p:nvPr/>
          </p:nvSpPr>
          <p:spPr>
            <a:xfrm>
              <a:off x="5291867" y="2667922"/>
              <a:ext cx="282354" cy="161483"/>
            </a:xfrm>
            <a:custGeom>
              <a:avLst/>
              <a:gdLst/>
              <a:ahLst/>
              <a:cxnLst/>
              <a:rect l="l" t="t" r="r" b="b"/>
              <a:pathLst>
                <a:path w="16366" h="9360" extrusionOk="0">
                  <a:moveTo>
                    <a:pt x="11002" y="1"/>
                  </a:moveTo>
                  <a:lnTo>
                    <a:pt x="0" y="6278"/>
                  </a:lnTo>
                  <a:lnTo>
                    <a:pt x="5570" y="9359"/>
                  </a:lnTo>
                  <a:lnTo>
                    <a:pt x="16366" y="3174"/>
                  </a:lnTo>
                  <a:lnTo>
                    <a:pt x="11002" y="1"/>
                  </a:lnTo>
                  <a:close/>
                </a:path>
              </a:pathLst>
            </a:custGeom>
            <a:solidFill>
              <a:srgbClr val="B1B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Google Shape;1521;p41">
              <a:extLst>
                <a:ext uri="{FF2B5EF4-FFF2-40B4-BE49-F238E27FC236}">
                  <a16:creationId xmlns:a16="http://schemas.microsoft.com/office/drawing/2014/main" id="{196F6756-4949-45D7-A3F1-90E818AA164E}"/>
                </a:ext>
              </a:extLst>
            </p:cNvPr>
            <p:cNvSpPr/>
            <p:nvPr/>
          </p:nvSpPr>
          <p:spPr>
            <a:xfrm>
              <a:off x="5011083" y="3156634"/>
              <a:ext cx="187862" cy="433573"/>
            </a:xfrm>
            <a:custGeom>
              <a:avLst/>
              <a:gdLst/>
              <a:ahLst/>
              <a:cxnLst/>
              <a:rect l="l" t="t" r="r" b="b"/>
              <a:pathLst>
                <a:path w="10889" h="25131" extrusionOk="0">
                  <a:moveTo>
                    <a:pt x="10888" y="0"/>
                  </a:moveTo>
                  <a:lnTo>
                    <a:pt x="1" y="6277"/>
                  </a:lnTo>
                  <a:lnTo>
                    <a:pt x="24" y="25131"/>
                  </a:lnTo>
                  <a:lnTo>
                    <a:pt x="10888" y="18785"/>
                  </a:lnTo>
                  <a:lnTo>
                    <a:pt x="10888" y="0"/>
                  </a:lnTo>
                  <a:close/>
                </a:path>
              </a:pathLst>
            </a:custGeom>
            <a:solidFill>
              <a:srgbClr val="878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Google Shape;1522;p41">
              <a:extLst>
                <a:ext uri="{FF2B5EF4-FFF2-40B4-BE49-F238E27FC236}">
                  <a16:creationId xmlns:a16="http://schemas.microsoft.com/office/drawing/2014/main" id="{622F2AF0-3207-4784-B796-FAEAE6CCCCEB}"/>
                </a:ext>
              </a:extLst>
            </p:cNvPr>
            <p:cNvSpPr/>
            <p:nvPr/>
          </p:nvSpPr>
          <p:spPr>
            <a:xfrm>
              <a:off x="5011480" y="3250746"/>
              <a:ext cx="187466" cy="339460"/>
            </a:xfrm>
            <a:custGeom>
              <a:avLst/>
              <a:gdLst/>
              <a:ahLst/>
              <a:cxnLst/>
              <a:rect l="l" t="t" r="r" b="b"/>
              <a:pathLst>
                <a:path w="10866" h="19676" extrusionOk="0">
                  <a:moveTo>
                    <a:pt x="10865" y="0"/>
                  </a:moveTo>
                  <a:lnTo>
                    <a:pt x="1" y="11504"/>
                  </a:lnTo>
                  <a:lnTo>
                    <a:pt x="1" y="19676"/>
                  </a:lnTo>
                  <a:lnTo>
                    <a:pt x="10865" y="13330"/>
                  </a:lnTo>
                  <a:lnTo>
                    <a:pt x="10865" y="0"/>
                  </a:lnTo>
                  <a:close/>
                </a:path>
              </a:pathLst>
            </a:custGeom>
            <a:solidFill>
              <a:srgbClr val="676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Google Shape;1523;p41">
              <a:extLst>
                <a:ext uri="{FF2B5EF4-FFF2-40B4-BE49-F238E27FC236}">
                  <a16:creationId xmlns:a16="http://schemas.microsoft.com/office/drawing/2014/main" id="{FC3D0853-FA62-4743-A18E-4167FC202DE6}"/>
                </a:ext>
              </a:extLst>
            </p:cNvPr>
            <p:cNvSpPr/>
            <p:nvPr/>
          </p:nvSpPr>
          <p:spPr>
            <a:xfrm>
              <a:off x="4917367" y="3210962"/>
              <a:ext cx="94130" cy="379244"/>
            </a:xfrm>
            <a:custGeom>
              <a:avLst/>
              <a:gdLst/>
              <a:ahLst/>
              <a:cxnLst/>
              <a:rect l="l" t="t" r="r" b="b"/>
              <a:pathLst>
                <a:path w="5456" h="21982" extrusionOk="0">
                  <a:moveTo>
                    <a:pt x="0" y="1"/>
                  </a:moveTo>
                  <a:lnTo>
                    <a:pt x="0" y="18946"/>
                  </a:lnTo>
                  <a:lnTo>
                    <a:pt x="5456" y="21982"/>
                  </a:lnTo>
                  <a:lnTo>
                    <a:pt x="5433" y="31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Google Shape;1524;p41">
              <a:extLst>
                <a:ext uri="{FF2B5EF4-FFF2-40B4-BE49-F238E27FC236}">
                  <a16:creationId xmlns:a16="http://schemas.microsoft.com/office/drawing/2014/main" id="{7F777BF5-BAB2-4C5C-A1E0-A5399C71AAB0}"/>
                </a:ext>
              </a:extLst>
            </p:cNvPr>
            <p:cNvSpPr/>
            <p:nvPr/>
          </p:nvSpPr>
          <p:spPr>
            <a:xfrm>
              <a:off x="4917367" y="3101892"/>
              <a:ext cx="281578" cy="163053"/>
            </a:xfrm>
            <a:custGeom>
              <a:avLst/>
              <a:gdLst/>
              <a:ahLst/>
              <a:cxnLst/>
              <a:rect l="l" t="t" r="r" b="b"/>
              <a:pathLst>
                <a:path w="16321" h="9451" extrusionOk="0">
                  <a:moveTo>
                    <a:pt x="10865" y="0"/>
                  </a:moveTo>
                  <a:lnTo>
                    <a:pt x="0" y="6323"/>
                  </a:lnTo>
                  <a:lnTo>
                    <a:pt x="5433" y="9450"/>
                  </a:lnTo>
                  <a:lnTo>
                    <a:pt x="16320" y="3173"/>
                  </a:lnTo>
                  <a:lnTo>
                    <a:pt x="10865" y="0"/>
                  </a:lnTo>
                  <a:close/>
                </a:path>
              </a:pathLst>
            </a:custGeom>
            <a:solidFill>
              <a:srgbClr val="B1B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Google Shape;1525;p41">
              <a:extLst>
                <a:ext uri="{FF2B5EF4-FFF2-40B4-BE49-F238E27FC236}">
                  <a16:creationId xmlns:a16="http://schemas.microsoft.com/office/drawing/2014/main" id="{6FEAF6AE-CA9F-4378-B641-CE683943E96C}"/>
                </a:ext>
              </a:extLst>
            </p:cNvPr>
            <p:cNvSpPr/>
            <p:nvPr/>
          </p:nvSpPr>
          <p:spPr>
            <a:xfrm>
              <a:off x="7237984" y="2483234"/>
              <a:ext cx="28777" cy="569850"/>
            </a:xfrm>
            <a:custGeom>
              <a:avLst/>
              <a:gdLst/>
              <a:ahLst/>
              <a:cxnLst/>
              <a:rect l="l" t="t" r="r" b="b"/>
              <a:pathLst>
                <a:path w="1668" h="33030" extrusionOk="0">
                  <a:moveTo>
                    <a:pt x="1" y="1"/>
                  </a:moveTo>
                  <a:lnTo>
                    <a:pt x="1" y="32002"/>
                  </a:lnTo>
                  <a:lnTo>
                    <a:pt x="1644" y="33029"/>
                  </a:lnTo>
                  <a:lnTo>
                    <a:pt x="1667" y="96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BB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Google Shape;1526;p41">
              <a:extLst>
                <a:ext uri="{FF2B5EF4-FFF2-40B4-BE49-F238E27FC236}">
                  <a16:creationId xmlns:a16="http://schemas.microsoft.com/office/drawing/2014/main" id="{BE9E50A8-F051-4F6B-944D-E21F7C204440}"/>
                </a:ext>
              </a:extLst>
            </p:cNvPr>
            <p:cNvSpPr/>
            <p:nvPr/>
          </p:nvSpPr>
          <p:spPr>
            <a:xfrm>
              <a:off x="7266347" y="2508440"/>
              <a:ext cx="10248" cy="543057"/>
            </a:xfrm>
            <a:custGeom>
              <a:avLst/>
              <a:gdLst/>
              <a:ahLst/>
              <a:cxnLst/>
              <a:rect l="l" t="t" r="r" b="b"/>
              <a:pathLst>
                <a:path w="594" h="31477" extrusionOk="0">
                  <a:moveTo>
                    <a:pt x="0" y="1"/>
                  </a:moveTo>
                  <a:lnTo>
                    <a:pt x="0" y="31477"/>
                  </a:lnTo>
                  <a:lnTo>
                    <a:pt x="594" y="31157"/>
                  </a:lnTo>
                  <a:lnTo>
                    <a:pt x="594" y="3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BA7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Google Shape;1527;p41">
              <a:extLst>
                <a:ext uri="{FF2B5EF4-FFF2-40B4-BE49-F238E27FC236}">
                  <a16:creationId xmlns:a16="http://schemas.microsoft.com/office/drawing/2014/main" id="{B1D909EB-B6B7-40CF-B58C-69AB57553CC3}"/>
                </a:ext>
              </a:extLst>
            </p:cNvPr>
            <p:cNvSpPr/>
            <p:nvPr/>
          </p:nvSpPr>
          <p:spPr>
            <a:xfrm>
              <a:off x="7982257" y="2912080"/>
              <a:ext cx="28380" cy="569833"/>
            </a:xfrm>
            <a:custGeom>
              <a:avLst/>
              <a:gdLst/>
              <a:ahLst/>
              <a:cxnLst/>
              <a:rect l="l" t="t" r="r" b="b"/>
              <a:pathLst>
                <a:path w="1645" h="33029" extrusionOk="0">
                  <a:moveTo>
                    <a:pt x="1" y="1"/>
                  </a:moveTo>
                  <a:lnTo>
                    <a:pt x="1" y="32002"/>
                  </a:lnTo>
                  <a:lnTo>
                    <a:pt x="1621" y="33029"/>
                  </a:lnTo>
                  <a:lnTo>
                    <a:pt x="1644" y="9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B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Google Shape;1528;p41">
              <a:extLst>
                <a:ext uri="{FF2B5EF4-FFF2-40B4-BE49-F238E27FC236}">
                  <a16:creationId xmlns:a16="http://schemas.microsoft.com/office/drawing/2014/main" id="{FCF2ADD3-795B-48CA-97F4-03C413C272AA}"/>
                </a:ext>
              </a:extLst>
            </p:cNvPr>
            <p:cNvSpPr/>
            <p:nvPr/>
          </p:nvSpPr>
          <p:spPr>
            <a:xfrm>
              <a:off x="8010223" y="2938459"/>
              <a:ext cx="10248" cy="543454"/>
            </a:xfrm>
            <a:custGeom>
              <a:avLst/>
              <a:gdLst/>
              <a:ahLst/>
              <a:cxnLst/>
              <a:rect l="l" t="t" r="r" b="b"/>
              <a:pathLst>
                <a:path w="594" h="31500" extrusionOk="0">
                  <a:moveTo>
                    <a:pt x="0" y="1"/>
                  </a:moveTo>
                  <a:lnTo>
                    <a:pt x="0" y="31500"/>
                  </a:lnTo>
                  <a:lnTo>
                    <a:pt x="594" y="31180"/>
                  </a:lnTo>
                  <a:lnTo>
                    <a:pt x="594" y="3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9A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Google Shape;1529;p41">
              <a:extLst>
                <a:ext uri="{FF2B5EF4-FFF2-40B4-BE49-F238E27FC236}">
                  <a16:creationId xmlns:a16="http://schemas.microsoft.com/office/drawing/2014/main" id="{D3993BBB-AFED-421E-8158-0066C070D559}"/>
                </a:ext>
              </a:extLst>
            </p:cNvPr>
            <p:cNvSpPr/>
            <p:nvPr/>
          </p:nvSpPr>
          <p:spPr>
            <a:xfrm>
              <a:off x="7147426" y="1792134"/>
              <a:ext cx="938812" cy="1193994"/>
            </a:xfrm>
            <a:custGeom>
              <a:avLst/>
              <a:gdLst/>
              <a:ahLst/>
              <a:cxnLst/>
              <a:rect l="l" t="t" r="r" b="b"/>
              <a:pathLst>
                <a:path w="54416" h="69207" extrusionOk="0">
                  <a:moveTo>
                    <a:pt x="0" y="1"/>
                  </a:moveTo>
                  <a:lnTo>
                    <a:pt x="0" y="37708"/>
                  </a:lnTo>
                  <a:lnTo>
                    <a:pt x="54416" y="69207"/>
                  </a:lnTo>
                  <a:lnTo>
                    <a:pt x="54416" y="314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1B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Google Shape;1530;p41">
              <a:extLst>
                <a:ext uri="{FF2B5EF4-FFF2-40B4-BE49-F238E27FC236}">
                  <a16:creationId xmlns:a16="http://schemas.microsoft.com/office/drawing/2014/main" id="{2A455603-DB2D-4CBE-AF2E-0338AF83964E}"/>
                </a:ext>
              </a:extLst>
            </p:cNvPr>
            <p:cNvSpPr/>
            <p:nvPr/>
          </p:nvSpPr>
          <p:spPr>
            <a:xfrm>
              <a:off x="7147426" y="1792134"/>
              <a:ext cx="938812" cy="1193994"/>
            </a:xfrm>
            <a:custGeom>
              <a:avLst/>
              <a:gdLst/>
              <a:ahLst/>
              <a:cxnLst/>
              <a:rect l="l" t="t" r="r" b="b"/>
              <a:pathLst>
                <a:path w="54416" h="69207" extrusionOk="0">
                  <a:moveTo>
                    <a:pt x="0" y="1"/>
                  </a:moveTo>
                  <a:lnTo>
                    <a:pt x="0" y="37708"/>
                  </a:lnTo>
                  <a:lnTo>
                    <a:pt x="54416" y="69207"/>
                  </a:lnTo>
                  <a:lnTo>
                    <a:pt x="24446" y="331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78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Google Shape;1531;p41">
              <a:extLst>
                <a:ext uri="{FF2B5EF4-FFF2-40B4-BE49-F238E27FC236}">
                  <a16:creationId xmlns:a16="http://schemas.microsoft.com/office/drawing/2014/main" id="{002CF384-6855-45E0-AAE3-F7CEF996E766}"/>
                </a:ext>
              </a:extLst>
            </p:cNvPr>
            <p:cNvSpPr/>
            <p:nvPr/>
          </p:nvSpPr>
          <p:spPr>
            <a:xfrm>
              <a:off x="7138368" y="1771241"/>
              <a:ext cx="959291" cy="570644"/>
            </a:xfrm>
            <a:custGeom>
              <a:avLst/>
              <a:gdLst/>
              <a:ahLst/>
              <a:cxnLst/>
              <a:rect l="l" t="t" r="r" b="b"/>
              <a:pathLst>
                <a:path w="55603" h="33076" extrusionOk="0">
                  <a:moveTo>
                    <a:pt x="148" y="0"/>
                  </a:moveTo>
                  <a:cubicBezTo>
                    <a:pt x="63" y="0"/>
                    <a:pt x="0" y="242"/>
                    <a:pt x="0" y="504"/>
                  </a:cubicBezTo>
                  <a:cubicBezTo>
                    <a:pt x="0" y="778"/>
                    <a:pt x="69" y="983"/>
                    <a:pt x="160" y="1006"/>
                  </a:cubicBezTo>
                  <a:lnTo>
                    <a:pt x="55580" y="33076"/>
                  </a:lnTo>
                  <a:lnTo>
                    <a:pt x="55603" y="31866"/>
                  </a:lnTo>
                  <a:lnTo>
                    <a:pt x="160" y="2"/>
                  </a:lnTo>
                  <a:cubicBezTo>
                    <a:pt x="156" y="1"/>
                    <a:pt x="152" y="0"/>
                    <a:pt x="148" y="0"/>
                  </a:cubicBezTo>
                  <a:close/>
                </a:path>
              </a:pathLst>
            </a:custGeom>
            <a:solidFill>
              <a:srgbClr val="FB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Google Shape;1532;p41">
              <a:extLst>
                <a:ext uri="{FF2B5EF4-FFF2-40B4-BE49-F238E27FC236}">
                  <a16:creationId xmlns:a16="http://schemas.microsoft.com/office/drawing/2014/main" id="{7F446AD0-BF91-4F18-BF81-3D2778241240}"/>
                </a:ext>
              </a:extLst>
            </p:cNvPr>
            <p:cNvSpPr/>
            <p:nvPr/>
          </p:nvSpPr>
          <p:spPr>
            <a:xfrm>
              <a:off x="8094881" y="2320992"/>
              <a:ext cx="5538" cy="20893"/>
            </a:xfrm>
            <a:custGeom>
              <a:avLst/>
              <a:gdLst/>
              <a:ahLst/>
              <a:cxnLst/>
              <a:rect l="l" t="t" r="r" b="b"/>
              <a:pathLst>
                <a:path w="321" h="1211" extrusionOk="0">
                  <a:moveTo>
                    <a:pt x="161" y="1"/>
                  </a:moveTo>
                  <a:cubicBezTo>
                    <a:pt x="69" y="1"/>
                    <a:pt x="1" y="275"/>
                    <a:pt x="1" y="617"/>
                  </a:cubicBezTo>
                  <a:cubicBezTo>
                    <a:pt x="1" y="937"/>
                    <a:pt x="69" y="1211"/>
                    <a:pt x="161" y="1211"/>
                  </a:cubicBezTo>
                  <a:cubicBezTo>
                    <a:pt x="252" y="1211"/>
                    <a:pt x="320" y="937"/>
                    <a:pt x="320" y="617"/>
                  </a:cubicBezTo>
                  <a:cubicBezTo>
                    <a:pt x="320" y="275"/>
                    <a:pt x="252" y="1"/>
                    <a:pt x="161" y="1"/>
                  </a:cubicBezTo>
                  <a:close/>
                </a:path>
              </a:pathLst>
            </a:custGeom>
            <a:solidFill>
              <a:srgbClr val="DBA7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Google Shape;1533;p41">
              <a:extLst>
                <a:ext uri="{FF2B5EF4-FFF2-40B4-BE49-F238E27FC236}">
                  <a16:creationId xmlns:a16="http://schemas.microsoft.com/office/drawing/2014/main" id="{DAB57787-8908-4857-AB8E-00E5B30C2F47}"/>
                </a:ext>
              </a:extLst>
            </p:cNvPr>
            <p:cNvSpPr/>
            <p:nvPr/>
          </p:nvSpPr>
          <p:spPr>
            <a:xfrm>
              <a:off x="7110799" y="2055096"/>
              <a:ext cx="1014827" cy="618761"/>
            </a:xfrm>
            <a:custGeom>
              <a:avLst/>
              <a:gdLst/>
              <a:ahLst/>
              <a:cxnLst/>
              <a:rect l="l" t="t" r="r" b="b"/>
              <a:pathLst>
                <a:path w="58822" h="35865" extrusionOk="0">
                  <a:moveTo>
                    <a:pt x="18329" y="0"/>
                  </a:moveTo>
                  <a:cubicBezTo>
                    <a:pt x="18217" y="0"/>
                    <a:pt x="18112" y="48"/>
                    <a:pt x="18055" y="143"/>
                  </a:cubicBezTo>
                  <a:lnTo>
                    <a:pt x="8491" y="12993"/>
                  </a:lnTo>
                  <a:lnTo>
                    <a:pt x="571" y="8269"/>
                  </a:lnTo>
                  <a:cubicBezTo>
                    <a:pt x="518" y="8238"/>
                    <a:pt x="459" y="8223"/>
                    <a:pt x="402" y="8223"/>
                  </a:cubicBezTo>
                  <a:cubicBezTo>
                    <a:pt x="287" y="8223"/>
                    <a:pt x="175" y="8284"/>
                    <a:pt x="114" y="8406"/>
                  </a:cubicBezTo>
                  <a:cubicBezTo>
                    <a:pt x="0" y="8565"/>
                    <a:pt x="69" y="8771"/>
                    <a:pt x="229" y="8862"/>
                  </a:cubicBezTo>
                  <a:lnTo>
                    <a:pt x="8423" y="13747"/>
                  </a:lnTo>
                  <a:cubicBezTo>
                    <a:pt x="8471" y="13779"/>
                    <a:pt x="8529" y="13794"/>
                    <a:pt x="8586" y="13794"/>
                  </a:cubicBezTo>
                  <a:cubicBezTo>
                    <a:pt x="8691" y="13794"/>
                    <a:pt x="8798" y="13744"/>
                    <a:pt x="8857" y="13655"/>
                  </a:cubicBezTo>
                  <a:lnTo>
                    <a:pt x="18124" y="1193"/>
                  </a:lnTo>
                  <a:lnTo>
                    <a:pt x="21570" y="21370"/>
                  </a:lnTo>
                  <a:cubicBezTo>
                    <a:pt x="21593" y="21484"/>
                    <a:pt x="21684" y="21599"/>
                    <a:pt x="21821" y="21644"/>
                  </a:cubicBezTo>
                  <a:cubicBezTo>
                    <a:pt x="21848" y="21650"/>
                    <a:pt x="21876" y="21652"/>
                    <a:pt x="21905" y="21652"/>
                  </a:cubicBezTo>
                  <a:cubicBezTo>
                    <a:pt x="21998" y="21652"/>
                    <a:pt x="22094" y="21623"/>
                    <a:pt x="22164" y="21553"/>
                  </a:cubicBezTo>
                  <a:lnTo>
                    <a:pt x="27573" y="15938"/>
                  </a:lnTo>
                  <a:lnTo>
                    <a:pt x="29993" y="32395"/>
                  </a:lnTo>
                  <a:cubicBezTo>
                    <a:pt x="30016" y="32532"/>
                    <a:pt x="30107" y="32646"/>
                    <a:pt x="30221" y="32669"/>
                  </a:cubicBezTo>
                  <a:cubicBezTo>
                    <a:pt x="30258" y="32681"/>
                    <a:pt x="30294" y="32687"/>
                    <a:pt x="30330" y="32687"/>
                  </a:cubicBezTo>
                  <a:cubicBezTo>
                    <a:pt x="30428" y="32687"/>
                    <a:pt x="30519" y="32644"/>
                    <a:pt x="30586" y="32577"/>
                  </a:cubicBezTo>
                  <a:lnTo>
                    <a:pt x="34101" y="28652"/>
                  </a:lnTo>
                  <a:lnTo>
                    <a:pt x="41132" y="32646"/>
                  </a:lnTo>
                  <a:cubicBezTo>
                    <a:pt x="41186" y="32673"/>
                    <a:pt x="41243" y="32686"/>
                    <a:pt x="41299" y="32686"/>
                  </a:cubicBezTo>
                  <a:cubicBezTo>
                    <a:pt x="41384" y="32686"/>
                    <a:pt x="41464" y="32656"/>
                    <a:pt x="41520" y="32600"/>
                  </a:cubicBezTo>
                  <a:lnTo>
                    <a:pt x="45057" y="29359"/>
                  </a:lnTo>
                  <a:lnTo>
                    <a:pt x="46541" y="35613"/>
                  </a:lnTo>
                  <a:cubicBezTo>
                    <a:pt x="46564" y="35705"/>
                    <a:pt x="46655" y="35796"/>
                    <a:pt x="46747" y="35842"/>
                  </a:cubicBezTo>
                  <a:cubicBezTo>
                    <a:pt x="46792" y="35864"/>
                    <a:pt x="46838" y="35864"/>
                    <a:pt x="46884" y="35864"/>
                  </a:cubicBezTo>
                  <a:cubicBezTo>
                    <a:pt x="46929" y="35864"/>
                    <a:pt x="46998" y="35864"/>
                    <a:pt x="47043" y="35819"/>
                  </a:cubicBezTo>
                  <a:lnTo>
                    <a:pt x="58593" y="29085"/>
                  </a:lnTo>
                  <a:cubicBezTo>
                    <a:pt x="58776" y="28994"/>
                    <a:pt x="58821" y="28789"/>
                    <a:pt x="58730" y="28606"/>
                  </a:cubicBezTo>
                  <a:cubicBezTo>
                    <a:pt x="58670" y="28501"/>
                    <a:pt x="58551" y="28445"/>
                    <a:pt x="58431" y="28445"/>
                  </a:cubicBezTo>
                  <a:cubicBezTo>
                    <a:pt x="58368" y="28445"/>
                    <a:pt x="58305" y="28460"/>
                    <a:pt x="58251" y="28492"/>
                  </a:cubicBezTo>
                  <a:lnTo>
                    <a:pt x="47112" y="34997"/>
                  </a:lnTo>
                  <a:lnTo>
                    <a:pt x="45582" y="28629"/>
                  </a:lnTo>
                  <a:cubicBezTo>
                    <a:pt x="45560" y="28515"/>
                    <a:pt x="45468" y="28423"/>
                    <a:pt x="45354" y="28378"/>
                  </a:cubicBezTo>
                  <a:cubicBezTo>
                    <a:pt x="45322" y="28365"/>
                    <a:pt x="45289" y="28359"/>
                    <a:pt x="45255" y="28359"/>
                  </a:cubicBezTo>
                  <a:cubicBezTo>
                    <a:pt x="45167" y="28359"/>
                    <a:pt x="45078" y="28397"/>
                    <a:pt x="45012" y="28446"/>
                  </a:cubicBezTo>
                  <a:lnTo>
                    <a:pt x="41246" y="31916"/>
                  </a:lnTo>
                  <a:lnTo>
                    <a:pt x="34215" y="27898"/>
                  </a:lnTo>
                  <a:cubicBezTo>
                    <a:pt x="34156" y="27873"/>
                    <a:pt x="34096" y="27860"/>
                    <a:pt x="34038" y="27860"/>
                  </a:cubicBezTo>
                  <a:cubicBezTo>
                    <a:pt x="33942" y="27860"/>
                    <a:pt x="33853" y="27895"/>
                    <a:pt x="33782" y="27967"/>
                  </a:cubicBezTo>
                  <a:lnTo>
                    <a:pt x="30563" y="31573"/>
                  </a:lnTo>
                  <a:lnTo>
                    <a:pt x="28144" y="15162"/>
                  </a:lnTo>
                  <a:cubicBezTo>
                    <a:pt x="28121" y="15025"/>
                    <a:pt x="28030" y="14911"/>
                    <a:pt x="27916" y="14888"/>
                  </a:cubicBezTo>
                  <a:cubicBezTo>
                    <a:pt x="27870" y="14873"/>
                    <a:pt x="27824" y="14865"/>
                    <a:pt x="27781" y="14865"/>
                  </a:cubicBezTo>
                  <a:cubicBezTo>
                    <a:pt x="27695" y="14865"/>
                    <a:pt x="27619" y="14896"/>
                    <a:pt x="27573" y="14956"/>
                  </a:cubicBezTo>
                  <a:lnTo>
                    <a:pt x="22141" y="20594"/>
                  </a:lnTo>
                  <a:lnTo>
                    <a:pt x="18671" y="280"/>
                  </a:lnTo>
                  <a:cubicBezTo>
                    <a:pt x="18649" y="143"/>
                    <a:pt x="18534" y="29"/>
                    <a:pt x="18398" y="6"/>
                  </a:cubicBezTo>
                  <a:cubicBezTo>
                    <a:pt x="18375" y="2"/>
                    <a:pt x="18352" y="0"/>
                    <a:pt x="18329" y="0"/>
                  </a:cubicBezTo>
                  <a:close/>
                </a:path>
              </a:pathLst>
            </a:custGeom>
            <a:solidFill>
              <a:srgbClr val="D6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Google Shape;1534;p41">
              <a:extLst>
                <a:ext uri="{FF2B5EF4-FFF2-40B4-BE49-F238E27FC236}">
                  <a16:creationId xmlns:a16="http://schemas.microsoft.com/office/drawing/2014/main" id="{5B8C2C3D-64BA-430C-A7FF-D451CFC951E8}"/>
                </a:ext>
              </a:extLst>
            </p:cNvPr>
            <p:cNvSpPr/>
            <p:nvPr/>
          </p:nvSpPr>
          <p:spPr>
            <a:xfrm>
              <a:off x="8112220" y="2536010"/>
              <a:ext cx="16545" cy="28363"/>
            </a:xfrm>
            <a:custGeom>
              <a:avLst/>
              <a:gdLst/>
              <a:ahLst/>
              <a:cxnLst/>
              <a:rect l="l" t="t" r="r" b="b"/>
              <a:pathLst>
                <a:path w="959" h="1644" extrusionOk="0">
                  <a:moveTo>
                    <a:pt x="479" y="0"/>
                  </a:moveTo>
                  <a:cubicBezTo>
                    <a:pt x="206" y="0"/>
                    <a:pt x="0" y="366"/>
                    <a:pt x="0" y="822"/>
                  </a:cubicBezTo>
                  <a:cubicBezTo>
                    <a:pt x="0" y="1279"/>
                    <a:pt x="206" y="1644"/>
                    <a:pt x="479" y="1644"/>
                  </a:cubicBezTo>
                  <a:cubicBezTo>
                    <a:pt x="731" y="1644"/>
                    <a:pt x="959" y="1279"/>
                    <a:pt x="959" y="822"/>
                  </a:cubicBezTo>
                  <a:cubicBezTo>
                    <a:pt x="959" y="366"/>
                    <a:pt x="731" y="0"/>
                    <a:pt x="479" y="0"/>
                  </a:cubicBezTo>
                  <a:close/>
                </a:path>
              </a:pathLst>
            </a:custGeom>
            <a:solidFill>
              <a:srgbClr val="D6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Google Shape;1535;p41">
              <a:extLst>
                <a:ext uri="{FF2B5EF4-FFF2-40B4-BE49-F238E27FC236}">
                  <a16:creationId xmlns:a16="http://schemas.microsoft.com/office/drawing/2014/main" id="{14FAE170-2AD9-4146-8BC5-F11A8B767269}"/>
                </a:ext>
              </a:extLst>
            </p:cNvPr>
            <p:cNvSpPr/>
            <p:nvPr/>
          </p:nvSpPr>
          <p:spPr>
            <a:xfrm>
              <a:off x="7109608" y="2188682"/>
              <a:ext cx="16166" cy="28380"/>
            </a:xfrm>
            <a:custGeom>
              <a:avLst/>
              <a:gdLst/>
              <a:ahLst/>
              <a:cxnLst/>
              <a:rect l="l" t="t" r="r" b="b"/>
              <a:pathLst>
                <a:path w="937" h="1645" extrusionOk="0">
                  <a:moveTo>
                    <a:pt x="480" y="1"/>
                  </a:moveTo>
                  <a:cubicBezTo>
                    <a:pt x="206" y="1"/>
                    <a:pt x="1" y="366"/>
                    <a:pt x="1" y="822"/>
                  </a:cubicBezTo>
                  <a:cubicBezTo>
                    <a:pt x="1" y="1279"/>
                    <a:pt x="206" y="1644"/>
                    <a:pt x="480" y="1644"/>
                  </a:cubicBezTo>
                  <a:cubicBezTo>
                    <a:pt x="731" y="1644"/>
                    <a:pt x="937" y="1279"/>
                    <a:pt x="937" y="822"/>
                  </a:cubicBezTo>
                  <a:cubicBezTo>
                    <a:pt x="937" y="366"/>
                    <a:pt x="731" y="1"/>
                    <a:pt x="480" y="1"/>
                  </a:cubicBezTo>
                  <a:close/>
                </a:path>
              </a:pathLst>
            </a:custGeom>
            <a:solidFill>
              <a:srgbClr val="D6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Google Shape;1536;p41">
              <a:extLst>
                <a:ext uri="{FF2B5EF4-FFF2-40B4-BE49-F238E27FC236}">
                  <a16:creationId xmlns:a16="http://schemas.microsoft.com/office/drawing/2014/main" id="{F15DE171-D47B-4410-A598-20AD273795D7}"/>
                </a:ext>
              </a:extLst>
            </p:cNvPr>
            <p:cNvSpPr/>
            <p:nvPr/>
          </p:nvSpPr>
          <p:spPr>
            <a:xfrm>
              <a:off x="6703605" y="2056011"/>
              <a:ext cx="107138" cy="142954"/>
            </a:xfrm>
            <a:custGeom>
              <a:avLst/>
              <a:gdLst/>
              <a:ahLst/>
              <a:cxnLst/>
              <a:rect l="l" t="t" r="r" b="b"/>
              <a:pathLst>
                <a:path w="6210" h="8286" extrusionOk="0">
                  <a:moveTo>
                    <a:pt x="2413" y="0"/>
                  </a:moveTo>
                  <a:cubicBezTo>
                    <a:pt x="1892" y="0"/>
                    <a:pt x="947" y="1986"/>
                    <a:pt x="800" y="2281"/>
                  </a:cubicBezTo>
                  <a:cubicBezTo>
                    <a:pt x="526" y="2852"/>
                    <a:pt x="229" y="3445"/>
                    <a:pt x="115" y="4084"/>
                  </a:cubicBezTo>
                  <a:cubicBezTo>
                    <a:pt x="1" y="4723"/>
                    <a:pt x="47" y="5385"/>
                    <a:pt x="92" y="6024"/>
                  </a:cubicBezTo>
                  <a:cubicBezTo>
                    <a:pt x="115" y="6390"/>
                    <a:pt x="161" y="6800"/>
                    <a:pt x="343" y="7120"/>
                  </a:cubicBezTo>
                  <a:cubicBezTo>
                    <a:pt x="526" y="7485"/>
                    <a:pt x="868" y="7759"/>
                    <a:pt x="1256" y="7942"/>
                  </a:cubicBezTo>
                  <a:cubicBezTo>
                    <a:pt x="1738" y="8171"/>
                    <a:pt x="2271" y="8285"/>
                    <a:pt x="2804" y="8285"/>
                  </a:cubicBezTo>
                  <a:cubicBezTo>
                    <a:pt x="3281" y="8285"/>
                    <a:pt x="3759" y="8193"/>
                    <a:pt x="4201" y="8010"/>
                  </a:cubicBezTo>
                  <a:cubicBezTo>
                    <a:pt x="4817" y="7782"/>
                    <a:pt x="5365" y="7348"/>
                    <a:pt x="5730" y="6800"/>
                  </a:cubicBezTo>
                  <a:cubicBezTo>
                    <a:pt x="6073" y="6230"/>
                    <a:pt x="6209" y="5522"/>
                    <a:pt x="6027" y="4883"/>
                  </a:cubicBezTo>
                  <a:cubicBezTo>
                    <a:pt x="5730" y="3947"/>
                    <a:pt x="4840" y="3331"/>
                    <a:pt x="4110" y="2692"/>
                  </a:cubicBezTo>
                  <a:cubicBezTo>
                    <a:pt x="3676" y="2327"/>
                    <a:pt x="3288" y="1916"/>
                    <a:pt x="3014" y="1436"/>
                  </a:cubicBezTo>
                  <a:cubicBezTo>
                    <a:pt x="2877" y="1208"/>
                    <a:pt x="2763" y="980"/>
                    <a:pt x="2672" y="729"/>
                  </a:cubicBezTo>
                  <a:cubicBezTo>
                    <a:pt x="2626" y="592"/>
                    <a:pt x="2626" y="135"/>
                    <a:pt x="2535" y="44"/>
                  </a:cubicBezTo>
                  <a:cubicBezTo>
                    <a:pt x="2498" y="14"/>
                    <a:pt x="2457" y="0"/>
                    <a:pt x="2413" y="0"/>
                  </a:cubicBezTo>
                  <a:close/>
                </a:path>
              </a:pathLst>
            </a:custGeom>
            <a:solidFill>
              <a:srgbClr val="A64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Google Shape;1537;p41">
              <a:extLst>
                <a:ext uri="{FF2B5EF4-FFF2-40B4-BE49-F238E27FC236}">
                  <a16:creationId xmlns:a16="http://schemas.microsoft.com/office/drawing/2014/main" id="{06ED8480-128F-40EF-8FB9-8A3442402C10}"/>
                </a:ext>
              </a:extLst>
            </p:cNvPr>
            <p:cNvSpPr/>
            <p:nvPr/>
          </p:nvSpPr>
          <p:spPr>
            <a:xfrm>
              <a:off x="6757174" y="2163597"/>
              <a:ext cx="191399" cy="257839"/>
            </a:xfrm>
            <a:custGeom>
              <a:avLst/>
              <a:gdLst/>
              <a:ahLst/>
              <a:cxnLst/>
              <a:rect l="l" t="t" r="r" b="b"/>
              <a:pathLst>
                <a:path w="11094" h="14945" extrusionOk="0">
                  <a:moveTo>
                    <a:pt x="1510" y="0"/>
                  </a:moveTo>
                  <a:cubicBezTo>
                    <a:pt x="1478" y="0"/>
                    <a:pt x="1447" y="5"/>
                    <a:pt x="1415" y="17"/>
                  </a:cubicBezTo>
                  <a:cubicBezTo>
                    <a:pt x="0" y="519"/>
                    <a:pt x="2557" y="12160"/>
                    <a:pt x="2557" y="12160"/>
                  </a:cubicBezTo>
                  <a:lnTo>
                    <a:pt x="10180" y="14944"/>
                  </a:lnTo>
                  <a:lnTo>
                    <a:pt x="11093" y="13712"/>
                  </a:lnTo>
                  <a:lnTo>
                    <a:pt x="4771" y="10585"/>
                  </a:lnTo>
                  <a:cubicBezTo>
                    <a:pt x="4771" y="10585"/>
                    <a:pt x="2916" y="0"/>
                    <a:pt x="1510" y="0"/>
                  </a:cubicBezTo>
                  <a:close/>
                </a:path>
              </a:pathLst>
            </a:custGeom>
            <a:solidFill>
              <a:srgbClr val="F7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Google Shape;1538;p41">
              <a:extLst>
                <a:ext uri="{FF2B5EF4-FFF2-40B4-BE49-F238E27FC236}">
                  <a16:creationId xmlns:a16="http://schemas.microsoft.com/office/drawing/2014/main" id="{29F09FF9-70B1-43C8-BC01-3340C58E5DEF}"/>
                </a:ext>
              </a:extLst>
            </p:cNvPr>
            <p:cNvSpPr/>
            <p:nvPr/>
          </p:nvSpPr>
          <p:spPr>
            <a:xfrm>
              <a:off x="6853253" y="2331240"/>
              <a:ext cx="161466" cy="191796"/>
            </a:xfrm>
            <a:custGeom>
              <a:avLst/>
              <a:gdLst/>
              <a:ahLst/>
              <a:cxnLst/>
              <a:rect l="l" t="t" r="r" b="b"/>
              <a:pathLst>
                <a:path w="9359" h="11117" extrusionOk="0">
                  <a:moveTo>
                    <a:pt x="9131" y="0"/>
                  </a:moveTo>
                  <a:lnTo>
                    <a:pt x="6004" y="3242"/>
                  </a:lnTo>
                  <a:lnTo>
                    <a:pt x="1" y="10934"/>
                  </a:lnTo>
                  <a:lnTo>
                    <a:pt x="229" y="11116"/>
                  </a:lnTo>
                  <a:lnTo>
                    <a:pt x="6278" y="3401"/>
                  </a:lnTo>
                  <a:lnTo>
                    <a:pt x="9359" y="206"/>
                  </a:lnTo>
                  <a:lnTo>
                    <a:pt x="9131" y="0"/>
                  </a:lnTo>
                  <a:close/>
                </a:path>
              </a:pathLst>
            </a:custGeom>
            <a:solidFill>
              <a:srgbClr val="343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Google Shape;1539;p41">
              <a:extLst>
                <a:ext uri="{FF2B5EF4-FFF2-40B4-BE49-F238E27FC236}">
                  <a16:creationId xmlns:a16="http://schemas.microsoft.com/office/drawing/2014/main" id="{48415045-76FA-46A4-AE9D-15ADB1AA5152}"/>
                </a:ext>
              </a:extLst>
            </p:cNvPr>
            <p:cNvSpPr/>
            <p:nvPr/>
          </p:nvSpPr>
          <p:spPr>
            <a:xfrm>
              <a:off x="6857187" y="2334777"/>
              <a:ext cx="157533" cy="188259"/>
            </a:xfrm>
            <a:custGeom>
              <a:avLst/>
              <a:gdLst/>
              <a:ahLst/>
              <a:cxnLst/>
              <a:rect l="l" t="t" r="r" b="b"/>
              <a:pathLst>
                <a:path w="9131" h="10912" extrusionOk="0">
                  <a:moveTo>
                    <a:pt x="9131" y="1"/>
                  </a:moveTo>
                  <a:lnTo>
                    <a:pt x="6050" y="3196"/>
                  </a:lnTo>
                  <a:lnTo>
                    <a:pt x="1" y="10911"/>
                  </a:lnTo>
                  <a:lnTo>
                    <a:pt x="4863" y="6072"/>
                  </a:lnTo>
                  <a:lnTo>
                    <a:pt x="9131" y="1"/>
                  </a:lnTo>
                  <a:close/>
                </a:path>
              </a:pathLst>
            </a:custGeom>
            <a:solidFill>
              <a:srgbClr val="434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Google Shape;1540;p41">
              <a:extLst>
                <a:ext uri="{FF2B5EF4-FFF2-40B4-BE49-F238E27FC236}">
                  <a16:creationId xmlns:a16="http://schemas.microsoft.com/office/drawing/2014/main" id="{6EDADC16-1086-480A-B7F1-D595F92D521A}"/>
                </a:ext>
              </a:extLst>
            </p:cNvPr>
            <p:cNvSpPr/>
            <p:nvPr/>
          </p:nvSpPr>
          <p:spPr>
            <a:xfrm>
              <a:off x="6950126" y="2394194"/>
              <a:ext cx="28760" cy="24723"/>
            </a:xfrm>
            <a:custGeom>
              <a:avLst/>
              <a:gdLst/>
              <a:ahLst/>
              <a:cxnLst/>
              <a:rect l="l" t="t" r="r" b="b"/>
              <a:pathLst>
                <a:path w="1667" h="1433" extrusionOk="0">
                  <a:moveTo>
                    <a:pt x="927" y="1"/>
                  </a:moveTo>
                  <a:cubicBezTo>
                    <a:pt x="698" y="1"/>
                    <a:pt x="489" y="131"/>
                    <a:pt x="320" y="300"/>
                  </a:cubicBezTo>
                  <a:cubicBezTo>
                    <a:pt x="160" y="483"/>
                    <a:pt x="1" y="711"/>
                    <a:pt x="23" y="962"/>
                  </a:cubicBezTo>
                  <a:cubicBezTo>
                    <a:pt x="46" y="1167"/>
                    <a:pt x="229" y="1350"/>
                    <a:pt x="434" y="1419"/>
                  </a:cubicBezTo>
                  <a:cubicBezTo>
                    <a:pt x="476" y="1428"/>
                    <a:pt x="520" y="1432"/>
                    <a:pt x="564" y="1432"/>
                  </a:cubicBezTo>
                  <a:cubicBezTo>
                    <a:pt x="737" y="1432"/>
                    <a:pt x="919" y="1363"/>
                    <a:pt x="1028" y="1236"/>
                  </a:cubicBezTo>
                  <a:cubicBezTo>
                    <a:pt x="1347" y="894"/>
                    <a:pt x="1667" y="95"/>
                    <a:pt x="982" y="3"/>
                  </a:cubicBezTo>
                  <a:cubicBezTo>
                    <a:pt x="964" y="2"/>
                    <a:pt x="945" y="1"/>
                    <a:pt x="927" y="1"/>
                  </a:cubicBezTo>
                  <a:close/>
                </a:path>
              </a:pathLst>
            </a:custGeom>
            <a:solidFill>
              <a:srgbClr val="F7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Google Shape;1541;p41">
              <a:extLst>
                <a:ext uri="{FF2B5EF4-FFF2-40B4-BE49-F238E27FC236}">
                  <a16:creationId xmlns:a16="http://schemas.microsoft.com/office/drawing/2014/main" id="{80F90DEF-6C6A-4FDA-8156-B6CF94CFCF86}"/>
                </a:ext>
              </a:extLst>
            </p:cNvPr>
            <p:cNvSpPr/>
            <p:nvPr/>
          </p:nvSpPr>
          <p:spPr>
            <a:xfrm>
              <a:off x="6607129" y="2163476"/>
              <a:ext cx="225266" cy="315358"/>
            </a:xfrm>
            <a:custGeom>
              <a:avLst/>
              <a:gdLst/>
              <a:ahLst/>
              <a:cxnLst/>
              <a:rect l="l" t="t" r="r" b="b"/>
              <a:pathLst>
                <a:path w="13057" h="18279" extrusionOk="0">
                  <a:moveTo>
                    <a:pt x="6940" y="1"/>
                  </a:moveTo>
                  <a:lnTo>
                    <a:pt x="3219" y="617"/>
                  </a:lnTo>
                  <a:lnTo>
                    <a:pt x="1" y="2922"/>
                  </a:lnTo>
                  <a:lnTo>
                    <a:pt x="3493" y="12053"/>
                  </a:lnTo>
                  <a:lnTo>
                    <a:pt x="2192" y="17051"/>
                  </a:lnTo>
                  <a:cubicBezTo>
                    <a:pt x="2192" y="17051"/>
                    <a:pt x="4079" y="18279"/>
                    <a:pt x="6940" y="18279"/>
                  </a:cubicBezTo>
                  <a:cubicBezTo>
                    <a:pt x="8370" y="18279"/>
                    <a:pt x="10044" y="17972"/>
                    <a:pt x="11847" y="17051"/>
                  </a:cubicBezTo>
                  <a:lnTo>
                    <a:pt x="11117" y="10386"/>
                  </a:lnTo>
                  <a:lnTo>
                    <a:pt x="12098" y="9382"/>
                  </a:lnTo>
                  <a:cubicBezTo>
                    <a:pt x="13057" y="8172"/>
                    <a:pt x="12851" y="6940"/>
                    <a:pt x="12212" y="5525"/>
                  </a:cubicBezTo>
                  <a:lnTo>
                    <a:pt x="10067" y="138"/>
                  </a:lnTo>
                  <a:lnTo>
                    <a:pt x="6940" y="1"/>
                  </a:lnTo>
                  <a:close/>
                </a:path>
              </a:pathLst>
            </a:custGeom>
            <a:solidFill>
              <a:srgbClr val="605F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Google Shape;1542;p41">
              <a:extLst>
                <a:ext uri="{FF2B5EF4-FFF2-40B4-BE49-F238E27FC236}">
                  <a16:creationId xmlns:a16="http://schemas.microsoft.com/office/drawing/2014/main" id="{BA483F7F-64B1-439A-B449-B426D6FEAE55}"/>
                </a:ext>
              </a:extLst>
            </p:cNvPr>
            <p:cNvSpPr/>
            <p:nvPr/>
          </p:nvSpPr>
          <p:spPr>
            <a:xfrm>
              <a:off x="6607129" y="2206797"/>
              <a:ext cx="73271" cy="257166"/>
            </a:xfrm>
            <a:custGeom>
              <a:avLst/>
              <a:gdLst/>
              <a:ahLst/>
              <a:cxnLst/>
              <a:rect l="l" t="t" r="r" b="b"/>
              <a:pathLst>
                <a:path w="4247" h="14906" extrusionOk="0">
                  <a:moveTo>
                    <a:pt x="571" y="1"/>
                  </a:moveTo>
                  <a:lnTo>
                    <a:pt x="1" y="411"/>
                  </a:lnTo>
                  <a:lnTo>
                    <a:pt x="3493" y="9542"/>
                  </a:lnTo>
                  <a:lnTo>
                    <a:pt x="2192" y="14540"/>
                  </a:lnTo>
                  <a:cubicBezTo>
                    <a:pt x="2192" y="14540"/>
                    <a:pt x="2443" y="14700"/>
                    <a:pt x="2877" y="14905"/>
                  </a:cubicBezTo>
                  <a:cubicBezTo>
                    <a:pt x="2877" y="14905"/>
                    <a:pt x="2877" y="14883"/>
                    <a:pt x="2877" y="14883"/>
                  </a:cubicBezTo>
                  <a:lnTo>
                    <a:pt x="4246" y="9656"/>
                  </a:lnTo>
                  <a:lnTo>
                    <a:pt x="571" y="46"/>
                  </a:lnTo>
                  <a:lnTo>
                    <a:pt x="594" y="23"/>
                  </a:lnTo>
                  <a:cubicBezTo>
                    <a:pt x="594" y="23"/>
                    <a:pt x="571" y="23"/>
                    <a:pt x="571" y="1"/>
                  </a:cubicBezTo>
                  <a:close/>
                </a:path>
              </a:pathLst>
            </a:custGeom>
            <a:solidFill>
              <a:srgbClr val="53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Google Shape;1543;p41">
              <a:extLst>
                <a:ext uri="{FF2B5EF4-FFF2-40B4-BE49-F238E27FC236}">
                  <a16:creationId xmlns:a16="http://schemas.microsoft.com/office/drawing/2014/main" id="{D918FF69-B0A8-4430-B331-F3748A34F64F}"/>
                </a:ext>
              </a:extLst>
            </p:cNvPr>
            <p:cNvSpPr/>
            <p:nvPr/>
          </p:nvSpPr>
          <p:spPr>
            <a:xfrm>
              <a:off x="6650450" y="2163476"/>
              <a:ext cx="118162" cy="94147"/>
            </a:xfrm>
            <a:custGeom>
              <a:avLst/>
              <a:gdLst/>
              <a:ahLst/>
              <a:cxnLst/>
              <a:rect l="l" t="t" r="r" b="b"/>
              <a:pathLst>
                <a:path w="6849" h="5457" extrusionOk="0">
                  <a:moveTo>
                    <a:pt x="4429" y="1"/>
                  </a:moveTo>
                  <a:lnTo>
                    <a:pt x="526" y="731"/>
                  </a:lnTo>
                  <a:lnTo>
                    <a:pt x="1" y="1142"/>
                  </a:lnTo>
                  <a:cubicBezTo>
                    <a:pt x="1" y="1142"/>
                    <a:pt x="2420" y="5365"/>
                    <a:pt x="5524" y="5456"/>
                  </a:cubicBezTo>
                  <a:cubicBezTo>
                    <a:pt x="6848" y="3835"/>
                    <a:pt x="5867" y="69"/>
                    <a:pt x="5867" y="69"/>
                  </a:cubicBezTo>
                  <a:lnTo>
                    <a:pt x="5342" y="46"/>
                  </a:lnTo>
                  <a:lnTo>
                    <a:pt x="4429" y="1"/>
                  </a:lnTo>
                  <a:close/>
                </a:path>
              </a:pathLst>
            </a:custGeom>
            <a:solidFill>
              <a:srgbClr val="F7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Google Shape;1544;p41">
              <a:extLst>
                <a:ext uri="{FF2B5EF4-FFF2-40B4-BE49-F238E27FC236}">
                  <a16:creationId xmlns:a16="http://schemas.microsoft.com/office/drawing/2014/main" id="{0305C846-4EED-4FED-9D55-BAF5F7084713}"/>
                </a:ext>
              </a:extLst>
            </p:cNvPr>
            <p:cNvSpPr/>
            <p:nvPr/>
          </p:nvSpPr>
          <p:spPr>
            <a:xfrm>
              <a:off x="6659508" y="2090636"/>
              <a:ext cx="67354" cy="119870"/>
            </a:xfrm>
            <a:custGeom>
              <a:avLst/>
              <a:gdLst/>
              <a:ahLst/>
              <a:cxnLst/>
              <a:rect l="l" t="t" r="r" b="b"/>
              <a:pathLst>
                <a:path w="3904" h="6948" extrusionOk="0">
                  <a:moveTo>
                    <a:pt x="1" y="0"/>
                  </a:moveTo>
                  <a:lnTo>
                    <a:pt x="1" y="4953"/>
                  </a:lnTo>
                  <a:cubicBezTo>
                    <a:pt x="530" y="6567"/>
                    <a:pt x="1587" y="6948"/>
                    <a:pt x="2468" y="6948"/>
                  </a:cubicBezTo>
                  <a:cubicBezTo>
                    <a:pt x="3257" y="6948"/>
                    <a:pt x="3904" y="6642"/>
                    <a:pt x="3904" y="6642"/>
                  </a:cubicBezTo>
                  <a:lnTo>
                    <a:pt x="3904" y="16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Google Shape;1545;p41">
              <a:extLst>
                <a:ext uri="{FF2B5EF4-FFF2-40B4-BE49-F238E27FC236}">
                  <a16:creationId xmlns:a16="http://schemas.microsoft.com/office/drawing/2014/main" id="{973B936F-1FCC-4438-9A70-0B52A24B44F1}"/>
                </a:ext>
              </a:extLst>
            </p:cNvPr>
            <p:cNvSpPr/>
            <p:nvPr/>
          </p:nvSpPr>
          <p:spPr>
            <a:xfrm>
              <a:off x="6659508" y="2090636"/>
              <a:ext cx="67354" cy="76808"/>
            </a:xfrm>
            <a:custGeom>
              <a:avLst/>
              <a:gdLst/>
              <a:ahLst/>
              <a:cxnLst/>
              <a:rect l="l" t="t" r="r" b="b"/>
              <a:pathLst>
                <a:path w="3904" h="4452" extrusionOk="0">
                  <a:moveTo>
                    <a:pt x="1" y="0"/>
                  </a:moveTo>
                  <a:lnTo>
                    <a:pt x="1" y="1004"/>
                  </a:lnTo>
                  <a:cubicBezTo>
                    <a:pt x="457" y="2808"/>
                    <a:pt x="2100" y="3949"/>
                    <a:pt x="3904" y="4451"/>
                  </a:cubicBezTo>
                  <a:lnTo>
                    <a:pt x="3904" y="16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C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Google Shape;1546;p41">
              <a:extLst>
                <a:ext uri="{FF2B5EF4-FFF2-40B4-BE49-F238E27FC236}">
                  <a16:creationId xmlns:a16="http://schemas.microsoft.com/office/drawing/2014/main" id="{C0B30338-EF41-4A42-AB5D-FAEC9BA67F07}"/>
                </a:ext>
              </a:extLst>
            </p:cNvPr>
            <p:cNvSpPr/>
            <p:nvPr/>
          </p:nvSpPr>
          <p:spPr>
            <a:xfrm>
              <a:off x="6617377" y="1937451"/>
              <a:ext cx="171714" cy="207151"/>
            </a:xfrm>
            <a:custGeom>
              <a:avLst/>
              <a:gdLst/>
              <a:ahLst/>
              <a:cxnLst/>
              <a:rect l="l" t="t" r="r" b="b"/>
              <a:pathLst>
                <a:path w="9953" h="12007" extrusionOk="0">
                  <a:moveTo>
                    <a:pt x="4520" y="0"/>
                  </a:moveTo>
                  <a:cubicBezTo>
                    <a:pt x="2009" y="0"/>
                    <a:pt x="0" y="2009"/>
                    <a:pt x="0" y="4519"/>
                  </a:cubicBezTo>
                  <a:cubicBezTo>
                    <a:pt x="0" y="5067"/>
                    <a:pt x="114" y="5592"/>
                    <a:pt x="297" y="6094"/>
                  </a:cubicBezTo>
                  <a:cubicBezTo>
                    <a:pt x="388" y="6368"/>
                    <a:pt x="525" y="6619"/>
                    <a:pt x="685" y="6871"/>
                  </a:cubicBezTo>
                  <a:cubicBezTo>
                    <a:pt x="1530" y="8445"/>
                    <a:pt x="3812" y="11824"/>
                    <a:pt x="7806" y="12006"/>
                  </a:cubicBezTo>
                  <a:cubicBezTo>
                    <a:pt x="7806" y="12006"/>
                    <a:pt x="9952" y="7555"/>
                    <a:pt x="8925" y="3606"/>
                  </a:cubicBezTo>
                  <a:cubicBezTo>
                    <a:pt x="8925" y="3538"/>
                    <a:pt x="8902" y="3470"/>
                    <a:pt x="8879" y="3424"/>
                  </a:cubicBezTo>
                  <a:cubicBezTo>
                    <a:pt x="8811" y="3173"/>
                    <a:pt x="8742" y="2922"/>
                    <a:pt x="8628" y="2693"/>
                  </a:cubicBezTo>
                  <a:cubicBezTo>
                    <a:pt x="8628" y="2693"/>
                    <a:pt x="8628" y="2693"/>
                    <a:pt x="8628" y="2671"/>
                  </a:cubicBezTo>
                  <a:cubicBezTo>
                    <a:pt x="7943" y="1096"/>
                    <a:pt x="6346" y="0"/>
                    <a:pt x="4520" y="0"/>
                  </a:cubicBezTo>
                  <a:close/>
                </a:path>
              </a:pathLst>
            </a:custGeom>
            <a:solidFill>
              <a:srgbClr val="F7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Google Shape;1547;p41">
              <a:extLst>
                <a:ext uri="{FF2B5EF4-FFF2-40B4-BE49-F238E27FC236}">
                  <a16:creationId xmlns:a16="http://schemas.microsoft.com/office/drawing/2014/main" id="{DDC33823-04CE-4BBF-8516-D2E3637049A5}"/>
                </a:ext>
              </a:extLst>
            </p:cNvPr>
            <p:cNvSpPr/>
            <p:nvPr/>
          </p:nvSpPr>
          <p:spPr>
            <a:xfrm>
              <a:off x="6726447" y="2154022"/>
              <a:ext cx="811" cy="27984"/>
            </a:xfrm>
            <a:custGeom>
              <a:avLst/>
              <a:gdLst/>
              <a:ahLst/>
              <a:cxnLst/>
              <a:rect l="l" t="t" r="r" b="b"/>
              <a:pathLst>
                <a:path w="47" h="1622" extrusionOk="0">
                  <a:moveTo>
                    <a:pt x="24" y="1"/>
                  </a:moveTo>
                  <a:cubicBezTo>
                    <a:pt x="1" y="275"/>
                    <a:pt x="1" y="549"/>
                    <a:pt x="1" y="823"/>
                  </a:cubicBezTo>
                  <a:cubicBezTo>
                    <a:pt x="1" y="1074"/>
                    <a:pt x="1" y="1348"/>
                    <a:pt x="24" y="1622"/>
                  </a:cubicBezTo>
                  <a:cubicBezTo>
                    <a:pt x="46" y="1348"/>
                    <a:pt x="46" y="1074"/>
                    <a:pt x="46" y="823"/>
                  </a:cubicBezTo>
                  <a:cubicBezTo>
                    <a:pt x="46" y="549"/>
                    <a:pt x="46" y="275"/>
                    <a:pt x="24" y="1"/>
                  </a:cubicBezTo>
                  <a:close/>
                </a:path>
              </a:pathLst>
            </a:custGeom>
            <a:solidFill>
              <a:srgbClr val="D19D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Google Shape;1548;p41">
              <a:extLst>
                <a:ext uri="{FF2B5EF4-FFF2-40B4-BE49-F238E27FC236}">
                  <a16:creationId xmlns:a16="http://schemas.microsoft.com/office/drawing/2014/main" id="{56EFE36C-F058-4989-8C28-451C78AE9E0C}"/>
                </a:ext>
              </a:extLst>
            </p:cNvPr>
            <p:cNvSpPr/>
            <p:nvPr/>
          </p:nvSpPr>
          <p:spPr>
            <a:xfrm>
              <a:off x="6569726" y="2213474"/>
              <a:ext cx="313875" cy="223920"/>
            </a:xfrm>
            <a:custGeom>
              <a:avLst/>
              <a:gdLst/>
              <a:ahLst/>
              <a:cxnLst/>
              <a:rect l="l" t="t" r="r" b="b"/>
              <a:pathLst>
                <a:path w="18193" h="12979" extrusionOk="0">
                  <a:moveTo>
                    <a:pt x="2388" y="1"/>
                  </a:moveTo>
                  <a:cubicBezTo>
                    <a:pt x="2376" y="1"/>
                    <a:pt x="2364" y="1"/>
                    <a:pt x="2351" y="2"/>
                  </a:cubicBezTo>
                  <a:cubicBezTo>
                    <a:pt x="0" y="116"/>
                    <a:pt x="2922" y="11597"/>
                    <a:pt x="4497" y="12966"/>
                  </a:cubicBezTo>
                  <a:cubicBezTo>
                    <a:pt x="4497" y="12966"/>
                    <a:pt x="4550" y="12978"/>
                    <a:pt x="4665" y="12978"/>
                  </a:cubicBezTo>
                  <a:cubicBezTo>
                    <a:pt x="5295" y="12978"/>
                    <a:pt x="7773" y="12619"/>
                    <a:pt x="13467" y="7968"/>
                  </a:cubicBezTo>
                  <a:lnTo>
                    <a:pt x="13467" y="7990"/>
                  </a:lnTo>
                  <a:cubicBezTo>
                    <a:pt x="13467" y="7990"/>
                    <a:pt x="13962" y="7441"/>
                    <a:pt x="14573" y="7441"/>
                  </a:cubicBezTo>
                  <a:cubicBezTo>
                    <a:pt x="14644" y="7441"/>
                    <a:pt x="14717" y="7449"/>
                    <a:pt x="14791" y="7465"/>
                  </a:cubicBezTo>
                  <a:cubicBezTo>
                    <a:pt x="15069" y="7521"/>
                    <a:pt x="15368" y="7550"/>
                    <a:pt x="15648" y="7550"/>
                  </a:cubicBezTo>
                  <a:cubicBezTo>
                    <a:pt x="16059" y="7550"/>
                    <a:pt x="16427" y="7487"/>
                    <a:pt x="16617" y="7351"/>
                  </a:cubicBezTo>
                  <a:cubicBezTo>
                    <a:pt x="16708" y="7283"/>
                    <a:pt x="16891" y="7123"/>
                    <a:pt x="17097" y="6918"/>
                  </a:cubicBezTo>
                  <a:cubicBezTo>
                    <a:pt x="17188" y="6826"/>
                    <a:pt x="17302" y="6735"/>
                    <a:pt x="17393" y="6621"/>
                  </a:cubicBezTo>
                  <a:cubicBezTo>
                    <a:pt x="17416" y="6598"/>
                    <a:pt x="17416" y="6598"/>
                    <a:pt x="17439" y="6575"/>
                  </a:cubicBezTo>
                  <a:cubicBezTo>
                    <a:pt x="17462" y="6552"/>
                    <a:pt x="17485" y="6530"/>
                    <a:pt x="17507" y="6507"/>
                  </a:cubicBezTo>
                  <a:cubicBezTo>
                    <a:pt x="17530" y="6484"/>
                    <a:pt x="17553" y="6461"/>
                    <a:pt x="17576" y="6438"/>
                  </a:cubicBezTo>
                  <a:cubicBezTo>
                    <a:pt x="17599" y="6416"/>
                    <a:pt x="17622" y="6393"/>
                    <a:pt x="17644" y="6370"/>
                  </a:cubicBezTo>
                  <a:cubicBezTo>
                    <a:pt x="17667" y="6347"/>
                    <a:pt x="17690" y="6301"/>
                    <a:pt x="17736" y="6279"/>
                  </a:cubicBezTo>
                  <a:cubicBezTo>
                    <a:pt x="17736" y="6256"/>
                    <a:pt x="17758" y="6256"/>
                    <a:pt x="17758" y="6233"/>
                  </a:cubicBezTo>
                  <a:cubicBezTo>
                    <a:pt x="17804" y="6187"/>
                    <a:pt x="17850" y="6142"/>
                    <a:pt x="17873" y="6096"/>
                  </a:cubicBezTo>
                  <a:cubicBezTo>
                    <a:pt x="17895" y="6096"/>
                    <a:pt x="17895" y="6073"/>
                    <a:pt x="17918" y="6073"/>
                  </a:cubicBezTo>
                  <a:cubicBezTo>
                    <a:pt x="17941" y="6027"/>
                    <a:pt x="17964" y="6005"/>
                    <a:pt x="17987" y="5982"/>
                  </a:cubicBezTo>
                  <a:cubicBezTo>
                    <a:pt x="17987" y="5959"/>
                    <a:pt x="17987" y="5959"/>
                    <a:pt x="18010" y="5936"/>
                  </a:cubicBezTo>
                  <a:cubicBezTo>
                    <a:pt x="18032" y="5913"/>
                    <a:pt x="18055" y="5891"/>
                    <a:pt x="18078" y="5845"/>
                  </a:cubicBezTo>
                  <a:cubicBezTo>
                    <a:pt x="18078" y="5845"/>
                    <a:pt x="18078" y="5845"/>
                    <a:pt x="18078" y="5822"/>
                  </a:cubicBezTo>
                  <a:cubicBezTo>
                    <a:pt x="18101" y="5799"/>
                    <a:pt x="18124" y="5754"/>
                    <a:pt x="18146" y="5731"/>
                  </a:cubicBezTo>
                  <a:cubicBezTo>
                    <a:pt x="18146" y="5731"/>
                    <a:pt x="18146" y="5731"/>
                    <a:pt x="18146" y="5708"/>
                  </a:cubicBezTo>
                  <a:cubicBezTo>
                    <a:pt x="18169" y="5685"/>
                    <a:pt x="18169" y="5662"/>
                    <a:pt x="18169" y="5662"/>
                  </a:cubicBezTo>
                  <a:cubicBezTo>
                    <a:pt x="18169" y="5639"/>
                    <a:pt x="18169" y="5639"/>
                    <a:pt x="18169" y="5639"/>
                  </a:cubicBezTo>
                  <a:cubicBezTo>
                    <a:pt x="18192" y="5617"/>
                    <a:pt x="18192" y="5594"/>
                    <a:pt x="18169" y="5594"/>
                  </a:cubicBezTo>
                  <a:cubicBezTo>
                    <a:pt x="18169" y="5594"/>
                    <a:pt x="18169" y="5594"/>
                    <a:pt x="18169" y="5571"/>
                  </a:cubicBezTo>
                  <a:cubicBezTo>
                    <a:pt x="18169" y="5571"/>
                    <a:pt x="18146" y="5548"/>
                    <a:pt x="18146" y="5548"/>
                  </a:cubicBezTo>
                  <a:cubicBezTo>
                    <a:pt x="18124" y="5548"/>
                    <a:pt x="18078" y="5548"/>
                    <a:pt x="18032" y="5594"/>
                  </a:cubicBezTo>
                  <a:cubicBezTo>
                    <a:pt x="18032" y="5594"/>
                    <a:pt x="18010" y="5617"/>
                    <a:pt x="17964" y="5639"/>
                  </a:cubicBezTo>
                  <a:cubicBezTo>
                    <a:pt x="17918" y="5662"/>
                    <a:pt x="17873" y="5708"/>
                    <a:pt x="17804" y="5776"/>
                  </a:cubicBezTo>
                  <a:cubicBezTo>
                    <a:pt x="17781" y="5799"/>
                    <a:pt x="17736" y="5822"/>
                    <a:pt x="17713" y="5868"/>
                  </a:cubicBezTo>
                  <a:cubicBezTo>
                    <a:pt x="17576" y="5982"/>
                    <a:pt x="17462" y="6096"/>
                    <a:pt x="17325" y="6210"/>
                  </a:cubicBezTo>
                  <a:cubicBezTo>
                    <a:pt x="17188" y="6324"/>
                    <a:pt x="17051" y="6438"/>
                    <a:pt x="16937" y="6484"/>
                  </a:cubicBezTo>
                  <a:cubicBezTo>
                    <a:pt x="17325" y="5913"/>
                    <a:pt x="17736" y="5229"/>
                    <a:pt x="17507" y="5229"/>
                  </a:cubicBezTo>
                  <a:cubicBezTo>
                    <a:pt x="17506" y="5228"/>
                    <a:pt x="17504" y="5228"/>
                    <a:pt x="17502" y="5228"/>
                  </a:cubicBezTo>
                  <a:cubicBezTo>
                    <a:pt x="17358" y="5228"/>
                    <a:pt x="16886" y="6077"/>
                    <a:pt x="16526" y="6370"/>
                  </a:cubicBezTo>
                  <a:cubicBezTo>
                    <a:pt x="16914" y="5799"/>
                    <a:pt x="17279" y="5160"/>
                    <a:pt x="17074" y="5160"/>
                  </a:cubicBezTo>
                  <a:cubicBezTo>
                    <a:pt x="17072" y="5160"/>
                    <a:pt x="17070" y="5160"/>
                    <a:pt x="17069" y="5160"/>
                  </a:cubicBezTo>
                  <a:cubicBezTo>
                    <a:pt x="16901" y="5160"/>
                    <a:pt x="16294" y="6235"/>
                    <a:pt x="15955" y="6393"/>
                  </a:cubicBezTo>
                  <a:cubicBezTo>
                    <a:pt x="15750" y="6370"/>
                    <a:pt x="15499" y="6347"/>
                    <a:pt x="15248" y="6347"/>
                  </a:cubicBezTo>
                  <a:cubicBezTo>
                    <a:pt x="15704" y="5982"/>
                    <a:pt x="16229" y="5502"/>
                    <a:pt x="16252" y="4955"/>
                  </a:cubicBezTo>
                  <a:lnTo>
                    <a:pt x="16252" y="4955"/>
                  </a:lnTo>
                  <a:cubicBezTo>
                    <a:pt x="16115" y="5000"/>
                    <a:pt x="16047" y="5137"/>
                    <a:pt x="15932" y="5229"/>
                  </a:cubicBezTo>
                  <a:cubicBezTo>
                    <a:pt x="15567" y="5662"/>
                    <a:pt x="14974" y="5822"/>
                    <a:pt x="14426" y="5982"/>
                  </a:cubicBezTo>
                  <a:cubicBezTo>
                    <a:pt x="13901" y="6164"/>
                    <a:pt x="13239" y="6507"/>
                    <a:pt x="12942" y="6963"/>
                  </a:cubicBezTo>
                  <a:lnTo>
                    <a:pt x="5730" y="10889"/>
                  </a:lnTo>
                  <a:cubicBezTo>
                    <a:pt x="5730" y="10889"/>
                    <a:pt x="4713" y="1"/>
                    <a:pt x="2388" y="1"/>
                  </a:cubicBezTo>
                  <a:close/>
                </a:path>
              </a:pathLst>
            </a:custGeom>
            <a:solidFill>
              <a:srgbClr val="F7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Google Shape;1549;p41">
              <a:extLst>
                <a:ext uri="{FF2B5EF4-FFF2-40B4-BE49-F238E27FC236}">
                  <a16:creationId xmlns:a16="http://schemas.microsoft.com/office/drawing/2014/main" id="{D770A4C0-394A-47F4-9C26-C51AD8B3E1EF}"/>
                </a:ext>
              </a:extLst>
            </p:cNvPr>
            <p:cNvSpPr/>
            <p:nvPr/>
          </p:nvSpPr>
          <p:spPr>
            <a:xfrm>
              <a:off x="6781190" y="2298546"/>
              <a:ext cx="102790" cy="68941"/>
            </a:xfrm>
            <a:custGeom>
              <a:avLst/>
              <a:gdLst/>
              <a:ahLst/>
              <a:cxnLst/>
              <a:rect l="l" t="t" r="r" b="b"/>
              <a:pathLst>
                <a:path w="5958" h="3996" extrusionOk="0">
                  <a:moveTo>
                    <a:pt x="1416" y="1393"/>
                  </a:moveTo>
                  <a:cubicBezTo>
                    <a:pt x="1119" y="1553"/>
                    <a:pt x="868" y="1758"/>
                    <a:pt x="685" y="2032"/>
                  </a:cubicBezTo>
                  <a:cubicBezTo>
                    <a:pt x="868" y="1758"/>
                    <a:pt x="1142" y="1553"/>
                    <a:pt x="1416" y="1393"/>
                  </a:cubicBezTo>
                  <a:close/>
                  <a:moveTo>
                    <a:pt x="3995" y="1"/>
                  </a:moveTo>
                  <a:cubicBezTo>
                    <a:pt x="3835" y="69"/>
                    <a:pt x="3744" y="229"/>
                    <a:pt x="3630" y="343"/>
                  </a:cubicBezTo>
                  <a:cubicBezTo>
                    <a:pt x="3516" y="457"/>
                    <a:pt x="3379" y="549"/>
                    <a:pt x="3242" y="640"/>
                  </a:cubicBezTo>
                  <a:cubicBezTo>
                    <a:pt x="2945" y="800"/>
                    <a:pt x="2625" y="891"/>
                    <a:pt x="2329" y="1005"/>
                  </a:cubicBezTo>
                  <a:cubicBezTo>
                    <a:pt x="2009" y="1096"/>
                    <a:pt x="1690" y="1211"/>
                    <a:pt x="1416" y="1393"/>
                  </a:cubicBezTo>
                  <a:cubicBezTo>
                    <a:pt x="1712" y="1233"/>
                    <a:pt x="2009" y="1119"/>
                    <a:pt x="2329" y="1028"/>
                  </a:cubicBezTo>
                  <a:cubicBezTo>
                    <a:pt x="2648" y="937"/>
                    <a:pt x="2968" y="845"/>
                    <a:pt x="3242" y="663"/>
                  </a:cubicBezTo>
                  <a:cubicBezTo>
                    <a:pt x="3402" y="594"/>
                    <a:pt x="3538" y="503"/>
                    <a:pt x="3653" y="366"/>
                  </a:cubicBezTo>
                  <a:cubicBezTo>
                    <a:pt x="3754" y="265"/>
                    <a:pt x="3838" y="145"/>
                    <a:pt x="3967" y="72"/>
                  </a:cubicBezTo>
                  <a:lnTo>
                    <a:pt x="3967" y="72"/>
                  </a:lnTo>
                  <a:cubicBezTo>
                    <a:pt x="3932" y="348"/>
                    <a:pt x="3780" y="584"/>
                    <a:pt x="3607" y="800"/>
                  </a:cubicBezTo>
                  <a:cubicBezTo>
                    <a:pt x="3424" y="1028"/>
                    <a:pt x="3196" y="1211"/>
                    <a:pt x="2968" y="1393"/>
                  </a:cubicBezTo>
                  <a:cubicBezTo>
                    <a:pt x="2968" y="1393"/>
                    <a:pt x="2945" y="1416"/>
                    <a:pt x="2945" y="1416"/>
                  </a:cubicBezTo>
                  <a:cubicBezTo>
                    <a:pt x="2945" y="1439"/>
                    <a:pt x="2968" y="1439"/>
                    <a:pt x="2991" y="1439"/>
                  </a:cubicBezTo>
                  <a:cubicBezTo>
                    <a:pt x="3219" y="1439"/>
                    <a:pt x="3447" y="1462"/>
                    <a:pt x="3698" y="1485"/>
                  </a:cubicBezTo>
                  <a:cubicBezTo>
                    <a:pt x="3949" y="1348"/>
                    <a:pt x="4086" y="1142"/>
                    <a:pt x="4246" y="937"/>
                  </a:cubicBezTo>
                  <a:cubicBezTo>
                    <a:pt x="4406" y="731"/>
                    <a:pt x="4543" y="503"/>
                    <a:pt x="4725" y="320"/>
                  </a:cubicBezTo>
                  <a:cubicBezTo>
                    <a:pt x="4758" y="288"/>
                    <a:pt x="4790" y="256"/>
                    <a:pt x="4814" y="256"/>
                  </a:cubicBezTo>
                  <a:cubicBezTo>
                    <a:pt x="4824" y="256"/>
                    <a:pt x="4833" y="261"/>
                    <a:pt x="4840" y="275"/>
                  </a:cubicBezTo>
                  <a:cubicBezTo>
                    <a:pt x="4840" y="298"/>
                    <a:pt x="4840" y="366"/>
                    <a:pt x="4817" y="435"/>
                  </a:cubicBezTo>
                  <a:cubicBezTo>
                    <a:pt x="4771" y="549"/>
                    <a:pt x="4703" y="663"/>
                    <a:pt x="4657" y="777"/>
                  </a:cubicBezTo>
                  <a:cubicBezTo>
                    <a:pt x="4520" y="982"/>
                    <a:pt x="4383" y="1211"/>
                    <a:pt x="4246" y="1416"/>
                  </a:cubicBezTo>
                  <a:cubicBezTo>
                    <a:pt x="4246" y="1439"/>
                    <a:pt x="4246" y="1462"/>
                    <a:pt x="4246" y="1462"/>
                  </a:cubicBezTo>
                  <a:cubicBezTo>
                    <a:pt x="4257" y="1473"/>
                    <a:pt x="4269" y="1479"/>
                    <a:pt x="4277" y="1479"/>
                  </a:cubicBezTo>
                  <a:cubicBezTo>
                    <a:pt x="4286" y="1479"/>
                    <a:pt x="4292" y="1473"/>
                    <a:pt x="4292" y="1462"/>
                  </a:cubicBezTo>
                  <a:cubicBezTo>
                    <a:pt x="4295" y="1459"/>
                    <a:pt x="4299" y="1456"/>
                    <a:pt x="4302" y="1453"/>
                  </a:cubicBezTo>
                  <a:lnTo>
                    <a:pt x="4302" y="1453"/>
                  </a:lnTo>
                  <a:lnTo>
                    <a:pt x="4315" y="1462"/>
                  </a:lnTo>
                  <a:cubicBezTo>
                    <a:pt x="4322" y="1449"/>
                    <a:pt x="4329" y="1437"/>
                    <a:pt x="4337" y="1425"/>
                  </a:cubicBezTo>
                  <a:lnTo>
                    <a:pt x="4337" y="1425"/>
                  </a:lnTo>
                  <a:cubicBezTo>
                    <a:pt x="4518" y="1271"/>
                    <a:pt x="4646" y="1081"/>
                    <a:pt x="4794" y="891"/>
                  </a:cubicBezTo>
                  <a:cubicBezTo>
                    <a:pt x="4931" y="708"/>
                    <a:pt x="5068" y="457"/>
                    <a:pt x="5250" y="343"/>
                  </a:cubicBezTo>
                  <a:cubicBezTo>
                    <a:pt x="5256" y="338"/>
                    <a:pt x="5262" y="335"/>
                    <a:pt x="5267" y="335"/>
                  </a:cubicBezTo>
                  <a:cubicBezTo>
                    <a:pt x="5282" y="335"/>
                    <a:pt x="5290" y="360"/>
                    <a:pt x="5273" y="412"/>
                  </a:cubicBezTo>
                  <a:cubicBezTo>
                    <a:pt x="5273" y="480"/>
                    <a:pt x="5250" y="526"/>
                    <a:pt x="5228" y="594"/>
                  </a:cubicBezTo>
                  <a:cubicBezTo>
                    <a:pt x="5159" y="686"/>
                    <a:pt x="5113" y="800"/>
                    <a:pt x="5045" y="914"/>
                  </a:cubicBezTo>
                  <a:cubicBezTo>
                    <a:pt x="4931" y="1119"/>
                    <a:pt x="4794" y="1348"/>
                    <a:pt x="4657" y="1553"/>
                  </a:cubicBezTo>
                  <a:cubicBezTo>
                    <a:pt x="4657" y="1553"/>
                    <a:pt x="4657" y="1576"/>
                    <a:pt x="4657" y="1576"/>
                  </a:cubicBezTo>
                  <a:cubicBezTo>
                    <a:pt x="4657" y="1599"/>
                    <a:pt x="4680" y="1599"/>
                    <a:pt x="4703" y="1599"/>
                  </a:cubicBezTo>
                  <a:cubicBezTo>
                    <a:pt x="4976" y="1439"/>
                    <a:pt x="5182" y="1211"/>
                    <a:pt x="5410" y="1005"/>
                  </a:cubicBezTo>
                  <a:cubicBezTo>
                    <a:pt x="5524" y="891"/>
                    <a:pt x="5638" y="800"/>
                    <a:pt x="5753" y="708"/>
                  </a:cubicBezTo>
                  <a:cubicBezTo>
                    <a:pt x="5801" y="676"/>
                    <a:pt x="5849" y="644"/>
                    <a:pt x="5874" y="644"/>
                  </a:cubicBezTo>
                  <a:cubicBezTo>
                    <a:pt x="5884" y="644"/>
                    <a:pt x="5889" y="649"/>
                    <a:pt x="5889" y="663"/>
                  </a:cubicBezTo>
                  <a:cubicBezTo>
                    <a:pt x="5889" y="731"/>
                    <a:pt x="5844" y="800"/>
                    <a:pt x="5821" y="868"/>
                  </a:cubicBezTo>
                  <a:cubicBezTo>
                    <a:pt x="5479" y="1348"/>
                    <a:pt x="5022" y="1781"/>
                    <a:pt x="4588" y="2192"/>
                  </a:cubicBezTo>
                  <a:cubicBezTo>
                    <a:pt x="4474" y="2306"/>
                    <a:pt x="4360" y="2398"/>
                    <a:pt x="4223" y="2466"/>
                  </a:cubicBezTo>
                  <a:cubicBezTo>
                    <a:pt x="4086" y="2534"/>
                    <a:pt x="3927" y="2557"/>
                    <a:pt x="3790" y="2580"/>
                  </a:cubicBezTo>
                  <a:cubicBezTo>
                    <a:pt x="3667" y="2590"/>
                    <a:pt x="3540" y="2595"/>
                    <a:pt x="3412" y="2595"/>
                  </a:cubicBezTo>
                  <a:cubicBezTo>
                    <a:pt x="3232" y="2595"/>
                    <a:pt x="3050" y="2584"/>
                    <a:pt x="2877" y="2557"/>
                  </a:cubicBezTo>
                  <a:cubicBezTo>
                    <a:pt x="2717" y="2557"/>
                    <a:pt x="2580" y="2512"/>
                    <a:pt x="2420" y="2489"/>
                  </a:cubicBezTo>
                  <a:cubicBezTo>
                    <a:pt x="2383" y="2483"/>
                    <a:pt x="2345" y="2480"/>
                    <a:pt x="2305" y="2480"/>
                  </a:cubicBezTo>
                  <a:cubicBezTo>
                    <a:pt x="2197" y="2480"/>
                    <a:pt x="2081" y="2501"/>
                    <a:pt x="1964" y="2534"/>
                  </a:cubicBezTo>
                  <a:cubicBezTo>
                    <a:pt x="1667" y="2649"/>
                    <a:pt x="1416" y="2831"/>
                    <a:pt x="1210" y="3037"/>
                  </a:cubicBezTo>
                  <a:cubicBezTo>
                    <a:pt x="1005" y="3196"/>
                    <a:pt x="799" y="3356"/>
                    <a:pt x="594" y="3516"/>
                  </a:cubicBezTo>
                  <a:lnTo>
                    <a:pt x="1" y="3995"/>
                  </a:lnTo>
                  <a:lnTo>
                    <a:pt x="617" y="3539"/>
                  </a:lnTo>
                  <a:cubicBezTo>
                    <a:pt x="799" y="3379"/>
                    <a:pt x="1028" y="3219"/>
                    <a:pt x="1210" y="3059"/>
                  </a:cubicBezTo>
                  <a:cubicBezTo>
                    <a:pt x="1439" y="2854"/>
                    <a:pt x="1690" y="2671"/>
                    <a:pt x="1986" y="2580"/>
                  </a:cubicBezTo>
                  <a:cubicBezTo>
                    <a:pt x="2087" y="2547"/>
                    <a:pt x="2199" y="2526"/>
                    <a:pt x="2306" y="2526"/>
                  </a:cubicBezTo>
                  <a:cubicBezTo>
                    <a:pt x="2345" y="2526"/>
                    <a:pt x="2383" y="2528"/>
                    <a:pt x="2420" y="2534"/>
                  </a:cubicBezTo>
                  <a:cubicBezTo>
                    <a:pt x="2580" y="2557"/>
                    <a:pt x="2717" y="2580"/>
                    <a:pt x="2877" y="2603"/>
                  </a:cubicBezTo>
                  <a:cubicBezTo>
                    <a:pt x="3050" y="2630"/>
                    <a:pt x="3232" y="2641"/>
                    <a:pt x="3412" y="2641"/>
                  </a:cubicBezTo>
                  <a:cubicBezTo>
                    <a:pt x="3540" y="2641"/>
                    <a:pt x="3667" y="2635"/>
                    <a:pt x="3790" y="2626"/>
                  </a:cubicBezTo>
                  <a:cubicBezTo>
                    <a:pt x="3949" y="2603"/>
                    <a:pt x="4109" y="2580"/>
                    <a:pt x="4246" y="2512"/>
                  </a:cubicBezTo>
                  <a:cubicBezTo>
                    <a:pt x="4383" y="2443"/>
                    <a:pt x="4497" y="2329"/>
                    <a:pt x="4611" y="2238"/>
                  </a:cubicBezTo>
                  <a:cubicBezTo>
                    <a:pt x="5068" y="1804"/>
                    <a:pt x="5501" y="1393"/>
                    <a:pt x="5867" y="891"/>
                  </a:cubicBezTo>
                  <a:cubicBezTo>
                    <a:pt x="5912" y="823"/>
                    <a:pt x="5958" y="777"/>
                    <a:pt x="5958" y="663"/>
                  </a:cubicBezTo>
                  <a:cubicBezTo>
                    <a:pt x="5958" y="611"/>
                    <a:pt x="5907" y="586"/>
                    <a:pt x="5862" y="586"/>
                  </a:cubicBezTo>
                  <a:cubicBezTo>
                    <a:pt x="5847" y="586"/>
                    <a:pt x="5832" y="589"/>
                    <a:pt x="5821" y="594"/>
                  </a:cubicBezTo>
                  <a:cubicBezTo>
                    <a:pt x="5775" y="617"/>
                    <a:pt x="5753" y="640"/>
                    <a:pt x="5730" y="663"/>
                  </a:cubicBezTo>
                  <a:cubicBezTo>
                    <a:pt x="5593" y="754"/>
                    <a:pt x="5479" y="845"/>
                    <a:pt x="5365" y="960"/>
                  </a:cubicBezTo>
                  <a:cubicBezTo>
                    <a:pt x="5177" y="1129"/>
                    <a:pt x="5004" y="1313"/>
                    <a:pt x="4809" y="1449"/>
                  </a:cubicBezTo>
                  <a:lnTo>
                    <a:pt x="4809" y="1449"/>
                  </a:lnTo>
                  <a:cubicBezTo>
                    <a:pt x="4918" y="1285"/>
                    <a:pt x="5023" y="1118"/>
                    <a:pt x="5113" y="937"/>
                  </a:cubicBezTo>
                  <a:cubicBezTo>
                    <a:pt x="5182" y="845"/>
                    <a:pt x="5228" y="731"/>
                    <a:pt x="5296" y="617"/>
                  </a:cubicBezTo>
                  <a:cubicBezTo>
                    <a:pt x="5319" y="549"/>
                    <a:pt x="5342" y="503"/>
                    <a:pt x="5342" y="435"/>
                  </a:cubicBezTo>
                  <a:cubicBezTo>
                    <a:pt x="5342" y="389"/>
                    <a:pt x="5365" y="366"/>
                    <a:pt x="5342" y="320"/>
                  </a:cubicBezTo>
                  <a:cubicBezTo>
                    <a:pt x="5325" y="287"/>
                    <a:pt x="5296" y="266"/>
                    <a:pt x="5264" y="266"/>
                  </a:cubicBezTo>
                  <a:cubicBezTo>
                    <a:pt x="5252" y="266"/>
                    <a:pt x="5240" y="269"/>
                    <a:pt x="5228" y="275"/>
                  </a:cubicBezTo>
                  <a:cubicBezTo>
                    <a:pt x="5091" y="343"/>
                    <a:pt x="5022" y="457"/>
                    <a:pt x="4954" y="549"/>
                  </a:cubicBezTo>
                  <a:lnTo>
                    <a:pt x="4725" y="845"/>
                  </a:lnTo>
                  <a:cubicBezTo>
                    <a:pt x="4661" y="942"/>
                    <a:pt x="4592" y="1038"/>
                    <a:pt x="4518" y="1129"/>
                  </a:cubicBezTo>
                  <a:lnTo>
                    <a:pt x="4518" y="1129"/>
                  </a:lnTo>
                  <a:cubicBezTo>
                    <a:pt x="4583" y="1021"/>
                    <a:pt x="4646" y="913"/>
                    <a:pt x="4703" y="800"/>
                  </a:cubicBezTo>
                  <a:cubicBezTo>
                    <a:pt x="4771" y="686"/>
                    <a:pt x="4840" y="571"/>
                    <a:pt x="4862" y="435"/>
                  </a:cubicBezTo>
                  <a:cubicBezTo>
                    <a:pt x="4885" y="389"/>
                    <a:pt x="4931" y="320"/>
                    <a:pt x="4885" y="229"/>
                  </a:cubicBezTo>
                  <a:cubicBezTo>
                    <a:pt x="4872" y="202"/>
                    <a:pt x="4835" y="191"/>
                    <a:pt x="4802" y="191"/>
                  </a:cubicBezTo>
                  <a:cubicBezTo>
                    <a:pt x="4779" y="191"/>
                    <a:pt x="4758" y="197"/>
                    <a:pt x="4748" y="206"/>
                  </a:cubicBezTo>
                  <a:cubicBezTo>
                    <a:pt x="4725" y="229"/>
                    <a:pt x="4703" y="252"/>
                    <a:pt x="4680" y="275"/>
                  </a:cubicBezTo>
                  <a:cubicBezTo>
                    <a:pt x="4497" y="480"/>
                    <a:pt x="4360" y="686"/>
                    <a:pt x="4200" y="891"/>
                  </a:cubicBezTo>
                  <a:cubicBezTo>
                    <a:pt x="4042" y="1095"/>
                    <a:pt x="3906" y="1320"/>
                    <a:pt x="3682" y="1436"/>
                  </a:cubicBezTo>
                  <a:lnTo>
                    <a:pt x="3682" y="1436"/>
                  </a:lnTo>
                  <a:cubicBezTo>
                    <a:pt x="3477" y="1397"/>
                    <a:pt x="3254" y="1394"/>
                    <a:pt x="3047" y="1393"/>
                  </a:cubicBezTo>
                  <a:lnTo>
                    <a:pt x="3047" y="1393"/>
                  </a:lnTo>
                  <a:cubicBezTo>
                    <a:pt x="3256" y="1222"/>
                    <a:pt x="3464" y="1032"/>
                    <a:pt x="3653" y="823"/>
                  </a:cubicBezTo>
                  <a:cubicBezTo>
                    <a:pt x="3831" y="622"/>
                    <a:pt x="3987" y="357"/>
                    <a:pt x="4016" y="47"/>
                  </a:cubicBezTo>
                  <a:lnTo>
                    <a:pt x="4016" y="47"/>
                  </a:lnTo>
                  <a:cubicBezTo>
                    <a:pt x="4017" y="47"/>
                    <a:pt x="4017" y="47"/>
                    <a:pt x="4018" y="47"/>
                  </a:cubicBezTo>
                  <a:lnTo>
                    <a:pt x="4016" y="46"/>
                  </a:lnTo>
                  <a:lnTo>
                    <a:pt x="4016" y="46"/>
                  </a:lnTo>
                  <a:cubicBezTo>
                    <a:pt x="4017" y="38"/>
                    <a:pt x="4017" y="31"/>
                    <a:pt x="4018" y="24"/>
                  </a:cubicBezTo>
                  <a:cubicBezTo>
                    <a:pt x="4018" y="24"/>
                    <a:pt x="3995" y="1"/>
                    <a:pt x="3995" y="1"/>
                  </a:cubicBezTo>
                  <a:close/>
                </a:path>
              </a:pathLst>
            </a:custGeom>
            <a:solidFill>
              <a:srgbClr val="D19D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Google Shape;1550;p41">
              <a:extLst>
                <a:ext uri="{FF2B5EF4-FFF2-40B4-BE49-F238E27FC236}">
                  <a16:creationId xmlns:a16="http://schemas.microsoft.com/office/drawing/2014/main" id="{DBD24278-8B75-4738-AB79-886D842C4547}"/>
                </a:ext>
              </a:extLst>
            </p:cNvPr>
            <p:cNvSpPr/>
            <p:nvPr/>
          </p:nvSpPr>
          <p:spPr>
            <a:xfrm>
              <a:off x="6651640" y="2172534"/>
              <a:ext cx="10645" cy="11042"/>
            </a:xfrm>
            <a:custGeom>
              <a:avLst/>
              <a:gdLst/>
              <a:ahLst/>
              <a:cxnLst/>
              <a:rect l="l" t="t" r="r" b="b"/>
              <a:pathLst>
                <a:path w="617" h="640" extrusionOk="0">
                  <a:moveTo>
                    <a:pt x="297" y="1"/>
                  </a:moveTo>
                  <a:cubicBezTo>
                    <a:pt x="137" y="1"/>
                    <a:pt x="0" y="138"/>
                    <a:pt x="0" y="320"/>
                  </a:cubicBezTo>
                  <a:cubicBezTo>
                    <a:pt x="0" y="480"/>
                    <a:pt x="137" y="640"/>
                    <a:pt x="297" y="640"/>
                  </a:cubicBezTo>
                  <a:cubicBezTo>
                    <a:pt x="479" y="640"/>
                    <a:pt x="616" y="480"/>
                    <a:pt x="616" y="320"/>
                  </a:cubicBezTo>
                  <a:cubicBezTo>
                    <a:pt x="616" y="138"/>
                    <a:pt x="479" y="1"/>
                    <a:pt x="297" y="1"/>
                  </a:cubicBezTo>
                  <a:close/>
                </a:path>
              </a:pathLst>
            </a:custGeom>
            <a:solidFill>
              <a:srgbClr val="F2BB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Google Shape;1551;p41">
              <a:extLst>
                <a:ext uri="{FF2B5EF4-FFF2-40B4-BE49-F238E27FC236}">
                  <a16:creationId xmlns:a16="http://schemas.microsoft.com/office/drawing/2014/main" id="{3F0862F8-6337-44E2-9AE5-F7D81B31D66C}"/>
                </a:ext>
              </a:extLst>
            </p:cNvPr>
            <p:cNvSpPr/>
            <p:nvPr/>
          </p:nvSpPr>
          <p:spPr>
            <a:xfrm>
              <a:off x="6659508" y="2181988"/>
              <a:ext cx="11042" cy="11042"/>
            </a:xfrm>
            <a:custGeom>
              <a:avLst/>
              <a:gdLst/>
              <a:ahLst/>
              <a:cxnLst/>
              <a:rect l="l" t="t" r="r" b="b"/>
              <a:pathLst>
                <a:path w="640" h="640" extrusionOk="0">
                  <a:moveTo>
                    <a:pt x="320" y="1"/>
                  </a:moveTo>
                  <a:cubicBezTo>
                    <a:pt x="137" y="1"/>
                    <a:pt x="1" y="138"/>
                    <a:pt x="1" y="320"/>
                  </a:cubicBezTo>
                  <a:cubicBezTo>
                    <a:pt x="1" y="503"/>
                    <a:pt x="137" y="640"/>
                    <a:pt x="320" y="640"/>
                  </a:cubicBezTo>
                  <a:cubicBezTo>
                    <a:pt x="480" y="640"/>
                    <a:pt x="640" y="503"/>
                    <a:pt x="640" y="320"/>
                  </a:cubicBezTo>
                  <a:cubicBezTo>
                    <a:pt x="640" y="138"/>
                    <a:pt x="480" y="1"/>
                    <a:pt x="320" y="1"/>
                  </a:cubicBezTo>
                  <a:close/>
                </a:path>
              </a:pathLst>
            </a:custGeom>
            <a:solidFill>
              <a:srgbClr val="F2BB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Google Shape;1552;p41">
              <a:extLst>
                <a:ext uri="{FF2B5EF4-FFF2-40B4-BE49-F238E27FC236}">
                  <a16:creationId xmlns:a16="http://schemas.microsoft.com/office/drawing/2014/main" id="{CB6DBB9D-A60C-44FA-9890-6772C6717318}"/>
                </a:ext>
              </a:extLst>
            </p:cNvPr>
            <p:cNvSpPr/>
            <p:nvPr/>
          </p:nvSpPr>
          <p:spPr>
            <a:xfrm>
              <a:off x="6668565" y="2191046"/>
              <a:ext cx="11042" cy="10645"/>
            </a:xfrm>
            <a:custGeom>
              <a:avLst/>
              <a:gdLst/>
              <a:ahLst/>
              <a:cxnLst/>
              <a:rect l="l" t="t" r="r" b="b"/>
              <a:pathLst>
                <a:path w="640" h="617" extrusionOk="0">
                  <a:moveTo>
                    <a:pt x="320" y="1"/>
                  </a:moveTo>
                  <a:cubicBezTo>
                    <a:pt x="137" y="1"/>
                    <a:pt x="1" y="138"/>
                    <a:pt x="1" y="297"/>
                  </a:cubicBezTo>
                  <a:cubicBezTo>
                    <a:pt x="1" y="480"/>
                    <a:pt x="137" y="617"/>
                    <a:pt x="320" y="617"/>
                  </a:cubicBezTo>
                  <a:cubicBezTo>
                    <a:pt x="480" y="617"/>
                    <a:pt x="640" y="480"/>
                    <a:pt x="640" y="297"/>
                  </a:cubicBezTo>
                  <a:cubicBezTo>
                    <a:pt x="640" y="138"/>
                    <a:pt x="480" y="1"/>
                    <a:pt x="320" y="1"/>
                  </a:cubicBezTo>
                  <a:close/>
                </a:path>
              </a:pathLst>
            </a:custGeom>
            <a:solidFill>
              <a:srgbClr val="F2BB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Google Shape;1553;p41">
              <a:extLst>
                <a:ext uri="{FF2B5EF4-FFF2-40B4-BE49-F238E27FC236}">
                  <a16:creationId xmlns:a16="http://schemas.microsoft.com/office/drawing/2014/main" id="{358D934D-4CB4-4136-94CC-3D3A224B45B7}"/>
                </a:ext>
              </a:extLst>
            </p:cNvPr>
            <p:cNvSpPr/>
            <p:nvPr/>
          </p:nvSpPr>
          <p:spPr>
            <a:xfrm>
              <a:off x="6679193" y="2197740"/>
              <a:ext cx="10662" cy="1064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20" y="1"/>
                  </a:moveTo>
                  <a:cubicBezTo>
                    <a:pt x="138" y="1"/>
                    <a:pt x="1" y="138"/>
                    <a:pt x="1" y="320"/>
                  </a:cubicBezTo>
                  <a:cubicBezTo>
                    <a:pt x="1" y="480"/>
                    <a:pt x="138" y="617"/>
                    <a:pt x="320" y="617"/>
                  </a:cubicBezTo>
                  <a:cubicBezTo>
                    <a:pt x="480" y="617"/>
                    <a:pt x="617" y="480"/>
                    <a:pt x="617" y="320"/>
                  </a:cubicBezTo>
                  <a:cubicBezTo>
                    <a:pt x="617" y="138"/>
                    <a:pt x="480" y="1"/>
                    <a:pt x="320" y="1"/>
                  </a:cubicBezTo>
                  <a:close/>
                </a:path>
              </a:pathLst>
            </a:custGeom>
            <a:solidFill>
              <a:srgbClr val="F2BB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Google Shape;1554;p41">
              <a:extLst>
                <a:ext uri="{FF2B5EF4-FFF2-40B4-BE49-F238E27FC236}">
                  <a16:creationId xmlns:a16="http://schemas.microsoft.com/office/drawing/2014/main" id="{6F8FC44D-1D9F-4E27-8EF3-880BEB4B55C6}"/>
                </a:ext>
              </a:extLst>
            </p:cNvPr>
            <p:cNvSpPr/>
            <p:nvPr/>
          </p:nvSpPr>
          <p:spPr>
            <a:xfrm>
              <a:off x="6690217" y="2203261"/>
              <a:ext cx="11059" cy="10645"/>
            </a:xfrm>
            <a:custGeom>
              <a:avLst/>
              <a:gdLst/>
              <a:ahLst/>
              <a:cxnLst/>
              <a:rect l="l" t="t" r="r" b="b"/>
              <a:pathLst>
                <a:path w="641" h="617" extrusionOk="0">
                  <a:moveTo>
                    <a:pt x="320" y="0"/>
                  </a:moveTo>
                  <a:cubicBezTo>
                    <a:pt x="138" y="0"/>
                    <a:pt x="1" y="137"/>
                    <a:pt x="1" y="297"/>
                  </a:cubicBezTo>
                  <a:cubicBezTo>
                    <a:pt x="1" y="479"/>
                    <a:pt x="138" y="616"/>
                    <a:pt x="320" y="616"/>
                  </a:cubicBezTo>
                  <a:cubicBezTo>
                    <a:pt x="503" y="616"/>
                    <a:pt x="640" y="479"/>
                    <a:pt x="640" y="297"/>
                  </a:cubicBezTo>
                  <a:cubicBezTo>
                    <a:pt x="640" y="137"/>
                    <a:pt x="503" y="0"/>
                    <a:pt x="320" y="0"/>
                  </a:cubicBezTo>
                  <a:close/>
                </a:path>
              </a:pathLst>
            </a:custGeom>
            <a:solidFill>
              <a:srgbClr val="F2BB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Google Shape;1555;p41">
              <a:extLst>
                <a:ext uri="{FF2B5EF4-FFF2-40B4-BE49-F238E27FC236}">
                  <a16:creationId xmlns:a16="http://schemas.microsoft.com/office/drawing/2014/main" id="{2238AD7B-C874-4854-9626-CCD184C589F1}"/>
                </a:ext>
              </a:extLst>
            </p:cNvPr>
            <p:cNvSpPr/>
            <p:nvPr/>
          </p:nvSpPr>
          <p:spPr>
            <a:xfrm>
              <a:off x="6702829" y="2206401"/>
              <a:ext cx="11042" cy="10662"/>
            </a:xfrm>
            <a:custGeom>
              <a:avLst/>
              <a:gdLst/>
              <a:ahLst/>
              <a:cxnLst/>
              <a:rect l="l" t="t" r="r" b="b"/>
              <a:pathLst>
                <a:path w="640" h="618" extrusionOk="0">
                  <a:moveTo>
                    <a:pt x="320" y="1"/>
                  </a:moveTo>
                  <a:cubicBezTo>
                    <a:pt x="137" y="1"/>
                    <a:pt x="0" y="138"/>
                    <a:pt x="0" y="320"/>
                  </a:cubicBezTo>
                  <a:cubicBezTo>
                    <a:pt x="0" y="480"/>
                    <a:pt x="137" y="617"/>
                    <a:pt x="320" y="617"/>
                  </a:cubicBezTo>
                  <a:cubicBezTo>
                    <a:pt x="480" y="617"/>
                    <a:pt x="639" y="480"/>
                    <a:pt x="639" y="320"/>
                  </a:cubicBezTo>
                  <a:cubicBezTo>
                    <a:pt x="639" y="138"/>
                    <a:pt x="480" y="1"/>
                    <a:pt x="320" y="1"/>
                  </a:cubicBezTo>
                  <a:close/>
                </a:path>
              </a:pathLst>
            </a:custGeom>
            <a:solidFill>
              <a:srgbClr val="F2BB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Google Shape;1556;p41">
              <a:extLst>
                <a:ext uri="{FF2B5EF4-FFF2-40B4-BE49-F238E27FC236}">
                  <a16:creationId xmlns:a16="http://schemas.microsoft.com/office/drawing/2014/main" id="{846525CE-7FC0-4C03-A095-3E918E937652}"/>
                </a:ext>
              </a:extLst>
            </p:cNvPr>
            <p:cNvSpPr/>
            <p:nvPr/>
          </p:nvSpPr>
          <p:spPr>
            <a:xfrm>
              <a:off x="6715026" y="2202070"/>
              <a:ext cx="11059" cy="11042"/>
            </a:xfrm>
            <a:custGeom>
              <a:avLst/>
              <a:gdLst/>
              <a:ahLst/>
              <a:cxnLst/>
              <a:rect l="l" t="t" r="r" b="b"/>
              <a:pathLst>
                <a:path w="641" h="640" extrusionOk="0">
                  <a:moveTo>
                    <a:pt x="320" y="1"/>
                  </a:moveTo>
                  <a:cubicBezTo>
                    <a:pt x="138" y="1"/>
                    <a:pt x="1" y="138"/>
                    <a:pt x="1" y="320"/>
                  </a:cubicBezTo>
                  <a:cubicBezTo>
                    <a:pt x="1" y="503"/>
                    <a:pt x="138" y="640"/>
                    <a:pt x="320" y="640"/>
                  </a:cubicBezTo>
                  <a:cubicBezTo>
                    <a:pt x="503" y="640"/>
                    <a:pt x="640" y="503"/>
                    <a:pt x="640" y="320"/>
                  </a:cubicBezTo>
                  <a:cubicBezTo>
                    <a:pt x="640" y="138"/>
                    <a:pt x="503" y="1"/>
                    <a:pt x="320" y="1"/>
                  </a:cubicBezTo>
                  <a:close/>
                </a:path>
              </a:pathLst>
            </a:custGeom>
            <a:solidFill>
              <a:srgbClr val="F2BB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Google Shape;1557;p41">
              <a:extLst>
                <a:ext uri="{FF2B5EF4-FFF2-40B4-BE49-F238E27FC236}">
                  <a16:creationId xmlns:a16="http://schemas.microsoft.com/office/drawing/2014/main" id="{E4998063-1BA0-4684-AB9E-ADC282954CA9}"/>
                </a:ext>
              </a:extLst>
            </p:cNvPr>
            <p:cNvSpPr/>
            <p:nvPr/>
          </p:nvSpPr>
          <p:spPr>
            <a:xfrm>
              <a:off x="6724481" y="2192236"/>
              <a:ext cx="10645" cy="11042"/>
            </a:xfrm>
            <a:custGeom>
              <a:avLst/>
              <a:gdLst/>
              <a:ahLst/>
              <a:cxnLst/>
              <a:rect l="l" t="t" r="r" b="b"/>
              <a:pathLst>
                <a:path w="617" h="640" extrusionOk="0">
                  <a:moveTo>
                    <a:pt x="320" y="0"/>
                  </a:moveTo>
                  <a:cubicBezTo>
                    <a:pt x="138" y="0"/>
                    <a:pt x="1" y="137"/>
                    <a:pt x="1" y="320"/>
                  </a:cubicBezTo>
                  <a:cubicBezTo>
                    <a:pt x="1" y="479"/>
                    <a:pt x="138" y="639"/>
                    <a:pt x="320" y="639"/>
                  </a:cubicBezTo>
                  <a:cubicBezTo>
                    <a:pt x="480" y="639"/>
                    <a:pt x="617" y="479"/>
                    <a:pt x="617" y="320"/>
                  </a:cubicBezTo>
                  <a:cubicBezTo>
                    <a:pt x="617" y="137"/>
                    <a:pt x="480" y="0"/>
                    <a:pt x="320" y="0"/>
                  </a:cubicBezTo>
                  <a:close/>
                </a:path>
              </a:pathLst>
            </a:custGeom>
            <a:solidFill>
              <a:srgbClr val="F2BB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Google Shape;1558;p41">
              <a:extLst>
                <a:ext uri="{FF2B5EF4-FFF2-40B4-BE49-F238E27FC236}">
                  <a16:creationId xmlns:a16="http://schemas.microsoft.com/office/drawing/2014/main" id="{E5BCD7CD-9B92-4CCD-B331-2A61407F4CCF}"/>
                </a:ext>
              </a:extLst>
            </p:cNvPr>
            <p:cNvSpPr/>
            <p:nvPr/>
          </p:nvSpPr>
          <p:spPr>
            <a:xfrm>
              <a:off x="6730001" y="2180815"/>
              <a:ext cx="10645" cy="11042"/>
            </a:xfrm>
            <a:custGeom>
              <a:avLst/>
              <a:gdLst/>
              <a:ahLst/>
              <a:cxnLst/>
              <a:rect l="l" t="t" r="r" b="b"/>
              <a:pathLst>
                <a:path w="617" h="640" extrusionOk="0">
                  <a:moveTo>
                    <a:pt x="297" y="0"/>
                  </a:moveTo>
                  <a:cubicBezTo>
                    <a:pt x="137" y="0"/>
                    <a:pt x="0" y="137"/>
                    <a:pt x="0" y="320"/>
                  </a:cubicBezTo>
                  <a:cubicBezTo>
                    <a:pt x="0" y="502"/>
                    <a:pt x="137" y="639"/>
                    <a:pt x="297" y="639"/>
                  </a:cubicBezTo>
                  <a:cubicBezTo>
                    <a:pt x="480" y="639"/>
                    <a:pt x="617" y="502"/>
                    <a:pt x="617" y="320"/>
                  </a:cubicBezTo>
                  <a:cubicBezTo>
                    <a:pt x="617" y="137"/>
                    <a:pt x="480" y="0"/>
                    <a:pt x="297" y="0"/>
                  </a:cubicBezTo>
                  <a:close/>
                </a:path>
              </a:pathLst>
            </a:custGeom>
            <a:solidFill>
              <a:srgbClr val="F2BB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Google Shape;1559;p41">
              <a:extLst>
                <a:ext uri="{FF2B5EF4-FFF2-40B4-BE49-F238E27FC236}">
                  <a16:creationId xmlns:a16="http://schemas.microsoft.com/office/drawing/2014/main" id="{55079D64-753B-42F1-B30B-D456E7BAEF33}"/>
                </a:ext>
              </a:extLst>
            </p:cNvPr>
            <p:cNvSpPr/>
            <p:nvPr/>
          </p:nvSpPr>
          <p:spPr>
            <a:xfrm>
              <a:off x="6731571" y="2168600"/>
              <a:ext cx="11042" cy="10645"/>
            </a:xfrm>
            <a:custGeom>
              <a:avLst/>
              <a:gdLst/>
              <a:ahLst/>
              <a:cxnLst/>
              <a:rect l="l" t="t" r="r" b="b"/>
              <a:pathLst>
                <a:path w="640" h="617" extrusionOk="0">
                  <a:moveTo>
                    <a:pt x="320" y="1"/>
                  </a:moveTo>
                  <a:cubicBezTo>
                    <a:pt x="160" y="1"/>
                    <a:pt x="1" y="137"/>
                    <a:pt x="1" y="320"/>
                  </a:cubicBezTo>
                  <a:cubicBezTo>
                    <a:pt x="1" y="480"/>
                    <a:pt x="160" y="617"/>
                    <a:pt x="320" y="617"/>
                  </a:cubicBezTo>
                  <a:cubicBezTo>
                    <a:pt x="503" y="617"/>
                    <a:pt x="640" y="480"/>
                    <a:pt x="640" y="320"/>
                  </a:cubicBezTo>
                  <a:cubicBezTo>
                    <a:pt x="640" y="137"/>
                    <a:pt x="503" y="1"/>
                    <a:pt x="320" y="1"/>
                  </a:cubicBezTo>
                  <a:close/>
                </a:path>
              </a:pathLst>
            </a:custGeom>
            <a:solidFill>
              <a:srgbClr val="F2BB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Google Shape;1560;p41">
              <a:extLst>
                <a:ext uri="{FF2B5EF4-FFF2-40B4-BE49-F238E27FC236}">
                  <a16:creationId xmlns:a16="http://schemas.microsoft.com/office/drawing/2014/main" id="{51BD40BC-2706-44D2-B98F-120E0A53D28C}"/>
                </a:ext>
              </a:extLst>
            </p:cNvPr>
            <p:cNvSpPr/>
            <p:nvPr/>
          </p:nvSpPr>
          <p:spPr>
            <a:xfrm>
              <a:off x="6732762" y="2157973"/>
              <a:ext cx="8678" cy="8678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0"/>
                  </a:moveTo>
                  <a:cubicBezTo>
                    <a:pt x="114" y="0"/>
                    <a:pt x="0" y="114"/>
                    <a:pt x="0" y="251"/>
                  </a:cubicBezTo>
                  <a:cubicBezTo>
                    <a:pt x="0" y="388"/>
                    <a:pt x="114" y="502"/>
                    <a:pt x="251" y="502"/>
                  </a:cubicBezTo>
                  <a:cubicBezTo>
                    <a:pt x="388" y="502"/>
                    <a:pt x="502" y="388"/>
                    <a:pt x="502" y="251"/>
                  </a:cubicBezTo>
                  <a:cubicBezTo>
                    <a:pt x="502" y="114"/>
                    <a:pt x="388" y="0"/>
                    <a:pt x="251" y="0"/>
                  </a:cubicBezTo>
                  <a:close/>
                </a:path>
              </a:pathLst>
            </a:custGeom>
            <a:solidFill>
              <a:srgbClr val="F2BB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Google Shape;1561;p41">
              <a:extLst>
                <a:ext uri="{FF2B5EF4-FFF2-40B4-BE49-F238E27FC236}">
                  <a16:creationId xmlns:a16="http://schemas.microsoft.com/office/drawing/2014/main" id="{9B6ED8CF-64F8-4012-8F71-811C4C4AB89B}"/>
                </a:ext>
              </a:extLst>
            </p:cNvPr>
            <p:cNvSpPr/>
            <p:nvPr/>
          </p:nvSpPr>
          <p:spPr>
            <a:xfrm>
              <a:off x="6587047" y="1932621"/>
              <a:ext cx="173681" cy="300314"/>
            </a:xfrm>
            <a:custGeom>
              <a:avLst/>
              <a:gdLst/>
              <a:ahLst/>
              <a:cxnLst/>
              <a:rect l="l" t="t" r="r" b="b"/>
              <a:pathLst>
                <a:path w="10067" h="17407" extrusionOk="0">
                  <a:moveTo>
                    <a:pt x="6187" y="1"/>
                  </a:moveTo>
                  <a:cubicBezTo>
                    <a:pt x="5295" y="1"/>
                    <a:pt x="4280" y="331"/>
                    <a:pt x="3173" y="1239"/>
                  </a:cubicBezTo>
                  <a:cubicBezTo>
                    <a:pt x="845" y="3179"/>
                    <a:pt x="1553" y="5667"/>
                    <a:pt x="2489" y="7333"/>
                  </a:cubicBezTo>
                  <a:cubicBezTo>
                    <a:pt x="2489" y="7584"/>
                    <a:pt x="2466" y="7835"/>
                    <a:pt x="2443" y="8086"/>
                  </a:cubicBezTo>
                  <a:cubicBezTo>
                    <a:pt x="2238" y="9387"/>
                    <a:pt x="1370" y="10437"/>
                    <a:pt x="754" y="11601"/>
                  </a:cubicBezTo>
                  <a:cubicBezTo>
                    <a:pt x="297" y="12492"/>
                    <a:pt x="1" y="13473"/>
                    <a:pt x="46" y="14477"/>
                  </a:cubicBezTo>
                  <a:cubicBezTo>
                    <a:pt x="115" y="15459"/>
                    <a:pt x="571" y="16463"/>
                    <a:pt x="1416" y="17011"/>
                  </a:cubicBezTo>
                  <a:cubicBezTo>
                    <a:pt x="1804" y="17270"/>
                    <a:pt x="2278" y="17406"/>
                    <a:pt x="2748" y="17406"/>
                  </a:cubicBezTo>
                  <a:cubicBezTo>
                    <a:pt x="3273" y="17406"/>
                    <a:pt x="3792" y="17236"/>
                    <a:pt x="4178" y="16874"/>
                  </a:cubicBezTo>
                  <a:cubicBezTo>
                    <a:pt x="4862" y="16235"/>
                    <a:pt x="4999" y="15208"/>
                    <a:pt x="5091" y="14249"/>
                  </a:cubicBezTo>
                  <a:cubicBezTo>
                    <a:pt x="5273" y="12377"/>
                    <a:pt x="5433" y="10460"/>
                    <a:pt x="5296" y="8588"/>
                  </a:cubicBezTo>
                  <a:cubicBezTo>
                    <a:pt x="5296" y="8566"/>
                    <a:pt x="5296" y="8543"/>
                    <a:pt x="5296" y="8543"/>
                  </a:cubicBezTo>
                  <a:cubicBezTo>
                    <a:pt x="8743" y="6648"/>
                    <a:pt x="10067" y="2357"/>
                    <a:pt x="10067" y="2357"/>
                  </a:cubicBezTo>
                  <a:cubicBezTo>
                    <a:pt x="10067" y="2357"/>
                    <a:pt x="8568" y="1"/>
                    <a:pt x="6187" y="1"/>
                  </a:cubicBezTo>
                  <a:close/>
                </a:path>
              </a:pathLst>
            </a:custGeom>
            <a:solidFill>
              <a:srgbClr val="A64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Google Shape;1562;p41">
              <a:extLst>
                <a:ext uri="{FF2B5EF4-FFF2-40B4-BE49-F238E27FC236}">
                  <a16:creationId xmlns:a16="http://schemas.microsoft.com/office/drawing/2014/main" id="{9EA1644C-4211-4627-A042-60CCFB9F834B}"/>
                </a:ext>
              </a:extLst>
            </p:cNvPr>
            <p:cNvSpPr/>
            <p:nvPr/>
          </p:nvSpPr>
          <p:spPr>
            <a:xfrm>
              <a:off x="6550817" y="2457649"/>
              <a:ext cx="104378" cy="518645"/>
            </a:xfrm>
            <a:custGeom>
              <a:avLst/>
              <a:gdLst/>
              <a:ahLst/>
              <a:cxnLst/>
              <a:rect l="l" t="t" r="r" b="b"/>
              <a:pathLst>
                <a:path w="6050" h="30062" extrusionOk="0">
                  <a:moveTo>
                    <a:pt x="5456" y="0"/>
                  </a:moveTo>
                  <a:cubicBezTo>
                    <a:pt x="1" y="14905"/>
                    <a:pt x="4086" y="29947"/>
                    <a:pt x="4086" y="29947"/>
                  </a:cubicBezTo>
                  <a:cubicBezTo>
                    <a:pt x="4292" y="29993"/>
                    <a:pt x="4520" y="30015"/>
                    <a:pt x="4771" y="30061"/>
                  </a:cubicBezTo>
                  <a:cubicBezTo>
                    <a:pt x="4406" y="28623"/>
                    <a:pt x="982" y="14380"/>
                    <a:pt x="6049" y="114"/>
                  </a:cubicBezTo>
                  <a:cubicBezTo>
                    <a:pt x="5684" y="46"/>
                    <a:pt x="5456" y="0"/>
                    <a:pt x="5456" y="0"/>
                  </a:cubicBezTo>
                  <a:close/>
                </a:path>
              </a:pathLst>
            </a:custGeom>
            <a:solidFill>
              <a:srgbClr val="C9A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Google Shape;1563;p41">
              <a:extLst>
                <a:ext uri="{FF2B5EF4-FFF2-40B4-BE49-F238E27FC236}">
                  <a16:creationId xmlns:a16="http://schemas.microsoft.com/office/drawing/2014/main" id="{ECC3B44F-1863-456C-B797-0B83EA182B5F}"/>
                </a:ext>
              </a:extLst>
            </p:cNvPr>
            <p:cNvSpPr/>
            <p:nvPr/>
          </p:nvSpPr>
          <p:spPr>
            <a:xfrm>
              <a:off x="6693771" y="2518688"/>
              <a:ext cx="153996" cy="1039618"/>
            </a:xfrm>
            <a:custGeom>
              <a:avLst/>
              <a:gdLst/>
              <a:ahLst/>
              <a:cxnLst/>
              <a:rect l="l" t="t" r="r" b="b"/>
              <a:pathLst>
                <a:path w="8926" h="60259" extrusionOk="0">
                  <a:moveTo>
                    <a:pt x="7396" y="0"/>
                  </a:moveTo>
                  <a:lnTo>
                    <a:pt x="2602" y="343"/>
                  </a:lnTo>
                  <a:lnTo>
                    <a:pt x="0" y="9998"/>
                  </a:lnTo>
                  <a:lnTo>
                    <a:pt x="2465" y="31933"/>
                  </a:lnTo>
                  <a:cubicBezTo>
                    <a:pt x="2100" y="42524"/>
                    <a:pt x="2831" y="50855"/>
                    <a:pt x="2831" y="50855"/>
                  </a:cubicBezTo>
                  <a:lnTo>
                    <a:pt x="2831" y="52544"/>
                  </a:lnTo>
                  <a:cubicBezTo>
                    <a:pt x="2831" y="52544"/>
                    <a:pt x="2785" y="53548"/>
                    <a:pt x="3242" y="55671"/>
                  </a:cubicBezTo>
                  <a:cubicBezTo>
                    <a:pt x="3310" y="56059"/>
                    <a:pt x="3378" y="56493"/>
                    <a:pt x="3424" y="56949"/>
                  </a:cubicBezTo>
                  <a:cubicBezTo>
                    <a:pt x="3721" y="58273"/>
                    <a:pt x="4474" y="60145"/>
                    <a:pt x="6277" y="60259"/>
                  </a:cubicBezTo>
                  <a:lnTo>
                    <a:pt x="7966" y="60259"/>
                  </a:lnTo>
                  <a:cubicBezTo>
                    <a:pt x="7966" y="60259"/>
                    <a:pt x="8332" y="59209"/>
                    <a:pt x="6962" y="58090"/>
                  </a:cubicBezTo>
                  <a:cubicBezTo>
                    <a:pt x="6962" y="58090"/>
                    <a:pt x="4885" y="55466"/>
                    <a:pt x="5022" y="50786"/>
                  </a:cubicBezTo>
                  <a:cubicBezTo>
                    <a:pt x="5205" y="49052"/>
                    <a:pt x="8240" y="20474"/>
                    <a:pt x="8583" y="13102"/>
                  </a:cubicBezTo>
                  <a:cubicBezTo>
                    <a:pt x="8925" y="5501"/>
                    <a:pt x="7396" y="0"/>
                    <a:pt x="7396" y="0"/>
                  </a:cubicBezTo>
                  <a:close/>
                </a:path>
              </a:pathLst>
            </a:custGeom>
            <a:solidFill>
              <a:srgbClr val="F7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9" name="Google Shape;1564;p41">
              <a:extLst>
                <a:ext uri="{FF2B5EF4-FFF2-40B4-BE49-F238E27FC236}">
                  <a16:creationId xmlns:a16="http://schemas.microsoft.com/office/drawing/2014/main" id="{38711465-AFB7-413E-882D-007D77107B8F}"/>
                </a:ext>
              </a:extLst>
            </p:cNvPr>
            <p:cNvSpPr/>
            <p:nvPr/>
          </p:nvSpPr>
          <p:spPr>
            <a:xfrm>
              <a:off x="6693771" y="2518688"/>
              <a:ext cx="153996" cy="485951"/>
            </a:xfrm>
            <a:custGeom>
              <a:avLst/>
              <a:gdLst/>
              <a:ahLst/>
              <a:cxnLst/>
              <a:rect l="l" t="t" r="r" b="b"/>
              <a:pathLst>
                <a:path w="8926" h="28167" extrusionOk="0">
                  <a:moveTo>
                    <a:pt x="7396" y="0"/>
                  </a:moveTo>
                  <a:lnTo>
                    <a:pt x="2602" y="343"/>
                  </a:lnTo>
                  <a:lnTo>
                    <a:pt x="0" y="9998"/>
                  </a:lnTo>
                  <a:lnTo>
                    <a:pt x="2055" y="28167"/>
                  </a:lnTo>
                  <a:cubicBezTo>
                    <a:pt x="3926" y="27322"/>
                    <a:pt x="5752" y="26363"/>
                    <a:pt x="7578" y="25405"/>
                  </a:cubicBezTo>
                  <a:cubicBezTo>
                    <a:pt x="8081" y="20155"/>
                    <a:pt x="8469" y="15499"/>
                    <a:pt x="8583" y="13102"/>
                  </a:cubicBezTo>
                  <a:cubicBezTo>
                    <a:pt x="8925" y="5501"/>
                    <a:pt x="7396" y="0"/>
                    <a:pt x="7396" y="0"/>
                  </a:cubicBezTo>
                  <a:close/>
                </a:path>
              </a:pathLst>
            </a:custGeom>
            <a:solidFill>
              <a:srgbClr val="EDC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0" name="Google Shape;1565;p41">
              <a:extLst>
                <a:ext uri="{FF2B5EF4-FFF2-40B4-BE49-F238E27FC236}">
                  <a16:creationId xmlns:a16="http://schemas.microsoft.com/office/drawing/2014/main" id="{667FE044-E8BA-4604-AACF-D8FC35E75649}"/>
                </a:ext>
              </a:extLst>
            </p:cNvPr>
            <p:cNvSpPr/>
            <p:nvPr/>
          </p:nvSpPr>
          <p:spPr>
            <a:xfrm>
              <a:off x="6735505" y="3359075"/>
              <a:ext cx="102014" cy="199232"/>
            </a:xfrm>
            <a:custGeom>
              <a:avLst/>
              <a:gdLst/>
              <a:ahLst/>
              <a:cxnLst/>
              <a:rect l="l" t="t" r="r" b="b"/>
              <a:pathLst>
                <a:path w="5913" h="11548" extrusionOk="0">
                  <a:moveTo>
                    <a:pt x="872" y="1"/>
                  </a:moveTo>
                  <a:cubicBezTo>
                    <a:pt x="564" y="1"/>
                    <a:pt x="267" y="6"/>
                    <a:pt x="1" y="21"/>
                  </a:cubicBezTo>
                  <a:lnTo>
                    <a:pt x="206" y="9904"/>
                  </a:lnTo>
                  <a:lnTo>
                    <a:pt x="823" y="9904"/>
                  </a:lnTo>
                  <a:lnTo>
                    <a:pt x="708" y="6618"/>
                  </a:lnTo>
                  <a:lnTo>
                    <a:pt x="708" y="6618"/>
                  </a:lnTo>
                  <a:cubicBezTo>
                    <a:pt x="754" y="7690"/>
                    <a:pt x="1142" y="11183"/>
                    <a:pt x="3539" y="11502"/>
                  </a:cubicBezTo>
                  <a:lnTo>
                    <a:pt x="3562" y="11502"/>
                  </a:lnTo>
                  <a:cubicBezTo>
                    <a:pt x="3653" y="11525"/>
                    <a:pt x="3767" y="11548"/>
                    <a:pt x="3858" y="11548"/>
                  </a:cubicBezTo>
                  <a:lnTo>
                    <a:pt x="5547" y="11548"/>
                  </a:lnTo>
                  <a:cubicBezTo>
                    <a:pt x="5547" y="11548"/>
                    <a:pt x="5913" y="10498"/>
                    <a:pt x="4543" y="9379"/>
                  </a:cubicBezTo>
                  <a:cubicBezTo>
                    <a:pt x="4543" y="9379"/>
                    <a:pt x="3470" y="8033"/>
                    <a:pt x="2922" y="5545"/>
                  </a:cubicBezTo>
                  <a:lnTo>
                    <a:pt x="3333" y="21"/>
                  </a:lnTo>
                  <a:lnTo>
                    <a:pt x="2717" y="21"/>
                  </a:lnTo>
                  <a:cubicBezTo>
                    <a:pt x="2154" y="21"/>
                    <a:pt x="1490" y="1"/>
                    <a:pt x="872" y="1"/>
                  </a:cubicBezTo>
                  <a:close/>
                </a:path>
              </a:pathLst>
            </a:custGeom>
            <a:solidFill>
              <a:srgbClr val="343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1" name="Google Shape;1566;p41">
              <a:extLst>
                <a:ext uri="{FF2B5EF4-FFF2-40B4-BE49-F238E27FC236}">
                  <a16:creationId xmlns:a16="http://schemas.microsoft.com/office/drawing/2014/main" id="{5C0B5DB3-DF8E-4B76-B306-301A87C51196}"/>
                </a:ext>
              </a:extLst>
            </p:cNvPr>
            <p:cNvSpPr/>
            <p:nvPr/>
          </p:nvSpPr>
          <p:spPr>
            <a:xfrm>
              <a:off x="6592568" y="2522622"/>
              <a:ext cx="170127" cy="1122344"/>
            </a:xfrm>
            <a:custGeom>
              <a:avLst/>
              <a:gdLst/>
              <a:ahLst/>
              <a:cxnLst/>
              <a:rect l="l" t="t" r="r" b="b"/>
              <a:pathLst>
                <a:path w="9861" h="65054" extrusionOk="0">
                  <a:moveTo>
                    <a:pt x="9861" y="0"/>
                  </a:moveTo>
                  <a:lnTo>
                    <a:pt x="2351" y="46"/>
                  </a:lnTo>
                  <a:cubicBezTo>
                    <a:pt x="2351" y="46"/>
                    <a:pt x="0" y="5296"/>
                    <a:pt x="776" y="15955"/>
                  </a:cubicBezTo>
                  <a:cubicBezTo>
                    <a:pt x="1530" y="26638"/>
                    <a:pt x="2990" y="31454"/>
                    <a:pt x="2990" y="31454"/>
                  </a:cubicBezTo>
                  <a:cubicBezTo>
                    <a:pt x="2990" y="31454"/>
                    <a:pt x="1233" y="40675"/>
                    <a:pt x="2762" y="53663"/>
                  </a:cubicBezTo>
                  <a:lnTo>
                    <a:pt x="2374" y="57657"/>
                  </a:lnTo>
                  <a:cubicBezTo>
                    <a:pt x="2325" y="64144"/>
                    <a:pt x="4721" y="65054"/>
                    <a:pt x="6070" y="65054"/>
                  </a:cubicBezTo>
                  <a:cubicBezTo>
                    <a:pt x="6596" y="65054"/>
                    <a:pt x="6962" y="64915"/>
                    <a:pt x="6962" y="64915"/>
                  </a:cubicBezTo>
                  <a:cubicBezTo>
                    <a:pt x="6962" y="64915"/>
                    <a:pt x="7464" y="63843"/>
                    <a:pt x="5866" y="61560"/>
                  </a:cubicBezTo>
                  <a:cubicBezTo>
                    <a:pt x="4565" y="59711"/>
                    <a:pt x="4725" y="55352"/>
                    <a:pt x="4839" y="53754"/>
                  </a:cubicBezTo>
                  <a:lnTo>
                    <a:pt x="8697" y="30290"/>
                  </a:lnTo>
                  <a:lnTo>
                    <a:pt x="8651" y="9792"/>
                  </a:lnTo>
                  <a:lnTo>
                    <a:pt x="9861" y="6848"/>
                  </a:lnTo>
                  <a:lnTo>
                    <a:pt x="9861" y="0"/>
                  </a:lnTo>
                  <a:close/>
                </a:path>
              </a:pathLst>
            </a:custGeom>
            <a:solidFill>
              <a:srgbClr val="F7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2" name="Google Shape;1567;p41">
              <a:extLst>
                <a:ext uri="{FF2B5EF4-FFF2-40B4-BE49-F238E27FC236}">
                  <a16:creationId xmlns:a16="http://schemas.microsoft.com/office/drawing/2014/main" id="{AD4A3FFF-7FA0-4F49-AC0C-9B903F96B629}"/>
                </a:ext>
              </a:extLst>
            </p:cNvPr>
            <p:cNvSpPr/>
            <p:nvPr/>
          </p:nvSpPr>
          <p:spPr>
            <a:xfrm>
              <a:off x="6592568" y="2522622"/>
              <a:ext cx="170127" cy="539520"/>
            </a:xfrm>
            <a:custGeom>
              <a:avLst/>
              <a:gdLst/>
              <a:ahLst/>
              <a:cxnLst/>
              <a:rect l="l" t="t" r="r" b="b"/>
              <a:pathLst>
                <a:path w="9861" h="31272" extrusionOk="0">
                  <a:moveTo>
                    <a:pt x="9861" y="0"/>
                  </a:moveTo>
                  <a:lnTo>
                    <a:pt x="2351" y="46"/>
                  </a:lnTo>
                  <a:cubicBezTo>
                    <a:pt x="2351" y="46"/>
                    <a:pt x="0" y="5296"/>
                    <a:pt x="776" y="15955"/>
                  </a:cubicBezTo>
                  <a:cubicBezTo>
                    <a:pt x="1461" y="25473"/>
                    <a:pt x="2671" y="30335"/>
                    <a:pt x="2945" y="31271"/>
                  </a:cubicBezTo>
                  <a:cubicBezTo>
                    <a:pt x="4839" y="30335"/>
                    <a:pt x="6757" y="29399"/>
                    <a:pt x="8674" y="28486"/>
                  </a:cubicBezTo>
                  <a:lnTo>
                    <a:pt x="8651" y="9792"/>
                  </a:lnTo>
                  <a:lnTo>
                    <a:pt x="9861" y="6848"/>
                  </a:lnTo>
                  <a:lnTo>
                    <a:pt x="9861" y="0"/>
                  </a:lnTo>
                  <a:close/>
                </a:path>
              </a:pathLst>
            </a:custGeom>
            <a:solidFill>
              <a:srgbClr val="EDC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3" name="Google Shape;1568;p41">
              <a:extLst>
                <a:ext uri="{FF2B5EF4-FFF2-40B4-BE49-F238E27FC236}">
                  <a16:creationId xmlns:a16="http://schemas.microsoft.com/office/drawing/2014/main" id="{9B87382B-5441-44C5-A649-FABE2FA9ECEB}"/>
                </a:ext>
              </a:extLst>
            </p:cNvPr>
            <p:cNvSpPr/>
            <p:nvPr/>
          </p:nvSpPr>
          <p:spPr>
            <a:xfrm>
              <a:off x="6683144" y="2932955"/>
              <a:ext cx="60660" cy="475324"/>
            </a:xfrm>
            <a:custGeom>
              <a:avLst/>
              <a:gdLst/>
              <a:ahLst/>
              <a:cxnLst/>
              <a:rect l="l" t="t" r="r" b="b"/>
              <a:pathLst>
                <a:path w="3516" h="27551" extrusionOk="0">
                  <a:moveTo>
                    <a:pt x="3424" y="0"/>
                  </a:moveTo>
                  <a:cubicBezTo>
                    <a:pt x="3401" y="2169"/>
                    <a:pt x="3378" y="4337"/>
                    <a:pt x="3378" y="6506"/>
                  </a:cubicBezTo>
                  <a:lnTo>
                    <a:pt x="3378" y="6483"/>
                  </a:lnTo>
                  <a:lnTo>
                    <a:pt x="2488" y="11733"/>
                  </a:lnTo>
                  <a:lnTo>
                    <a:pt x="1621" y="17005"/>
                  </a:lnTo>
                  <a:cubicBezTo>
                    <a:pt x="1050" y="20520"/>
                    <a:pt x="525" y="24035"/>
                    <a:pt x="0" y="27550"/>
                  </a:cubicBezTo>
                  <a:cubicBezTo>
                    <a:pt x="616" y="24035"/>
                    <a:pt x="1233" y="20543"/>
                    <a:pt x="1803" y="17028"/>
                  </a:cubicBezTo>
                  <a:lnTo>
                    <a:pt x="2671" y="11778"/>
                  </a:lnTo>
                  <a:lnTo>
                    <a:pt x="3515" y="6506"/>
                  </a:lnTo>
                  <a:cubicBezTo>
                    <a:pt x="3492" y="4337"/>
                    <a:pt x="3470" y="2169"/>
                    <a:pt x="3424" y="0"/>
                  </a:cubicBezTo>
                  <a:close/>
                </a:path>
              </a:pathLst>
            </a:custGeom>
            <a:solidFill>
              <a:srgbClr val="D19D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4" name="Google Shape;1569;p41">
              <a:extLst>
                <a:ext uri="{FF2B5EF4-FFF2-40B4-BE49-F238E27FC236}">
                  <a16:creationId xmlns:a16="http://schemas.microsoft.com/office/drawing/2014/main" id="{E7A68096-24CA-4023-B002-AD6F1C4A9895}"/>
                </a:ext>
              </a:extLst>
            </p:cNvPr>
            <p:cNvSpPr/>
            <p:nvPr/>
          </p:nvSpPr>
          <p:spPr>
            <a:xfrm>
              <a:off x="6629971" y="3406692"/>
              <a:ext cx="91386" cy="238240"/>
            </a:xfrm>
            <a:custGeom>
              <a:avLst/>
              <a:gdLst/>
              <a:ahLst/>
              <a:cxnLst/>
              <a:rect l="l" t="t" r="r" b="b"/>
              <a:pathLst>
                <a:path w="5297" h="13809" extrusionOk="0">
                  <a:moveTo>
                    <a:pt x="92" y="0"/>
                  </a:moveTo>
                  <a:lnTo>
                    <a:pt x="1" y="9381"/>
                  </a:lnTo>
                  <a:lnTo>
                    <a:pt x="389" y="9381"/>
                  </a:lnTo>
                  <a:cubicBezTo>
                    <a:pt x="978" y="13197"/>
                    <a:pt x="2801" y="13808"/>
                    <a:pt x="3908" y="13808"/>
                  </a:cubicBezTo>
                  <a:cubicBezTo>
                    <a:pt x="4431" y="13808"/>
                    <a:pt x="4794" y="13672"/>
                    <a:pt x="4794" y="13672"/>
                  </a:cubicBezTo>
                  <a:cubicBezTo>
                    <a:pt x="4794" y="13672"/>
                    <a:pt x="5296" y="12600"/>
                    <a:pt x="3698" y="10317"/>
                  </a:cubicBezTo>
                  <a:cubicBezTo>
                    <a:pt x="3082" y="9427"/>
                    <a:pt x="2785" y="8012"/>
                    <a:pt x="2671" y="6574"/>
                  </a:cubicBezTo>
                  <a:lnTo>
                    <a:pt x="3402" y="0"/>
                  </a:lnTo>
                  <a:close/>
                </a:path>
              </a:pathLst>
            </a:custGeom>
            <a:solidFill>
              <a:srgbClr val="343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5" name="Google Shape;1570;p41">
              <a:extLst>
                <a:ext uri="{FF2B5EF4-FFF2-40B4-BE49-F238E27FC236}">
                  <a16:creationId xmlns:a16="http://schemas.microsoft.com/office/drawing/2014/main" id="{ABF7A2F6-EBD3-49FB-8832-F114EE750A60}"/>
                </a:ext>
              </a:extLst>
            </p:cNvPr>
            <p:cNvSpPr/>
            <p:nvPr/>
          </p:nvSpPr>
          <p:spPr>
            <a:xfrm>
              <a:off x="6550817" y="2457649"/>
              <a:ext cx="313875" cy="524148"/>
            </a:xfrm>
            <a:custGeom>
              <a:avLst/>
              <a:gdLst/>
              <a:ahLst/>
              <a:cxnLst/>
              <a:rect l="l" t="t" r="r" b="b"/>
              <a:pathLst>
                <a:path w="18193" h="30381" extrusionOk="0">
                  <a:moveTo>
                    <a:pt x="5456" y="0"/>
                  </a:moveTo>
                  <a:cubicBezTo>
                    <a:pt x="1" y="14905"/>
                    <a:pt x="4086" y="29947"/>
                    <a:pt x="4086" y="29947"/>
                  </a:cubicBezTo>
                  <a:cubicBezTo>
                    <a:pt x="4566" y="30061"/>
                    <a:pt x="5228" y="30107"/>
                    <a:pt x="5661" y="30175"/>
                  </a:cubicBezTo>
                  <a:cubicBezTo>
                    <a:pt x="5570" y="28783"/>
                    <a:pt x="5616" y="26706"/>
                    <a:pt x="5776" y="24127"/>
                  </a:cubicBezTo>
                  <a:cubicBezTo>
                    <a:pt x="5776" y="24127"/>
                    <a:pt x="6209" y="28943"/>
                    <a:pt x="6620" y="30289"/>
                  </a:cubicBezTo>
                  <a:cubicBezTo>
                    <a:pt x="7238" y="30352"/>
                    <a:pt x="7833" y="30380"/>
                    <a:pt x="8403" y="30380"/>
                  </a:cubicBezTo>
                  <a:cubicBezTo>
                    <a:pt x="13231" y="30380"/>
                    <a:pt x="16298" y="28372"/>
                    <a:pt x="16298" y="28372"/>
                  </a:cubicBezTo>
                  <a:cubicBezTo>
                    <a:pt x="18193" y="9587"/>
                    <a:pt x="15111" y="0"/>
                    <a:pt x="15111" y="0"/>
                  </a:cubicBezTo>
                  <a:cubicBezTo>
                    <a:pt x="13567" y="434"/>
                    <a:pt x="11979" y="579"/>
                    <a:pt x="10549" y="579"/>
                  </a:cubicBezTo>
                  <a:cubicBezTo>
                    <a:pt x="7688" y="579"/>
                    <a:pt x="5456" y="0"/>
                    <a:pt x="5456" y="0"/>
                  </a:cubicBezTo>
                  <a:close/>
                </a:path>
              </a:pathLst>
            </a:custGeom>
            <a:solidFill>
              <a:srgbClr val="FB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6" name="Google Shape;1571;p41">
              <a:extLst>
                <a:ext uri="{FF2B5EF4-FFF2-40B4-BE49-F238E27FC236}">
                  <a16:creationId xmlns:a16="http://schemas.microsoft.com/office/drawing/2014/main" id="{93D75BCD-49D9-4CFD-AAC0-FF7ED0A08D70}"/>
                </a:ext>
              </a:extLst>
            </p:cNvPr>
            <p:cNvSpPr/>
            <p:nvPr/>
          </p:nvSpPr>
          <p:spPr>
            <a:xfrm>
              <a:off x="5936110" y="2697459"/>
              <a:ext cx="373724" cy="421772"/>
            </a:xfrm>
            <a:custGeom>
              <a:avLst/>
              <a:gdLst/>
              <a:ahLst/>
              <a:cxnLst/>
              <a:rect l="l" t="t" r="r" b="b"/>
              <a:pathLst>
                <a:path w="21662" h="24447" extrusionOk="0">
                  <a:moveTo>
                    <a:pt x="16321" y="1"/>
                  </a:moveTo>
                  <a:lnTo>
                    <a:pt x="0" y="7647"/>
                  </a:lnTo>
                  <a:lnTo>
                    <a:pt x="4360" y="24447"/>
                  </a:lnTo>
                  <a:lnTo>
                    <a:pt x="21662" y="14449"/>
                  </a:lnTo>
                  <a:lnTo>
                    <a:pt x="16321" y="1"/>
                  </a:lnTo>
                  <a:close/>
                </a:path>
              </a:pathLst>
            </a:custGeom>
            <a:solidFill>
              <a:srgbClr val="F2A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7" name="Google Shape;1572;p41">
              <a:extLst>
                <a:ext uri="{FF2B5EF4-FFF2-40B4-BE49-F238E27FC236}">
                  <a16:creationId xmlns:a16="http://schemas.microsoft.com/office/drawing/2014/main" id="{3A744E77-92C5-4184-AE70-62D9B4B8820C}"/>
                </a:ext>
              </a:extLst>
            </p:cNvPr>
            <p:cNvSpPr/>
            <p:nvPr/>
          </p:nvSpPr>
          <p:spPr>
            <a:xfrm>
              <a:off x="6338180" y="3096440"/>
              <a:ext cx="57106" cy="111744"/>
            </a:xfrm>
            <a:custGeom>
              <a:avLst/>
              <a:gdLst/>
              <a:ahLst/>
              <a:cxnLst/>
              <a:rect l="l" t="t" r="r" b="b"/>
              <a:pathLst>
                <a:path w="3310" h="6477" extrusionOk="0">
                  <a:moveTo>
                    <a:pt x="1379" y="0"/>
                  </a:moveTo>
                  <a:cubicBezTo>
                    <a:pt x="1279" y="0"/>
                    <a:pt x="1163" y="14"/>
                    <a:pt x="1027" y="42"/>
                  </a:cubicBezTo>
                  <a:cubicBezTo>
                    <a:pt x="639" y="157"/>
                    <a:pt x="206" y="408"/>
                    <a:pt x="114" y="773"/>
                  </a:cubicBezTo>
                  <a:cubicBezTo>
                    <a:pt x="0" y="1184"/>
                    <a:pt x="525" y="1891"/>
                    <a:pt x="662" y="2279"/>
                  </a:cubicBezTo>
                  <a:cubicBezTo>
                    <a:pt x="890" y="2896"/>
                    <a:pt x="1050" y="3535"/>
                    <a:pt x="1164" y="4197"/>
                  </a:cubicBezTo>
                  <a:cubicBezTo>
                    <a:pt x="1210" y="4608"/>
                    <a:pt x="1255" y="5018"/>
                    <a:pt x="1096" y="5406"/>
                  </a:cubicBezTo>
                  <a:cubicBezTo>
                    <a:pt x="959" y="5749"/>
                    <a:pt x="662" y="6114"/>
                    <a:pt x="845" y="6434"/>
                  </a:cubicBezTo>
                  <a:cubicBezTo>
                    <a:pt x="926" y="6463"/>
                    <a:pt x="1008" y="6477"/>
                    <a:pt x="1090" y="6477"/>
                  </a:cubicBezTo>
                  <a:cubicBezTo>
                    <a:pt x="1512" y="6477"/>
                    <a:pt x="1924" y="6120"/>
                    <a:pt x="2191" y="5794"/>
                  </a:cubicBezTo>
                  <a:cubicBezTo>
                    <a:pt x="2808" y="5041"/>
                    <a:pt x="3310" y="4174"/>
                    <a:pt x="3287" y="3284"/>
                  </a:cubicBezTo>
                  <a:cubicBezTo>
                    <a:pt x="3264" y="2416"/>
                    <a:pt x="2785" y="1640"/>
                    <a:pt x="2328" y="910"/>
                  </a:cubicBezTo>
                  <a:cubicBezTo>
                    <a:pt x="2001" y="390"/>
                    <a:pt x="1917" y="0"/>
                    <a:pt x="1379" y="0"/>
                  </a:cubicBezTo>
                  <a:close/>
                </a:path>
              </a:pathLst>
            </a:custGeom>
            <a:solidFill>
              <a:srgbClr val="754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8" name="Google Shape;1573;p41">
              <a:extLst>
                <a:ext uri="{FF2B5EF4-FFF2-40B4-BE49-F238E27FC236}">
                  <a16:creationId xmlns:a16="http://schemas.microsoft.com/office/drawing/2014/main" id="{0D545D24-180E-45BC-828F-D8A684138330}"/>
                </a:ext>
              </a:extLst>
            </p:cNvPr>
            <p:cNvSpPr/>
            <p:nvPr/>
          </p:nvSpPr>
          <p:spPr>
            <a:xfrm>
              <a:off x="6216101" y="2764674"/>
              <a:ext cx="162536" cy="358783"/>
            </a:xfrm>
            <a:custGeom>
              <a:avLst/>
              <a:gdLst/>
              <a:ahLst/>
              <a:cxnLst/>
              <a:rect l="l" t="t" r="r" b="b"/>
              <a:pathLst>
                <a:path w="9421" h="20796" extrusionOk="0">
                  <a:moveTo>
                    <a:pt x="2454" y="1"/>
                  </a:moveTo>
                  <a:cubicBezTo>
                    <a:pt x="2427" y="1"/>
                    <a:pt x="2401" y="3"/>
                    <a:pt x="2374" y="8"/>
                  </a:cubicBezTo>
                  <a:cubicBezTo>
                    <a:pt x="0" y="396"/>
                    <a:pt x="3424" y="12311"/>
                    <a:pt x="3424" y="12311"/>
                  </a:cubicBezTo>
                  <a:lnTo>
                    <a:pt x="7327" y="20619"/>
                  </a:lnTo>
                  <a:cubicBezTo>
                    <a:pt x="7784" y="20746"/>
                    <a:pt x="8138" y="20795"/>
                    <a:pt x="8411" y="20795"/>
                  </a:cubicBezTo>
                  <a:cubicBezTo>
                    <a:pt x="9421" y="20795"/>
                    <a:pt x="9336" y="20117"/>
                    <a:pt x="9336" y="20117"/>
                  </a:cubicBezTo>
                  <a:lnTo>
                    <a:pt x="6391" y="11809"/>
                  </a:lnTo>
                  <a:cubicBezTo>
                    <a:pt x="6391" y="11809"/>
                    <a:pt x="4349" y="1"/>
                    <a:pt x="2454" y="1"/>
                  </a:cubicBezTo>
                  <a:close/>
                </a:path>
              </a:pathLst>
            </a:custGeom>
            <a:solidFill>
              <a:srgbClr val="754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9" name="Google Shape;1574;p41">
              <a:extLst>
                <a:ext uri="{FF2B5EF4-FFF2-40B4-BE49-F238E27FC236}">
                  <a16:creationId xmlns:a16="http://schemas.microsoft.com/office/drawing/2014/main" id="{95230802-A3FF-45A8-A5FC-5B65437A3940}"/>
                </a:ext>
              </a:extLst>
            </p:cNvPr>
            <p:cNvSpPr/>
            <p:nvPr/>
          </p:nvSpPr>
          <p:spPr>
            <a:xfrm>
              <a:off x="6230662" y="2764674"/>
              <a:ext cx="83899" cy="150977"/>
            </a:xfrm>
            <a:custGeom>
              <a:avLst/>
              <a:gdLst/>
              <a:ahLst/>
              <a:cxnLst/>
              <a:rect l="l" t="t" r="r" b="b"/>
              <a:pathLst>
                <a:path w="4863" h="8751" extrusionOk="0">
                  <a:moveTo>
                    <a:pt x="1612" y="1"/>
                  </a:moveTo>
                  <a:cubicBezTo>
                    <a:pt x="1584" y="1"/>
                    <a:pt x="1557" y="3"/>
                    <a:pt x="1530" y="8"/>
                  </a:cubicBezTo>
                  <a:cubicBezTo>
                    <a:pt x="1" y="259"/>
                    <a:pt x="868" y="5212"/>
                    <a:pt x="1667" y="8750"/>
                  </a:cubicBezTo>
                  <a:cubicBezTo>
                    <a:pt x="1872" y="8704"/>
                    <a:pt x="2101" y="8636"/>
                    <a:pt x="2306" y="8567"/>
                  </a:cubicBezTo>
                  <a:cubicBezTo>
                    <a:pt x="3174" y="8294"/>
                    <a:pt x="4109" y="7860"/>
                    <a:pt x="4863" y="7426"/>
                  </a:cubicBezTo>
                  <a:cubicBezTo>
                    <a:pt x="4083" y="4061"/>
                    <a:pt x="2737" y="1"/>
                    <a:pt x="1612" y="1"/>
                  </a:cubicBezTo>
                  <a:close/>
                </a:path>
              </a:pathLst>
            </a:custGeom>
            <a:solidFill>
              <a:srgbClr val="F4E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0" name="Google Shape;1575;p41">
              <a:extLst>
                <a:ext uri="{FF2B5EF4-FFF2-40B4-BE49-F238E27FC236}">
                  <a16:creationId xmlns:a16="http://schemas.microsoft.com/office/drawing/2014/main" id="{4E64F813-80AA-41D1-B8C1-E731965EBCF3}"/>
                </a:ext>
              </a:extLst>
            </p:cNvPr>
            <p:cNvSpPr/>
            <p:nvPr/>
          </p:nvSpPr>
          <p:spPr>
            <a:xfrm>
              <a:off x="6014471" y="2738813"/>
              <a:ext cx="278041" cy="394754"/>
            </a:xfrm>
            <a:custGeom>
              <a:avLst/>
              <a:gdLst/>
              <a:ahLst/>
              <a:cxnLst/>
              <a:rect l="l" t="t" r="r" b="b"/>
              <a:pathLst>
                <a:path w="16116" h="22881" extrusionOk="0">
                  <a:moveTo>
                    <a:pt x="10637" y="1"/>
                  </a:moveTo>
                  <a:lnTo>
                    <a:pt x="5228" y="389"/>
                  </a:lnTo>
                  <a:lnTo>
                    <a:pt x="1758" y="2899"/>
                  </a:lnTo>
                  <a:cubicBezTo>
                    <a:pt x="1758" y="2899"/>
                    <a:pt x="1" y="7693"/>
                    <a:pt x="1393" y="10272"/>
                  </a:cubicBezTo>
                  <a:cubicBezTo>
                    <a:pt x="2785" y="12851"/>
                    <a:pt x="2785" y="17393"/>
                    <a:pt x="2694" y="21274"/>
                  </a:cubicBezTo>
                  <a:cubicBezTo>
                    <a:pt x="2694" y="21274"/>
                    <a:pt x="6185" y="22881"/>
                    <a:pt x="9873" y="22881"/>
                  </a:cubicBezTo>
                  <a:cubicBezTo>
                    <a:pt x="11797" y="22881"/>
                    <a:pt x="13775" y="22444"/>
                    <a:pt x="15339" y="21114"/>
                  </a:cubicBezTo>
                  <a:cubicBezTo>
                    <a:pt x="15339" y="21114"/>
                    <a:pt x="16115" y="3904"/>
                    <a:pt x="14723" y="2009"/>
                  </a:cubicBezTo>
                  <a:cubicBezTo>
                    <a:pt x="13331" y="115"/>
                    <a:pt x="10637" y="1"/>
                    <a:pt x="10637" y="1"/>
                  </a:cubicBezTo>
                  <a:close/>
                </a:path>
              </a:pathLst>
            </a:custGeom>
            <a:solidFill>
              <a:srgbClr val="F4E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1" name="Google Shape;1576;p41">
              <a:extLst>
                <a:ext uri="{FF2B5EF4-FFF2-40B4-BE49-F238E27FC236}">
                  <a16:creationId xmlns:a16="http://schemas.microsoft.com/office/drawing/2014/main" id="{B36951BC-419E-4CE8-8F06-DFE6C779519F}"/>
                </a:ext>
              </a:extLst>
            </p:cNvPr>
            <p:cNvSpPr/>
            <p:nvPr/>
          </p:nvSpPr>
          <p:spPr>
            <a:xfrm>
              <a:off x="6268480" y="2773473"/>
              <a:ext cx="15372" cy="296139"/>
            </a:xfrm>
            <a:custGeom>
              <a:avLst/>
              <a:gdLst/>
              <a:ahLst/>
              <a:cxnLst/>
              <a:rect l="l" t="t" r="r" b="b"/>
              <a:pathLst>
                <a:path w="891" h="17165" extrusionOk="0">
                  <a:moveTo>
                    <a:pt x="0" y="0"/>
                  </a:moveTo>
                  <a:cubicBezTo>
                    <a:pt x="205" y="320"/>
                    <a:pt x="274" y="662"/>
                    <a:pt x="342" y="1004"/>
                  </a:cubicBezTo>
                  <a:cubicBezTo>
                    <a:pt x="411" y="1370"/>
                    <a:pt x="479" y="1712"/>
                    <a:pt x="502" y="2077"/>
                  </a:cubicBezTo>
                  <a:cubicBezTo>
                    <a:pt x="593" y="2785"/>
                    <a:pt x="639" y="3515"/>
                    <a:pt x="685" y="4223"/>
                  </a:cubicBezTo>
                  <a:cubicBezTo>
                    <a:pt x="753" y="5661"/>
                    <a:pt x="776" y="7099"/>
                    <a:pt x="799" y="8537"/>
                  </a:cubicBezTo>
                  <a:cubicBezTo>
                    <a:pt x="822" y="11413"/>
                    <a:pt x="753" y="14289"/>
                    <a:pt x="708" y="17165"/>
                  </a:cubicBezTo>
                  <a:cubicBezTo>
                    <a:pt x="822" y="14289"/>
                    <a:pt x="890" y="11413"/>
                    <a:pt x="867" y="8537"/>
                  </a:cubicBezTo>
                  <a:cubicBezTo>
                    <a:pt x="867" y="7099"/>
                    <a:pt x="822" y="5661"/>
                    <a:pt x="753" y="4223"/>
                  </a:cubicBezTo>
                  <a:cubicBezTo>
                    <a:pt x="708" y="3515"/>
                    <a:pt x="639" y="2785"/>
                    <a:pt x="548" y="2077"/>
                  </a:cubicBezTo>
                  <a:cubicBezTo>
                    <a:pt x="502" y="1712"/>
                    <a:pt x="457" y="1370"/>
                    <a:pt x="365" y="1004"/>
                  </a:cubicBezTo>
                  <a:cubicBezTo>
                    <a:pt x="297" y="662"/>
                    <a:pt x="205" y="297"/>
                    <a:pt x="0" y="0"/>
                  </a:cubicBezTo>
                  <a:close/>
                </a:path>
              </a:pathLst>
            </a:custGeom>
            <a:solidFill>
              <a:srgbClr val="DBD0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2" name="Google Shape;1577;p41">
              <a:extLst>
                <a:ext uri="{FF2B5EF4-FFF2-40B4-BE49-F238E27FC236}">
                  <a16:creationId xmlns:a16="http://schemas.microsoft.com/office/drawing/2014/main" id="{E1969C9F-236B-4E8C-AEDA-9B7B868F5DC3}"/>
                </a:ext>
              </a:extLst>
            </p:cNvPr>
            <p:cNvSpPr/>
            <p:nvPr/>
          </p:nvSpPr>
          <p:spPr>
            <a:xfrm>
              <a:off x="6085362" y="2552400"/>
              <a:ext cx="35454" cy="92422"/>
            </a:xfrm>
            <a:custGeom>
              <a:avLst/>
              <a:gdLst/>
              <a:ahLst/>
              <a:cxnLst/>
              <a:rect l="l" t="t" r="r" b="b"/>
              <a:pathLst>
                <a:path w="2055" h="5357" extrusionOk="0">
                  <a:moveTo>
                    <a:pt x="1184" y="1"/>
                  </a:moveTo>
                  <a:cubicBezTo>
                    <a:pt x="835" y="1"/>
                    <a:pt x="537" y="336"/>
                    <a:pt x="411" y="671"/>
                  </a:cubicBezTo>
                  <a:cubicBezTo>
                    <a:pt x="0" y="1630"/>
                    <a:pt x="160" y="2908"/>
                    <a:pt x="320" y="3889"/>
                  </a:cubicBezTo>
                  <a:cubicBezTo>
                    <a:pt x="390" y="4260"/>
                    <a:pt x="967" y="5356"/>
                    <a:pt x="1425" y="5356"/>
                  </a:cubicBezTo>
                  <a:cubicBezTo>
                    <a:pt x="1559" y="5356"/>
                    <a:pt x="1683" y="5263"/>
                    <a:pt x="1781" y="5031"/>
                  </a:cubicBezTo>
                  <a:cubicBezTo>
                    <a:pt x="1849" y="4848"/>
                    <a:pt x="1849" y="4643"/>
                    <a:pt x="1849" y="4437"/>
                  </a:cubicBezTo>
                  <a:cubicBezTo>
                    <a:pt x="1849" y="3296"/>
                    <a:pt x="2055" y="2155"/>
                    <a:pt x="1918" y="1013"/>
                  </a:cubicBezTo>
                  <a:cubicBezTo>
                    <a:pt x="1872" y="580"/>
                    <a:pt x="1689" y="78"/>
                    <a:pt x="1278" y="9"/>
                  </a:cubicBezTo>
                  <a:cubicBezTo>
                    <a:pt x="1247" y="4"/>
                    <a:pt x="1215" y="1"/>
                    <a:pt x="1184" y="1"/>
                  </a:cubicBezTo>
                  <a:close/>
                </a:path>
              </a:pathLst>
            </a:custGeom>
            <a:solidFill>
              <a:srgbClr val="5E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3" name="Google Shape;1578;p41">
              <a:extLst>
                <a:ext uri="{FF2B5EF4-FFF2-40B4-BE49-F238E27FC236}">
                  <a16:creationId xmlns:a16="http://schemas.microsoft.com/office/drawing/2014/main" id="{AB58FFE9-08B5-4B76-8CAF-BD479E44ABC9}"/>
                </a:ext>
              </a:extLst>
            </p:cNvPr>
            <p:cNvSpPr/>
            <p:nvPr/>
          </p:nvSpPr>
          <p:spPr>
            <a:xfrm>
              <a:off x="6104650" y="2661625"/>
              <a:ext cx="87832" cy="113608"/>
            </a:xfrm>
            <a:custGeom>
              <a:avLst/>
              <a:gdLst/>
              <a:ahLst/>
              <a:cxnLst/>
              <a:rect l="l" t="t" r="r" b="b"/>
              <a:pathLst>
                <a:path w="5091" h="6585" extrusionOk="0">
                  <a:moveTo>
                    <a:pt x="1" y="1"/>
                  </a:moveTo>
                  <a:lnTo>
                    <a:pt x="1" y="4863"/>
                  </a:lnTo>
                  <a:cubicBezTo>
                    <a:pt x="1" y="4863"/>
                    <a:pt x="652" y="6584"/>
                    <a:pt x="2557" y="6584"/>
                  </a:cubicBezTo>
                  <a:cubicBezTo>
                    <a:pt x="2639" y="6584"/>
                    <a:pt x="2722" y="6581"/>
                    <a:pt x="2808" y="6574"/>
                  </a:cubicBezTo>
                  <a:cubicBezTo>
                    <a:pt x="4908" y="6392"/>
                    <a:pt x="5091" y="5228"/>
                    <a:pt x="5091" y="5228"/>
                  </a:cubicBezTo>
                  <a:lnTo>
                    <a:pt x="5091" y="255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B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4" name="Google Shape;1579;p41">
              <a:extLst>
                <a:ext uri="{FF2B5EF4-FFF2-40B4-BE49-F238E27FC236}">
                  <a16:creationId xmlns:a16="http://schemas.microsoft.com/office/drawing/2014/main" id="{8792FD69-8E7F-425A-A46C-51988E2742FF}"/>
                </a:ext>
              </a:extLst>
            </p:cNvPr>
            <p:cNvSpPr/>
            <p:nvPr/>
          </p:nvSpPr>
          <p:spPr>
            <a:xfrm>
              <a:off x="6104650" y="2661625"/>
              <a:ext cx="87832" cy="82726"/>
            </a:xfrm>
            <a:custGeom>
              <a:avLst/>
              <a:gdLst/>
              <a:ahLst/>
              <a:cxnLst/>
              <a:rect l="l" t="t" r="r" b="b"/>
              <a:pathLst>
                <a:path w="5091" h="4795" extrusionOk="0">
                  <a:moveTo>
                    <a:pt x="1" y="1"/>
                  </a:moveTo>
                  <a:lnTo>
                    <a:pt x="1" y="3082"/>
                  </a:lnTo>
                  <a:cubicBezTo>
                    <a:pt x="1644" y="3904"/>
                    <a:pt x="3333" y="4338"/>
                    <a:pt x="5091" y="4794"/>
                  </a:cubicBezTo>
                  <a:lnTo>
                    <a:pt x="5091" y="255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E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5" name="Google Shape;1580;p41">
              <a:extLst>
                <a:ext uri="{FF2B5EF4-FFF2-40B4-BE49-F238E27FC236}">
                  <a16:creationId xmlns:a16="http://schemas.microsoft.com/office/drawing/2014/main" id="{6750AD1C-26B2-4C47-BF21-3141133C36A9}"/>
                </a:ext>
              </a:extLst>
            </p:cNvPr>
            <p:cNvSpPr/>
            <p:nvPr/>
          </p:nvSpPr>
          <p:spPr>
            <a:xfrm>
              <a:off x="6069610" y="2569480"/>
              <a:ext cx="158706" cy="155652"/>
            </a:xfrm>
            <a:custGeom>
              <a:avLst/>
              <a:gdLst/>
              <a:ahLst/>
              <a:cxnLst/>
              <a:rect l="l" t="t" r="r" b="b"/>
              <a:pathLst>
                <a:path w="9199" h="9022" extrusionOk="0">
                  <a:moveTo>
                    <a:pt x="2534" y="1"/>
                  </a:moveTo>
                  <a:lnTo>
                    <a:pt x="2397" y="3904"/>
                  </a:lnTo>
                  <a:cubicBezTo>
                    <a:pt x="2397" y="3904"/>
                    <a:pt x="1620" y="2987"/>
                    <a:pt x="1130" y="2987"/>
                  </a:cubicBezTo>
                  <a:cubicBezTo>
                    <a:pt x="1026" y="2987"/>
                    <a:pt x="935" y="3028"/>
                    <a:pt x="868" y="3128"/>
                  </a:cubicBezTo>
                  <a:cubicBezTo>
                    <a:pt x="0" y="4360"/>
                    <a:pt x="2032" y="5342"/>
                    <a:pt x="2032" y="5342"/>
                  </a:cubicBezTo>
                  <a:cubicBezTo>
                    <a:pt x="2032" y="5342"/>
                    <a:pt x="3241" y="8263"/>
                    <a:pt x="4953" y="8880"/>
                  </a:cubicBezTo>
                  <a:cubicBezTo>
                    <a:pt x="5238" y="8980"/>
                    <a:pt x="5524" y="9022"/>
                    <a:pt x="5802" y="9022"/>
                  </a:cubicBezTo>
                  <a:cubicBezTo>
                    <a:pt x="7172" y="9022"/>
                    <a:pt x="8354" y="8012"/>
                    <a:pt x="8354" y="8012"/>
                  </a:cubicBezTo>
                  <a:cubicBezTo>
                    <a:pt x="9199" y="6574"/>
                    <a:pt x="8948" y="1"/>
                    <a:pt x="8948" y="1"/>
                  </a:cubicBezTo>
                  <a:close/>
                </a:path>
              </a:pathLst>
            </a:custGeom>
            <a:solidFill>
              <a:srgbClr val="6B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6" name="Google Shape;1581;p41">
              <a:extLst>
                <a:ext uri="{FF2B5EF4-FFF2-40B4-BE49-F238E27FC236}">
                  <a16:creationId xmlns:a16="http://schemas.microsoft.com/office/drawing/2014/main" id="{7F31FA42-688E-4670-A062-9E0E426DD3FD}"/>
                </a:ext>
              </a:extLst>
            </p:cNvPr>
            <p:cNvSpPr/>
            <p:nvPr/>
          </p:nvSpPr>
          <p:spPr>
            <a:xfrm>
              <a:off x="6094419" y="2530730"/>
              <a:ext cx="129963" cy="64783"/>
            </a:xfrm>
            <a:custGeom>
              <a:avLst/>
              <a:gdLst/>
              <a:ahLst/>
              <a:cxnLst/>
              <a:rect l="l" t="t" r="r" b="b"/>
              <a:pathLst>
                <a:path w="7533" h="3755" extrusionOk="0">
                  <a:moveTo>
                    <a:pt x="3928" y="1"/>
                  </a:moveTo>
                  <a:cubicBezTo>
                    <a:pt x="2861" y="1"/>
                    <a:pt x="1553" y="370"/>
                    <a:pt x="0" y="1402"/>
                  </a:cubicBezTo>
                  <a:cubicBezTo>
                    <a:pt x="0" y="1402"/>
                    <a:pt x="1532" y="3755"/>
                    <a:pt x="4069" y="3755"/>
                  </a:cubicBezTo>
                  <a:cubicBezTo>
                    <a:pt x="4105" y="3755"/>
                    <a:pt x="4141" y="3754"/>
                    <a:pt x="4177" y="3753"/>
                  </a:cubicBezTo>
                  <a:cubicBezTo>
                    <a:pt x="6757" y="3662"/>
                    <a:pt x="7533" y="2817"/>
                    <a:pt x="7510" y="2247"/>
                  </a:cubicBezTo>
                  <a:cubicBezTo>
                    <a:pt x="7510" y="1867"/>
                    <a:pt x="6328" y="1"/>
                    <a:pt x="3928" y="1"/>
                  </a:cubicBezTo>
                  <a:close/>
                </a:path>
              </a:pathLst>
            </a:custGeom>
            <a:solidFill>
              <a:srgbClr val="38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7" name="Google Shape;1582;p41">
              <a:extLst>
                <a:ext uri="{FF2B5EF4-FFF2-40B4-BE49-F238E27FC236}">
                  <a16:creationId xmlns:a16="http://schemas.microsoft.com/office/drawing/2014/main" id="{B713C5CF-E5A9-43B7-A760-552EAD186539}"/>
                </a:ext>
              </a:extLst>
            </p:cNvPr>
            <p:cNvSpPr/>
            <p:nvPr/>
          </p:nvSpPr>
          <p:spPr>
            <a:xfrm>
              <a:off x="6297999" y="3901683"/>
              <a:ext cx="48065" cy="447754"/>
            </a:xfrm>
            <a:custGeom>
              <a:avLst/>
              <a:gdLst/>
              <a:ahLst/>
              <a:cxnLst/>
              <a:rect l="l" t="t" r="r" b="b"/>
              <a:pathLst>
                <a:path w="2786" h="25953" extrusionOk="0">
                  <a:moveTo>
                    <a:pt x="1" y="1"/>
                  </a:moveTo>
                  <a:lnTo>
                    <a:pt x="1" y="25268"/>
                  </a:lnTo>
                  <a:lnTo>
                    <a:pt x="1462" y="25953"/>
                  </a:lnTo>
                  <a:lnTo>
                    <a:pt x="2786" y="25085"/>
                  </a:lnTo>
                  <a:lnTo>
                    <a:pt x="2740" y="92"/>
                  </a:lnTo>
                  <a:lnTo>
                    <a:pt x="1462" y="82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76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8" name="Google Shape;1583;p41">
              <a:extLst>
                <a:ext uri="{FF2B5EF4-FFF2-40B4-BE49-F238E27FC236}">
                  <a16:creationId xmlns:a16="http://schemas.microsoft.com/office/drawing/2014/main" id="{3F44CD1B-189B-4D71-939C-602F55DC9CF4}"/>
                </a:ext>
              </a:extLst>
            </p:cNvPr>
            <p:cNvSpPr/>
            <p:nvPr/>
          </p:nvSpPr>
          <p:spPr>
            <a:xfrm>
              <a:off x="6321238" y="3961929"/>
              <a:ext cx="1587" cy="371360"/>
            </a:xfrm>
            <a:custGeom>
              <a:avLst/>
              <a:gdLst/>
              <a:ahLst/>
              <a:cxnLst/>
              <a:rect l="l" t="t" r="r" b="b"/>
              <a:pathLst>
                <a:path w="92" h="21525" extrusionOk="0">
                  <a:moveTo>
                    <a:pt x="46" y="1"/>
                  </a:moveTo>
                  <a:cubicBezTo>
                    <a:pt x="1" y="3584"/>
                    <a:pt x="23" y="7168"/>
                    <a:pt x="1" y="10751"/>
                  </a:cubicBezTo>
                  <a:cubicBezTo>
                    <a:pt x="23" y="14358"/>
                    <a:pt x="1" y="17941"/>
                    <a:pt x="46" y="21525"/>
                  </a:cubicBezTo>
                  <a:cubicBezTo>
                    <a:pt x="92" y="17941"/>
                    <a:pt x="69" y="14358"/>
                    <a:pt x="92" y="10751"/>
                  </a:cubicBezTo>
                  <a:cubicBezTo>
                    <a:pt x="69" y="7168"/>
                    <a:pt x="92" y="3584"/>
                    <a:pt x="46" y="1"/>
                  </a:cubicBezTo>
                  <a:close/>
                </a:path>
              </a:pathLst>
            </a:custGeom>
            <a:solidFill>
              <a:srgbClr val="201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0" name="Google Shape;1584;p41">
              <a:extLst>
                <a:ext uri="{FF2B5EF4-FFF2-40B4-BE49-F238E27FC236}">
                  <a16:creationId xmlns:a16="http://schemas.microsoft.com/office/drawing/2014/main" id="{7921B1EE-2EB7-431B-B037-B46E28D2CD1A}"/>
                </a:ext>
              </a:extLst>
            </p:cNvPr>
            <p:cNvSpPr/>
            <p:nvPr/>
          </p:nvSpPr>
          <p:spPr>
            <a:xfrm>
              <a:off x="5478919" y="3427170"/>
              <a:ext cx="28760" cy="452878"/>
            </a:xfrm>
            <a:custGeom>
              <a:avLst/>
              <a:gdLst/>
              <a:ahLst/>
              <a:cxnLst/>
              <a:rect l="l" t="t" r="r" b="b"/>
              <a:pathLst>
                <a:path w="1667" h="26250" extrusionOk="0">
                  <a:moveTo>
                    <a:pt x="0" y="0"/>
                  </a:moveTo>
                  <a:lnTo>
                    <a:pt x="0" y="25199"/>
                  </a:lnTo>
                  <a:lnTo>
                    <a:pt x="1667" y="26249"/>
                  </a:lnTo>
                  <a:lnTo>
                    <a:pt x="1667" y="1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6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1" name="Google Shape;1585;p41">
              <a:extLst>
                <a:ext uri="{FF2B5EF4-FFF2-40B4-BE49-F238E27FC236}">
                  <a16:creationId xmlns:a16="http://schemas.microsoft.com/office/drawing/2014/main" id="{2A664775-7DC5-4EC4-93E3-B029EDD66F17}"/>
                </a:ext>
              </a:extLst>
            </p:cNvPr>
            <p:cNvSpPr/>
            <p:nvPr/>
          </p:nvSpPr>
          <p:spPr>
            <a:xfrm>
              <a:off x="7793635" y="3047546"/>
              <a:ext cx="29554" cy="451705"/>
            </a:xfrm>
            <a:custGeom>
              <a:avLst/>
              <a:gdLst/>
              <a:ahLst/>
              <a:cxnLst/>
              <a:rect l="l" t="t" r="r" b="b"/>
              <a:pathLst>
                <a:path w="1713" h="26182" extrusionOk="0">
                  <a:moveTo>
                    <a:pt x="1712" y="1"/>
                  </a:moveTo>
                  <a:lnTo>
                    <a:pt x="0" y="982"/>
                  </a:lnTo>
                  <a:lnTo>
                    <a:pt x="0" y="26181"/>
                  </a:lnTo>
                  <a:lnTo>
                    <a:pt x="1712" y="25177"/>
                  </a:lnTo>
                  <a:lnTo>
                    <a:pt x="1712" y="1"/>
                  </a:lnTo>
                  <a:close/>
                </a:path>
              </a:pathLst>
            </a:custGeom>
            <a:solidFill>
              <a:srgbClr val="676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2" name="Google Shape;1586;p41">
              <a:extLst>
                <a:ext uri="{FF2B5EF4-FFF2-40B4-BE49-F238E27FC236}">
                  <a16:creationId xmlns:a16="http://schemas.microsoft.com/office/drawing/2014/main" id="{C25A2B2E-073A-4D50-B36B-C1262ED52C58}"/>
                </a:ext>
              </a:extLst>
            </p:cNvPr>
            <p:cNvSpPr/>
            <p:nvPr/>
          </p:nvSpPr>
          <p:spPr>
            <a:xfrm>
              <a:off x="5478919" y="2559646"/>
              <a:ext cx="2344270" cy="1356236"/>
            </a:xfrm>
            <a:custGeom>
              <a:avLst/>
              <a:gdLst/>
              <a:ahLst/>
              <a:cxnLst/>
              <a:rect l="l" t="t" r="r" b="b"/>
              <a:pathLst>
                <a:path w="135880" h="78611" extrusionOk="0">
                  <a:moveTo>
                    <a:pt x="86942" y="0"/>
                  </a:moveTo>
                  <a:lnTo>
                    <a:pt x="0" y="50284"/>
                  </a:lnTo>
                  <a:lnTo>
                    <a:pt x="48938" y="78610"/>
                  </a:lnTo>
                  <a:lnTo>
                    <a:pt x="135879" y="28281"/>
                  </a:lnTo>
                  <a:lnTo>
                    <a:pt x="86942" y="0"/>
                  </a:lnTo>
                  <a:close/>
                </a:path>
              </a:pathLst>
            </a:custGeom>
            <a:solidFill>
              <a:srgbClr val="D6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3" name="Google Shape;1587;p41">
              <a:extLst>
                <a:ext uri="{FF2B5EF4-FFF2-40B4-BE49-F238E27FC236}">
                  <a16:creationId xmlns:a16="http://schemas.microsoft.com/office/drawing/2014/main" id="{6BC7273B-6F71-4D53-A3C7-266BB7865B12}"/>
                </a:ext>
              </a:extLst>
            </p:cNvPr>
            <p:cNvSpPr/>
            <p:nvPr/>
          </p:nvSpPr>
          <p:spPr>
            <a:xfrm>
              <a:off x="5478919" y="3427170"/>
              <a:ext cx="844303" cy="523751"/>
            </a:xfrm>
            <a:custGeom>
              <a:avLst/>
              <a:gdLst/>
              <a:ahLst/>
              <a:cxnLst/>
              <a:rect l="l" t="t" r="r" b="b"/>
              <a:pathLst>
                <a:path w="48938" h="30358" extrusionOk="0">
                  <a:moveTo>
                    <a:pt x="0" y="0"/>
                  </a:moveTo>
                  <a:lnTo>
                    <a:pt x="0" y="2077"/>
                  </a:lnTo>
                  <a:lnTo>
                    <a:pt x="48938" y="30358"/>
                  </a:lnTo>
                  <a:lnTo>
                    <a:pt x="48938" y="283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4" name="Google Shape;1588;p41">
              <a:extLst>
                <a:ext uri="{FF2B5EF4-FFF2-40B4-BE49-F238E27FC236}">
                  <a16:creationId xmlns:a16="http://schemas.microsoft.com/office/drawing/2014/main" id="{E5354E66-5DB5-4DA7-B9AF-4485D5FDE238}"/>
                </a:ext>
              </a:extLst>
            </p:cNvPr>
            <p:cNvSpPr/>
            <p:nvPr/>
          </p:nvSpPr>
          <p:spPr>
            <a:xfrm>
              <a:off x="6323205" y="3047546"/>
              <a:ext cx="1499984" cy="903375"/>
            </a:xfrm>
            <a:custGeom>
              <a:avLst/>
              <a:gdLst/>
              <a:ahLst/>
              <a:cxnLst/>
              <a:rect l="l" t="t" r="r" b="b"/>
              <a:pathLst>
                <a:path w="86943" h="52362" extrusionOk="0">
                  <a:moveTo>
                    <a:pt x="86942" y="1"/>
                  </a:moveTo>
                  <a:lnTo>
                    <a:pt x="1" y="50330"/>
                  </a:lnTo>
                  <a:lnTo>
                    <a:pt x="1" y="52362"/>
                  </a:lnTo>
                  <a:lnTo>
                    <a:pt x="86942" y="1804"/>
                  </a:lnTo>
                  <a:lnTo>
                    <a:pt x="86942" y="1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5" name="Google Shape;1589;p41">
              <a:extLst>
                <a:ext uri="{FF2B5EF4-FFF2-40B4-BE49-F238E27FC236}">
                  <a16:creationId xmlns:a16="http://schemas.microsoft.com/office/drawing/2014/main" id="{885B73AC-66E9-40F1-A027-AA2C6AA536E1}"/>
                </a:ext>
              </a:extLst>
            </p:cNvPr>
            <p:cNvSpPr/>
            <p:nvPr/>
          </p:nvSpPr>
          <p:spPr>
            <a:xfrm>
              <a:off x="5478919" y="2559646"/>
              <a:ext cx="1499967" cy="1356236"/>
            </a:xfrm>
            <a:custGeom>
              <a:avLst/>
              <a:gdLst/>
              <a:ahLst/>
              <a:cxnLst/>
              <a:rect l="l" t="t" r="r" b="b"/>
              <a:pathLst>
                <a:path w="86942" h="78611" extrusionOk="0">
                  <a:moveTo>
                    <a:pt x="86942" y="0"/>
                  </a:moveTo>
                  <a:lnTo>
                    <a:pt x="0" y="50284"/>
                  </a:lnTo>
                  <a:lnTo>
                    <a:pt x="48938" y="78610"/>
                  </a:lnTo>
                  <a:lnTo>
                    <a:pt x="86942" y="0"/>
                  </a:lnTo>
                  <a:close/>
                </a:path>
              </a:pathLst>
            </a:custGeom>
            <a:solidFill>
              <a:srgbClr val="C3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6" name="Google Shape;1590;p41">
              <a:extLst>
                <a:ext uri="{FF2B5EF4-FFF2-40B4-BE49-F238E27FC236}">
                  <a16:creationId xmlns:a16="http://schemas.microsoft.com/office/drawing/2014/main" id="{0A6BE787-75A0-4991-8F6E-ACCF6880ACEC}"/>
                </a:ext>
              </a:extLst>
            </p:cNvPr>
            <p:cNvSpPr/>
            <p:nvPr/>
          </p:nvSpPr>
          <p:spPr>
            <a:xfrm>
              <a:off x="6792214" y="2994391"/>
              <a:ext cx="282372" cy="209514"/>
            </a:xfrm>
            <a:custGeom>
              <a:avLst/>
              <a:gdLst/>
              <a:ahLst/>
              <a:cxnLst/>
              <a:rect l="l" t="t" r="r" b="b"/>
              <a:pathLst>
                <a:path w="16367" h="12144" extrusionOk="0">
                  <a:moveTo>
                    <a:pt x="1" y="0"/>
                  </a:moveTo>
                  <a:lnTo>
                    <a:pt x="1" y="2876"/>
                  </a:lnTo>
                  <a:lnTo>
                    <a:pt x="16366" y="12143"/>
                  </a:lnTo>
                  <a:lnTo>
                    <a:pt x="16366" y="12143"/>
                  </a:lnTo>
                  <a:lnTo>
                    <a:pt x="16344" y="93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F4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7" name="Google Shape;1591;p41">
              <a:extLst>
                <a:ext uri="{FF2B5EF4-FFF2-40B4-BE49-F238E27FC236}">
                  <a16:creationId xmlns:a16="http://schemas.microsoft.com/office/drawing/2014/main" id="{6B9CA200-FC34-442F-8CAD-9A323881C57A}"/>
                </a:ext>
              </a:extLst>
            </p:cNvPr>
            <p:cNvSpPr/>
            <p:nvPr/>
          </p:nvSpPr>
          <p:spPr>
            <a:xfrm>
              <a:off x="7074171" y="3047546"/>
              <a:ext cx="183135" cy="156359"/>
            </a:xfrm>
            <a:custGeom>
              <a:avLst/>
              <a:gdLst/>
              <a:ahLst/>
              <a:cxnLst/>
              <a:rect l="l" t="t" r="r" b="b"/>
              <a:pathLst>
                <a:path w="10615" h="9063" extrusionOk="0">
                  <a:moveTo>
                    <a:pt x="10614" y="1"/>
                  </a:moveTo>
                  <a:lnTo>
                    <a:pt x="1" y="6232"/>
                  </a:lnTo>
                  <a:lnTo>
                    <a:pt x="23" y="9062"/>
                  </a:lnTo>
                  <a:lnTo>
                    <a:pt x="10614" y="2397"/>
                  </a:lnTo>
                  <a:lnTo>
                    <a:pt x="10614" y="1"/>
                  </a:lnTo>
                  <a:close/>
                </a:path>
              </a:pathLst>
            </a:custGeom>
            <a:solidFill>
              <a:srgbClr val="F7F4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8" name="Google Shape;1592;p41">
              <a:extLst>
                <a:ext uri="{FF2B5EF4-FFF2-40B4-BE49-F238E27FC236}">
                  <a16:creationId xmlns:a16="http://schemas.microsoft.com/office/drawing/2014/main" id="{425D7FCB-C143-4546-A4CD-E9188CFCC41E}"/>
                </a:ext>
              </a:extLst>
            </p:cNvPr>
            <p:cNvSpPr/>
            <p:nvPr/>
          </p:nvSpPr>
          <p:spPr>
            <a:xfrm>
              <a:off x="7157259" y="2981003"/>
              <a:ext cx="29157" cy="29933"/>
            </a:xfrm>
            <a:custGeom>
              <a:avLst/>
              <a:gdLst/>
              <a:ahLst/>
              <a:cxnLst/>
              <a:rect l="l" t="t" r="r" b="b"/>
              <a:pathLst>
                <a:path w="1690" h="1735" extrusionOk="0">
                  <a:moveTo>
                    <a:pt x="1690" y="0"/>
                  </a:moveTo>
                  <a:lnTo>
                    <a:pt x="1" y="867"/>
                  </a:lnTo>
                  <a:lnTo>
                    <a:pt x="1690" y="1735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rgbClr val="F7F4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9" name="Google Shape;1593;p41">
              <a:extLst>
                <a:ext uri="{FF2B5EF4-FFF2-40B4-BE49-F238E27FC236}">
                  <a16:creationId xmlns:a16="http://schemas.microsoft.com/office/drawing/2014/main" id="{52904298-A246-4D2D-88E9-548B3EEA7E67}"/>
                </a:ext>
              </a:extLst>
            </p:cNvPr>
            <p:cNvSpPr/>
            <p:nvPr/>
          </p:nvSpPr>
          <p:spPr>
            <a:xfrm>
              <a:off x="6792214" y="2884131"/>
              <a:ext cx="465093" cy="270933"/>
            </a:xfrm>
            <a:custGeom>
              <a:avLst/>
              <a:gdLst/>
              <a:ahLst/>
              <a:cxnLst/>
              <a:rect l="l" t="t" r="r" b="b"/>
              <a:pathLst>
                <a:path w="26958" h="15704" extrusionOk="0">
                  <a:moveTo>
                    <a:pt x="10706" y="0"/>
                  </a:moveTo>
                  <a:lnTo>
                    <a:pt x="1" y="6391"/>
                  </a:lnTo>
                  <a:lnTo>
                    <a:pt x="16344" y="15704"/>
                  </a:lnTo>
                  <a:lnTo>
                    <a:pt x="26957" y="9473"/>
                  </a:lnTo>
                  <a:lnTo>
                    <a:pt x="10706" y="0"/>
                  </a:lnTo>
                  <a:close/>
                </a:path>
              </a:pathLst>
            </a:custGeom>
            <a:solidFill>
              <a:srgbClr val="FFF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0" name="Google Shape;1594;p41">
              <a:extLst>
                <a:ext uri="{FF2B5EF4-FFF2-40B4-BE49-F238E27FC236}">
                  <a16:creationId xmlns:a16="http://schemas.microsoft.com/office/drawing/2014/main" id="{F337C811-4E80-46E0-8E76-120A045E2C92}"/>
                </a:ext>
              </a:extLst>
            </p:cNvPr>
            <p:cNvSpPr/>
            <p:nvPr/>
          </p:nvSpPr>
          <p:spPr>
            <a:xfrm>
              <a:off x="7071014" y="2927434"/>
              <a:ext cx="115402" cy="66577"/>
            </a:xfrm>
            <a:custGeom>
              <a:avLst/>
              <a:gdLst/>
              <a:ahLst/>
              <a:cxnLst/>
              <a:rect l="l" t="t" r="r" b="b"/>
              <a:pathLst>
                <a:path w="6689" h="3859" extrusionOk="0">
                  <a:moveTo>
                    <a:pt x="1211" y="1"/>
                  </a:moveTo>
                  <a:lnTo>
                    <a:pt x="1" y="686"/>
                  </a:lnTo>
                  <a:lnTo>
                    <a:pt x="5456" y="3858"/>
                  </a:lnTo>
                  <a:lnTo>
                    <a:pt x="6689" y="3105"/>
                  </a:lnTo>
                  <a:lnTo>
                    <a:pt x="1211" y="1"/>
                  </a:lnTo>
                  <a:close/>
                </a:path>
              </a:pathLst>
            </a:custGeom>
            <a:solidFill>
              <a:srgbClr val="FFF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1" name="Google Shape;1595;p41">
              <a:extLst>
                <a:ext uri="{FF2B5EF4-FFF2-40B4-BE49-F238E27FC236}">
                  <a16:creationId xmlns:a16="http://schemas.microsoft.com/office/drawing/2014/main" id="{1EA3CA4D-F1A3-46D0-9299-B498CFB043A3}"/>
                </a:ext>
              </a:extLst>
            </p:cNvPr>
            <p:cNvSpPr/>
            <p:nvPr/>
          </p:nvSpPr>
          <p:spPr>
            <a:xfrm>
              <a:off x="7106071" y="2312728"/>
              <a:ext cx="813197" cy="656078"/>
            </a:xfrm>
            <a:custGeom>
              <a:avLst/>
              <a:gdLst/>
              <a:ahLst/>
              <a:cxnLst/>
              <a:rect l="l" t="t" r="r" b="b"/>
              <a:pathLst>
                <a:path w="47135" h="38028" extrusionOk="0">
                  <a:moveTo>
                    <a:pt x="0" y="34969"/>
                  </a:moveTo>
                  <a:cubicBezTo>
                    <a:pt x="0" y="34969"/>
                    <a:pt x="0" y="34969"/>
                    <a:pt x="0" y="34969"/>
                  </a:cubicBezTo>
                  <a:lnTo>
                    <a:pt x="0" y="34969"/>
                  </a:lnTo>
                  <a:lnTo>
                    <a:pt x="5615" y="38027"/>
                  </a:lnTo>
                  <a:lnTo>
                    <a:pt x="47135" y="27071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F6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2" name="Google Shape;1596;p41">
              <a:extLst>
                <a:ext uri="{FF2B5EF4-FFF2-40B4-BE49-F238E27FC236}">
                  <a16:creationId xmlns:a16="http://schemas.microsoft.com/office/drawing/2014/main" id="{239F6A66-89C6-4274-97CF-4ADFA8CFD94C}"/>
                </a:ext>
              </a:extLst>
            </p:cNvPr>
            <p:cNvSpPr/>
            <p:nvPr/>
          </p:nvSpPr>
          <p:spPr>
            <a:xfrm>
              <a:off x="5875071" y="3453549"/>
              <a:ext cx="391839" cy="227629"/>
            </a:xfrm>
            <a:custGeom>
              <a:avLst/>
              <a:gdLst/>
              <a:ahLst/>
              <a:cxnLst/>
              <a:rect l="l" t="t" r="r" b="b"/>
              <a:pathLst>
                <a:path w="22712" h="13194" extrusionOk="0">
                  <a:moveTo>
                    <a:pt x="8537" y="0"/>
                  </a:moveTo>
                  <a:lnTo>
                    <a:pt x="1" y="4839"/>
                  </a:lnTo>
                  <a:lnTo>
                    <a:pt x="14107" y="13193"/>
                  </a:lnTo>
                  <a:lnTo>
                    <a:pt x="22712" y="8103"/>
                  </a:lnTo>
                  <a:lnTo>
                    <a:pt x="8537" y="0"/>
                  </a:lnTo>
                  <a:close/>
                </a:path>
              </a:pathLst>
            </a:custGeom>
            <a:solidFill>
              <a:srgbClr val="38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3" name="Google Shape;1597;p41">
              <a:extLst>
                <a:ext uri="{FF2B5EF4-FFF2-40B4-BE49-F238E27FC236}">
                  <a16:creationId xmlns:a16="http://schemas.microsoft.com/office/drawing/2014/main" id="{0E2BF56C-0D2A-4870-94D5-FC974588D569}"/>
                </a:ext>
              </a:extLst>
            </p:cNvPr>
            <p:cNvSpPr/>
            <p:nvPr/>
          </p:nvSpPr>
          <p:spPr>
            <a:xfrm>
              <a:off x="6022356" y="3278695"/>
              <a:ext cx="244554" cy="314668"/>
            </a:xfrm>
            <a:custGeom>
              <a:avLst/>
              <a:gdLst/>
              <a:ahLst/>
              <a:cxnLst/>
              <a:rect l="l" t="t" r="r" b="b"/>
              <a:pathLst>
                <a:path w="14175" h="18239" extrusionOk="0">
                  <a:moveTo>
                    <a:pt x="114" y="1"/>
                  </a:moveTo>
                  <a:lnTo>
                    <a:pt x="0" y="10135"/>
                  </a:lnTo>
                  <a:lnTo>
                    <a:pt x="14175" y="18238"/>
                  </a:lnTo>
                  <a:lnTo>
                    <a:pt x="14175" y="8287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38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4" name="Google Shape;1598;p41">
              <a:extLst>
                <a:ext uri="{FF2B5EF4-FFF2-40B4-BE49-F238E27FC236}">
                  <a16:creationId xmlns:a16="http://schemas.microsoft.com/office/drawing/2014/main" id="{A5D7C03C-09AB-4E63-B300-4695A8DB5AD6}"/>
                </a:ext>
              </a:extLst>
            </p:cNvPr>
            <p:cNvSpPr/>
            <p:nvPr/>
          </p:nvSpPr>
          <p:spPr>
            <a:xfrm>
              <a:off x="6037313" y="3303901"/>
              <a:ext cx="214638" cy="270157"/>
            </a:xfrm>
            <a:custGeom>
              <a:avLst/>
              <a:gdLst/>
              <a:ahLst/>
              <a:cxnLst/>
              <a:rect l="l" t="t" r="r" b="b"/>
              <a:pathLst>
                <a:path w="12441" h="15659" extrusionOk="0">
                  <a:moveTo>
                    <a:pt x="92" y="1"/>
                  </a:moveTo>
                  <a:lnTo>
                    <a:pt x="1" y="8560"/>
                  </a:lnTo>
                  <a:lnTo>
                    <a:pt x="12440" y="15659"/>
                  </a:lnTo>
                  <a:lnTo>
                    <a:pt x="12440" y="7214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E4E8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5" name="Google Shape;1599;p41">
              <a:extLst>
                <a:ext uri="{FF2B5EF4-FFF2-40B4-BE49-F238E27FC236}">
                  <a16:creationId xmlns:a16="http://schemas.microsoft.com/office/drawing/2014/main" id="{F7297DE5-6A45-4F36-800D-8E9B1EF3AEC2}"/>
                </a:ext>
              </a:extLst>
            </p:cNvPr>
            <p:cNvSpPr/>
            <p:nvPr/>
          </p:nvSpPr>
          <p:spPr>
            <a:xfrm>
              <a:off x="6037313" y="3303901"/>
              <a:ext cx="214638" cy="270157"/>
            </a:xfrm>
            <a:custGeom>
              <a:avLst/>
              <a:gdLst/>
              <a:ahLst/>
              <a:cxnLst/>
              <a:rect l="l" t="t" r="r" b="b"/>
              <a:pathLst>
                <a:path w="12441" h="15659" extrusionOk="0">
                  <a:moveTo>
                    <a:pt x="92" y="1"/>
                  </a:moveTo>
                  <a:lnTo>
                    <a:pt x="1" y="8560"/>
                  </a:lnTo>
                  <a:lnTo>
                    <a:pt x="12440" y="15659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D5D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6" name="Google Shape;1600;p41">
              <a:extLst>
                <a:ext uri="{FF2B5EF4-FFF2-40B4-BE49-F238E27FC236}">
                  <a16:creationId xmlns:a16="http://schemas.microsoft.com/office/drawing/2014/main" id="{AB0A47BD-F195-496E-90E4-693B50420D5B}"/>
                </a:ext>
              </a:extLst>
            </p:cNvPr>
            <p:cNvSpPr/>
            <p:nvPr/>
          </p:nvSpPr>
          <p:spPr>
            <a:xfrm>
              <a:off x="5875071" y="3537034"/>
              <a:ext cx="243381" cy="151235"/>
            </a:xfrm>
            <a:custGeom>
              <a:avLst/>
              <a:gdLst/>
              <a:ahLst/>
              <a:cxnLst/>
              <a:rect l="l" t="t" r="r" b="b"/>
              <a:pathLst>
                <a:path w="14107" h="8766" extrusionOk="0">
                  <a:moveTo>
                    <a:pt x="1" y="0"/>
                  </a:moveTo>
                  <a:lnTo>
                    <a:pt x="1" y="411"/>
                  </a:lnTo>
                  <a:lnTo>
                    <a:pt x="14107" y="8765"/>
                  </a:lnTo>
                  <a:lnTo>
                    <a:pt x="14107" y="835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7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7" name="Google Shape;1601;p41">
              <a:extLst>
                <a:ext uri="{FF2B5EF4-FFF2-40B4-BE49-F238E27FC236}">
                  <a16:creationId xmlns:a16="http://schemas.microsoft.com/office/drawing/2014/main" id="{51F0F644-ED34-4F16-AA48-193120AB0330}"/>
                </a:ext>
              </a:extLst>
            </p:cNvPr>
            <p:cNvSpPr/>
            <p:nvPr/>
          </p:nvSpPr>
          <p:spPr>
            <a:xfrm>
              <a:off x="6118435" y="3593346"/>
              <a:ext cx="148475" cy="94923"/>
            </a:xfrm>
            <a:custGeom>
              <a:avLst/>
              <a:gdLst/>
              <a:ahLst/>
              <a:cxnLst/>
              <a:rect l="l" t="t" r="r" b="b"/>
              <a:pathLst>
                <a:path w="8606" h="5502" extrusionOk="0">
                  <a:moveTo>
                    <a:pt x="8606" y="0"/>
                  </a:moveTo>
                  <a:lnTo>
                    <a:pt x="1" y="5090"/>
                  </a:lnTo>
                  <a:lnTo>
                    <a:pt x="1" y="5501"/>
                  </a:lnTo>
                  <a:lnTo>
                    <a:pt x="8606" y="411"/>
                  </a:lnTo>
                  <a:lnTo>
                    <a:pt x="8606" y="0"/>
                  </a:lnTo>
                  <a:close/>
                </a:path>
              </a:pathLst>
            </a:custGeom>
            <a:solidFill>
              <a:srgbClr val="27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8" name="Google Shape;1602;p41">
              <a:extLst>
                <a:ext uri="{FF2B5EF4-FFF2-40B4-BE49-F238E27FC236}">
                  <a16:creationId xmlns:a16="http://schemas.microsoft.com/office/drawing/2014/main" id="{BA908E2A-2FB9-484C-B1D0-3F9814C0FAB2}"/>
                </a:ext>
              </a:extLst>
            </p:cNvPr>
            <p:cNvSpPr/>
            <p:nvPr/>
          </p:nvSpPr>
          <p:spPr>
            <a:xfrm>
              <a:off x="6024322" y="3275555"/>
              <a:ext cx="246521" cy="146111"/>
            </a:xfrm>
            <a:custGeom>
              <a:avLst/>
              <a:gdLst/>
              <a:ahLst/>
              <a:cxnLst/>
              <a:rect l="l" t="t" r="r" b="b"/>
              <a:pathLst>
                <a:path w="14289" h="8469" extrusionOk="0">
                  <a:moveTo>
                    <a:pt x="229" y="0"/>
                  </a:moveTo>
                  <a:lnTo>
                    <a:pt x="0" y="183"/>
                  </a:lnTo>
                  <a:lnTo>
                    <a:pt x="14061" y="8469"/>
                  </a:lnTo>
                  <a:lnTo>
                    <a:pt x="14289" y="8286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4B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9" name="Google Shape;1603;p41">
              <a:extLst>
                <a:ext uri="{FF2B5EF4-FFF2-40B4-BE49-F238E27FC236}">
                  <a16:creationId xmlns:a16="http://schemas.microsoft.com/office/drawing/2014/main" id="{AE064CB9-EC01-4814-AFDC-DBE455E52D3B}"/>
                </a:ext>
              </a:extLst>
            </p:cNvPr>
            <p:cNvSpPr/>
            <p:nvPr/>
          </p:nvSpPr>
          <p:spPr>
            <a:xfrm>
              <a:off x="6266892" y="3418492"/>
              <a:ext cx="4348" cy="181962"/>
            </a:xfrm>
            <a:custGeom>
              <a:avLst/>
              <a:gdLst/>
              <a:ahLst/>
              <a:cxnLst/>
              <a:rect l="l" t="t" r="r" b="b"/>
              <a:pathLst>
                <a:path w="252" h="10547" extrusionOk="0">
                  <a:moveTo>
                    <a:pt x="229" y="1"/>
                  </a:moveTo>
                  <a:lnTo>
                    <a:pt x="1" y="184"/>
                  </a:lnTo>
                  <a:lnTo>
                    <a:pt x="1" y="10546"/>
                  </a:lnTo>
                  <a:lnTo>
                    <a:pt x="252" y="10318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rgbClr val="27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0" name="Google Shape;1604;p41">
              <a:extLst>
                <a:ext uri="{FF2B5EF4-FFF2-40B4-BE49-F238E27FC236}">
                  <a16:creationId xmlns:a16="http://schemas.microsoft.com/office/drawing/2014/main" id="{AB3E617B-2156-4F6B-8DF5-04570A7355F0}"/>
                </a:ext>
              </a:extLst>
            </p:cNvPr>
            <p:cNvSpPr/>
            <p:nvPr/>
          </p:nvSpPr>
          <p:spPr>
            <a:xfrm>
              <a:off x="6028653" y="3457086"/>
              <a:ext cx="229993" cy="131550"/>
            </a:xfrm>
            <a:custGeom>
              <a:avLst/>
              <a:gdLst/>
              <a:ahLst/>
              <a:cxnLst/>
              <a:rect l="l" t="t" r="r" b="b"/>
              <a:pathLst>
                <a:path w="13331" h="7625" extrusionOk="0">
                  <a:moveTo>
                    <a:pt x="0" y="1"/>
                  </a:moveTo>
                  <a:lnTo>
                    <a:pt x="0" y="1"/>
                  </a:lnTo>
                  <a:cubicBezTo>
                    <a:pt x="1096" y="663"/>
                    <a:pt x="2192" y="1325"/>
                    <a:pt x="3287" y="1964"/>
                  </a:cubicBezTo>
                  <a:lnTo>
                    <a:pt x="6620" y="3881"/>
                  </a:lnTo>
                  <a:lnTo>
                    <a:pt x="9952" y="5776"/>
                  </a:lnTo>
                  <a:cubicBezTo>
                    <a:pt x="11071" y="6392"/>
                    <a:pt x="12189" y="7008"/>
                    <a:pt x="13330" y="7624"/>
                  </a:cubicBezTo>
                  <a:cubicBezTo>
                    <a:pt x="12235" y="6962"/>
                    <a:pt x="11139" y="6301"/>
                    <a:pt x="10021" y="5661"/>
                  </a:cubicBezTo>
                  <a:lnTo>
                    <a:pt x="6711" y="3744"/>
                  </a:lnTo>
                  <a:lnTo>
                    <a:pt x="3356" y="1850"/>
                  </a:lnTo>
                  <a:cubicBezTo>
                    <a:pt x="2237" y="1233"/>
                    <a:pt x="1119" y="617"/>
                    <a:pt x="0" y="1"/>
                  </a:cubicBezTo>
                  <a:close/>
                </a:path>
              </a:pathLst>
            </a:custGeom>
            <a:solidFill>
              <a:srgbClr val="27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1" name="Google Shape;1605;p41">
              <a:extLst>
                <a:ext uri="{FF2B5EF4-FFF2-40B4-BE49-F238E27FC236}">
                  <a16:creationId xmlns:a16="http://schemas.microsoft.com/office/drawing/2014/main" id="{A6927E78-0E0D-4723-B7A5-539355235633}"/>
                </a:ext>
              </a:extLst>
            </p:cNvPr>
            <p:cNvSpPr/>
            <p:nvPr/>
          </p:nvSpPr>
          <p:spPr>
            <a:xfrm>
              <a:off x="6139310" y="3351553"/>
              <a:ext cx="6314" cy="8281"/>
            </a:xfrm>
            <a:custGeom>
              <a:avLst/>
              <a:gdLst/>
              <a:ahLst/>
              <a:cxnLst/>
              <a:rect l="l" t="t" r="r" b="b"/>
              <a:pathLst>
                <a:path w="366" h="480" extrusionOk="0">
                  <a:moveTo>
                    <a:pt x="183" y="1"/>
                  </a:moveTo>
                  <a:cubicBezTo>
                    <a:pt x="92" y="1"/>
                    <a:pt x="0" y="115"/>
                    <a:pt x="0" y="229"/>
                  </a:cubicBezTo>
                  <a:cubicBezTo>
                    <a:pt x="0" y="366"/>
                    <a:pt x="92" y="480"/>
                    <a:pt x="183" y="480"/>
                  </a:cubicBezTo>
                  <a:cubicBezTo>
                    <a:pt x="297" y="480"/>
                    <a:pt x="366" y="366"/>
                    <a:pt x="366" y="229"/>
                  </a:cubicBezTo>
                  <a:cubicBezTo>
                    <a:pt x="366" y="115"/>
                    <a:pt x="297" y="1"/>
                    <a:pt x="183" y="1"/>
                  </a:cubicBezTo>
                  <a:close/>
                </a:path>
              </a:pathLst>
            </a:custGeom>
            <a:solidFill>
              <a:srgbClr val="4B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2" name="Google Shape;1606;p41">
              <a:extLst>
                <a:ext uri="{FF2B5EF4-FFF2-40B4-BE49-F238E27FC236}">
                  <a16:creationId xmlns:a16="http://schemas.microsoft.com/office/drawing/2014/main" id="{3C7E536D-AD31-47BB-8FEC-441B91E2D32F}"/>
                </a:ext>
              </a:extLst>
            </p:cNvPr>
            <p:cNvSpPr/>
            <p:nvPr/>
          </p:nvSpPr>
          <p:spPr>
            <a:xfrm>
              <a:off x="5905780" y="3471664"/>
              <a:ext cx="330420" cy="191399"/>
            </a:xfrm>
            <a:custGeom>
              <a:avLst/>
              <a:gdLst/>
              <a:ahLst/>
              <a:cxnLst/>
              <a:rect l="l" t="t" r="r" b="b"/>
              <a:pathLst>
                <a:path w="19152" h="11094" extrusionOk="0">
                  <a:moveTo>
                    <a:pt x="7191" y="0"/>
                  </a:moveTo>
                  <a:lnTo>
                    <a:pt x="1" y="4063"/>
                  </a:lnTo>
                  <a:lnTo>
                    <a:pt x="11893" y="11093"/>
                  </a:lnTo>
                  <a:lnTo>
                    <a:pt x="19151" y="6825"/>
                  </a:lnTo>
                  <a:lnTo>
                    <a:pt x="7191" y="0"/>
                  </a:lnTo>
                  <a:close/>
                </a:path>
              </a:pathLst>
            </a:custGeom>
            <a:solidFill>
              <a:srgbClr val="4B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3" name="Google Shape;1607;p41">
              <a:extLst>
                <a:ext uri="{FF2B5EF4-FFF2-40B4-BE49-F238E27FC236}">
                  <a16:creationId xmlns:a16="http://schemas.microsoft.com/office/drawing/2014/main" id="{E8865DF5-9E81-45B0-971C-A05914BBDC6C}"/>
                </a:ext>
              </a:extLst>
            </p:cNvPr>
            <p:cNvSpPr/>
            <p:nvPr/>
          </p:nvSpPr>
          <p:spPr>
            <a:xfrm>
              <a:off x="5912095" y="3477185"/>
              <a:ext cx="315824" cy="177994"/>
            </a:xfrm>
            <a:custGeom>
              <a:avLst/>
              <a:gdLst/>
              <a:ahLst/>
              <a:cxnLst/>
              <a:rect l="l" t="t" r="r" b="b"/>
              <a:pathLst>
                <a:path w="18306" h="10317" extrusionOk="0">
                  <a:moveTo>
                    <a:pt x="6756" y="434"/>
                  </a:moveTo>
                  <a:cubicBezTo>
                    <a:pt x="6939" y="548"/>
                    <a:pt x="7122" y="662"/>
                    <a:pt x="7327" y="776"/>
                  </a:cubicBezTo>
                  <a:cubicBezTo>
                    <a:pt x="7076" y="890"/>
                    <a:pt x="6848" y="1027"/>
                    <a:pt x="6597" y="1141"/>
                  </a:cubicBezTo>
                  <a:cubicBezTo>
                    <a:pt x="6414" y="1050"/>
                    <a:pt x="6231" y="936"/>
                    <a:pt x="6049" y="844"/>
                  </a:cubicBezTo>
                  <a:cubicBezTo>
                    <a:pt x="6277" y="707"/>
                    <a:pt x="6528" y="571"/>
                    <a:pt x="6756" y="434"/>
                  </a:cubicBezTo>
                  <a:close/>
                  <a:moveTo>
                    <a:pt x="7350" y="776"/>
                  </a:moveTo>
                  <a:cubicBezTo>
                    <a:pt x="7532" y="890"/>
                    <a:pt x="7738" y="1004"/>
                    <a:pt x="7920" y="1118"/>
                  </a:cubicBezTo>
                  <a:cubicBezTo>
                    <a:pt x="7692" y="1232"/>
                    <a:pt x="7441" y="1369"/>
                    <a:pt x="7213" y="1484"/>
                  </a:cubicBezTo>
                  <a:cubicBezTo>
                    <a:pt x="7030" y="1392"/>
                    <a:pt x="6848" y="1278"/>
                    <a:pt x="6665" y="1187"/>
                  </a:cubicBezTo>
                  <a:cubicBezTo>
                    <a:pt x="6893" y="1050"/>
                    <a:pt x="7122" y="913"/>
                    <a:pt x="7350" y="776"/>
                  </a:cubicBezTo>
                  <a:close/>
                  <a:moveTo>
                    <a:pt x="6026" y="844"/>
                  </a:moveTo>
                  <a:cubicBezTo>
                    <a:pt x="6209" y="959"/>
                    <a:pt x="6391" y="1073"/>
                    <a:pt x="6574" y="1164"/>
                  </a:cubicBezTo>
                  <a:cubicBezTo>
                    <a:pt x="6414" y="1255"/>
                    <a:pt x="6254" y="1347"/>
                    <a:pt x="6094" y="1415"/>
                  </a:cubicBezTo>
                  <a:lnTo>
                    <a:pt x="5935" y="1506"/>
                  </a:lnTo>
                  <a:cubicBezTo>
                    <a:pt x="5752" y="1415"/>
                    <a:pt x="5569" y="1324"/>
                    <a:pt x="5410" y="1232"/>
                  </a:cubicBezTo>
                  <a:lnTo>
                    <a:pt x="5706" y="1050"/>
                  </a:lnTo>
                  <a:cubicBezTo>
                    <a:pt x="5821" y="981"/>
                    <a:pt x="5912" y="913"/>
                    <a:pt x="6026" y="844"/>
                  </a:cubicBezTo>
                  <a:close/>
                  <a:moveTo>
                    <a:pt x="4109" y="1255"/>
                  </a:moveTo>
                  <a:lnTo>
                    <a:pt x="4109" y="1255"/>
                  </a:lnTo>
                  <a:cubicBezTo>
                    <a:pt x="4268" y="1347"/>
                    <a:pt x="4451" y="1461"/>
                    <a:pt x="4634" y="1552"/>
                  </a:cubicBezTo>
                  <a:cubicBezTo>
                    <a:pt x="4451" y="1438"/>
                    <a:pt x="4291" y="1347"/>
                    <a:pt x="4109" y="1255"/>
                  </a:cubicBezTo>
                  <a:close/>
                  <a:moveTo>
                    <a:pt x="7943" y="1141"/>
                  </a:moveTo>
                  <a:cubicBezTo>
                    <a:pt x="8149" y="1255"/>
                    <a:pt x="8331" y="1347"/>
                    <a:pt x="8514" y="1461"/>
                  </a:cubicBezTo>
                  <a:cubicBezTo>
                    <a:pt x="8286" y="1598"/>
                    <a:pt x="8057" y="1712"/>
                    <a:pt x="7829" y="1826"/>
                  </a:cubicBezTo>
                  <a:cubicBezTo>
                    <a:pt x="7647" y="1735"/>
                    <a:pt x="7464" y="1620"/>
                    <a:pt x="7281" y="1529"/>
                  </a:cubicBezTo>
                  <a:cubicBezTo>
                    <a:pt x="7510" y="1392"/>
                    <a:pt x="7738" y="1255"/>
                    <a:pt x="7943" y="1141"/>
                  </a:cubicBezTo>
                  <a:close/>
                  <a:moveTo>
                    <a:pt x="6642" y="1210"/>
                  </a:moveTo>
                  <a:cubicBezTo>
                    <a:pt x="6802" y="1301"/>
                    <a:pt x="6985" y="1415"/>
                    <a:pt x="7167" y="1529"/>
                  </a:cubicBezTo>
                  <a:cubicBezTo>
                    <a:pt x="7030" y="1598"/>
                    <a:pt x="6871" y="1666"/>
                    <a:pt x="6734" y="1757"/>
                  </a:cubicBezTo>
                  <a:lnTo>
                    <a:pt x="6551" y="1849"/>
                  </a:lnTo>
                  <a:cubicBezTo>
                    <a:pt x="6368" y="1757"/>
                    <a:pt x="6186" y="1666"/>
                    <a:pt x="6026" y="1575"/>
                  </a:cubicBezTo>
                  <a:lnTo>
                    <a:pt x="6140" y="1506"/>
                  </a:lnTo>
                  <a:cubicBezTo>
                    <a:pt x="6300" y="1392"/>
                    <a:pt x="6460" y="1301"/>
                    <a:pt x="6642" y="1210"/>
                  </a:cubicBezTo>
                  <a:close/>
                  <a:moveTo>
                    <a:pt x="5387" y="1232"/>
                  </a:moveTo>
                  <a:cubicBezTo>
                    <a:pt x="5547" y="1347"/>
                    <a:pt x="5729" y="1438"/>
                    <a:pt x="5889" y="1529"/>
                  </a:cubicBezTo>
                  <a:lnTo>
                    <a:pt x="5250" y="1894"/>
                  </a:lnTo>
                  <a:cubicBezTo>
                    <a:pt x="5090" y="1803"/>
                    <a:pt x="4908" y="1689"/>
                    <a:pt x="4748" y="1598"/>
                  </a:cubicBezTo>
                  <a:lnTo>
                    <a:pt x="5387" y="1232"/>
                  </a:lnTo>
                  <a:close/>
                  <a:moveTo>
                    <a:pt x="8560" y="1484"/>
                  </a:moveTo>
                  <a:cubicBezTo>
                    <a:pt x="8742" y="1598"/>
                    <a:pt x="8925" y="1712"/>
                    <a:pt x="9107" y="1803"/>
                  </a:cubicBezTo>
                  <a:lnTo>
                    <a:pt x="9107" y="1826"/>
                  </a:lnTo>
                  <a:cubicBezTo>
                    <a:pt x="8902" y="1940"/>
                    <a:pt x="8674" y="2054"/>
                    <a:pt x="8445" y="2168"/>
                  </a:cubicBezTo>
                  <a:cubicBezTo>
                    <a:pt x="8263" y="2077"/>
                    <a:pt x="8080" y="1963"/>
                    <a:pt x="7898" y="1872"/>
                  </a:cubicBezTo>
                  <a:cubicBezTo>
                    <a:pt x="8126" y="1735"/>
                    <a:pt x="8331" y="1620"/>
                    <a:pt x="8560" y="1484"/>
                  </a:cubicBezTo>
                  <a:close/>
                  <a:moveTo>
                    <a:pt x="7236" y="1552"/>
                  </a:moveTo>
                  <a:cubicBezTo>
                    <a:pt x="7418" y="1666"/>
                    <a:pt x="7601" y="1757"/>
                    <a:pt x="7761" y="1872"/>
                  </a:cubicBezTo>
                  <a:cubicBezTo>
                    <a:pt x="7647" y="1940"/>
                    <a:pt x="7510" y="2008"/>
                    <a:pt x="7373" y="2077"/>
                  </a:cubicBezTo>
                  <a:lnTo>
                    <a:pt x="7167" y="2191"/>
                  </a:lnTo>
                  <a:cubicBezTo>
                    <a:pt x="6985" y="2100"/>
                    <a:pt x="6802" y="2008"/>
                    <a:pt x="6642" y="1917"/>
                  </a:cubicBezTo>
                  <a:lnTo>
                    <a:pt x="6779" y="1826"/>
                  </a:lnTo>
                  <a:cubicBezTo>
                    <a:pt x="6939" y="1735"/>
                    <a:pt x="7076" y="1643"/>
                    <a:pt x="7236" y="1552"/>
                  </a:cubicBezTo>
                  <a:close/>
                  <a:moveTo>
                    <a:pt x="5980" y="1575"/>
                  </a:moveTo>
                  <a:cubicBezTo>
                    <a:pt x="6163" y="1689"/>
                    <a:pt x="6323" y="1780"/>
                    <a:pt x="6482" y="1894"/>
                  </a:cubicBezTo>
                  <a:lnTo>
                    <a:pt x="5866" y="2237"/>
                  </a:lnTo>
                  <a:cubicBezTo>
                    <a:pt x="5706" y="2123"/>
                    <a:pt x="5524" y="2031"/>
                    <a:pt x="5364" y="1940"/>
                  </a:cubicBezTo>
                  <a:lnTo>
                    <a:pt x="5980" y="1575"/>
                  </a:lnTo>
                  <a:close/>
                  <a:moveTo>
                    <a:pt x="4725" y="1620"/>
                  </a:moveTo>
                  <a:cubicBezTo>
                    <a:pt x="4885" y="1712"/>
                    <a:pt x="5067" y="1803"/>
                    <a:pt x="5227" y="1894"/>
                  </a:cubicBezTo>
                  <a:lnTo>
                    <a:pt x="4588" y="2260"/>
                  </a:lnTo>
                  <a:cubicBezTo>
                    <a:pt x="4428" y="2168"/>
                    <a:pt x="4246" y="2077"/>
                    <a:pt x="4086" y="1986"/>
                  </a:cubicBezTo>
                  <a:lnTo>
                    <a:pt x="4725" y="1620"/>
                  </a:lnTo>
                  <a:close/>
                  <a:moveTo>
                    <a:pt x="9153" y="1826"/>
                  </a:moveTo>
                  <a:lnTo>
                    <a:pt x="9724" y="2168"/>
                  </a:lnTo>
                  <a:cubicBezTo>
                    <a:pt x="9495" y="2282"/>
                    <a:pt x="9290" y="2397"/>
                    <a:pt x="9062" y="2511"/>
                  </a:cubicBezTo>
                  <a:lnTo>
                    <a:pt x="8537" y="2214"/>
                  </a:lnTo>
                  <a:lnTo>
                    <a:pt x="8514" y="2214"/>
                  </a:lnTo>
                  <a:cubicBezTo>
                    <a:pt x="8719" y="2077"/>
                    <a:pt x="8948" y="1963"/>
                    <a:pt x="9153" y="1826"/>
                  </a:cubicBezTo>
                  <a:close/>
                  <a:moveTo>
                    <a:pt x="7829" y="1917"/>
                  </a:moveTo>
                  <a:cubicBezTo>
                    <a:pt x="8012" y="2008"/>
                    <a:pt x="8194" y="2123"/>
                    <a:pt x="8377" y="2214"/>
                  </a:cubicBezTo>
                  <a:cubicBezTo>
                    <a:pt x="8263" y="2282"/>
                    <a:pt x="8126" y="2351"/>
                    <a:pt x="8012" y="2397"/>
                  </a:cubicBezTo>
                  <a:lnTo>
                    <a:pt x="7784" y="2533"/>
                  </a:lnTo>
                  <a:cubicBezTo>
                    <a:pt x="7601" y="2442"/>
                    <a:pt x="7418" y="2351"/>
                    <a:pt x="7259" y="2260"/>
                  </a:cubicBezTo>
                  <a:lnTo>
                    <a:pt x="7418" y="2145"/>
                  </a:lnTo>
                  <a:cubicBezTo>
                    <a:pt x="7555" y="2077"/>
                    <a:pt x="7692" y="1986"/>
                    <a:pt x="7829" y="1917"/>
                  </a:cubicBezTo>
                  <a:close/>
                  <a:moveTo>
                    <a:pt x="6574" y="1940"/>
                  </a:moveTo>
                  <a:cubicBezTo>
                    <a:pt x="6756" y="2031"/>
                    <a:pt x="6916" y="2145"/>
                    <a:pt x="7099" y="2237"/>
                  </a:cubicBezTo>
                  <a:lnTo>
                    <a:pt x="6482" y="2579"/>
                  </a:lnTo>
                  <a:cubicBezTo>
                    <a:pt x="6323" y="2465"/>
                    <a:pt x="6140" y="2374"/>
                    <a:pt x="5980" y="2282"/>
                  </a:cubicBezTo>
                  <a:lnTo>
                    <a:pt x="6574" y="1940"/>
                  </a:lnTo>
                  <a:close/>
                  <a:moveTo>
                    <a:pt x="5318" y="1963"/>
                  </a:moveTo>
                  <a:cubicBezTo>
                    <a:pt x="5478" y="2054"/>
                    <a:pt x="5661" y="2168"/>
                    <a:pt x="5821" y="2260"/>
                  </a:cubicBezTo>
                  <a:lnTo>
                    <a:pt x="5204" y="2602"/>
                  </a:lnTo>
                  <a:cubicBezTo>
                    <a:pt x="5045" y="2511"/>
                    <a:pt x="4862" y="2419"/>
                    <a:pt x="4702" y="2328"/>
                  </a:cubicBezTo>
                  <a:lnTo>
                    <a:pt x="5318" y="1963"/>
                  </a:lnTo>
                  <a:close/>
                  <a:moveTo>
                    <a:pt x="4063" y="1986"/>
                  </a:moveTo>
                  <a:cubicBezTo>
                    <a:pt x="4223" y="2077"/>
                    <a:pt x="4383" y="2191"/>
                    <a:pt x="4565" y="2282"/>
                  </a:cubicBezTo>
                  <a:lnTo>
                    <a:pt x="4291" y="2419"/>
                  </a:lnTo>
                  <a:lnTo>
                    <a:pt x="3926" y="2625"/>
                  </a:lnTo>
                  <a:cubicBezTo>
                    <a:pt x="3766" y="2533"/>
                    <a:pt x="3584" y="2442"/>
                    <a:pt x="3424" y="2351"/>
                  </a:cubicBezTo>
                  <a:lnTo>
                    <a:pt x="3903" y="2077"/>
                  </a:lnTo>
                  <a:lnTo>
                    <a:pt x="4063" y="1986"/>
                  </a:lnTo>
                  <a:close/>
                  <a:moveTo>
                    <a:pt x="9769" y="2191"/>
                  </a:moveTo>
                  <a:lnTo>
                    <a:pt x="10317" y="2511"/>
                  </a:lnTo>
                  <a:cubicBezTo>
                    <a:pt x="10112" y="2625"/>
                    <a:pt x="9883" y="2739"/>
                    <a:pt x="9678" y="2853"/>
                  </a:cubicBezTo>
                  <a:lnTo>
                    <a:pt x="9130" y="2556"/>
                  </a:lnTo>
                  <a:cubicBezTo>
                    <a:pt x="9336" y="2442"/>
                    <a:pt x="9541" y="2305"/>
                    <a:pt x="9769" y="2191"/>
                  </a:cubicBezTo>
                  <a:close/>
                  <a:moveTo>
                    <a:pt x="8445" y="2260"/>
                  </a:moveTo>
                  <a:cubicBezTo>
                    <a:pt x="8468" y="2282"/>
                    <a:pt x="8491" y="2282"/>
                    <a:pt x="8491" y="2305"/>
                  </a:cubicBezTo>
                  <a:lnTo>
                    <a:pt x="8970" y="2579"/>
                  </a:lnTo>
                  <a:cubicBezTo>
                    <a:pt x="8879" y="2625"/>
                    <a:pt x="8765" y="2670"/>
                    <a:pt x="8651" y="2739"/>
                  </a:cubicBezTo>
                  <a:lnTo>
                    <a:pt x="8400" y="2876"/>
                  </a:lnTo>
                  <a:lnTo>
                    <a:pt x="7875" y="2602"/>
                  </a:lnTo>
                  <a:lnTo>
                    <a:pt x="8057" y="2488"/>
                  </a:lnTo>
                  <a:cubicBezTo>
                    <a:pt x="8194" y="2419"/>
                    <a:pt x="8309" y="2328"/>
                    <a:pt x="8445" y="2260"/>
                  </a:cubicBezTo>
                  <a:close/>
                  <a:moveTo>
                    <a:pt x="7190" y="2282"/>
                  </a:moveTo>
                  <a:cubicBezTo>
                    <a:pt x="7350" y="2397"/>
                    <a:pt x="7532" y="2488"/>
                    <a:pt x="7692" y="2579"/>
                  </a:cubicBezTo>
                  <a:lnTo>
                    <a:pt x="7122" y="2922"/>
                  </a:lnTo>
                  <a:cubicBezTo>
                    <a:pt x="6939" y="2807"/>
                    <a:pt x="6756" y="2716"/>
                    <a:pt x="6597" y="2625"/>
                  </a:cubicBezTo>
                  <a:lnTo>
                    <a:pt x="7190" y="2282"/>
                  </a:lnTo>
                  <a:close/>
                  <a:moveTo>
                    <a:pt x="5912" y="2305"/>
                  </a:moveTo>
                  <a:cubicBezTo>
                    <a:pt x="6094" y="2419"/>
                    <a:pt x="6254" y="2511"/>
                    <a:pt x="6414" y="2602"/>
                  </a:cubicBezTo>
                  <a:lnTo>
                    <a:pt x="5821" y="2944"/>
                  </a:lnTo>
                  <a:cubicBezTo>
                    <a:pt x="5661" y="2853"/>
                    <a:pt x="5478" y="2762"/>
                    <a:pt x="5318" y="2670"/>
                  </a:cubicBezTo>
                  <a:lnTo>
                    <a:pt x="5912" y="2305"/>
                  </a:lnTo>
                  <a:close/>
                  <a:moveTo>
                    <a:pt x="4656" y="2351"/>
                  </a:moveTo>
                  <a:cubicBezTo>
                    <a:pt x="4816" y="2442"/>
                    <a:pt x="4999" y="2533"/>
                    <a:pt x="5159" y="2625"/>
                  </a:cubicBezTo>
                  <a:lnTo>
                    <a:pt x="4930" y="2762"/>
                  </a:lnTo>
                  <a:lnTo>
                    <a:pt x="4542" y="2967"/>
                  </a:lnTo>
                  <a:cubicBezTo>
                    <a:pt x="4383" y="2876"/>
                    <a:pt x="4200" y="2785"/>
                    <a:pt x="4040" y="2693"/>
                  </a:cubicBezTo>
                  <a:lnTo>
                    <a:pt x="4337" y="2533"/>
                  </a:lnTo>
                  <a:lnTo>
                    <a:pt x="4656" y="2351"/>
                  </a:lnTo>
                  <a:close/>
                  <a:moveTo>
                    <a:pt x="3401" y="2351"/>
                  </a:moveTo>
                  <a:cubicBezTo>
                    <a:pt x="3561" y="2465"/>
                    <a:pt x="3721" y="2556"/>
                    <a:pt x="3903" y="2648"/>
                  </a:cubicBezTo>
                  <a:lnTo>
                    <a:pt x="3264" y="3013"/>
                  </a:lnTo>
                  <a:cubicBezTo>
                    <a:pt x="3104" y="2922"/>
                    <a:pt x="2922" y="2807"/>
                    <a:pt x="2762" y="2716"/>
                  </a:cubicBezTo>
                  <a:lnTo>
                    <a:pt x="3401" y="2351"/>
                  </a:lnTo>
                  <a:close/>
                  <a:moveTo>
                    <a:pt x="10363" y="2533"/>
                  </a:moveTo>
                  <a:lnTo>
                    <a:pt x="10933" y="2853"/>
                  </a:lnTo>
                  <a:cubicBezTo>
                    <a:pt x="10728" y="2967"/>
                    <a:pt x="10500" y="3081"/>
                    <a:pt x="10294" y="3218"/>
                  </a:cubicBezTo>
                  <a:lnTo>
                    <a:pt x="9747" y="2899"/>
                  </a:lnTo>
                  <a:cubicBezTo>
                    <a:pt x="9952" y="2785"/>
                    <a:pt x="10157" y="2648"/>
                    <a:pt x="10363" y="2533"/>
                  </a:cubicBezTo>
                  <a:close/>
                  <a:moveTo>
                    <a:pt x="9039" y="2602"/>
                  </a:moveTo>
                  <a:lnTo>
                    <a:pt x="9587" y="2922"/>
                  </a:lnTo>
                  <a:cubicBezTo>
                    <a:pt x="9495" y="2967"/>
                    <a:pt x="9404" y="3013"/>
                    <a:pt x="9313" y="3058"/>
                  </a:cubicBezTo>
                  <a:lnTo>
                    <a:pt x="8993" y="3241"/>
                  </a:lnTo>
                  <a:lnTo>
                    <a:pt x="8491" y="2944"/>
                  </a:lnTo>
                  <a:lnTo>
                    <a:pt x="8697" y="2807"/>
                  </a:lnTo>
                  <a:cubicBezTo>
                    <a:pt x="8811" y="2739"/>
                    <a:pt x="8925" y="2670"/>
                    <a:pt x="9039" y="2602"/>
                  </a:cubicBezTo>
                  <a:close/>
                  <a:moveTo>
                    <a:pt x="7784" y="2648"/>
                  </a:moveTo>
                  <a:lnTo>
                    <a:pt x="8309" y="2944"/>
                  </a:lnTo>
                  <a:lnTo>
                    <a:pt x="7715" y="3264"/>
                  </a:lnTo>
                  <a:lnTo>
                    <a:pt x="7213" y="2967"/>
                  </a:lnTo>
                  <a:lnTo>
                    <a:pt x="7784" y="2648"/>
                  </a:lnTo>
                  <a:close/>
                  <a:moveTo>
                    <a:pt x="6528" y="2670"/>
                  </a:moveTo>
                  <a:cubicBezTo>
                    <a:pt x="6688" y="2762"/>
                    <a:pt x="6848" y="2853"/>
                    <a:pt x="7030" y="2967"/>
                  </a:cubicBezTo>
                  <a:lnTo>
                    <a:pt x="6437" y="3287"/>
                  </a:lnTo>
                  <a:lnTo>
                    <a:pt x="6414" y="3264"/>
                  </a:lnTo>
                  <a:cubicBezTo>
                    <a:pt x="6254" y="3173"/>
                    <a:pt x="6094" y="3081"/>
                    <a:pt x="5935" y="3013"/>
                  </a:cubicBezTo>
                  <a:lnTo>
                    <a:pt x="6528" y="2670"/>
                  </a:lnTo>
                  <a:close/>
                  <a:moveTo>
                    <a:pt x="5273" y="2693"/>
                  </a:moveTo>
                  <a:cubicBezTo>
                    <a:pt x="5433" y="2785"/>
                    <a:pt x="5592" y="2876"/>
                    <a:pt x="5752" y="2990"/>
                  </a:cubicBezTo>
                  <a:lnTo>
                    <a:pt x="5569" y="3081"/>
                  </a:lnTo>
                  <a:lnTo>
                    <a:pt x="5159" y="3310"/>
                  </a:lnTo>
                  <a:cubicBezTo>
                    <a:pt x="4999" y="3218"/>
                    <a:pt x="4816" y="3127"/>
                    <a:pt x="4656" y="3036"/>
                  </a:cubicBezTo>
                  <a:lnTo>
                    <a:pt x="4976" y="2853"/>
                  </a:lnTo>
                  <a:lnTo>
                    <a:pt x="5273" y="2693"/>
                  </a:lnTo>
                  <a:close/>
                  <a:moveTo>
                    <a:pt x="3995" y="2716"/>
                  </a:moveTo>
                  <a:cubicBezTo>
                    <a:pt x="4154" y="2807"/>
                    <a:pt x="4337" y="2899"/>
                    <a:pt x="4497" y="3013"/>
                  </a:cubicBezTo>
                  <a:lnTo>
                    <a:pt x="3880" y="3355"/>
                  </a:lnTo>
                  <a:cubicBezTo>
                    <a:pt x="3721" y="3264"/>
                    <a:pt x="3538" y="3150"/>
                    <a:pt x="3378" y="3058"/>
                  </a:cubicBezTo>
                  <a:lnTo>
                    <a:pt x="3995" y="2716"/>
                  </a:lnTo>
                  <a:close/>
                  <a:moveTo>
                    <a:pt x="2739" y="2739"/>
                  </a:moveTo>
                  <a:cubicBezTo>
                    <a:pt x="2899" y="2830"/>
                    <a:pt x="3059" y="2922"/>
                    <a:pt x="3241" y="3036"/>
                  </a:cubicBezTo>
                  <a:lnTo>
                    <a:pt x="2602" y="3378"/>
                  </a:lnTo>
                  <a:cubicBezTo>
                    <a:pt x="2442" y="3287"/>
                    <a:pt x="2260" y="3195"/>
                    <a:pt x="2077" y="3081"/>
                  </a:cubicBezTo>
                  <a:lnTo>
                    <a:pt x="2100" y="3081"/>
                  </a:lnTo>
                  <a:lnTo>
                    <a:pt x="2739" y="2739"/>
                  </a:lnTo>
                  <a:close/>
                  <a:moveTo>
                    <a:pt x="10979" y="2876"/>
                  </a:moveTo>
                  <a:lnTo>
                    <a:pt x="11550" y="3218"/>
                  </a:lnTo>
                  <a:cubicBezTo>
                    <a:pt x="11321" y="3332"/>
                    <a:pt x="11116" y="3446"/>
                    <a:pt x="10911" y="3561"/>
                  </a:cubicBezTo>
                  <a:lnTo>
                    <a:pt x="10363" y="3241"/>
                  </a:lnTo>
                  <a:cubicBezTo>
                    <a:pt x="10568" y="3127"/>
                    <a:pt x="10774" y="3013"/>
                    <a:pt x="10979" y="2876"/>
                  </a:cubicBezTo>
                  <a:close/>
                  <a:moveTo>
                    <a:pt x="9655" y="2967"/>
                  </a:moveTo>
                  <a:lnTo>
                    <a:pt x="10180" y="3264"/>
                  </a:lnTo>
                  <a:cubicBezTo>
                    <a:pt x="10112" y="3310"/>
                    <a:pt x="10020" y="3355"/>
                    <a:pt x="9952" y="3401"/>
                  </a:cubicBezTo>
                  <a:lnTo>
                    <a:pt x="9610" y="3583"/>
                  </a:lnTo>
                  <a:lnTo>
                    <a:pt x="9085" y="3287"/>
                  </a:lnTo>
                  <a:lnTo>
                    <a:pt x="9336" y="3127"/>
                  </a:lnTo>
                  <a:cubicBezTo>
                    <a:pt x="9450" y="3081"/>
                    <a:pt x="9541" y="3013"/>
                    <a:pt x="9655" y="2967"/>
                  </a:cubicBezTo>
                  <a:close/>
                  <a:moveTo>
                    <a:pt x="8400" y="2990"/>
                  </a:moveTo>
                  <a:lnTo>
                    <a:pt x="8902" y="3287"/>
                  </a:lnTo>
                  <a:lnTo>
                    <a:pt x="8331" y="3606"/>
                  </a:lnTo>
                  <a:lnTo>
                    <a:pt x="7829" y="3310"/>
                  </a:lnTo>
                  <a:lnTo>
                    <a:pt x="8400" y="2990"/>
                  </a:lnTo>
                  <a:close/>
                  <a:moveTo>
                    <a:pt x="7122" y="3013"/>
                  </a:moveTo>
                  <a:lnTo>
                    <a:pt x="7624" y="3310"/>
                  </a:lnTo>
                  <a:lnTo>
                    <a:pt x="7053" y="3629"/>
                  </a:lnTo>
                  <a:lnTo>
                    <a:pt x="6551" y="3355"/>
                  </a:lnTo>
                  <a:lnTo>
                    <a:pt x="7122" y="3013"/>
                  </a:lnTo>
                  <a:close/>
                  <a:moveTo>
                    <a:pt x="5866" y="3036"/>
                  </a:moveTo>
                  <a:cubicBezTo>
                    <a:pt x="6026" y="3150"/>
                    <a:pt x="6186" y="3241"/>
                    <a:pt x="6346" y="3332"/>
                  </a:cubicBezTo>
                  <a:lnTo>
                    <a:pt x="6209" y="3401"/>
                  </a:lnTo>
                  <a:lnTo>
                    <a:pt x="5775" y="3652"/>
                  </a:lnTo>
                  <a:lnTo>
                    <a:pt x="5706" y="3606"/>
                  </a:lnTo>
                  <a:cubicBezTo>
                    <a:pt x="5547" y="3538"/>
                    <a:pt x="5410" y="3446"/>
                    <a:pt x="5273" y="3378"/>
                  </a:cubicBezTo>
                  <a:lnTo>
                    <a:pt x="5615" y="3173"/>
                  </a:lnTo>
                  <a:lnTo>
                    <a:pt x="5866" y="3036"/>
                  </a:lnTo>
                  <a:close/>
                  <a:moveTo>
                    <a:pt x="4588" y="3058"/>
                  </a:moveTo>
                  <a:cubicBezTo>
                    <a:pt x="4771" y="3173"/>
                    <a:pt x="4930" y="3264"/>
                    <a:pt x="5090" y="3355"/>
                  </a:cubicBezTo>
                  <a:lnTo>
                    <a:pt x="4497" y="3698"/>
                  </a:lnTo>
                  <a:cubicBezTo>
                    <a:pt x="4337" y="3606"/>
                    <a:pt x="4154" y="3492"/>
                    <a:pt x="3995" y="3401"/>
                  </a:cubicBezTo>
                  <a:lnTo>
                    <a:pt x="4588" y="3058"/>
                  </a:lnTo>
                  <a:close/>
                  <a:moveTo>
                    <a:pt x="3333" y="3081"/>
                  </a:moveTo>
                  <a:cubicBezTo>
                    <a:pt x="3492" y="3195"/>
                    <a:pt x="3675" y="3287"/>
                    <a:pt x="3835" y="3378"/>
                  </a:cubicBezTo>
                  <a:lnTo>
                    <a:pt x="3241" y="3720"/>
                  </a:lnTo>
                  <a:cubicBezTo>
                    <a:pt x="3059" y="3629"/>
                    <a:pt x="2876" y="3538"/>
                    <a:pt x="2693" y="3424"/>
                  </a:cubicBezTo>
                  <a:lnTo>
                    <a:pt x="3333" y="3081"/>
                  </a:lnTo>
                  <a:close/>
                  <a:moveTo>
                    <a:pt x="2054" y="3104"/>
                  </a:moveTo>
                  <a:cubicBezTo>
                    <a:pt x="2237" y="3195"/>
                    <a:pt x="2397" y="3310"/>
                    <a:pt x="2579" y="3401"/>
                  </a:cubicBezTo>
                  <a:lnTo>
                    <a:pt x="2488" y="3446"/>
                  </a:lnTo>
                  <a:cubicBezTo>
                    <a:pt x="2305" y="3561"/>
                    <a:pt x="2146" y="3652"/>
                    <a:pt x="1963" y="3766"/>
                  </a:cubicBezTo>
                  <a:cubicBezTo>
                    <a:pt x="1780" y="3652"/>
                    <a:pt x="1598" y="3561"/>
                    <a:pt x="1415" y="3446"/>
                  </a:cubicBezTo>
                  <a:cubicBezTo>
                    <a:pt x="1621" y="3332"/>
                    <a:pt x="1849" y="3218"/>
                    <a:pt x="2054" y="3104"/>
                  </a:cubicBezTo>
                  <a:close/>
                  <a:moveTo>
                    <a:pt x="11573" y="3218"/>
                  </a:moveTo>
                  <a:lnTo>
                    <a:pt x="12098" y="3538"/>
                  </a:lnTo>
                  <a:lnTo>
                    <a:pt x="12143" y="3561"/>
                  </a:lnTo>
                  <a:cubicBezTo>
                    <a:pt x="11938" y="3675"/>
                    <a:pt x="11732" y="3789"/>
                    <a:pt x="11504" y="3903"/>
                  </a:cubicBezTo>
                  <a:lnTo>
                    <a:pt x="10956" y="3583"/>
                  </a:lnTo>
                  <a:cubicBezTo>
                    <a:pt x="11162" y="3469"/>
                    <a:pt x="11367" y="3355"/>
                    <a:pt x="11573" y="3218"/>
                  </a:cubicBezTo>
                  <a:close/>
                  <a:moveTo>
                    <a:pt x="10249" y="3310"/>
                  </a:moveTo>
                  <a:lnTo>
                    <a:pt x="10796" y="3606"/>
                  </a:lnTo>
                  <a:cubicBezTo>
                    <a:pt x="10682" y="3675"/>
                    <a:pt x="10545" y="3743"/>
                    <a:pt x="10431" y="3812"/>
                  </a:cubicBezTo>
                  <a:lnTo>
                    <a:pt x="10226" y="3926"/>
                  </a:lnTo>
                  <a:lnTo>
                    <a:pt x="9701" y="3629"/>
                  </a:lnTo>
                  <a:lnTo>
                    <a:pt x="9998" y="3469"/>
                  </a:lnTo>
                  <a:cubicBezTo>
                    <a:pt x="10066" y="3424"/>
                    <a:pt x="10157" y="3355"/>
                    <a:pt x="10249" y="3310"/>
                  </a:cubicBezTo>
                  <a:close/>
                  <a:moveTo>
                    <a:pt x="8993" y="3332"/>
                  </a:moveTo>
                  <a:lnTo>
                    <a:pt x="9518" y="3629"/>
                  </a:lnTo>
                  <a:lnTo>
                    <a:pt x="8948" y="3949"/>
                  </a:lnTo>
                  <a:lnTo>
                    <a:pt x="8445" y="3652"/>
                  </a:lnTo>
                  <a:lnTo>
                    <a:pt x="8993" y="3332"/>
                  </a:lnTo>
                  <a:close/>
                  <a:moveTo>
                    <a:pt x="7738" y="3355"/>
                  </a:moveTo>
                  <a:lnTo>
                    <a:pt x="8240" y="3652"/>
                  </a:lnTo>
                  <a:lnTo>
                    <a:pt x="7669" y="3971"/>
                  </a:lnTo>
                  <a:lnTo>
                    <a:pt x="7167" y="3698"/>
                  </a:lnTo>
                  <a:lnTo>
                    <a:pt x="7738" y="3355"/>
                  </a:lnTo>
                  <a:close/>
                  <a:moveTo>
                    <a:pt x="6460" y="3401"/>
                  </a:moveTo>
                  <a:lnTo>
                    <a:pt x="6962" y="3675"/>
                  </a:lnTo>
                  <a:lnTo>
                    <a:pt x="6848" y="3743"/>
                  </a:lnTo>
                  <a:lnTo>
                    <a:pt x="6391" y="3994"/>
                  </a:lnTo>
                  <a:lnTo>
                    <a:pt x="5889" y="3720"/>
                  </a:lnTo>
                  <a:lnTo>
                    <a:pt x="6277" y="3515"/>
                  </a:lnTo>
                  <a:lnTo>
                    <a:pt x="6460" y="3401"/>
                  </a:lnTo>
                  <a:close/>
                  <a:moveTo>
                    <a:pt x="5204" y="3424"/>
                  </a:moveTo>
                  <a:cubicBezTo>
                    <a:pt x="5341" y="3515"/>
                    <a:pt x="5501" y="3606"/>
                    <a:pt x="5661" y="3675"/>
                  </a:cubicBezTo>
                  <a:lnTo>
                    <a:pt x="5684" y="3698"/>
                  </a:lnTo>
                  <a:lnTo>
                    <a:pt x="5113" y="4040"/>
                  </a:lnTo>
                  <a:lnTo>
                    <a:pt x="4999" y="3949"/>
                  </a:lnTo>
                  <a:cubicBezTo>
                    <a:pt x="4862" y="3880"/>
                    <a:pt x="4725" y="3812"/>
                    <a:pt x="4611" y="3743"/>
                  </a:cubicBezTo>
                  <a:lnTo>
                    <a:pt x="5204" y="3424"/>
                  </a:lnTo>
                  <a:close/>
                  <a:moveTo>
                    <a:pt x="3926" y="3446"/>
                  </a:moveTo>
                  <a:cubicBezTo>
                    <a:pt x="4109" y="3538"/>
                    <a:pt x="4268" y="3629"/>
                    <a:pt x="4428" y="3743"/>
                  </a:cubicBezTo>
                  <a:lnTo>
                    <a:pt x="3858" y="4063"/>
                  </a:lnTo>
                  <a:cubicBezTo>
                    <a:pt x="3675" y="3971"/>
                    <a:pt x="3492" y="3880"/>
                    <a:pt x="3310" y="3766"/>
                  </a:cubicBezTo>
                  <a:lnTo>
                    <a:pt x="3926" y="3446"/>
                  </a:lnTo>
                  <a:close/>
                  <a:moveTo>
                    <a:pt x="2671" y="3446"/>
                  </a:moveTo>
                  <a:cubicBezTo>
                    <a:pt x="2830" y="3561"/>
                    <a:pt x="3013" y="3652"/>
                    <a:pt x="3173" y="3766"/>
                  </a:cubicBezTo>
                  <a:lnTo>
                    <a:pt x="3127" y="3789"/>
                  </a:lnTo>
                  <a:cubicBezTo>
                    <a:pt x="2945" y="3880"/>
                    <a:pt x="2762" y="3994"/>
                    <a:pt x="2579" y="4108"/>
                  </a:cubicBezTo>
                  <a:cubicBezTo>
                    <a:pt x="2397" y="3994"/>
                    <a:pt x="2214" y="3903"/>
                    <a:pt x="2032" y="3812"/>
                  </a:cubicBezTo>
                  <a:cubicBezTo>
                    <a:pt x="2191" y="3720"/>
                    <a:pt x="2374" y="3629"/>
                    <a:pt x="2534" y="3538"/>
                  </a:cubicBezTo>
                  <a:lnTo>
                    <a:pt x="2671" y="3446"/>
                  </a:lnTo>
                  <a:close/>
                  <a:moveTo>
                    <a:pt x="1370" y="3469"/>
                  </a:moveTo>
                  <a:cubicBezTo>
                    <a:pt x="1552" y="3583"/>
                    <a:pt x="1735" y="3675"/>
                    <a:pt x="1917" y="3789"/>
                  </a:cubicBezTo>
                  <a:cubicBezTo>
                    <a:pt x="1712" y="3903"/>
                    <a:pt x="1507" y="4040"/>
                    <a:pt x="1324" y="4154"/>
                  </a:cubicBezTo>
                  <a:cubicBezTo>
                    <a:pt x="1119" y="4040"/>
                    <a:pt x="913" y="3926"/>
                    <a:pt x="731" y="3812"/>
                  </a:cubicBezTo>
                  <a:cubicBezTo>
                    <a:pt x="936" y="3698"/>
                    <a:pt x="1164" y="3583"/>
                    <a:pt x="1370" y="3469"/>
                  </a:cubicBezTo>
                  <a:close/>
                  <a:moveTo>
                    <a:pt x="12189" y="3583"/>
                  </a:moveTo>
                  <a:lnTo>
                    <a:pt x="12759" y="3903"/>
                  </a:lnTo>
                  <a:cubicBezTo>
                    <a:pt x="12554" y="4017"/>
                    <a:pt x="12326" y="4131"/>
                    <a:pt x="12120" y="4245"/>
                  </a:cubicBezTo>
                  <a:lnTo>
                    <a:pt x="11573" y="3926"/>
                  </a:lnTo>
                  <a:cubicBezTo>
                    <a:pt x="11778" y="3812"/>
                    <a:pt x="11983" y="3698"/>
                    <a:pt x="12189" y="3583"/>
                  </a:cubicBezTo>
                  <a:close/>
                  <a:moveTo>
                    <a:pt x="10865" y="3652"/>
                  </a:moveTo>
                  <a:lnTo>
                    <a:pt x="11390" y="3971"/>
                  </a:lnTo>
                  <a:cubicBezTo>
                    <a:pt x="11299" y="4017"/>
                    <a:pt x="11185" y="4063"/>
                    <a:pt x="11093" y="4131"/>
                  </a:cubicBezTo>
                  <a:lnTo>
                    <a:pt x="10842" y="4268"/>
                  </a:lnTo>
                  <a:lnTo>
                    <a:pt x="10317" y="3971"/>
                  </a:lnTo>
                  <a:lnTo>
                    <a:pt x="10477" y="3880"/>
                  </a:lnTo>
                  <a:cubicBezTo>
                    <a:pt x="10614" y="3812"/>
                    <a:pt x="10728" y="3720"/>
                    <a:pt x="10865" y="3652"/>
                  </a:cubicBezTo>
                  <a:close/>
                  <a:moveTo>
                    <a:pt x="9610" y="3675"/>
                  </a:moveTo>
                  <a:lnTo>
                    <a:pt x="10112" y="3971"/>
                  </a:lnTo>
                  <a:lnTo>
                    <a:pt x="9564" y="4291"/>
                  </a:lnTo>
                  <a:lnTo>
                    <a:pt x="9039" y="3994"/>
                  </a:lnTo>
                  <a:lnTo>
                    <a:pt x="9610" y="3675"/>
                  </a:lnTo>
                  <a:close/>
                  <a:moveTo>
                    <a:pt x="8331" y="3720"/>
                  </a:moveTo>
                  <a:lnTo>
                    <a:pt x="8834" y="3994"/>
                  </a:lnTo>
                  <a:lnTo>
                    <a:pt x="8286" y="4314"/>
                  </a:lnTo>
                  <a:lnTo>
                    <a:pt x="7784" y="4040"/>
                  </a:lnTo>
                  <a:lnTo>
                    <a:pt x="8331" y="3720"/>
                  </a:lnTo>
                  <a:close/>
                  <a:moveTo>
                    <a:pt x="7076" y="3743"/>
                  </a:moveTo>
                  <a:lnTo>
                    <a:pt x="7555" y="4017"/>
                  </a:lnTo>
                  <a:lnTo>
                    <a:pt x="7487" y="4063"/>
                  </a:lnTo>
                  <a:lnTo>
                    <a:pt x="7007" y="4337"/>
                  </a:lnTo>
                  <a:lnTo>
                    <a:pt x="6505" y="4063"/>
                  </a:lnTo>
                  <a:lnTo>
                    <a:pt x="6916" y="3835"/>
                  </a:lnTo>
                  <a:lnTo>
                    <a:pt x="7076" y="3743"/>
                  </a:lnTo>
                  <a:close/>
                  <a:moveTo>
                    <a:pt x="5798" y="3766"/>
                  </a:moveTo>
                  <a:lnTo>
                    <a:pt x="6300" y="4063"/>
                  </a:lnTo>
                  <a:lnTo>
                    <a:pt x="5729" y="4382"/>
                  </a:lnTo>
                  <a:lnTo>
                    <a:pt x="5227" y="4086"/>
                  </a:lnTo>
                  <a:lnTo>
                    <a:pt x="5798" y="3766"/>
                  </a:lnTo>
                  <a:close/>
                  <a:moveTo>
                    <a:pt x="4520" y="3789"/>
                  </a:moveTo>
                  <a:cubicBezTo>
                    <a:pt x="4679" y="3880"/>
                    <a:pt x="4816" y="3949"/>
                    <a:pt x="4953" y="4040"/>
                  </a:cubicBezTo>
                  <a:lnTo>
                    <a:pt x="5045" y="4086"/>
                  </a:lnTo>
                  <a:lnTo>
                    <a:pt x="4474" y="4405"/>
                  </a:lnTo>
                  <a:lnTo>
                    <a:pt x="4268" y="4314"/>
                  </a:lnTo>
                  <a:cubicBezTo>
                    <a:pt x="4154" y="4245"/>
                    <a:pt x="4040" y="4177"/>
                    <a:pt x="3949" y="4108"/>
                  </a:cubicBezTo>
                  <a:lnTo>
                    <a:pt x="4520" y="3789"/>
                  </a:lnTo>
                  <a:close/>
                  <a:moveTo>
                    <a:pt x="3264" y="3812"/>
                  </a:moveTo>
                  <a:cubicBezTo>
                    <a:pt x="3424" y="3903"/>
                    <a:pt x="3607" y="4017"/>
                    <a:pt x="3766" y="4108"/>
                  </a:cubicBezTo>
                  <a:cubicBezTo>
                    <a:pt x="3584" y="4223"/>
                    <a:pt x="3401" y="4337"/>
                    <a:pt x="3196" y="4451"/>
                  </a:cubicBezTo>
                  <a:cubicBezTo>
                    <a:pt x="3013" y="4337"/>
                    <a:pt x="2830" y="4245"/>
                    <a:pt x="2648" y="4131"/>
                  </a:cubicBezTo>
                  <a:cubicBezTo>
                    <a:pt x="2830" y="4040"/>
                    <a:pt x="2990" y="3949"/>
                    <a:pt x="3173" y="3857"/>
                  </a:cubicBezTo>
                  <a:lnTo>
                    <a:pt x="3264" y="3812"/>
                  </a:lnTo>
                  <a:close/>
                  <a:moveTo>
                    <a:pt x="1986" y="3835"/>
                  </a:moveTo>
                  <a:cubicBezTo>
                    <a:pt x="2169" y="3926"/>
                    <a:pt x="2351" y="4040"/>
                    <a:pt x="2534" y="4131"/>
                  </a:cubicBezTo>
                  <a:cubicBezTo>
                    <a:pt x="2328" y="4268"/>
                    <a:pt x="2123" y="4382"/>
                    <a:pt x="1940" y="4496"/>
                  </a:cubicBezTo>
                  <a:cubicBezTo>
                    <a:pt x="1735" y="4382"/>
                    <a:pt x="1552" y="4268"/>
                    <a:pt x="1347" y="4177"/>
                  </a:cubicBezTo>
                  <a:cubicBezTo>
                    <a:pt x="1552" y="4063"/>
                    <a:pt x="1780" y="3949"/>
                    <a:pt x="1986" y="3835"/>
                  </a:cubicBezTo>
                  <a:close/>
                  <a:moveTo>
                    <a:pt x="12805" y="3926"/>
                  </a:moveTo>
                  <a:lnTo>
                    <a:pt x="13376" y="4245"/>
                  </a:lnTo>
                  <a:cubicBezTo>
                    <a:pt x="13147" y="4359"/>
                    <a:pt x="12942" y="4474"/>
                    <a:pt x="12714" y="4588"/>
                  </a:cubicBezTo>
                  <a:lnTo>
                    <a:pt x="12189" y="4291"/>
                  </a:lnTo>
                  <a:cubicBezTo>
                    <a:pt x="12394" y="4154"/>
                    <a:pt x="12600" y="4040"/>
                    <a:pt x="12805" y="3926"/>
                  </a:cubicBezTo>
                  <a:close/>
                  <a:moveTo>
                    <a:pt x="11458" y="3994"/>
                  </a:moveTo>
                  <a:lnTo>
                    <a:pt x="11504" y="4017"/>
                  </a:lnTo>
                  <a:lnTo>
                    <a:pt x="12006" y="4314"/>
                  </a:lnTo>
                  <a:cubicBezTo>
                    <a:pt x="11915" y="4359"/>
                    <a:pt x="11824" y="4405"/>
                    <a:pt x="11732" y="4451"/>
                  </a:cubicBezTo>
                  <a:lnTo>
                    <a:pt x="11436" y="4611"/>
                  </a:lnTo>
                  <a:lnTo>
                    <a:pt x="10933" y="4314"/>
                  </a:lnTo>
                  <a:lnTo>
                    <a:pt x="11116" y="4200"/>
                  </a:lnTo>
                  <a:cubicBezTo>
                    <a:pt x="11230" y="4131"/>
                    <a:pt x="11344" y="4063"/>
                    <a:pt x="11458" y="3994"/>
                  </a:cubicBezTo>
                  <a:close/>
                  <a:moveTo>
                    <a:pt x="10203" y="4040"/>
                  </a:moveTo>
                  <a:lnTo>
                    <a:pt x="10728" y="4337"/>
                  </a:lnTo>
                  <a:lnTo>
                    <a:pt x="10157" y="4633"/>
                  </a:lnTo>
                  <a:lnTo>
                    <a:pt x="10135" y="4611"/>
                  </a:lnTo>
                  <a:lnTo>
                    <a:pt x="9655" y="4337"/>
                  </a:lnTo>
                  <a:lnTo>
                    <a:pt x="10203" y="4040"/>
                  </a:lnTo>
                  <a:close/>
                  <a:moveTo>
                    <a:pt x="8948" y="4063"/>
                  </a:moveTo>
                  <a:lnTo>
                    <a:pt x="9450" y="4359"/>
                  </a:lnTo>
                  <a:lnTo>
                    <a:pt x="8879" y="4656"/>
                  </a:lnTo>
                  <a:lnTo>
                    <a:pt x="8377" y="4382"/>
                  </a:lnTo>
                  <a:lnTo>
                    <a:pt x="8948" y="4063"/>
                  </a:lnTo>
                  <a:close/>
                  <a:moveTo>
                    <a:pt x="7669" y="4086"/>
                  </a:moveTo>
                  <a:lnTo>
                    <a:pt x="8172" y="4382"/>
                  </a:lnTo>
                  <a:lnTo>
                    <a:pt x="8126" y="4405"/>
                  </a:lnTo>
                  <a:lnTo>
                    <a:pt x="7624" y="4702"/>
                  </a:lnTo>
                  <a:lnTo>
                    <a:pt x="7122" y="4405"/>
                  </a:lnTo>
                  <a:lnTo>
                    <a:pt x="7555" y="4154"/>
                  </a:lnTo>
                  <a:lnTo>
                    <a:pt x="7669" y="4086"/>
                  </a:lnTo>
                  <a:close/>
                  <a:moveTo>
                    <a:pt x="6414" y="4108"/>
                  </a:moveTo>
                  <a:lnTo>
                    <a:pt x="6916" y="4405"/>
                  </a:lnTo>
                  <a:lnTo>
                    <a:pt x="6346" y="4725"/>
                  </a:lnTo>
                  <a:lnTo>
                    <a:pt x="5821" y="4428"/>
                  </a:lnTo>
                  <a:lnTo>
                    <a:pt x="6414" y="4108"/>
                  </a:lnTo>
                  <a:close/>
                  <a:moveTo>
                    <a:pt x="5136" y="4131"/>
                  </a:moveTo>
                  <a:lnTo>
                    <a:pt x="5638" y="4428"/>
                  </a:lnTo>
                  <a:lnTo>
                    <a:pt x="5067" y="4748"/>
                  </a:lnTo>
                  <a:lnTo>
                    <a:pt x="4542" y="4451"/>
                  </a:lnTo>
                  <a:lnTo>
                    <a:pt x="5136" y="4131"/>
                  </a:lnTo>
                  <a:close/>
                  <a:moveTo>
                    <a:pt x="3858" y="4154"/>
                  </a:moveTo>
                  <a:cubicBezTo>
                    <a:pt x="3995" y="4223"/>
                    <a:pt x="4109" y="4314"/>
                    <a:pt x="4246" y="4382"/>
                  </a:cubicBezTo>
                  <a:lnTo>
                    <a:pt x="4383" y="4451"/>
                  </a:lnTo>
                  <a:cubicBezTo>
                    <a:pt x="4200" y="4565"/>
                    <a:pt x="3995" y="4679"/>
                    <a:pt x="3812" y="4793"/>
                  </a:cubicBezTo>
                  <a:lnTo>
                    <a:pt x="3561" y="4656"/>
                  </a:lnTo>
                  <a:cubicBezTo>
                    <a:pt x="3470" y="4588"/>
                    <a:pt x="3355" y="4542"/>
                    <a:pt x="3264" y="4474"/>
                  </a:cubicBezTo>
                  <a:cubicBezTo>
                    <a:pt x="3447" y="4382"/>
                    <a:pt x="3629" y="4291"/>
                    <a:pt x="3812" y="4177"/>
                  </a:cubicBezTo>
                  <a:lnTo>
                    <a:pt x="3858" y="4154"/>
                  </a:lnTo>
                  <a:close/>
                  <a:moveTo>
                    <a:pt x="2579" y="4177"/>
                  </a:moveTo>
                  <a:cubicBezTo>
                    <a:pt x="2762" y="4291"/>
                    <a:pt x="2945" y="4382"/>
                    <a:pt x="3127" y="4496"/>
                  </a:cubicBezTo>
                  <a:cubicBezTo>
                    <a:pt x="2945" y="4611"/>
                    <a:pt x="2739" y="4725"/>
                    <a:pt x="2557" y="4839"/>
                  </a:cubicBezTo>
                  <a:cubicBezTo>
                    <a:pt x="2351" y="4725"/>
                    <a:pt x="2169" y="4611"/>
                    <a:pt x="1963" y="4496"/>
                  </a:cubicBezTo>
                  <a:cubicBezTo>
                    <a:pt x="2169" y="4405"/>
                    <a:pt x="2374" y="4291"/>
                    <a:pt x="2579" y="4177"/>
                  </a:cubicBezTo>
                  <a:close/>
                  <a:moveTo>
                    <a:pt x="12075" y="4337"/>
                  </a:moveTo>
                  <a:lnTo>
                    <a:pt x="12623" y="4656"/>
                  </a:lnTo>
                  <a:cubicBezTo>
                    <a:pt x="12531" y="4702"/>
                    <a:pt x="12440" y="4748"/>
                    <a:pt x="12371" y="4793"/>
                  </a:cubicBezTo>
                  <a:lnTo>
                    <a:pt x="12052" y="4953"/>
                  </a:lnTo>
                  <a:lnTo>
                    <a:pt x="11527" y="4656"/>
                  </a:lnTo>
                  <a:lnTo>
                    <a:pt x="11755" y="4542"/>
                  </a:lnTo>
                  <a:cubicBezTo>
                    <a:pt x="11869" y="4474"/>
                    <a:pt x="11983" y="4405"/>
                    <a:pt x="12075" y="4337"/>
                  </a:cubicBezTo>
                  <a:close/>
                  <a:moveTo>
                    <a:pt x="13399" y="4268"/>
                  </a:moveTo>
                  <a:lnTo>
                    <a:pt x="13992" y="4588"/>
                  </a:lnTo>
                  <a:cubicBezTo>
                    <a:pt x="13764" y="4702"/>
                    <a:pt x="13558" y="4816"/>
                    <a:pt x="13330" y="4953"/>
                  </a:cubicBezTo>
                  <a:lnTo>
                    <a:pt x="12782" y="4633"/>
                  </a:lnTo>
                  <a:cubicBezTo>
                    <a:pt x="12988" y="4519"/>
                    <a:pt x="13193" y="4382"/>
                    <a:pt x="13399" y="4268"/>
                  </a:cubicBezTo>
                  <a:close/>
                  <a:moveTo>
                    <a:pt x="10819" y="4382"/>
                  </a:moveTo>
                  <a:lnTo>
                    <a:pt x="11321" y="4679"/>
                  </a:lnTo>
                  <a:lnTo>
                    <a:pt x="10774" y="4976"/>
                  </a:lnTo>
                  <a:lnTo>
                    <a:pt x="10271" y="4702"/>
                  </a:lnTo>
                  <a:lnTo>
                    <a:pt x="10819" y="4382"/>
                  </a:lnTo>
                  <a:close/>
                  <a:moveTo>
                    <a:pt x="9541" y="4405"/>
                  </a:moveTo>
                  <a:lnTo>
                    <a:pt x="10043" y="4702"/>
                  </a:lnTo>
                  <a:lnTo>
                    <a:pt x="9495" y="4999"/>
                  </a:lnTo>
                  <a:lnTo>
                    <a:pt x="9404" y="4953"/>
                  </a:lnTo>
                  <a:lnTo>
                    <a:pt x="8993" y="4725"/>
                  </a:lnTo>
                  <a:lnTo>
                    <a:pt x="9541" y="4405"/>
                  </a:lnTo>
                  <a:close/>
                  <a:moveTo>
                    <a:pt x="8286" y="4428"/>
                  </a:moveTo>
                  <a:lnTo>
                    <a:pt x="8788" y="4725"/>
                  </a:lnTo>
                  <a:lnTo>
                    <a:pt x="8628" y="4793"/>
                  </a:lnTo>
                  <a:lnTo>
                    <a:pt x="8217" y="5044"/>
                  </a:lnTo>
                  <a:lnTo>
                    <a:pt x="7715" y="4748"/>
                  </a:lnTo>
                  <a:lnTo>
                    <a:pt x="8194" y="4496"/>
                  </a:lnTo>
                  <a:lnTo>
                    <a:pt x="8286" y="4428"/>
                  </a:lnTo>
                  <a:close/>
                  <a:moveTo>
                    <a:pt x="7007" y="4474"/>
                  </a:moveTo>
                  <a:lnTo>
                    <a:pt x="7510" y="4748"/>
                  </a:lnTo>
                  <a:lnTo>
                    <a:pt x="6962" y="5067"/>
                  </a:lnTo>
                  <a:lnTo>
                    <a:pt x="6437" y="4770"/>
                  </a:lnTo>
                  <a:lnTo>
                    <a:pt x="7007" y="4474"/>
                  </a:lnTo>
                  <a:close/>
                  <a:moveTo>
                    <a:pt x="5729" y="4496"/>
                  </a:moveTo>
                  <a:lnTo>
                    <a:pt x="6254" y="4770"/>
                  </a:lnTo>
                  <a:lnTo>
                    <a:pt x="5706" y="5090"/>
                  </a:lnTo>
                  <a:lnTo>
                    <a:pt x="5684" y="5090"/>
                  </a:lnTo>
                  <a:lnTo>
                    <a:pt x="5159" y="4816"/>
                  </a:lnTo>
                  <a:lnTo>
                    <a:pt x="5729" y="4496"/>
                  </a:lnTo>
                  <a:close/>
                  <a:moveTo>
                    <a:pt x="4474" y="4519"/>
                  </a:moveTo>
                  <a:lnTo>
                    <a:pt x="4976" y="4816"/>
                  </a:lnTo>
                  <a:cubicBezTo>
                    <a:pt x="4793" y="4907"/>
                    <a:pt x="4611" y="5021"/>
                    <a:pt x="4428" y="5136"/>
                  </a:cubicBezTo>
                  <a:lnTo>
                    <a:pt x="3880" y="4816"/>
                  </a:lnTo>
                  <a:cubicBezTo>
                    <a:pt x="4063" y="4725"/>
                    <a:pt x="4268" y="4611"/>
                    <a:pt x="4451" y="4519"/>
                  </a:cubicBezTo>
                  <a:close/>
                  <a:moveTo>
                    <a:pt x="3173" y="4519"/>
                  </a:moveTo>
                  <a:cubicBezTo>
                    <a:pt x="3287" y="4588"/>
                    <a:pt x="3401" y="4656"/>
                    <a:pt x="3515" y="4725"/>
                  </a:cubicBezTo>
                  <a:lnTo>
                    <a:pt x="3721" y="4839"/>
                  </a:lnTo>
                  <a:cubicBezTo>
                    <a:pt x="3538" y="4953"/>
                    <a:pt x="3355" y="5067"/>
                    <a:pt x="3173" y="5181"/>
                  </a:cubicBezTo>
                  <a:lnTo>
                    <a:pt x="3013" y="5090"/>
                  </a:lnTo>
                  <a:cubicBezTo>
                    <a:pt x="2876" y="5021"/>
                    <a:pt x="2716" y="4930"/>
                    <a:pt x="2579" y="4839"/>
                  </a:cubicBezTo>
                  <a:cubicBezTo>
                    <a:pt x="2785" y="4748"/>
                    <a:pt x="2990" y="4633"/>
                    <a:pt x="3173" y="4519"/>
                  </a:cubicBezTo>
                  <a:close/>
                  <a:moveTo>
                    <a:pt x="14015" y="4611"/>
                  </a:moveTo>
                  <a:lnTo>
                    <a:pt x="14540" y="4907"/>
                  </a:lnTo>
                  <a:cubicBezTo>
                    <a:pt x="14334" y="5021"/>
                    <a:pt x="14106" y="5136"/>
                    <a:pt x="13878" y="5273"/>
                  </a:cubicBezTo>
                  <a:lnTo>
                    <a:pt x="13399" y="4976"/>
                  </a:lnTo>
                  <a:cubicBezTo>
                    <a:pt x="13604" y="4862"/>
                    <a:pt x="13809" y="4725"/>
                    <a:pt x="14015" y="4611"/>
                  </a:cubicBezTo>
                  <a:close/>
                  <a:moveTo>
                    <a:pt x="12691" y="4702"/>
                  </a:moveTo>
                  <a:lnTo>
                    <a:pt x="13239" y="4999"/>
                  </a:lnTo>
                  <a:cubicBezTo>
                    <a:pt x="13102" y="5067"/>
                    <a:pt x="12965" y="5136"/>
                    <a:pt x="12828" y="5204"/>
                  </a:cubicBezTo>
                  <a:lnTo>
                    <a:pt x="12645" y="5318"/>
                  </a:lnTo>
                  <a:lnTo>
                    <a:pt x="12143" y="5021"/>
                  </a:lnTo>
                  <a:lnTo>
                    <a:pt x="12417" y="4862"/>
                  </a:lnTo>
                  <a:cubicBezTo>
                    <a:pt x="12508" y="4793"/>
                    <a:pt x="12600" y="4748"/>
                    <a:pt x="12691" y="4702"/>
                  </a:cubicBezTo>
                  <a:close/>
                  <a:moveTo>
                    <a:pt x="11436" y="4725"/>
                  </a:moveTo>
                  <a:lnTo>
                    <a:pt x="11938" y="5021"/>
                  </a:lnTo>
                  <a:lnTo>
                    <a:pt x="11390" y="5341"/>
                  </a:lnTo>
                  <a:lnTo>
                    <a:pt x="10865" y="5044"/>
                  </a:lnTo>
                  <a:lnTo>
                    <a:pt x="11436" y="4725"/>
                  </a:lnTo>
                  <a:close/>
                  <a:moveTo>
                    <a:pt x="10157" y="4748"/>
                  </a:moveTo>
                  <a:lnTo>
                    <a:pt x="10660" y="5044"/>
                  </a:lnTo>
                  <a:lnTo>
                    <a:pt x="10112" y="5364"/>
                  </a:lnTo>
                  <a:lnTo>
                    <a:pt x="9610" y="5067"/>
                  </a:lnTo>
                  <a:lnTo>
                    <a:pt x="10157" y="4748"/>
                  </a:lnTo>
                  <a:close/>
                  <a:moveTo>
                    <a:pt x="8879" y="4793"/>
                  </a:moveTo>
                  <a:lnTo>
                    <a:pt x="9358" y="5067"/>
                  </a:lnTo>
                  <a:lnTo>
                    <a:pt x="9381" y="5067"/>
                  </a:lnTo>
                  <a:lnTo>
                    <a:pt x="9267" y="5136"/>
                  </a:lnTo>
                  <a:lnTo>
                    <a:pt x="8834" y="5387"/>
                  </a:lnTo>
                  <a:lnTo>
                    <a:pt x="8697" y="5295"/>
                  </a:lnTo>
                  <a:lnTo>
                    <a:pt x="8331" y="5090"/>
                  </a:lnTo>
                  <a:lnTo>
                    <a:pt x="8697" y="4907"/>
                  </a:lnTo>
                  <a:lnTo>
                    <a:pt x="8879" y="4793"/>
                  </a:lnTo>
                  <a:close/>
                  <a:moveTo>
                    <a:pt x="7624" y="4816"/>
                  </a:moveTo>
                  <a:lnTo>
                    <a:pt x="8126" y="5090"/>
                  </a:lnTo>
                  <a:lnTo>
                    <a:pt x="7578" y="5409"/>
                  </a:lnTo>
                  <a:lnTo>
                    <a:pt x="7053" y="5113"/>
                  </a:lnTo>
                  <a:lnTo>
                    <a:pt x="7624" y="4816"/>
                  </a:lnTo>
                  <a:close/>
                  <a:moveTo>
                    <a:pt x="6346" y="4839"/>
                  </a:moveTo>
                  <a:lnTo>
                    <a:pt x="6848" y="5136"/>
                  </a:lnTo>
                  <a:lnTo>
                    <a:pt x="6346" y="5432"/>
                  </a:lnTo>
                  <a:cubicBezTo>
                    <a:pt x="6323" y="5432"/>
                    <a:pt x="6323" y="5432"/>
                    <a:pt x="6300" y="5455"/>
                  </a:cubicBezTo>
                  <a:lnTo>
                    <a:pt x="5775" y="5158"/>
                  </a:lnTo>
                  <a:lnTo>
                    <a:pt x="6346" y="4839"/>
                  </a:lnTo>
                  <a:close/>
                  <a:moveTo>
                    <a:pt x="5067" y="4862"/>
                  </a:moveTo>
                  <a:lnTo>
                    <a:pt x="5592" y="5158"/>
                  </a:lnTo>
                  <a:cubicBezTo>
                    <a:pt x="5410" y="5273"/>
                    <a:pt x="5227" y="5387"/>
                    <a:pt x="5045" y="5478"/>
                  </a:cubicBezTo>
                  <a:lnTo>
                    <a:pt x="4497" y="5181"/>
                  </a:lnTo>
                  <a:cubicBezTo>
                    <a:pt x="4679" y="5067"/>
                    <a:pt x="4885" y="4953"/>
                    <a:pt x="5067" y="4862"/>
                  </a:cubicBezTo>
                  <a:close/>
                  <a:moveTo>
                    <a:pt x="3789" y="4884"/>
                  </a:moveTo>
                  <a:lnTo>
                    <a:pt x="4337" y="5204"/>
                  </a:lnTo>
                  <a:cubicBezTo>
                    <a:pt x="4154" y="5295"/>
                    <a:pt x="3972" y="5409"/>
                    <a:pt x="3789" y="5524"/>
                  </a:cubicBezTo>
                  <a:lnTo>
                    <a:pt x="3196" y="5181"/>
                  </a:lnTo>
                  <a:cubicBezTo>
                    <a:pt x="3401" y="5090"/>
                    <a:pt x="3584" y="4976"/>
                    <a:pt x="3789" y="4884"/>
                  </a:cubicBezTo>
                  <a:close/>
                  <a:moveTo>
                    <a:pt x="14563" y="4930"/>
                  </a:moveTo>
                  <a:lnTo>
                    <a:pt x="15110" y="5227"/>
                  </a:lnTo>
                  <a:cubicBezTo>
                    <a:pt x="15133" y="5227"/>
                    <a:pt x="15133" y="5250"/>
                    <a:pt x="15156" y="5250"/>
                  </a:cubicBezTo>
                  <a:cubicBezTo>
                    <a:pt x="14928" y="5364"/>
                    <a:pt x="14722" y="5501"/>
                    <a:pt x="14494" y="5615"/>
                  </a:cubicBezTo>
                  <a:lnTo>
                    <a:pt x="13946" y="5295"/>
                  </a:lnTo>
                  <a:cubicBezTo>
                    <a:pt x="14152" y="5181"/>
                    <a:pt x="14357" y="5044"/>
                    <a:pt x="14563" y="4930"/>
                  </a:cubicBezTo>
                  <a:close/>
                  <a:moveTo>
                    <a:pt x="13307" y="5044"/>
                  </a:moveTo>
                  <a:lnTo>
                    <a:pt x="13787" y="5318"/>
                  </a:lnTo>
                  <a:cubicBezTo>
                    <a:pt x="13627" y="5409"/>
                    <a:pt x="13444" y="5501"/>
                    <a:pt x="13284" y="5592"/>
                  </a:cubicBezTo>
                  <a:lnTo>
                    <a:pt x="13216" y="5638"/>
                  </a:lnTo>
                  <a:lnTo>
                    <a:pt x="12737" y="5364"/>
                  </a:lnTo>
                  <a:lnTo>
                    <a:pt x="12874" y="5295"/>
                  </a:lnTo>
                  <a:cubicBezTo>
                    <a:pt x="13011" y="5204"/>
                    <a:pt x="13147" y="5113"/>
                    <a:pt x="13307" y="5044"/>
                  </a:cubicBezTo>
                  <a:close/>
                  <a:moveTo>
                    <a:pt x="12029" y="5067"/>
                  </a:moveTo>
                  <a:lnTo>
                    <a:pt x="12554" y="5364"/>
                  </a:lnTo>
                  <a:lnTo>
                    <a:pt x="11983" y="5683"/>
                  </a:lnTo>
                  <a:lnTo>
                    <a:pt x="11481" y="5387"/>
                  </a:lnTo>
                  <a:lnTo>
                    <a:pt x="12029" y="5067"/>
                  </a:lnTo>
                  <a:close/>
                  <a:moveTo>
                    <a:pt x="10774" y="5113"/>
                  </a:moveTo>
                  <a:lnTo>
                    <a:pt x="11276" y="5387"/>
                  </a:lnTo>
                  <a:lnTo>
                    <a:pt x="10705" y="5706"/>
                  </a:lnTo>
                  <a:lnTo>
                    <a:pt x="10226" y="5409"/>
                  </a:lnTo>
                  <a:lnTo>
                    <a:pt x="10774" y="5113"/>
                  </a:lnTo>
                  <a:close/>
                  <a:moveTo>
                    <a:pt x="9495" y="5136"/>
                  </a:moveTo>
                  <a:lnTo>
                    <a:pt x="9998" y="5409"/>
                  </a:lnTo>
                  <a:lnTo>
                    <a:pt x="9906" y="5455"/>
                  </a:lnTo>
                  <a:lnTo>
                    <a:pt x="9450" y="5729"/>
                  </a:lnTo>
                  <a:lnTo>
                    <a:pt x="8948" y="5455"/>
                  </a:lnTo>
                  <a:lnTo>
                    <a:pt x="9336" y="5227"/>
                  </a:lnTo>
                  <a:lnTo>
                    <a:pt x="9495" y="5136"/>
                  </a:lnTo>
                  <a:close/>
                  <a:moveTo>
                    <a:pt x="8217" y="5158"/>
                  </a:moveTo>
                  <a:lnTo>
                    <a:pt x="8651" y="5409"/>
                  </a:lnTo>
                  <a:lnTo>
                    <a:pt x="8719" y="5455"/>
                  </a:lnTo>
                  <a:lnTo>
                    <a:pt x="8172" y="5752"/>
                  </a:lnTo>
                  <a:lnTo>
                    <a:pt x="7989" y="5661"/>
                  </a:lnTo>
                  <a:lnTo>
                    <a:pt x="7669" y="5478"/>
                  </a:lnTo>
                  <a:lnTo>
                    <a:pt x="8217" y="5158"/>
                  </a:lnTo>
                  <a:close/>
                  <a:moveTo>
                    <a:pt x="6939" y="5181"/>
                  </a:moveTo>
                  <a:lnTo>
                    <a:pt x="7464" y="5478"/>
                  </a:lnTo>
                  <a:lnTo>
                    <a:pt x="6916" y="5797"/>
                  </a:lnTo>
                  <a:lnTo>
                    <a:pt x="6391" y="5501"/>
                  </a:lnTo>
                  <a:lnTo>
                    <a:pt x="6939" y="5181"/>
                  </a:lnTo>
                  <a:close/>
                  <a:moveTo>
                    <a:pt x="5684" y="5204"/>
                  </a:moveTo>
                  <a:lnTo>
                    <a:pt x="6209" y="5501"/>
                  </a:lnTo>
                  <a:cubicBezTo>
                    <a:pt x="6026" y="5615"/>
                    <a:pt x="5843" y="5729"/>
                    <a:pt x="5661" y="5820"/>
                  </a:cubicBezTo>
                  <a:lnTo>
                    <a:pt x="5090" y="5524"/>
                  </a:lnTo>
                  <a:cubicBezTo>
                    <a:pt x="5296" y="5409"/>
                    <a:pt x="5478" y="5318"/>
                    <a:pt x="5684" y="5204"/>
                  </a:cubicBezTo>
                  <a:close/>
                  <a:moveTo>
                    <a:pt x="4383" y="5227"/>
                  </a:moveTo>
                  <a:lnTo>
                    <a:pt x="4953" y="5546"/>
                  </a:lnTo>
                  <a:cubicBezTo>
                    <a:pt x="4771" y="5661"/>
                    <a:pt x="4565" y="5752"/>
                    <a:pt x="4383" y="5866"/>
                  </a:cubicBezTo>
                  <a:lnTo>
                    <a:pt x="3812" y="5546"/>
                  </a:lnTo>
                  <a:cubicBezTo>
                    <a:pt x="3995" y="5432"/>
                    <a:pt x="4200" y="5318"/>
                    <a:pt x="4383" y="5227"/>
                  </a:cubicBezTo>
                  <a:close/>
                  <a:moveTo>
                    <a:pt x="15179" y="5273"/>
                  </a:moveTo>
                  <a:cubicBezTo>
                    <a:pt x="15384" y="5387"/>
                    <a:pt x="15590" y="5478"/>
                    <a:pt x="15772" y="5592"/>
                  </a:cubicBezTo>
                  <a:cubicBezTo>
                    <a:pt x="15544" y="5706"/>
                    <a:pt x="15316" y="5843"/>
                    <a:pt x="15088" y="5957"/>
                  </a:cubicBezTo>
                  <a:cubicBezTo>
                    <a:pt x="14905" y="5866"/>
                    <a:pt x="14745" y="5752"/>
                    <a:pt x="14563" y="5638"/>
                  </a:cubicBezTo>
                  <a:cubicBezTo>
                    <a:pt x="14768" y="5524"/>
                    <a:pt x="14974" y="5387"/>
                    <a:pt x="15179" y="5273"/>
                  </a:cubicBezTo>
                  <a:close/>
                  <a:moveTo>
                    <a:pt x="13855" y="5341"/>
                  </a:moveTo>
                  <a:lnTo>
                    <a:pt x="14403" y="5661"/>
                  </a:lnTo>
                  <a:cubicBezTo>
                    <a:pt x="14243" y="5752"/>
                    <a:pt x="14083" y="5843"/>
                    <a:pt x="13924" y="5912"/>
                  </a:cubicBezTo>
                  <a:lnTo>
                    <a:pt x="13809" y="5980"/>
                  </a:lnTo>
                  <a:lnTo>
                    <a:pt x="13307" y="5683"/>
                  </a:lnTo>
                  <a:lnTo>
                    <a:pt x="13307" y="5661"/>
                  </a:lnTo>
                  <a:cubicBezTo>
                    <a:pt x="13490" y="5569"/>
                    <a:pt x="13672" y="5455"/>
                    <a:pt x="13855" y="5341"/>
                  </a:cubicBezTo>
                  <a:close/>
                  <a:moveTo>
                    <a:pt x="12645" y="5409"/>
                  </a:moveTo>
                  <a:lnTo>
                    <a:pt x="13125" y="5683"/>
                  </a:lnTo>
                  <a:lnTo>
                    <a:pt x="12531" y="6003"/>
                  </a:lnTo>
                  <a:lnTo>
                    <a:pt x="12075" y="5729"/>
                  </a:lnTo>
                  <a:lnTo>
                    <a:pt x="12645" y="5409"/>
                  </a:lnTo>
                  <a:close/>
                  <a:moveTo>
                    <a:pt x="11390" y="5455"/>
                  </a:moveTo>
                  <a:lnTo>
                    <a:pt x="11892" y="5729"/>
                  </a:lnTo>
                  <a:lnTo>
                    <a:pt x="11321" y="6049"/>
                  </a:lnTo>
                  <a:lnTo>
                    <a:pt x="10819" y="5775"/>
                  </a:lnTo>
                  <a:lnTo>
                    <a:pt x="11390" y="5455"/>
                  </a:lnTo>
                  <a:close/>
                  <a:moveTo>
                    <a:pt x="10112" y="5478"/>
                  </a:moveTo>
                  <a:lnTo>
                    <a:pt x="10614" y="5752"/>
                  </a:lnTo>
                  <a:lnTo>
                    <a:pt x="10568" y="5797"/>
                  </a:lnTo>
                  <a:lnTo>
                    <a:pt x="10043" y="6071"/>
                  </a:lnTo>
                  <a:lnTo>
                    <a:pt x="9541" y="5797"/>
                  </a:lnTo>
                  <a:lnTo>
                    <a:pt x="9975" y="5569"/>
                  </a:lnTo>
                  <a:lnTo>
                    <a:pt x="10112" y="5478"/>
                  </a:lnTo>
                  <a:close/>
                  <a:moveTo>
                    <a:pt x="8834" y="5501"/>
                  </a:moveTo>
                  <a:lnTo>
                    <a:pt x="9336" y="5797"/>
                  </a:lnTo>
                  <a:lnTo>
                    <a:pt x="8788" y="6117"/>
                  </a:lnTo>
                  <a:lnTo>
                    <a:pt x="8286" y="5820"/>
                  </a:lnTo>
                  <a:lnTo>
                    <a:pt x="8834" y="5501"/>
                  </a:lnTo>
                  <a:close/>
                  <a:moveTo>
                    <a:pt x="7555" y="5524"/>
                  </a:moveTo>
                  <a:lnTo>
                    <a:pt x="7943" y="5752"/>
                  </a:lnTo>
                  <a:lnTo>
                    <a:pt x="8057" y="5820"/>
                  </a:lnTo>
                  <a:lnTo>
                    <a:pt x="7510" y="6140"/>
                  </a:lnTo>
                  <a:lnTo>
                    <a:pt x="7281" y="6003"/>
                  </a:lnTo>
                  <a:lnTo>
                    <a:pt x="7007" y="5843"/>
                  </a:lnTo>
                  <a:lnTo>
                    <a:pt x="7555" y="5524"/>
                  </a:lnTo>
                  <a:close/>
                  <a:moveTo>
                    <a:pt x="6277" y="5546"/>
                  </a:moveTo>
                  <a:lnTo>
                    <a:pt x="6802" y="5843"/>
                  </a:lnTo>
                  <a:cubicBezTo>
                    <a:pt x="6619" y="5957"/>
                    <a:pt x="6437" y="6071"/>
                    <a:pt x="6254" y="6163"/>
                  </a:cubicBezTo>
                  <a:lnTo>
                    <a:pt x="5706" y="5866"/>
                  </a:lnTo>
                  <a:cubicBezTo>
                    <a:pt x="5889" y="5752"/>
                    <a:pt x="6094" y="5661"/>
                    <a:pt x="6277" y="5546"/>
                  </a:cubicBezTo>
                  <a:close/>
                  <a:moveTo>
                    <a:pt x="4999" y="5569"/>
                  </a:moveTo>
                  <a:lnTo>
                    <a:pt x="5547" y="5889"/>
                  </a:lnTo>
                  <a:cubicBezTo>
                    <a:pt x="5364" y="6003"/>
                    <a:pt x="5181" y="6094"/>
                    <a:pt x="4999" y="6208"/>
                  </a:cubicBezTo>
                  <a:lnTo>
                    <a:pt x="4405" y="5889"/>
                  </a:lnTo>
                  <a:cubicBezTo>
                    <a:pt x="4611" y="5775"/>
                    <a:pt x="4793" y="5683"/>
                    <a:pt x="4999" y="5569"/>
                  </a:cubicBezTo>
                  <a:close/>
                  <a:moveTo>
                    <a:pt x="14494" y="5706"/>
                  </a:moveTo>
                  <a:cubicBezTo>
                    <a:pt x="14677" y="5797"/>
                    <a:pt x="14837" y="5912"/>
                    <a:pt x="15019" y="6003"/>
                  </a:cubicBezTo>
                  <a:cubicBezTo>
                    <a:pt x="14859" y="6094"/>
                    <a:pt x="14700" y="6163"/>
                    <a:pt x="14563" y="6254"/>
                  </a:cubicBezTo>
                  <a:lnTo>
                    <a:pt x="14426" y="6322"/>
                  </a:lnTo>
                  <a:cubicBezTo>
                    <a:pt x="14243" y="6231"/>
                    <a:pt x="14083" y="6117"/>
                    <a:pt x="13901" y="6026"/>
                  </a:cubicBezTo>
                  <a:lnTo>
                    <a:pt x="13969" y="6003"/>
                  </a:lnTo>
                  <a:cubicBezTo>
                    <a:pt x="14129" y="5889"/>
                    <a:pt x="14289" y="5797"/>
                    <a:pt x="14471" y="5706"/>
                  </a:cubicBezTo>
                  <a:close/>
                  <a:moveTo>
                    <a:pt x="15795" y="5615"/>
                  </a:moveTo>
                  <a:cubicBezTo>
                    <a:pt x="16001" y="5729"/>
                    <a:pt x="16206" y="5820"/>
                    <a:pt x="16389" y="5934"/>
                  </a:cubicBezTo>
                  <a:cubicBezTo>
                    <a:pt x="16160" y="6071"/>
                    <a:pt x="15932" y="6186"/>
                    <a:pt x="15704" y="6322"/>
                  </a:cubicBezTo>
                  <a:cubicBezTo>
                    <a:pt x="15521" y="6208"/>
                    <a:pt x="15339" y="6094"/>
                    <a:pt x="15156" y="6003"/>
                  </a:cubicBezTo>
                  <a:cubicBezTo>
                    <a:pt x="15362" y="5866"/>
                    <a:pt x="15590" y="5752"/>
                    <a:pt x="15795" y="5615"/>
                  </a:cubicBezTo>
                  <a:close/>
                  <a:moveTo>
                    <a:pt x="13216" y="5729"/>
                  </a:moveTo>
                  <a:lnTo>
                    <a:pt x="13718" y="6026"/>
                  </a:lnTo>
                  <a:lnTo>
                    <a:pt x="13147" y="6345"/>
                  </a:lnTo>
                  <a:lnTo>
                    <a:pt x="13125" y="6322"/>
                  </a:lnTo>
                  <a:lnTo>
                    <a:pt x="12645" y="6049"/>
                  </a:lnTo>
                  <a:lnTo>
                    <a:pt x="13216" y="5729"/>
                  </a:lnTo>
                  <a:close/>
                  <a:moveTo>
                    <a:pt x="11983" y="5797"/>
                  </a:moveTo>
                  <a:lnTo>
                    <a:pt x="12440" y="6049"/>
                  </a:lnTo>
                  <a:lnTo>
                    <a:pt x="11869" y="6368"/>
                  </a:lnTo>
                  <a:lnTo>
                    <a:pt x="11436" y="6117"/>
                  </a:lnTo>
                  <a:lnTo>
                    <a:pt x="11983" y="5797"/>
                  </a:lnTo>
                  <a:close/>
                  <a:moveTo>
                    <a:pt x="10728" y="5820"/>
                  </a:moveTo>
                  <a:lnTo>
                    <a:pt x="11230" y="6117"/>
                  </a:lnTo>
                  <a:lnTo>
                    <a:pt x="11025" y="6208"/>
                  </a:lnTo>
                  <a:lnTo>
                    <a:pt x="10660" y="6437"/>
                  </a:lnTo>
                  <a:lnTo>
                    <a:pt x="10157" y="6140"/>
                  </a:lnTo>
                  <a:lnTo>
                    <a:pt x="10614" y="5889"/>
                  </a:lnTo>
                  <a:lnTo>
                    <a:pt x="10728" y="5820"/>
                  </a:lnTo>
                  <a:close/>
                  <a:moveTo>
                    <a:pt x="9450" y="5843"/>
                  </a:moveTo>
                  <a:lnTo>
                    <a:pt x="9952" y="6140"/>
                  </a:lnTo>
                  <a:lnTo>
                    <a:pt x="9381" y="6459"/>
                  </a:lnTo>
                  <a:lnTo>
                    <a:pt x="8879" y="6163"/>
                  </a:lnTo>
                  <a:lnTo>
                    <a:pt x="9450" y="5843"/>
                  </a:lnTo>
                  <a:close/>
                  <a:moveTo>
                    <a:pt x="8172" y="5889"/>
                  </a:moveTo>
                  <a:lnTo>
                    <a:pt x="8674" y="6163"/>
                  </a:lnTo>
                  <a:lnTo>
                    <a:pt x="8126" y="6482"/>
                  </a:lnTo>
                  <a:lnTo>
                    <a:pt x="7601" y="6186"/>
                  </a:lnTo>
                  <a:lnTo>
                    <a:pt x="8172" y="5889"/>
                  </a:lnTo>
                  <a:close/>
                  <a:moveTo>
                    <a:pt x="6893" y="5912"/>
                  </a:moveTo>
                  <a:lnTo>
                    <a:pt x="7236" y="6094"/>
                  </a:lnTo>
                  <a:lnTo>
                    <a:pt x="7418" y="6208"/>
                  </a:lnTo>
                  <a:cubicBezTo>
                    <a:pt x="7236" y="6300"/>
                    <a:pt x="7053" y="6414"/>
                    <a:pt x="6871" y="6528"/>
                  </a:cubicBezTo>
                  <a:lnTo>
                    <a:pt x="6574" y="6345"/>
                  </a:lnTo>
                  <a:lnTo>
                    <a:pt x="6323" y="6208"/>
                  </a:lnTo>
                  <a:cubicBezTo>
                    <a:pt x="6505" y="6094"/>
                    <a:pt x="6688" y="6003"/>
                    <a:pt x="6871" y="5912"/>
                  </a:cubicBezTo>
                  <a:close/>
                  <a:moveTo>
                    <a:pt x="5592" y="5912"/>
                  </a:moveTo>
                  <a:lnTo>
                    <a:pt x="6163" y="6231"/>
                  </a:lnTo>
                  <a:cubicBezTo>
                    <a:pt x="5980" y="6345"/>
                    <a:pt x="5798" y="6459"/>
                    <a:pt x="5615" y="6551"/>
                  </a:cubicBezTo>
                  <a:lnTo>
                    <a:pt x="5022" y="6231"/>
                  </a:lnTo>
                  <a:cubicBezTo>
                    <a:pt x="5227" y="6117"/>
                    <a:pt x="5410" y="6026"/>
                    <a:pt x="5592" y="5912"/>
                  </a:cubicBezTo>
                  <a:close/>
                  <a:moveTo>
                    <a:pt x="16412" y="5957"/>
                  </a:moveTo>
                  <a:cubicBezTo>
                    <a:pt x="16617" y="6071"/>
                    <a:pt x="16822" y="6163"/>
                    <a:pt x="17005" y="6277"/>
                  </a:cubicBezTo>
                  <a:cubicBezTo>
                    <a:pt x="16777" y="6414"/>
                    <a:pt x="16526" y="6528"/>
                    <a:pt x="16297" y="6665"/>
                  </a:cubicBezTo>
                  <a:cubicBezTo>
                    <a:pt x="16115" y="6551"/>
                    <a:pt x="15932" y="6459"/>
                    <a:pt x="15750" y="6345"/>
                  </a:cubicBezTo>
                  <a:cubicBezTo>
                    <a:pt x="15978" y="6208"/>
                    <a:pt x="16206" y="6094"/>
                    <a:pt x="16412" y="5957"/>
                  </a:cubicBezTo>
                  <a:close/>
                  <a:moveTo>
                    <a:pt x="15088" y="6026"/>
                  </a:moveTo>
                  <a:cubicBezTo>
                    <a:pt x="15270" y="6140"/>
                    <a:pt x="15453" y="6231"/>
                    <a:pt x="15635" y="6345"/>
                  </a:cubicBezTo>
                  <a:cubicBezTo>
                    <a:pt x="15498" y="6414"/>
                    <a:pt x="15339" y="6505"/>
                    <a:pt x="15202" y="6574"/>
                  </a:cubicBezTo>
                  <a:lnTo>
                    <a:pt x="15019" y="6688"/>
                  </a:lnTo>
                  <a:cubicBezTo>
                    <a:pt x="14837" y="6574"/>
                    <a:pt x="14677" y="6482"/>
                    <a:pt x="14494" y="6368"/>
                  </a:cubicBezTo>
                  <a:lnTo>
                    <a:pt x="14608" y="6322"/>
                  </a:lnTo>
                  <a:cubicBezTo>
                    <a:pt x="14768" y="6231"/>
                    <a:pt x="14928" y="6140"/>
                    <a:pt x="15088" y="6026"/>
                  </a:cubicBezTo>
                  <a:close/>
                  <a:moveTo>
                    <a:pt x="12554" y="6117"/>
                  </a:moveTo>
                  <a:lnTo>
                    <a:pt x="13056" y="6391"/>
                  </a:lnTo>
                  <a:lnTo>
                    <a:pt x="12486" y="6710"/>
                  </a:lnTo>
                  <a:cubicBezTo>
                    <a:pt x="12463" y="6710"/>
                    <a:pt x="12440" y="6688"/>
                    <a:pt x="12394" y="6688"/>
                  </a:cubicBezTo>
                  <a:lnTo>
                    <a:pt x="11983" y="6437"/>
                  </a:lnTo>
                  <a:lnTo>
                    <a:pt x="12554" y="6117"/>
                  </a:lnTo>
                  <a:close/>
                  <a:moveTo>
                    <a:pt x="13809" y="6071"/>
                  </a:moveTo>
                  <a:cubicBezTo>
                    <a:pt x="13992" y="6186"/>
                    <a:pt x="14175" y="6277"/>
                    <a:pt x="14334" y="6368"/>
                  </a:cubicBezTo>
                  <a:lnTo>
                    <a:pt x="13741" y="6710"/>
                  </a:lnTo>
                  <a:cubicBezTo>
                    <a:pt x="13581" y="6596"/>
                    <a:pt x="13421" y="6505"/>
                    <a:pt x="13239" y="6414"/>
                  </a:cubicBezTo>
                  <a:lnTo>
                    <a:pt x="13809" y="6071"/>
                  </a:lnTo>
                  <a:close/>
                  <a:moveTo>
                    <a:pt x="11321" y="6163"/>
                  </a:moveTo>
                  <a:lnTo>
                    <a:pt x="11778" y="6414"/>
                  </a:lnTo>
                  <a:lnTo>
                    <a:pt x="11458" y="6596"/>
                  </a:lnTo>
                  <a:lnTo>
                    <a:pt x="11207" y="6756"/>
                  </a:lnTo>
                  <a:lnTo>
                    <a:pt x="10774" y="6482"/>
                  </a:lnTo>
                  <a:lnTo>
                    <a:pt x="11070" y="6322"/>
                  </a:lnTo>
                  <a:lnTo>
                    <a:pt x="11321" y="6163"/>
                  </a:lnTo>
                  <a:close/>
                  <a:moveTo>
                    <a:pt x="10043" y="6186"/>
                  </a:moveTo>
                  <a:lnTo>
                    <a:pt x="10568" y="6482"/>
                  </a:lnTo>
                  <a:lnTo>
                    <a:pt x="9998" y="6802"/>
                  </a:lnTo>
                  <a:lnTo>
                    <a:pt x="9495" y="6505"/>
                  </a:lnTo>
                  <a:lnTo>
                    <a:pt x="10043" y="6186"/>
                  </a:lnTo>
                  <a:close/>
                  <a:moveTo>
                    <a:pt x="8765" y="6231"/>
                  </a:moveTo>
                  <a:lnTo>
                    <a:pt x="9290" y="6505"/>
                  </a:lnTo>
                  <a:lnTo>
                    <a:pt x="8765" y="6825"/>
                  </a:lnTo>
                  <a:lnTo>
                    <a:pt x="8742" y="6825"/>
                  </a:lnTo>
                  <a:lnTo>
                    <a:pt x="8217" y="6528"/>
                  </a:lnTo>
                  <a:lnTo>
                    <a:pt x="8765" y="6231"/>
                  </a:lnTo>
                  <a:close/>
                  <a:moveTo>
                    <a:pt x="7487" y="6254"/>
                  </a:moveTo>
                  <a:lnTo>
                    <a:pt x="8012" y="6551"/>
                  </a:lnTo>
                  <a:cubicBezTo>
                    <a:pt x="7829" y="6642"/>
                    <a:pt x="7669" y="6756"/>
                    <a:pt x="7487" y="6870"/>
                  </a:cubicBezTo>
                  <a:lnTo>
                    <a:pt x="6939" y="6551"/>
                  </a:lnTo>
                  <a:cubicBezTo>
                    <a:pt x="7122" y="6459"/>
                    <a:pt x="7304" y="6345"/>
                    <a:pt x="7487" y="6254"/>
                  </a:cubicBezTo>
                  <a:close/>
                  <a:moveTo>
                    <a:pt x="6209" y="6277"/>
                  </a:moveTo>
                  <a:lnTo>
                    <a:pt x="6505" y="6437"/>
                  </a:lnTo>
                  <a:lnTo>
                    <a:pt x="6756" y="6574"/>
                  </a:lnTo>
                  <a:cubicBezTo>
                    <a:pt x="6574" y="6688"/>
                    <a:pt x="6414" y="6802"/>
                    <a:pt x="6231" y="6893"/>
                  </a:cubicBezTo>
                  <a:lnTo>
                    <a:pt x="6026" y="6779"/>
                  </a:lnTo>
                  <a:lnTo>
                    <a:pt x="5638" y="6574"/>
                  </a:lnTo>
                  <a:cubicBezTo>
                    <a:pt x="5821" y="6459"/>
                    <a:pt x="6026" y="6368"/>
                    <a:pt x="6209" y="6277"/>
                  </a:cubicBezTo>
                  <a:close/>
                  <a:moveTo>
                    <a:pt x="17051" y="6300"/>
                  </a:moveTo>
                  <a:cubicBezTo>
                    <a:pt x="17233" y="6414"/>
                    <a:pt x="17439" y="6505"/>
                    <a:pt x="17621" y="6619"/>
                  </a:cubicBezTo>
                  <a:cubicBezTo>
                    <a:pt x="17370" y="6756"/>
                    <a:pt x="17142" y="6870"/>
                    <a:pt x="16891" y="7007"/>
                  </a:cubicBezTo>
                  <a:cubicBezTo>
                    <a:pt x="16708" y="6916"/>
                    <a:pt x="16526" y="6802"/>
                    <a:pt x="16366" y="6710"/>
                  </a:cubicBezTo>
                  <a:cubicBezTo>
                    <a:pt x="16594" y="6574"/>
                    <a:pt x="16822" y="6437"/>
                    <a:pt x="17051" y="6300"/>
                  </a:cubicBezTo>
                  <a:close/>
                  <a:moveTo>
                    <a:pt x="15704" y="6368"/>
                  </a:moveTo>
                  <a:cubicBezTo>
                    <a:pt x="15887" y="6482"/>
                    <a:pt x="16069" y="6574"/>
                    <a:pt x="16252" y="6688"/>
                  </a:cubicBezTo>
                  <a:cubicBezTo>
                    <a:pt x="16115" y="6756"/>
                    <a:pt x="15978" y="6825"/>
                    <a:pt x="15841" y="6916"/>
                  </a:cubicBezTo>
                  <a:lnTo>
                    <a:pt x="15613" y="7030"/>
                  </a:lnTo>
                  <a:cubicBezTo>
                    <a:pt x="15453" y="6939"/>
                    <a:pt x="15270" y="6825"/>
                    <a:pt x="15110" y="6733"/>
                  </a:cubicBezTo>
                  <a:lnTo>
                    <a:pt x="15247" y="6642"/>
                  </a:lnTo>
                  <a:cubicBezTo>
                    <a:pt x="15407" y="6574"/>
                    <a:pt x="15544" y="6459"/>
                    <a:pt x="15704" y="6368"/>
                  </a:cubicBezTo>
                  <a:close/>
                  <a:moveTo>
                    <a:pt x="14426" y="6414"/>
                  </a:moveTo>
                  <a:cubicBezTo>
                    <a:pt x="14608" y="6505"/>
                    <a:pt x="14791" y="6619"/>
                    <a:pt x="14974" y="6710"/>
                  </a:cubicBezTo>
                  <a:lnTo>
                    <a:pt x="14357" y="7053"/>
                  </a:lnTo>
                  <a:cubicBezTo>
                    <a:pt x="14175" y="6962"/>
                    <a:pt x="14015" y="6847"/>
                    <a:pt x="13855" y="6756"/>
                  </a:cubicBezTo>
                  <a:lnTo>
                    <a:pt x="14426" y="6414"/>
                  </a:lnTo>
                  <a:close/>
                  <a:moveTo>
                    <a:pt x="13170" y="6459"/>
                  </a:moveTo>
                  <a:cubicBezTo>
                    <a:pt x="13330" y="6551"/>
                    <a:pt x="13513" y="6642"/>
                    <a:pt x="13672" y="6733"/>
                  </a:cubicBezTo>
                  <a:lnTo>
                    <a:pt x="13079" y="7076"/>
                  </a:lnTo>
                  <a:cubicBezTo>
                    <a:pt x="12919" y="6984"/>
                    <a:pt x="12759" y="6870"/>
                    <a:pt x="12577" y="6779"/>
                  </a:cubicBezTo>
                  <a:lnTo>
                    <a:pt x="13170" y="6459"/>
                  </a:lnTo>
                  <a:close/>
                  <a:moveTo>
                    <a:pt x="11892" y="6482"/>
                  </a:moveTo>
                  <a:lnTo>
                    <a:pt x="12371" y="6756"/>
                  </a:lnTo>
                  <a:cubicBezTo>
                    <a:pt x="12371" y="6756"/>
                    <a:pt x="12371" y="6756"/>
                    <a:pt x="12394" y="6779"/>
                  </a:cubicBezTo>
                  <a:lnTo>
                    <a:pt x="12098" y="6916"/>
                  </a:lnTo>
                  <a:lnTo>
                    <a:pt x="11824" y="7099"/>
                  </a:lnTo>
                  <a:cubicBezTo>
                    <a:pt x="11778" y="7076"/>
                    <a:pt x="11732" y="7053"/>
                    <a:pt x="11687" y="7030"/>
                  </a:cubicBezTo>
                  <a:lnTo>
                    <a:pt x="11321" y="6802"/>
                  </a:lnTo>
                  <a:lnTo>
                    <a:pt x="11527" y="6688"/>
                  </a:lnTo>
                  <a:lnTo>
                    <a:pt x="11892" y="6482"/>
                  </a:lnTo>
                  <a:close/>
                  <a:moveTo>
                    <a:pt x="10660" y="6551"/>
                  </a:moveTo>
                  <a:lnTo>
                    <a:pt x="11116" y="6802"/>
                  </a:lnTo>
                  <a:lnTo>
                    <a:pt x="10545" y="7121"/>
                  </a:lnTo>
                  <a:lnTo>
                    <a:pt x="10089" y="6870"/>
                  </a:lnTo>
                  <a:lnTo>
                    <a:pt x="10660" y="6551"/>
                  </a:lnTo>
                  <a:close/>
                  <a:moveTo>
                    <a:pt x="9381" y="6574"/>
                  </a:moveTo>
                  <a:lnTo>
                    <a:pt x="9906" y="6847"/>
                  </a:lnTo>
                  <a:lnTo>
                    <a:pt x="9336" y="7190"/>
                  </a:lnTo>
                  <a:lnTo>
                    <a:pt x="8811" y="6893"/>
                  </a:lnTo>
                  <a:lnTo>
                    <a:pt x="9381" y="6574"/>
                  </a:lnTo>
                  <a:close/>
                  <a:moveTo>
                    <a:pt x="8103" y="6596"/>
                  </a:moveTo>
                  <a:lnTo>
                    <a:pt x="8628" y="6893"/>
                  </a:lnTo>
                  <a:cubicBezTo>
                    <a:pt x="8445" y="7007"/>
                    <a:pt x="8263" y="7099"/>
                    <a:pt x="8080" y="7213"/>
                  </a:cubicBezTo>
                  <a:lnTo>
                    <a:pt x="7532" y="6893"/>
                  </a:lnTo>
                  <a:cubicBezTo>
                    <a:pt x="7715" y="6802"/>
                    <a:pt x="7920" y="6688"/>
                    <a:pt x="8103" y="6596"/>
                  </a:cubicBezTo>
                  <a:close/>
                  <a:moveTo>
                    <a:pt x="6825" y="6619"/>
                  </a:moveTo>
                  <a:lnTo>
                    <a:pt x="7373" y="6939"/>
                  </a:lnTo>
                  <a:cubicBezTo>
                    <a:pt x="7190" y="7030"/>
                    <a:pt x="7007" y="7144"/>
                    <a:pt x="6825" y="7258"/>
                  </a:cubicBezTo>
                  <a:lnTo>
                    <a:pt x="6254" y="6916"/>
                  </a:lnTo>
                  <a:cubicBezTo>
                    <a:pt x="6437" y="6825"/>
                    <a:pt x="6619" y="6710"/>
                    <a:pt x="6825" y="6619"/>
                  </a:cubicBezTo>
                  <a:close/>
                  <a:moveTo>
                    <a:pt x="16320" y="6710"/>
                  </a:moveTo>
                  <a:cubicBezTo>
                    <a:pt x="16503" y="6825"/>
                    <a:pt x="16685" y="6916"/>
                    <a:pt x="16868" y="7030"/>
                  </a:cubicBezTo>
                  <a:cubicBezTo>
                    <a:pt x="16731" y="7099"/>
                    <a:pt x="16617" y="7167"/>
                    <a:pt x="16480" y="7235"/>
                  </a:cubicBezTo>
                  <a:lnTo>
                    <a:pt x="16206" y="7372"/>
                  </a:lnTo>
                  <a:cubicBezTo>
                    <a:pt x="16046" y="7281"/>
                    <a:pt x="15864" y="7190"/>
                    <a:pt x="15704" y="7076"/>
                  </a:cubicBezTo>
                  <a:lnTo>
                    <a:pt x="15887" y="6984"/>
                  </a:lnTo>
                  <a:cubicBezTo>
                    <a:pt x="16023" y="6893"/>
                    <a:pt x="16183" y="6802"/>
                    <a:pt x="16320" y="6710"/>
                  </a:cubicBezTo>
                  <a:close/>
                  <a:moveTo>
                    <a:pt x="15065" y="6756"/>
                  </a:moveTo>
                  <a:cubicBezTo>
                    <a:pt x="15225" y="6847"/>
                    <a:pt x="15407" y="6962"/>
                    <a:pt x="15590" y="7053"/>
                  </a:cubicBezTo>
                  <a:lnTo>
                    <a:pt x="14951" y="7395"/>
                  </a:lnTo>
                  <a:cubicBezTo>
                    <a:pt x="14791" y="7304"/>
                    <a:pt x="14608" y="7213"/>
                    <a:pt x="14449" y="7099"/>
                  </a:cubicBezTo>
                  <a:lnTo>
                    <a:pt x="15065" y="6756"/>
                  </a:lnTo>
                  <a:close/>
                  <a:moveTo>
                    <a:pt x="13787" y="6802"/>
                  </a:moveTo>
                  <a:cubicBezTo>
                    <a:pt x="13946" y="6893"/>
                    <a:pt x="14129" y="6984"/>
                    <a:pt x="14289" y="7076"/>
                  </a:cubicBezTo>
                  <a:lnTo>
                    <a:pt x="13672" y="7418"/>
                  </a:lnTo>
                  <a:cubicBezTo>
                    <a:pt x="13513" y="7327"/>
                    <a:pt x="13353" y="7235"/>
                    <a:pt x="13193" y="7144"/>
                  </a:cubicBezTo>
                  <a:lnTo>
                    <a:pt x="13787" y="6802"/>
                  </a:lnTo>
                  <a:close/>
                  <a:moveTo>
                    <a:pt x="12508" y="6825"/>
                  </a:moveTo>
                  <a:cubicBezTo>
                    <a:pt x="12668" y="6916"/>
                    <a:pt x="12851" y="7007"/>
                    <a:pt x="13011" y="7099"/>
                  </a:cubicBezTo>
                  <a:lnTo>
                    <a:pt x="12759" y="7258"/>
                  </a:lnTo>
                  <a:lnTo>
                    <a:pt x="12417" y="7441"/>
                  </a:lnTo>
                  <a:cubicBezTo>
                    <a:pt x="12257" y="7350"/>
                    <a:pt x="12098" y="7258"/>
                    <a:pt x="11915" y="7167"/>
                  </a:cubicBezTo>
                  <a:lnTo>
                    <a:pt x="12166" y="7030"/>
                  </a:lnTo>
                  <a:lnTo>
                    <a:pt x="12508" y="6825"/>
                  </a:lnTo>
                  <a:close/>
                  <a:moveTo>
                    <a:pt x="11230" y="6847"/>
                  </a:moveTo>
                  <a:lnTo>
                    <a:pt x="11641" y="7099"/>
                  </a:lnTo>
                  <a:cubicBezTo>
                    <a:pt x="11687" y="7121"/>
                    <a:pt x="11709" y="7121"/>
                    <a:pt x="11732" y="7144"/>
                  </a:cubicBezTo>
                  <a:lnTo>
                    <a:pt x="11162" y="7464"/>
                  </a:lnTo>
                  <a:cubicBezTo>
                    <a:pt x="11093" y="7441"/>
                    <a:pt x="11048" y="7395"/>
                    <a:pt x="10979" y="7372"/>
                  </a:cubicBezTo>
                  <a:lnTo>
                    <a:pt x="10660" y="7190"/>
                  </a:lnTo>
                  <a:lnTo>
                    <a:pt x="11230" y="6847"/>
                  </a:lnTo>
                  <a:close/>
                  <a:moveTo>
                    <a:pt x="9998" y="6916"/>
                  </a:moveTo>
                  <a:lnTo>
                    <a:pt x="10454" y="7167"/>
                  </a:lnTo>
                  <a:lnTo>
                    <a:pt x="9883" y="7509"/>
                  </a:lnTo>
                  <a:lnTo>
                    <a:pt x="9427" y="7235"/>
                  </a:lnTo>
                  <a:lnTo>
                    <a:pt x="9998" y="6916"/>
                  </a:lnTo>
                  <a:close/>
                  <a:moveTo>
                    <a:pt x="8719" y="6939"/>
                  </a:moveTo>
                  <a:lnTo>
                    <a:pt x="9244" y="7235"/>
                  </a:lnTo>
                  <a:lnTo>
                    <a:pt x="9222" y="7235"/>
                  </a:lnTo>
                  <a:cubicBezTo>
                    <a:pt x="9039" y="7350"/>
                    <a:pt x="8879" y="7464"/>
                    <a:pt x="8697" y="7555"/>
                  </a:cubicBezTo>
                  <a:lnTo>
                    <a:pt x="8149" y="7258"/>
                  </a:lnTo>
                  <a:cubicBezTo>
                    <a:pt x="8331" y="7144"/>
                    <a:pt x="8514" y="7053"/>
                    <a:pt x="8719" y="6939"/>
                  </a:cubicBezTo>
                  <a:close/>
                  <a:moveTo>
                    <a:pt x="7418" y="6962"/>
                  </a:moveTo>
                  <a:lnTo>
                    <a:pt x="7989" y="7281"/>
                  </a:lnTo>
                  <a:cubicBezTo>
                    <a:pt x="7806" y="7372"/>
                    <a:pt x="7624" y="7487"/>
                    <a:pt x="7441" y="7601"/>
                  </a:cubicBezTo>
                  <a:lnTo>
                    <a:pt x="6848" y="7258"/>
                  </a:lnTo>
                  <a:cubicBezTo>
                    <a:pt x="7053" y="7167"/>
                    <a:pt x="7236" y="7053"/>
                    <a:pt x="7418" y="6962"/>
                  </a:cubicBezTo>
                  <a:close/>
                  <a:moveTo>
                    <a:pt x="16297" y="7441"/>
                  </a:moveTo>
                  <a:lnTo>
                    <a:pt x="16297" y="7441"/>
                  </a:lnTo>
                  <a:cubicBezTo>
                    <a:pt x="16457" y="7532"/>
                    <a:pt x="16640" y="7624"/>
                    <a:pt x="16800" y="7738"/>
                  </a:cubicBezTo>
                  <a:cubicBezTo>
                    <a:pt x="16640" y="7624"/>
                    <a:pt x="16480" y="7532"/>
                    <a:pt x="16297" y="7441"/>
                  </a:cubicBezTo>
                  <a:close/>
                  <a:moveTo>
                    <a:pt x="15681" y="7099"/>
                  </a:moveTo>
                  <a:cubicBezTo>
                    <a:pt x="15841" y="7190"/>
                    <a:pt x="16023" y="7304"/>
                    <a:pt x="16206" y="7395"/>
                  </a:cubicBezTo>
                  <a:lnTo>
                    <a:pt x="15544" y="7760"/>
                  </a:lnTo>
                  <a:cubicBezTo>
                    <a:pt x="15384" y="7646"/>
                    <a:pt x="15202" y="7555"/>
                    <a:pt x="15042" y="7464"/>
                  </a:cubicBezTo>
                  <a:lnTo>
                    <a:pt x="15681" y="7099"/>
                  </a:lnTo>
                  <a:close/>
                  <a:moveTo>
                    <a:pt x="14403" y="7144"/>
                  </a:moveTo>
                  <a:cubicBezTo>
                    <a:pt x="14563" y="7235"/>
                    <a:pt x="14745" y="7327"/>
                    <a:pt x="14905" y="7418"/>
                  </a:cubicBezTo>
                  <a:lnTo>
                    <a:pt x="14289" y="7783"/>
                  </a:lnTo>
                  <a:cubicBezTo>
                    <a:pt x="14106" y="7669"/>
                    <a:pt x="13946" y="7578"/>
                    <a:pt x="13787" y="7487"/>
                  </a:cubicBezTo>
                  <a:lnTo>
                    <a:pt x="14403" y="7144"/>
                  </a:lnTo>
                  <a:close/>
                  <a:moveTo>
                    <a:pt x="13125" y="7167"/>
                  </a:moveTo>
                  <a:cubicBezTo>
                    <a:pt x="13284" y="7258"/>
                    <a:pt x="13467" y="7350"/>
                    <a:pt x="13627" y="7441"/>
                  </a:cubicBezTo>
                  <a:lnTo>
                    <a:pt x="13399" y="7578"/>
                  </a:lnTo>
                  <a:lnTo>
                    <a:pt x="13011" y="7806"/>
                  </a:lnTo>
                  <a:cubicBezTo>
                    <a:pt x="12851" y="7692"/>
                    <a:pt x="12691" y="7601"/>
                    <a:pt x="12531" y="7509"/>
                  </a:cubicBezTo>
                  <a:lnTo>
                    <a:pt x="12805" y="7350"/>
                  </a:lnTo>
                  <a:lnTo>
                    <a:pt x="13125" y="7167"/>
                  </a:lnTo>
                  <a:close/>
                  <a:moveTo>
                    <a:pt x="11846" y="7213"/>
                  </a:moveTo>
                  <a:cubicBezTo>
                    <a:pt x="12006" y="7304"/>
                    <a:pt x="12189" y="7395"/>
                    <a:pt x="12349" y="7487"/>
                  </a:cubicBezTo>
                  <a:lnTo>
                    <a:pt x="11755" y="7829"/>
                  </a:lnTo>
                  <a:cubicBezTo>
                    <a:pt x="11595" y="7715"/>
                    <a:pt x="11413" y="7624"/>
                    <a:pt x="11253" y="7532"/>
                  </a:cubicBezTo>
                  <a:lnTo>
                    <a:pt x="11846" y="7213"/>
                  </a:lnTo>
                  <a:close/>
                  <a:moveTo>
                    <a:pt x="10568" y="7235"/>
                  </a:moveTo>
                  <a:lnTo>
                    <a:pt x="10933" y="7441"/>
                  </a:lnTo>
                  <a:cubicBezTo>
                    <a:pt x="10979" y="7464"/>
                    <a:pt x="11025" y="7487"/>
                    <a:pt x="11070" y="7509"/>
                  </a:cubicBezTo>
                  <a:lnTo>
                    <a:pt x="10500" y="7852"/>
                  </a:lnTo>
                  <a:cubicBezTo>
                    <a:pt x="10431" y="7806"/>
                    <a:pt x="10340" y="7760"/>
                    <a:pt x="10271" y="7715"/>
                  </a:cubicBezTo>
                  <a:lnTo>
                    <a:pt x="9975" y="7555"/>
                  </a:lnTo>
                  <a:lnTo>
                    <a:pt x="10568" y="7235"/>
                  </a:lnTo>
                  <a:close/>
                  <a:moveTo>
                    <a:pt x="9336" y="7281"/>
                  </a:moveTo>
                  <a:lnTo>
                    <a:pt x="9792" y="7555"/>
                  </a:lnTo>
                  <a:lnTo>
                    <a:pt x="9678" y="7624"/>
                  </a:lnTo>
                  <a:cubicBezTo>
                    <a:pt x="9518" y="7715"/>
                    <a:pt x="9381" y="7806"/>
                    <a:pt x="9244" y="7875"/>
                  </a:cubicBezTo>
                  <a:lnTo>
                    <a:pt x="8742" y="7601"/>
                  </a:lnTo>
                  <a:cubicBezTo>
                    <a:pt x="8925" y="7509"/>
                    <a:pt x="9107" y="7418"/>
                    <a:pt x="9267" y="7327"/>
                  </a:cubicBezTo>
                  <a:lnTo>
                    <a:pt x="9336" y="7281"/>
                  </a:lnTo>
                  <a:close/>
                  <a:moveTo>
                    <a:pt x="8035" y="7304"/>
                  </a:moveTo>
                  <a:lnTo>
                    <a:pt x="8605" y="7624"/>
                  </a:lnTo>
                  <a:cubicBezTo>
                    <a:pt x="8400" y="7738"/>
                    <a:pt x="8217" y="7829"/>
                    <a:pt x="8035" y="7943"/>
                  </a:cubicBezTo>
                  <a:lnTo>
                    <a:pt x="7464" y="7601"/>
                  </a:lnTo>
                  <a:cubicBezTo>
                    <a:pt x="7647" y="7509"/>
                    <a:pt x="7852" y="7395"/>
                    <a:pt x="8035" y="7304"/>
                  </a:cubicBezTo>
                  <a:close/>
                  <a:moveTo>
                    <a:pt x="15019" y="7487"/>
                  </a:moveTo>
                  <a:cubicBezTo>
                    <a:pt x="15179" y="7578"/>
                    <a:pt x="15362" y="7669"/>
                    <a:pt x="15521" y="7760"/>
                  </a:cubicBezTo>
                  <a:lnTo>
                    <a:pt x="14882" y="8126"/>
                  </a:lnTo>
                  <a:cubicBezTo>
                    <a:pt x="14722" y="8034"/>
                    <a:pt x="14540" y="7943"/>
                    <a:pt x="14380" y="7829"/>
                  </a:cubicBezTo>
                  <a:lnTo>
                    <a:pt x="15019" y="7487"/>
                  </a:lnTo>
                  <a:close/>
                  <a:moveTo>
                    <a:pt x="13741" y="7509"/>
                  </a:moveTo>
                  <a:cubicBezTo>
                    <a:pt x="13901" y="7601"/>
                    <a:pt x="14083" y="7692"/>
                    <a:pt x="14243" y="7783"/>
                  </a:cubicBezTo>
                  <a:lnTo>
                    <a:pt x="14038" y="7920"/>
                  </a:lnTo>
                  <a:lnTo>
                    <a:pt x="13604" y="8148"/>
                  </a:lnTo>
                  <a:cubicBezTo>
                    <a:pt x="13444" y="8057"/>
                    <a:pt x="13284" y="7966"/>
                    <a:pt x="13125" y="7852"/>
                  </a:cubicBezTo>
                  <a:lnTo>
                    <a:pt x="13444" y="7669"/>
                  </a:lnTo>
                  <a:lnTo>
                    <a:pt x="13741" y="7509"/>
                  </a:lnTo>
                  <a:close/>
                  <a:moveTo>
                    <a:pt x="12463" y="7555"/>
                  </a:moveTo>
                  <a:cubicBezTo>
                    <a:pt x="12623" y="7646"/>
                    <a:pt x="12805" y="7738"/>
                    <a:pt x="12965" y="7829"/>
                  </a:cubicBezTo>
                  <a:lnTo>
                    <a:pt x="12349" y="8171"/>
                  </a:lnTo>
                  <a:cubicBezTo>
                    <a:pt x="12189" y="8080"/>
                    <a:pt x="12029" y="7989"/>
                    <a:pt x="11846" y="7875"/>
                  </a:cubicBezTo>
                  <a:lnTo>
                    <a:pt x="12463" y="7555"/>
                  </a:lnTo>
                  <a:close/>
                  <a:moveTo>
                    <a:pt x="11162" y="7578"/>
                  </a:moveTo>
                  <a:cubicBezTo>
                    <a:pt x="11344" y="7669"/>
                    <a:pt x="11527" y="7760"/>
                    <a:pt x="11687" y="7852"/>
                  </a:cubicBezTo>
                  <a:lnTo>
                    <a:pt x="11093" y="8194"/>
                  </a:lnTo>
                  <a:cubicBezTo>
                    <a:pt x="10933" y="8103"/>
                    <a:pt x="10751" y="7989"/>
                    <a:pt x="10591" y="7897"/>
                  </a:cubicBezTo>
                  <a:lnTo>
                    <a:pt x="11162" y="7578"/>
                  </a:lnTo>
                  <a:close/>
                  <a:moveTo>
                    <a:pt x="9883" y="7601"/>
                  </a:moveTo>
                  <a:lnTo>
                    <a:pt x="10226" y="7783"/>
                  </a:lnTo>
                  <a:cubicBezTo>
                    <a:pt x="10294" y="7829"/>
                    <a:pt x="10363" y="7852"/>
                    <a:pt x="10408" y="7897"/>
                  </a:cubicBezTo>
                  <a:lnTo>
                    <a:pt x="10317" y="7943"/>
                  </a:lnTo>
                  <a:cubicBezTo>
                    <a:pt x="10157" y="8034"/>
                    <a:pt x="9998" y="8148"/>
                    <a:pt x="9838" y="8240"/>
                  </a:cubicBezTo>
                  <a:cubicBezTo>
                    <a:pt x="9747" y="8171"/>
                    <a:pt x="9655" y="8126"/>
                    <a:pt x="9564" y="8057"/>
                  </a:cubicBezTo>
                  <a:lnTo>
                    <a:pt x="9313" y="7920"/>
                  </a:lnTo>
                  <a:cubicBezTo>
                    <a:pt x="9450" y="7852"/>
                    <a:pt x="9587" y="7783"/>
                    <a:pt x="9724" y="7692"/>
                  </a:cubicBezTo>
                  <a:lnTo>
                    <a:pt x="9883" y="7601"/>
                  </a:lnTo>
                  <a:close/>
                  <a:moveTo>
                    <a:pt x="8651" y="7646"/>
                  </a:moveTo>
                  <a:lnTo>
                    <a:pt x="9153" y="7943"/>
                  </a:lnTo>
                  <a:cubicBezTo>
                    <a:pt x="8970" y="8034"/>
                    <a:pt x="8788" y="8148"/>
                    <a:pt x="8582" y="8263"/>
                  </a:cubicBezTo>
                  <a:lnTo>
                    <a:pt x="8080" y="7966"/>
                  </a:lnTo>
                  <a:cubicBezTo>
                    <a:pt x="8263" y="7852"/>
                    <a:pt x="8468" y="7760"/>
                    <a:pt x="8651" y="7646"/>
                  </a:cubicBezTo>
                  <a:close/>
                  <a:moveTo>
                    <a:pt x="14357" y="7852"/>
                  </a:moveTo>
                  <a:cubicBezTo>
                    <a:pt x="14517" y="7943"/>
                    <a:pt x="14700" y="8034"/>
                    <a:pt x="14859" y="8126"/>
                  </a:cubicBezTo>
                  <a:lnTo>
                    <a:pt x="14677" y="8240"/>
                  </a:lnTo>
                  <a:lnTo>
                    <a:pt x="14220" y="8491"/>
                  </a:lnTo>
                  <a:cubicBezTo>
                    <a:pt x="14060" y="8400"/>
                    <a:pt x="13878" y="8308"/>
                    <a:pt x="13718" y="8217"/>
                  </a:cubicBezTo>
                  <a:lnTo>
                    <a:pt x="14083" y="8012"/>
                  </a:lnTo>
                  <a:lnTo>
                    <a:pt x="14357" y="7852"/>
                  </a:lnTo>
                  <a:close/>
                  <a:moveTo>
                    <a:pt x="13079" y="7875"/>
                  </a:moveTo>
                  <a:cubicBezTo>
                    <a:pt x="13239" y="7989"/>
                    <a:pt x="13421" y="8080"/>
                    <a:pt x="13581" y="8171"/>
                  </a:cubicBezTo>
                  <a:lnTo>
                    <a:pt x="12965" y="8537"/>
                  </a:lnTo>
                  <a:cubicBezTo>
                    <a:pt x="12782" y="8422"/>
                    <a:pt x="12623" y="8331"/>
                    <a:pt x="12463" y="8240"/>
                  </a:cubicBezTo>
                  <a:lnTo>
                    <a:pt x="13079" y="7875"/>
                  </a:lnTo>
                  <a:close/>
                  <a:moveTo>
                    <a:pt x="11801" y="7920"/>
                  </a:moveTo>
                  <a:cubicBezTo>
                    <a:pt x="11961" y="8012"/>
                    <a:pt x="12143" y="8103"/>
                    <a:pt x="12303" y="8194"/>
                  </a:cubicBezTo>
                  <a:lnTo>
                    <a:pt x="11687" y="8559"/>
                  </a:lnTo>
                  <a:cubicBezTo>
                    <a:pt x="11527" y="8445"/>
                    <a:pt x="11344" y="8354"/>
                    <a:pt x="11185" y="8263"/>
                  </a:cubicBezTo>
                  <a:lnTo>
                    <a:pt x="11801" y="7920"/>
                  </a:lnTo>
                  <a:close/>
                  <a:moveTo>
                    <a:pt x="10500" y="7943"/>
                  </a:moveTo>
                  <a:cubicBezTo>
                    <a:pt x="10682" y="8034"/>
                    <a:pt x="10865" y="8148"/>
                    <a:pt x="11025" y="8240"/>
                  </a:cubicBezTo>
                  <a:lnTo>
                    <a:pt x="10956" y="8285"/>
                  </a:lnTo>
                  <a:cubicBezTo>
                    <a:pt x="10774" y="8377"/>
                    <a:pt x="10614" y="8491"/>
                    <a:pt x="10454" y="8582"/>
                  </a:cubicBezTo>
                  <a:cubicBezTo>
                    <a:pt x="10271" y="8468"/>
                    <a:pt x="10089" y="8377"/>
                    <a:pt x="9906" y="8263"/>
                  </a:cubicBezTo>
                  <a:cubicBezTo>
                    <a:pt x="10066" y="8194"/>
                    <a:pt x="10203" y="8103"/>
                    <a:pt x="10363" y="8034"/>
                  </a:cubicBezTo>
                  <a:lnTo>
                    <a:pt x="10500" y="7943"/>
                  </a:lnTo>
                  <a:close/>
                  <a:moveTo>
                    <a:pt x="9222" y="7966"/>
                  </a:moveTo>
                  <a:lnTo>
                    <a:pt x="9518" y="8148"/>
                  </a:lnTo>
                  <a:cubicBezTo>
                    <a:pt x="9610" y="8194"/>
                    <a:pt x="9678" y="8240"/>
                    <a:pt x="9769" y="8285"/>
                  </a:cubicBezTo>
                  <a:cubicBezTo>
                    <a:pt x="9587" y="8377"/>
                    <a:pt x="9381" y="8491"/>
                    <a:pt x="9199" y="8605"/>
                  </a:cubicBezTo>
                  <a:cubicBezTo>
                    <a:pt x="9130" y="8582"/>
                    <a:pt x="9085" y="8537"/>
                    <a:pt x="9016" y="8514"/>
                  </a:cubicBezTo>
                  <a:lnTo>
                    <a:pt x="8628" y="8285"/>
                  </a:lnTo>
                  <a:cubicBezTo>
                    <a:pt x="8834" y="8171"/>
                    <a:pt x="9016" y="8080"/>
                    <a:pt x="9222" y="7966"/>
                  </a:cubicBezTo>
                  <a:close/>
                  <a:moveTo>
                    <a:pt x="14312" y="8559"/>
                  </a:moveTo>
                  <a:lnTo>
                    <a:pt x="14312" y="8559"/>
                  </a:lnTo>
                  <a:cubicBezTo>
                    <a:pt x="14426" y="8628"/>
                    <a:pt x="14540" y="8696"/>
                    <a:pt x="14677" y="8765"/>
                  </a:cubicBezTo>
                  <a:cubicBezTo>
                    <a:pt x="14563" y="8696"/>
                    <a:pt x="14449" y="8628"/>
                    <a:pt x="14312" y="8559"/>
                  </a:cubicBezTo>
                  <a:close/>
                  <a:moveTo>
                    <a:pt x="13695" y="8217"/>
                  </a:moveTo>
                  <a:cubicBezTo>
                    <a:pt x="13855" y="8331"/>
                    <a:pt x="14038" y="8422"/>
                    <a:pt x="14197" y="8514"/>
                  </a:cubicBezTo>
                  <a:lnTo>
                    <a:pt x="13558" y="8879"/>
                  </a:lnTo>
                  <a:cubicBezTo>
                    <a:pt x="13399" y="8788"/>
                    <a:pt x="13216" y="8673"/>
                    <a:pt x="13056" y="8582"/>
                  </a:cubicBezTo>
                  <a:lnTo>
                    <a:pt x="13695" y="8217"/>
                  </a:lnTo>
                  <a:close/>
                  <a:moveTo>
                    <a:pt x="12417" y="8263"/>
                  </a:moveTo>
                  <a:cubicBezTo>
                    <a:pt x="12577" y="8354"/>
                    <a:pt x="12759" y="8445"/>
                    <a:pt x="12919" y="8537"/>
                  </a:cubicBezTo>
                  <a:lnTo>
                    <a:pt x="12303" y="8902"/>
                  </a:lnTo>
                  <a:cubicBezTo>
                    <a:pt x="12120" y="8810"/>
                    <a:pt x="11961" y="8696"/>
                    <a:pt x="11778" y="8605"/>
                  </a:cubicBezTo>
                  <a:lnTo>
                    <a:pt x="12417" y="8263"/>
                  </a:lnTo>
                  <a:close/>
                  <a:moveTo>
                    <a:pt x="11116" y="8285"/>
                  </a:moveTo>
                  <a:cubicBezTo>
                    <a:pt x="11299" y="8377"/>
                    <a:pt x="11481" y="8491"/>
                    <a:pt x="11641" y="8582"/>
                  </a:cubicBezTo>
                  <a:lnTo>
                    <a:pt x="11595" y="8605"/>
                  </a:lnTo>
                  <a:cubicBezTo>
                    <a:pt x="11413" y="8719"/>
                    <a:pt x="11230" y="8833"/>
                    <a:pt x="11048" y="8925"/>
                  </a:cubicBezTo>
                  <a:cubicBezTo>
                    <a:pt x="10865" y="8833"/>
                    <a:pt x="10682" y="8719"/>
                    <a:pt x="10500" y="8628"/>
                  </a:cubicBezTo>
                  <a:cubicBezTo>
                    <a:pt x="10660" y="8537"/>
                    <a:pt x="10842" y="8445"/>
                    <a:pt x="11002" y="8354"/>
                  </a:cubicBezTo>
                  <a:lnTo>
                    <a:pt x="11116" y="8285"/>
                  </a:lnTo>
                  <a:close/>
                  <a:moveTo>
                    <a:pt x="9838" y="8308"/>
                  </a:moveTo>
                  <a:cubicBezTo>
                    <a:pt x="10020" y="8422"/>
                    <a:pt x="10203" y="8514"/>
                    <a:pt x="10386" y="8628"/>
                  </a:cubicBezTo>
                  <a:cubicBezTo>
                    <a:pt x="10180" y="8742"/>
                    <a:pt x="9998" y="8856"/>
                    <a:pt x="9792" y="8970"/>
                  </a:cubicBezTo>
                  <a:cubicBezTo>
                    <a:pt x="9610" y="8856"/>
                    <a:pt x="9427" y="8742"/>
                    <a:pt x="9222" y="8628"/>
                  </a:cubicBezTo>
                  <a:cubicBezTo>
                    <a:pt x="9427" y="8514"/>
                    <a:pt x="9632" y="8422"/>
                    <a:pt x="9838" y="8308"/>
                  </a:cubicBezTo>
                  <a:close/>
                  <a:moveTo>
                    <a:pt x="13033" y="8605"/>
                  </a:moveTo>
                  <a:cubicBezTo>
                    <a:pt x="13193" y="8696"/>
                    <a:pt x="13376" y="8788"/>
                    <a:pt x="13536" y="8879"/>
                  </a:cubicBezTo>
                  <a:lnTo>
                    <a:pt x="12896" y="9244"/>
                  </a:lnTo>
                  <a:cubicBezTo>
                    <a:pt x="12737" y="9153"/>
                    <a:pt x="12554" y="9061"/>
                    <a:pt x="12394" y="8947"/>
                  </a:cubicBezTo>
                  <a:lnTo>
                    <a:pt x="13033" y="8605"/>
                  </a:lnTo>
                  <a:close/>
                  <a:moveTo>
                    <a:pt x="11732" y="8628"/>
                  </a:moveTo>
                  <a:cubicBezTo>
                    <a:pt x="11915" y="8719"/>
                    <a:pt x="12098" y="8833"/>
                    <a:pt x="12280" y="8925"/>
                  </a:cubicBezTo>
                  <a:lnTo>
                    <a:pt x="12234" y="8947"/>
                  </a:lnTo>
                  <a:cubicBezTo>
                    <a:pt x="12029" y="9061"/>
                    <a:pt x="11846" y="9176"/>
                    <a:pt x="11641" y="9290"/>
                  </a:cubicBezTo>
                  <a:cubicBezTo>
                    <a:pt x="11458" y="9176"/>
                    <a:pt x="11276" y="9084"/>
                    <a:pt x="11116" y="8970"/>
                  </a:cubicBezTo>
                  <a:cubicBezTo>
                    <a:pt x="11276" y="8879"/>
                    <a:pt x="11458" y="8788"/>
                    <a:pt x="11641" y="8673"/>
                  </a:cubicBezTo>
                  <a:lnTo>
                    <a:pt x="11732" y="8628"/>
                  </a:lnTo>
                  <a:close/>
                  <a:moveTo>
                    <a:pt x="10454" y="8651"/>
                  </a:moveTo>
                  <a:cubicBezTo>
                    <a:pt x="10637" y="8765"/>
                    <a:pt x="10819" y="8856"/>
                    <a:pt x="11002" y="8970"/>
                  </a:cubicBezTo>
                  <a:cubicBezTo>
                    <a:pt x="10796" y="9084"/>
                    <a:pt x="10591" y="9198"/>
                    <a:pt x="10408" y="9313"/>
                  </a:cubicBezTo>
                  <a:cubicBezTo>
                    <a:pt x="10203" y="9198"/>
                    <a:pt x="10020" y="9084"/>
                    <a:pt x="9838" y="8993"/>
                  </a:cubicBezTo>
                  <a:cubicBezTo>
                    <a:pt x="10043" y="8879"/>
                    <a:pt x="10249" y="8765"/>
                    <a:pt x="10454" y="8651"/>
                  </a:cubicBezTo>
                  <a:close/>
                  <a:moveTo>
                    <a:pt x="12349" y="8970"/>
                  </a:moveTo>
                  <a:cubicBezTo>
                    <a:pt x="12531" y="9061"/>
                    <a:pt x="12714" y="9153"/>
                    <a:pt x="12896" y="9267"/>
                  </a:cubicBezTo>
                  <a:lnTo>
                    <a:pt x="12874" y="9267"/>
                  </a:lnTo>
                  <a:cubicBezTo>
                    <a:pt x="12668" y="9381"/>
                    <a:pt x="12463" y="9518"/>
                    <a:pt x="12257" y="9632"/>
                  </a:cubicBezTo>
                  <a:cubicBezTo>
                    <a:pt x="12075" y="9541"/>
                    <a:pt x="11892" y="9427"/>
                    <a:pt x="11709" y="9313"/>
                  </a:cubicBezTo>
                  <a:cubicBezTo>
                    <a:pt x="11892" y="9221"/>
                    <a:pt x="12098" y="9107"/>
                    <a:pt x="12280" y="9016"/>
                  </a:cubicBezTo>
                  <a:lnTo>
                    <a:pt x="12349" y="8970"/>
                  </a:lnTo>
                  <a:close/>
                  <a:moveTo>
                    <a:pt x="11070" y="8993"/>
                  </a:moveTo>
                  <a:cubicBezTo>
                    <a:pt x="11253" y="9084"/>
                    <a:pt x="11436" y="9198"/>
                    <a:pt x="11618" y="9313"/>
                  </a:cubicBezTo>
                  <a:cubicBezTo>
                    <a:pt x="11413" y="9427"/>
                    <a:pt x="11207" y="9541"/>
                    <a:pt x="11002" y="9678"/>
                  </a:cubicBezTo>
                  <a:cubicBezTo>
                    <a:pt x="10819" y="9564"/>
                    <a:pt x="10614" y="9450"/>
                    <a:pt x="10431" y="9335"/>
                  </a:cubicBezTo>
                  <a:cubicBezTo>
                    <a:pt x="10637" y="9221"/>
                    <a:pt x="10842" y="9107"/>
                    <a:pt x="11070" y="8993"/>
                  </a:cubicBezTo>
                  <a:close/>
                  <a:moveTo>
                    <a:pt x="11618" y="10043"/>
                  </a:moveTo>
                  <a:lnTo>
                    <a:pt x="11618" y="10043"/>
                  </a:lnTo>
                  <a:cubicBezTo>
                    <a:pt x="11732" y="10111"/>
                    <a:pt x="11869" y="10180"/>
                    <a:pt x="11983" y="10248"/>
                  </a:cubicBezTo>
                  <a:cubicBezTo>
                    <a:pt x="11869" y="10180"/>
                    <a:pt x="11755" y="10111"/>
                    <a:pt x="11618" y="10043"/>
                  </a:cubicBezTo>
                  <a:close/>
                  <a:moveTo>
                    <a:pt x="7486" y="0"/>
                  </a:moveTo>
                  <a:cubicBezTo>
                    <a:pt x="7236" y="137"/>
                    <a:pt x="6985" y="274"/>
                    <a:pt x="6734" y="411"/>
                  </a:cubicBezTo>
                  <a:cubicBezTo>
                    <a:pt x="6528" y="297"/>
                    <a:pt x="6346" y="182"/>
                    <a:pt x="6140" y="68"/>
                  </a:cubicBezTo>
                  <a:lnTo>
                    <a:pt x="6140" y="68"/>
                  </a:lnTo>
                  <a:cubicBezTo>
                    <a:pt x="6323" y="182"/>
                    <a:pt x="6528" y="297"/>
                    <a:pt x="6711" y="411"/>
                  </a:cubicBezTo>
                  <a:cubicBezTo>
                    <a:pt x="6460" y="548"/>
                    <a:pt x="6231" y="662"/>
                    <a:pt x="5980" y="799"/>
                  </a:cubicBezTo>
                  <a:cubicBezTo>
                    <a:pt x="5821" y="731"/>
                    <a:pt x="5685" y="640"/>
                    <a:pt x="5527" y="549"/>
                  </a:cubicBezTo>
                  <a:lnTo>
                    <a:pt x="5527" y="549"/>
                  </a:lnTo>
                  <a:cubicBezTo>
                    <a:pt x="5685" y="640"/>
                    <a:pt x="5821" y="731"/>
                    <a:pt x="5958" y="822"/>
                  </a:cubicBezTo>
                  <a:cubicBezTo>
                    <a:pt x="5866" y="867"/>
                    <a:pt x="5752" y="913"/>
                    <a:pt x="5661" y="981"/>
                  </a:cubicBezTo>
                  <a:lnTo>
                    <a:pt x="5296" y="1164"/>
                  </a:lnTo>
                  <a:cubicBezTo>
                    <a:pt x="5136" y="1095"/>
                    <a:pt x="4976" y="981"/>
                    <a:pt x="4816" y="913"/>
                  </a:cubicBezTo>
                  <a:lnTo>
                    <a:pt x="4816" y="913"/>
                  </a:lnTo>
                  <a:cubicBezTo>
                    <a:pt x="4976" y="1004"/>
                    <a:pt x="5136" y="1095"/>
                    <a:pt x="5296" y="1187"/>
                  </a:cubicBezTo>
                  <a:lnTo>
                    <a:pt x="4634" y="1552"/>
                  </a:lnTo>
                  <a:lnTo>
                    <a:pt x="3972" y="1917"/>
                  </a:lnTo>
                  <a:cubicBezTo>
                    <a:pt x="3789" y="1803"/>
                    <a:pt x="3584" y="1712"/>
                    <a:pt x="3401" y="1598"/>
                  </a:cubicBezTo>
                  <a:lnTo>
                    <a:pt x="3401" y="1598"/>
                  </a:lnTo>
                  <a:cubicBezTo>
                    <a:pt x="3584" y="1712"/>
                    <a:pt x="3766" y="1826"/>
                    <a:pt x="3949" y="1917"/>
                  </a:cubicBezTo>
                  <a:lnTo>
                    <a:pt x="3858" y="1986"/>
                  </a:lnTo>
                  <a:lnTo>
                    <a:pt x="3310" y="2282"/>
                  </a:lnTo>
                  <a:cubicBezTo>
                    <a:pt x="3104" y="2168"/>
                    <a:pt x="2899" y="2054"/>
                    <a:pt x="2671" y="1940"/>
                  </a:cubicBezTo>
                  <a:lnTo>
                    <a:pt x="2671" y="1940"/>
                  </a:lnTo>
                  <a:cubicBezTo>
                    <a:pt x="2876" y="2054"/>
                    <a:pt x="3082" y="2191"/>
                    <a:pt x="3287" y="2305"/>
                  </a:cubicBezTo>
                  <a:lnTo>
                    <a:pt x="2648" y="2670"/>
                  </a:lnTo>
                  <a:cubicBezTo>
                    <a:pt x="2420" y="2534"/>
                    <a:pt x="2191" y="2419"/>
                    <a:pt x="1963" y="2283"/>
                  </a:cubicBezTo>
                  <a:lnTo>
                    <a:pt x="1963" y="2283"/>
                  </a:lnTo>
                  <a:cubicBezTo>
                    <a:pt x="2191" y="2419"/>
                    <a:pt x="2420" y="2556"/>
                    <a:pt x="2625" y="2670"/>
                  </a:cubicBezTo>
                  <a:lnTo>
                    <a:pt x="2054" y="3013"/>
                  </a:lnTo>
                  <a:cubicBezTo>
                    <a:pt x="2032" y="3013"/>
                    <a:pt x="2009" y="3036"/>
                    <a:pt x="1986" y="3036"/>
                  </a:cubicBezTo>
                  <a:cubicBezTo>
                    <a:pt x="1758" y="2899"/>
                    <a:pt x="1507" y="2762"/>
                    <a:pt x="1256" y="2625"/>
                  </a:cubicBezTo>
                  <a:lnTo>
                    <a:pt x="1256" y="2625"/>
                  </a:lnTo>
                  <a:cubicBezTo>
                    <a:pt x="1507" y="2785"/>
                    <a:pt x="1735" y="2922"/>
                    <a:pt x="1986" y="3058"/>
                  </a:cubicBezTo>
                  <a:cubicBezTo>
                    <a:pt x="1758" y="3173"/>
                    <a:pt x="1552" y="3310"/>
                    <a:pt x="1347" y="3424"/>
                  </a:cubicBezTo>
                  <a:cubicBezTo>
                    <a:pt x="1073" y="3287"/>
                    <a:pt x="822" y="3127"/>
                    <a:pt x="548" y="2990"/>
                  </a:cubicBezTo>
                  <a:lnTo>
                    <a:pt x="548" y="2990"/>
                  </a:lnTo>
                  <a:cubicBezTo>
                    <a:pt x="799" y="3127"/>
                    <a:pt x="1073" y="3287"/>
                    <a:pt x="1324" y="3446"/>
                  </a:cubicBezTo>
                  <a:cubicBezTo>
                    <a:pt x="1119" y="3561"/>
                    <a:pt x="913" y="3698"/>
                    <a:pt x="708" y="3812"/>
                  </a:cubicBezTo>
                  <a:cubicBezTo>
                    <a:pt x="479" y="3675"/>
                    <a:pt x="228" y="3561"/>
                    <a:pt x="0" y="3424"/>
                  </a:cubicBezTo>
                  <a:lnTo>
                    <a:pt x="0" y="3424"/>
                  </a:lnTo>
                  <a:cubicBezTo>
                    <a:pt x="228" y="3561"/>
                    <a:pt x="457" y="3698"/>
                    <a:pt x="685" y="3812"/>
                  </a:cubicBezTo>
                  <a:cubicBezTo>
                    <a:pt x="548" y="3903"/>
                    <a:pt x="411" y="3971"/>
                    <a:pt x="274" y="4063"/>
                  </a:cubicBezTo>
                  <a:cubicBezTo>
                    <a:pt x="411" y="3994"/>
                    <a:pt x="548" y="3903"/>
                    <a:pt x="708" y="3835"/>
                  </a:cubicBezTo>
                  <a:cubicBezTo>
                    <a:pt x="890" y="3949"/>
                    <a:pt x="1096" y="4063"/>
                    <a:pt x="1278" y="4177"/>
                  </a:cubicBezTo>
                  <a:cubicBezTo>
                    <a:pt x="1096" y="4291"/>
                    <a:pt x="890" y="4382"/>
                    <a:pt x="708" y="4496"/>
                  </a:cubicBezTo>
                  <a:cubicBezTo>
                    <a:pt x="913" y="4405"/>
                    <a:pt x="1119" y="4291"/>
                    <a:pt x="1301" y="4177"/>
                  </a:cubicBezTo>
                  <a:cubicBezTo>
                    <a:pt x="1507" y="4291"/>
                    <a:pt x="1689" y="4405"/>
                    <a:pt x="1872" y="4519"/>
                  </a:cubicBezTo>
                  <a:cubicBezTo>
                    <a:pt x="1712" y="4633"/>
                    <a:pt x="1529" y="4725"/>
                    <a:pt x="1347" y="4839"/>
                  </a:cubicBezTo>
                  <a:cubicBezTo>
                    <a:pt x="1529" y="4748"/>
                    <a:pt x="1712" y="4633"/>
                    <a:pt x="1895" y="4542"/>
                  </a:cubicBezTo>
                  <a:cubicBezTo>
                    <a:pt x="2100" y="4656"/>
                    <a:pt x="2283" y="4770"/>
                    <a:pt x="2488" y="4884"/>
                  </a:cubicBezTo>
                  <a:cubicBezTo>
                    <a:pt x="2328" y="4976"/>
                    <a:pt x="2146" y="5067"/>
                    <a:pt x="1986" y="5158"/>
                  </a:cubicBezTo>
                  <a:cubicBezTo>
                    <a:pt x="2169" y="5067"/>
                    <a:pt x="2328" y="4976"/>
                    <a:pt x="2511" y="4884"/>
                  </a:cubicBezTo>
                  <a:cubicBezTo>
                    <a:pt x="2671" y="4976"/>
                    <a:pt x="2830" y="5067"/>
                    <a:pt x="2990" y="5158"/>
                  </a:cubicBezTo>
                  <a:lnTo>
                    <a:pt x="3082" y="5227"/>
                  </a:lnTo>
                  <a:cubicBezTo>
                    <a:pt x="2945" y="5318"/>
                    <a:pt x="2785" y="5409"/>
                    <a:pt x="2648" y="5501"/>
                  </a:cubicBezTo>
                  <a:lnTo>
                    <a:pt x="2648" y="5501"/>
                  </a:lnTo>
                  <a:cubicBezTo>
                    <a:pt x="2785" y="5409"/>
                    <a:pt x="2945" y="5318"/>
                    <a:pt x="3104" y="5250"/>
                  </a:cubicBezTo>
                  <a:lnTo>
                    <a:pt x="3698" y="5569"/>
                  </a:lnTo>
                  <a:cubicBezTo>
                    <a:pt x="3561" y="5661"/>
                    <a:pt x="3424" y="5729"/>
                    <a:pt x="3287" y="5820"/>
                  </a:cubicBezTo>
                  <a:cubicBezTo>
                    <a:pt x="3424" y="5752"/>
                    <a:pt x="3561" y="5661"/>
                    <a:pt x="3721" y="5592"/>
                  </a:cubicBezTo>
                  <a:lnTo>
                    <a:pt x="4291" y="5934"/>
                  </a:lnTo>
                  <a:cubicBezTo>
                    <a:pt x="4177" y="6003"/>
                    <a:pt x="4040" y="6071"/>
                    <a:pt x="3926" y="6140"/>
                  </a:cubicBezTo>
                  <a:cubicBezTo>
                    <a:pt x="4063" y="6071"/>
                    <a:pt x="4177" y="6003"/>
                    <a:pt x="4314" y="5934"/>
                  </a:cubicBezTo>
                  <a:lnTo>
                    <a:pt x="4908" y="6277"/>
                  </a:lnTo>
                  <a:cubicBezTo>
                    <a:pt x="4793" y="6345"/>
                    <a:pt x="4679" y="6414"/>
                    <a:pt x="4565" y="6482"/>
                  </a:cubicBezTo>
                  <a:cubicBezTo>
                    <a:pt x="4679" y="6414"/>
                    <a:pt x="4793" y="6345"/>
                    <a:pt x="4930" y="6277"/>
                  </a:cubicBezTo>
                  <a:lnTo>
                    <a:pt x="5501" y="6619"/>
                  </a:lnTo>
                  <a:cubicBezTo>
                    <a:pt x="5364" y="6710"/>
                    <a:pt x="5204" y="6802"/>
                    <a:pt x="5068" y="6893"/>
                  </a:cubicBezTo>
                  <a:lnTo>
                    <a:pt x="5068" y="6893"/>
                  </a:lnTo>
                  <a:cubicBezTo>
                    <a:pt x="5204" y="6802"/>
                    <a:pt x="5364" y="6710"/>
                    <a:pt x="5524" y="6642"/>
                  </a:cubicBezTo>
                  <a:lnTo>
                    <a:pt x="5980" y="6893"/>
                  </a:lnTo>
                  <a:lnTo>
                    <a:pt x="6117" y="6962"/>
                  </a:lnTo>
                  <a:cubicBezTo>
                    <a:pt x="5980" y="7053"/>
                    <a:pt x="5843" y="7121"/>
                    <a:pt x="5706" y="7213"/>
                  </a:cubicBezTo>
                  <a:cubicBezTo>
                    <a:pt x="5843" y="7144"/>
                    <a:pt x="5980" y="7053"/>
                    <a:pt x="6140" y="6984"/>
                  </a:cubicBezTo>
                  <a:lnTo>
                    <a:pt x="6734" y="7304"/>
                  </a:lnTo>
                  <a:cubicBezTo>
                    <a:pt x="6597" y="7395"/>
                    <a:pt x="6460" y="7464"/>
                    <a:pt x="6346" y="7532"/>
                  </a:cubicBezTo>
                  <a:cubicBezTo>
                    <a:pt x="6482" y="7464"/>
                    <a:pt x="6619" y="7395"/>
                    <a:pt x="6756" y="7327"/>
                  </a:cubicBezTo>
                  <a:lnTo>
                    <a:pt x="7350" y="7646"/>
                  </a:lnTo>
                  <a:cubicBezTo>
                    <a:pt x="7213" y="7738"/>
                    <a:pt x="7099" y="7806"/>
                    <a:pt x="6985" y="7875"/>
                  </a:cubicBezTo>
                  <a:cubicBezTo>
                    <a:pt x="7099" y="7806"/>
                    <a:pt x="7236" y="7738"/>
                    <a:pt x="7350" y="7669"/>
                  </a:cubicBezTo>
                  <a:lnTo>
                    <a:pt x="7943" y="8012"/>
                  </a:lnTo>
                  <a:cubicBezTo>
                    <a:pt x="7784" y="8103"/>
                    <a:pt x="7624" y="8194"/>
                    <a:pt x="7441" y="8285"/>
                  </a:cubicBezTo>
                  <a:cubicBezTo>
                    <a:pt x="7624" y="8194"/>
                    <a:pt x="7806" y="8103"/>
                    <a:pt x="7966" y="8012"/>
                  </a:cubicBezTo>
                  <a:lnTo>
                    <a:pt x="8514" y="8308"/>
                  </a:lnTo>
                  <a:cubicBezTo>
                    <a:pt x="8309" y="8445"/>
                    <a:pt x="8103" y="8559"/>
                    <a:pt x="7898" y="8673"/>
                  </a:cubicBezTo>
                  <a:cubicBezTo>
                    <a:pt x="8103" y="8559"/>
                    <a:pt x="8309" y="8445"/>
                    <a:pt x="8537" y="8331"/>
                  </a:cubicBezTo>
                  <a:lnTo>
                    <a:pt x="8970" y="8582"/>
                  </a:lnTo>
                  <a:cubicBezTo>
                    <a:pt x="9016" y="8605"/>
                    <a:pt x="9062" y="8628"/>
                    <a:pt x="9107" y="8651"/>
                  </a:cubicBezTo>
                  <a:cubicBezTo>
                    <a:pt x="8925" y="8765"/>
                    <a:pt x="8719" y="8879"/>
                    <a:pt x="8537" y="9016"/>
                  </a:cubicBezTo>
                  <a:cubicBezTo>
                    <a:pt x="8742" y="8902"/>
                    <a:pt x="8948" y="8788"/>
                    <a:pt x="9153" y="8673"/>
                  </a:cubicBezTo>
                  <a:cubicBezTo>
                    <a:pt x="9336" y="8788"/>
                    <a:pt x="9541" y="8902"/>
                    <a:pt x="9747" y="8993"/>
                  </a:cubicBezTo>
                  <a:cubicBezTo>
                    <a:pt x="9541" y="9107"/>
                    <a:pt x="9358" y="9221"/>
                    <a:pt x="9176" y="9335"/>
                  </a:cubicBezTo>
                  <a:cubicBezTo>
                    <a:pt x="9381" y="9221"/>
                    <a:pt x="9564" y="9130"/>
                    <a:pt x="9769" y="9016"/>
                  </a:cubicBezTo>
                  <a:cubicBezTo>
                    <a:pt x="9952" y="9130"/>
                    <a:pt x="10157" y="9244"/>
                    <a:pt x="10363" y="9335"/>
                  </a:cubicBezTo>
                  <a:cubicBezTo>
                    <a:pt x="10180" y="9450"/>
                    <a:pt x="9998" y="9564"/>
                    <a:pt x="9815" y="9655"/>
                  </a:cubicBezTo>
                  <a:cubicBezTo>
                    <a:pt x="9998" y="9564"/>
                    <a:pt x="10203" y="9450"/>
                    <a:pt x="10386" y="9358"/>
                  </a:cubicBezTo>
                  <a:cubicBezTo>
                    <a:pt x="10568" y="9472"/>
                    <a:pt x="10774" y="9586"/>
                    <a:pt x="10979" y="9678"/>
                  </a:cubicBezTo>
                  <a:cubicBezTo>
                    <a:pt x="10796" y="9792"/>
                    <a:pt x="10637" y="9883"/>
                    <a:pt x="10454" y="9997"/>
                  </a:cubicBezTo>
                  <a:cubicBezTo>
                    <a:pt x="10637" y="9883"/>
                    <a:pt x="10819" y="9792"/>
                    <a:pt x="11002" y="9701"/>
                  </a:cubicBezTo>
                  <a:cubicBezTo>
                    <a:pt x="11207" y="9815"/>
                    <a:pt x="11390" y="9929"/>
                    <a:pt x="11595" y="10020"/>
                  </a:cubicBezTo>
                  <a:cubicBezTo>
                    <a:pt x="11413" y="9906"/>
                    <a:pt x="11230" y="9792"/>
                    <a:pt x="11025" y="9678"/>
                  </a:cubicBezTo>
                  <a:cubicBezTo>
                    <a:pt x="11253" y="9564"/>
                    <a:pt x="11458" y="9450"/>
                    <a:pt x="11687" y="9335"/>
                  </a:cubicBezTo>
                  <a:cubicBezTo>
                    <a:pt x="11869" y="9427"/>
                    <a:pt x="12052" y="9541"/>
                    <a:pt x="12234" y="9632"/>
                  </a:cubicBezTo>
                  <a:cubicBezTo>
                    <a:pt x="12029" y="9769"/>
                    <a:pt x="11824" y="9883"/>
                    <a:pt x="11595" y="10020"/>
                  </a:cubicBezTo>
                  <a:cubicBezTo>
                    <a:pt x="11436" y="10134"/>
                    <a:pt x="11253" y="10226"/>
                    <a:pt x="11093" y="10317"/>
                  </a:cubicBezTo>
                  <a:cubicBezTo>
                    <a:pt x="11276" y="10226"/>
                    <a:pt x="11436" y="10134"/>
                    <a:pt x="11618" y="10043"/>
                  </a:cubicBezTo>
                  <a:cubicBezTo>
                    <a:pt x="11846" y="9906"/>
                    <a:pt x="12075" y="9792"/>
                    <a:pt x="12303" y="9678"/>
                  </a:cubicBezTo>
                  <a:cubicBezTo>
                    <a:pt x="12508" y="9564"/>
                    <a:pt x="12714" y="9450"/>
                    <a:pt x="12919" y="9335"/>
                  </a:cubicBezTo>
                  <a:lnTo>
                    <a:pt x="12965" y="9313"/>
                  </a:lnTo>
                  <a:cubicBezTo>
                    <a:pt x="13056" y="9358"/>
                    <a:pt x="13147" y="9404"/>
                    <a:pt x="13239" y="9450"/>
                  </a:cubicBezTo>
                  <a:cubicBezTo>
                    <a:pt x="13170" y="9404"/>
                    <a:pt x="13079" y="9358"/>
                    <a:pt x="12988" y="9313"/>
                  </a:cubicBezTo>
                  <a:lnTo>
                    <a:pt x="13650" y="8947"/>
                  </a:lnTo>
                  <a:cubicBezTo>
                    <a:pt x="13741" y="8993"/>
                    <a:pt x="13855" y="9061"/>
                    <a:pt x="13969" y="9107"/>
                  </a:cubicBezTo>
                  <a:cubicBezTo>
                    <a:pt x="13855" y="9061"/>
                    <a:pt x="13764" y="8993"/>
                    <a:pt x="13650" y="8925"/>
                  </a:cubicBezTo>
                  <a:lnTo>
                    <a:pt x="14312" y="8559"/>
                  </a:lnTo>
                  <a:lnTo>
                    <a:pt x="14722" y="8331"/>
                  </a:lnTo>
                  <a:lnTo>
                    <a:pt x="14974" y="8194"/>
                  </a:lnTo>
                  <a:cubicBezTo>
                    <a:pt x="15110" y="8263"/>
                    <a:pt x="15247" y="8354"/>
                    <a:pt x="15384" y="8422"/>
                  </a:cubicBezTo>
                  <a:cubicBezTo>
                    <a:pt x="15247" y="8331"/>
                    <a:pt x="15110" y="8263"/>
                    <a:pt x="14996" y="8194"/>
                  </a:cubicBezTo>
                  <a:lnTo>
                    <a:pt x="15635" y="7829"/>
                  </a:lnTo>
                  <a:cubicBezTo>
                    <a:pt x="15795" y="7897"/>
                    <a:pt x="15932" y="7989"/>
                    <a:pt x="16092" y="8080"/>
                  </a:cubicBezTo>
                  <a:cubicBezTo>
                    <a:pt x="15955" y="7989"/>
                    <a:pt x="15795" y="7897"/>
                    <a:pt x="15635" y="7806"/>
                  </a:cubicBezTo>
                  <a:lnTo>
                    <a:pt x="16297" y="7441"/>
                  </a:lnTo>
                  <a:lnTo>
                    <a:pt x="16526" y="7304"/>
                  </a:lnTo>
                  <a:cubicBezTo>
                    <a:pt x="16663" y="7235"/>
                    <a:pt x="16800" y="7144"/>
                    <a:pt x="16936" y="7053"/>
                  </a:cubicBezTo>
                  <a:cubicBezTo>
                    <a:pt x="17142" y="7167"/>
                    <a:pt x="17325" y="7281"/>
                    <a:pt x="17507" y="7372"/>
                  </a:cubicBezTo>
                  <a:cubicBezTo>
                    <a:pt x="17325" y="7281"/>
                    <a:pt x="17142" y="7167"/>
                    <a:pt x="16959" y="7053"/>
                  </a:cubicBezTo>
                  <a:cubicBezTo>
                    <a:pt x="17188" y="6916"/>
                    <a:pt x="17416" y="6779"/>
                    <a:pt x="17667" y="6642"/>
                  </a:cubicBezTo>
                  <a:cubicBezTo>
                    <a:pt x="17804" y="6733"/>
                    <a:pt x="17964" y="6802"/>
                    <a:pt x="18123" y="6893"/>
                  </a:cubicBezTo>
                  <a:cubicBezTo>
                    <a:pt x="17964" y="6802"/>
                    <a:pt x="17827" y="6710"/>
                    <a:pt x="17667" y="6619"/>
                  </a:cubicBezTo>
                  <a:cubicBezTo>
                    <a:pt x="17872" y="6505"/>
                    <a:pt x="18101" y="6391"/>
                    <a:pt x="18306" y="6254"/>
                  </a:cubicBezTo>
                  <a:lnTo>
                    <a:pt x="18306" y="6254"/>
                  </a:lnTo>
                  <a:cubicBezTo>
                    <a:pt x="18078" y="6368"/>
                    <a:pt x="17872" y="6482"/>
                    <a:pt x="17644" y="6619"/>
                  </a:cubicBezTo>
                  <a:cubicBezTo>
                    <a:pt x="17461" y="6505"/>
                    <a:pt x="17256" y="6391"/>
                    <a:pt x="17073" y="6277"/>
                  </a:cubicBezTo>
                  <a:cubicBezTo>
                    <a:pt x="17279" y="6163"/>
                    <a:pt x="17461" y="6049"/>
                    <a:pt x="17667" y="5934"/>
                  </a:cubicBezTo>
                  <a:lnTo>
                    <a:pt x="17667" y="5934"/>
                  </a:lnTo>
                  <a:cubicBezTo>
                    <a:pt x="17461" y="6026"/>
                    <a:pt x="17256" y="6140"/>
                    <a:pt x="17051" y="6254"/>
                  </a:cubicBezTo>
                  <a:cubicBezTo>
                    <a:pt x="16845" y="6140"/>
                    <a:pt x="16663" y="6049"/>
                    <a:pt x="16480" y="5934"/>
                  </a:cubicBezTo>
                  <a:cubicBezTo>
                    <a:pt x="16663" y="5820"/>
                    <a:pt x="16845" y="5706"/>
                    <a:pt x="17028" y="5592"/>
                  </a:cubicBezTo>
                  <a:lnTo>
                    <a:pt x="17028" y="5592"/>
                  </a:lnTo>
                  <a:cubicBezTo>
                    <a:pt x="16822" y="5706"/>
                    <a:pt x="16640" y="5797"/>
                    <a:pt x="16434" y="5912"/>
                  </a:cubicBezTo>
                  <a:cubicBezTo>
                    <a:pt x="16252" y="5797"/>
                    <a:pt x="16069" y="5683"/>
                    <a:pt x="15864" y="5569"/>
                  </a:cubicBezTo>
                  <a:cubicBezTo>
                    <a:pt x="16046" y="5478"/>
                    <a:pt x="16206" y="5364"/>
                    <a:pt x="16389" y="5273"/>
                  </a:cubicBezTo>
                  <a:lnTo>
                    <a:pt x="16389" y="5273"/>
                  </a:lnTo>
                  <a:cubicBezTo>
                    <a:pt x="16206" y="5364"/>
                    <a:pt x="16023" y="5455"/>
                    <a:pt x="15841" y="5569"/>
                  </a:cubicBezTo>
                  <a:cubicBezTo>
                    <a:pt x="15658" y="5455"/>
                    <a:pt x="15453" y="5341"/>
                    <a:pt x="15270" y="5227"/>
                  </a:cubicBezTo>
                  <a:cubicBezTo>
                    <a:pt x="15430" y="5136"/>
                    <a:pt x="15590" y="5044"/>
                    <a:pt x="15750" y="4953"/>
                  </a:cubicBezTo>
                  <a:lnTo>
                    <a:pt x="15750" y="4953"/>
                  </a:lnTo>
                  <a:cubicBezTo>
                    <a:pt x="15567" y="5021"/>
                    <a:pt x="15407" y="5113"/>
                    <a:pt x="15247" y="5204"/>
                  </a:cubicBezTo>
                  <a:cubicBezTo>
                    <a:pt x="15202" y="5181"/>
                    <a:pt x="15179" y="5158"/>
                    <a:pt x="15156" y="5158"/>
                  </a:cubicBezTo>
                  <a:lnTo>
                    <a:pt x="14654" y="4862"/>
                  </a:lnTo>
                  <a:cubicBezTo>
                    <a:pt x="14814" y="4793"/>
                    <a:pt x="14951" y="4702"/>
                    <a:pt x="15088" y="4611"/>
                  </a:cubicBezTo>
                  <a:lnTo>
                    <a:pt x="15088" y="4611"/>
                  </a:lnTo>
                  <a:cubicBezTo>
                    <a:pt x="14951" y="4702"/>
                    <a:pt x="14791" y="4770"/>
                    <a:pt x="14631" y="4862"/>
                  </a:cubicBezTo>
                  <a:lnTo>
                    <a:pt x="14106" y="4565"/>
                  </a:lnTo>
                  <a:cubicBezTo>
                    <a:pt x="14289" y="4451"/>
                    <a:pt x="14471" y="4337"/>
                    <a:pt x="14654" y="4223"/>
                  </a:cubicBezTo>
                  <a:lnTo>
                    <a:pt x="14654" y="4223"/>
                  </a:lnTo>
                  <a:cubicBezTo>
                    <a:pt x="14471" y="4337"/>
                    <a:pt x="14266" y="4428"/>
                    <a:pt x="14083" y="4542"/>
                  </a:cubicBezTo>
                  <a:lnTo>
                    <a:pt x="13513" y="4200"/>
                  </a:lnTo>
                  <a:cubicBezTo>
                    <a:pt x="13741" y="4063"/>
                    <a:pt x="13969" y="3949"/>
                    <a:pt x="14197" y="3812"/>
                  </a:cubicBezTo>
                  <a:lnTo>
                    <a:pt x="14197" y="3812"/>
                  </a:lnTo>
                  <a:cubicBezTo>
                    <a:pt x="13946" y="3926"/>
                    <a:pt x="13718" y="4063"/>
                    <a:pt x="13467" y="4200"/>
                  </a:cubicBezTo>
                  <a:lnTo>
                    <a:pt x="12896" y="3857"/>
                  </a:lnTo>
                  <a:cubicBezTo>
                    <a:pt x="13125" y="3743"/>
                    <a:pt x="13330" y="3606"/>
                    <a:pt x="13535" y="3469"/>
                  </a:cubicBezTo>
                  <a:lnTo>
                    <a:pt x="13535" y="3469"/>
                  </a:lnTo>
                  <a:cubicBezTo>
                    <a:pt x="13330" y="3606"/>
                    <a:pt x="13102" y="3720"/>
                    <a:pt x="12874" y="3835"/>
                  </a:cubicBezTo>
                  <a:lnTo>
                    <a:pt x="12303" y="3515"/>
                  </a:lnTo>
                  <a:cubicBezTo>
                    <a:pt x="12485" y="3401"/>
                    <a:pt x="12691" y="3264"/>
                    <a:pt x="12896" y="3150"/>
                  </a:cubicBezTo>
                  <a:lnTo>
                    <a:pt x="12896" y="3150"/>
                  </a:lnTo>
                  <a:cubicBezTo>
                    <a:pt x="12691" y="3264"/>
                    <a:pt x="12485" y="3378"/>
                    <a:pt x="12257" y="3492"/>
                  </a:cubicBezTo>
                  <a:lnTo>
                    <a:pt x="12166" y="3424"/>
                  </a:lnTo>
                  <a:lnTo>
                    <a:pt x="11687" y="3173"/>
                  </a:lnTo>
                  <a:cubicBezTo>
                    <a:pt x="11869" y="3058"/>
                    <a:pt x="12075" y="2944"/>
                    <a:pt x="12257" y="2830"/>
                  </a:cubicBezTo>
                  <a:lnTo>
                    <a:pt x="12257" y="2830"/>
                  </a:lnTo>
                  <a:cubicBezTo>
                    <a:pt x="12052" y="2922"/>
                    <a:pt x="11846" y="3036"/>
                    <a:pt x="11664" y="3150"/>
                  </a:cubicBezTo>
                  <a:lnTo>
                    <a:pt x="11070" y="2830"/>
                  </a:lnTo>
                  <a:cubicBezTo>
                    <a:pt x="11299" y="2693"/>
                    <a:pt x="11527" y="2556"/>
                    <a:pt x="11778" y="2419"/>
                  </a:cubicBezTo>
                  <a:lnTo>
                    <a:pt x="11778" y="2419"/>
                  </a:lnTo>
                  <a:cubicBezTo>
                    <a:pt x="11527" y="2533"/>
                    <a:pt x="11276" y="2670"/>
                    <a:pt x="11048" y="2807"/>
                  </a:cubicBezTo>
                  <a:lnTo>
                    <a:pt x="10454" y="2488"/>
                  </a:lnTo>
                  <a:cubicBezTo>
                    <a:pt x="10682" y="2351"/>
                    <a:pt x="10911" y="2214"/>
                    <a:pt x="11116" y="2077"/>
                  </a:cubicBezTo>
                  <a:lnTo>
                    <a:pt x="11116" y="2077"/>
                  </a:lnTo>
                  <a:cubicBezTo>
                    <a:pt x="10888" y="2214"/>
                    <a:pt x="10660" y="2328"/>
                    <a:pt x="10431" y="2465"/>
                  </a:cubicBezTo>
                  <a:lnTo>
                    <a:pt x="9838" y="2123"/>
                  </a:lnTo>
                  <a:cubicBezTo>
                    <a:pt x="10066" y="2008"/>
                    <a:pt x="10271" y="1894"/>
                    <a:pt x="10477" y="1757"/>
                  </a:cubicBezTo>
                  <a:lnTo>
                    <a:pt x="10477" y="1757"/>
                  </a:lnTo>
                  <a:cubicBezTo>
                    <a:pt x="10271" y="1872"/>
                    <a:pt x="10043" y="1986"/>
                    <a:pt x="9815" y="2123"/>
                  </a:cubicBezTo>
                  <a:lnTo>
                    <a:pt x="9244" y="1780"/>
                  </a:lnTo>
                  <a:cubicBezTo>
                    <a:pt x="9427" y="1666"/>
                    <a:pt x="9632" y="1552"/>
                    <a:pt x="9838" y="1438"/>
                  </a:cubicBezTo>
                  <a:lnTo>
                    <a:pt x="9838" y="1438"/>
                  </a:lnTo>
                  <a:cubicBezTo>
                    <a:pt x="9632" y="1529"/>
                    <a:pt x="9427" y="1666"/>
                    <a:pt x="9199" y="1780"/>
                  </a:cubicBezTo>
                  <a:lnTo>
                    <a:pt x="9153" y="1735"/>
                  </a:lnTo>
                  <a:cubicBezTo>
                    <a:pt x="8970" y="1643"/>
                    <a:pt x="8788" y="1552"/>
                    <a:pt x="8628" y="1438"/>
                  </a:cubicBezTo>
                  <a:cubicBezTo>
                    <a:pt x="8811" y="1324"/>
                    <a:pt x="9016" y="1210"/>
                    <a:pt x="9199" y="1095"/>
                  </a:cubicBezTo>
                  <a:lnTo>
                    <a:pt x="9199" y="1095"/>
                  </a:lnTo>
                  <a:cubicBezTo>
                    <a:pt x="8993" y="1210"/>
                    <a:pt x="8788" y="1324"/>
                    <a:pt x="8582" y="1438"/>
                  </a:cubicBezTo>
                  <a:cubicBezTo>
                    <a:pt x="8400" y="1324"/>
                    <a:pt x="8194" y="1210"/>
                    <a:pt x="8012" y="1095"/>
                  </a:cubicBezTo>
                  <a:cubicBezTo>
                    <a:pt x="8194" y="981"/>
                    <a:pt x="8377" y="890"/>
                    <a:pt x="8560" y="776"/>
                  </a:cubicBezTo>
                  <a:lnTo>
                    <a:pt x="8560" y="776"/>
                  </a:lnTo>
                  <a:cubicBezTo>
                    <a:pt x="8354" y="867"/>
                    <a:pt x="8172" y="981"/>
                    <a:pt x="7966" y="1095"/>
                  </a:cubicBezTo>
                  <a:cubicBezTo>
                    <a:pt x="7784" y="981"/>
                    <a:pt x="7578" y="867"/>
                    <a:pt x="7373" y="753"/>
                  </a:cubicBezTo>
                  <a:cubicBezTo>
                    <a:pt x="7555" y="662"/>
                    <a:pt x="7738" y="548"/>
                    <a:pt x="7920" y="434"/>
                  </a:cubicBezTo>
                  <a:lnTo>
                    <a:pt x="7920" y="434"/>
                  </a:lnTo>
                  <a:cubicBezTo>
                    <a:pt x="7738" y="548"/>
                    <a:pt x="7532" y="639"/>
                    <a:pt x="7350" y="753"/>
                  </a:cubicBezTo>
                  <a:cubicBezTo>
                    <a:pt x="7167" y="639"/>
                    <a:pt x="6962" y="525"/>
                    <a:pt x="6779" y="411"/>
                  </a:cubicBezTo>
                  <a:cubicBezTo>
                    <a:pt x="7007" y="274"/>
                    <a:pt x="7236" y="137"/>
                    <a:pt x="7486" y="0"/>
                  </a:cubicBezTo>
                  <a:close/>
                </a:path>
              </a:pathLst>
            </a:custGeom>
            <a:solidFill>
              <a:srgbClr val="27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4" name="Google Shape;1608;p41">
              <a:extLst>
                <a:ext uri="{FF2B5EF4-FFF2-40B4-BE49-F238E27FC236}">
                  <a16:creationId xmlns:a16="http://schemas.microsoft.com/office/drawing/2014/main" id="{2F4D0378-6591-4FB2-B0FD-0EC76CF4A1FE}"/>
                </a:ext>
              </a:extLst>
            </p:cNvPr>
            <p:cNvSpPr/>
            <p:nvPr/>
          </p:nvSpPr>
          <p:spPr>
            <a:xfrm>
              <a:off x="6754017" y="2691955"/>
              <a:ext cx="152805" cy="89006"/>
            </a:xfrm>
            <a:custGeom>
              <a:avLst/>
              <a:gdLst/>
              <a:ahLst/>
              <a:cxnLst/>
              <a:rect l="l" t="t" r="r" b="b"/>
              <a:pathLst>
                <a:path w="8857" h="5159" extrusionOk="0">
                  <a:moveTo>
                    <a:pt x="5547" y="0"/>
                  </a:moveTo>
                  <a:lnTo>
                    <a:pt x="1" y="3082"/>
                  </a:lnTo>
                  <a:lnTo>
                    <a:pt x="3447" y="5159"/>
                  </a:lnTo>
                  <a:lnTo>
                    <a:pt x="8857" y="1963"/>
                  </a:lnTo>
                  <a:lnTo>
                    <a:pt x="5547" y="0"/>
                  </a:lnTo>
                  <a:close/>
                </a:path>
              </a:pathLst>
            </a:custGeom>
            <a:solidFill>
              <a:srgbClr val="605F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5" name="Google Shape;1609;p41">
              <a:extLst>
                <a:ext uri="{FF2B5EF4-FFF2-40B4-BE49-F238E27FC236}">
                  <a16:creationId xmlns:a16="http://schemas.microsoft.com/office/drawing/2014/main" id="{E42581A0-633C-49CF-A609-758ABD6459EA}"/>
                </a:ext>
              </a:extLst>
            </p:cNvPr>
            <p:cNvSpPr/>
            <p:nvPr/>
          </p:nvSpPr>
          <p:spPr>
            <a:xfrm>
              <a:off x="6813486" y="2725822"/>
              <a:ext cx="93336" cy="59866"/>
            </a:xfrm>
            <a:custGeom>
              <a:avLst/>
              <a:gdLst/>
              <a:ahLst/>
              <a:cxnLst/>
              <a:rect l="l" t="t" r="r" b="b"/>
              <a:pathLst>
                <a:path w="5410" h="3470" extrusionOk="0">
                  <a:moveTo>
                    <a:pt x="5410" y="0"/>
                  </a:moveTo>
                  <a:lnTo>
                    <a:pt x="0" y="3196"/>
                  </a:lnTo>
                  <a:lnTo>
                    <a:pt x="0" y="3470"/>
                  </a:lnTo>
                  <a:lnTo>
                    <a:pt x="5410" y="297"/>
                  </a:lnTo>
                  <a:lnTo>
                    <a:pt x="5410" y="0"/>
                  </a:lnTo>
                  <a:close/>
                </a:path>
              </a:pathLst>
            </a:custGeom>
            <a:solidFill>
              <a:srgbClr val="343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6" name="Google Shape;1610;p41">
              <a:extLst>
                <a:ext uri="{FF2B5EF4-FFF2-40B4-BE49-F238E27FC236}">
                  <a16:creationId xmlns:a16="http://schemas.microsoft.com/office/drawing/2014/main" id="{9A3CB241-CA71-40C4-8251-7B624A96CA9A}"/>
                </a:ext>
              </a:extLst>
            </p:cNvPr>
            <p:cNvSpPr/>
            <p:nvPr/>
          </p:nvSpPr>
          <p:spPr>
            <a:xfrm>
              <a:off x="6754017" y="2745110"/>
              <a:ext cx="59487" cy="40578"/>
            </a:xfrm>
            <a:custGeom>
              <a:avLst/>
              <a:gdLst/>
              <a:ahLst/>
              <a:cxnLst/>
              <a:rect l="l" t="t" r="r" b="b"/>
              <a:pathLst>
                <a:path w="3448" h="2352" extrusionOk="0">
                  <a:moveTo>
                    <a:pt x="1" y="1"/>
                  </a:moveTo>
                  <a:lnTo>
                    <a:pt x="1" y="252"/>
                  </a:lnTo>
                  <a:lnTo>
                    <a:pt x="3447" y="2352"/>
                  </a:lnTo>
                  <a:lnTo>
                    <a:pt x="3447" y="207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43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7" name="Google Shape;1611;p41">
              <a:extLst>
                <a:ext uri="{FF2B5EF4-FFF2-40B4-BE49-F238E27FC236}">
                  <a16:creationId xmlns:a16="http://schemas.microsoft.com/office/drawing/2014/main" id="{73E9CC31-7EA3-4E30-B56A-3CE47D77EF9A}"/>
                </a:ext>
              </a:extLst>
            </p:cNvPr>
            <p:cNvSpPr/>
            <p:nvPr/>
          </p:nvSpPr>
          <p:spPr>
            <a:xfrm>
              <a:off x="6773322" y="2697459"/>
              <a:ext cx="122475" cy="72081"/>
            </a:xfrm>
            <a:custGeom>
              <a:avLst/>
              <a:gdLst/>
              <a:ahLst/>
              <a:cxnLst/>
              <a:rect l="l" t="t" r="r" b="b"/>
              <a:pathLst>
                <a:path w="7099" h="4178" extrusionOk="0">
                  <a:moveTo>
                    <a:pt x="4428" y="1"/>
                  </a:moveTo>
                  <a:lnTo>
                    <a:pt x="0" y="2466"/>
                  </a:lnTo>
                  <a:lnTo>
                    <a:pt x="2830" y="4178"/>
                  </a:lnTo>
                  <a:lnTo>
                    <a:pt x="7099" y="1644"/>
                  </a:lnTo>
                  <a:lnTo>
                    <a:pt x="4428" y="1"/>
                  </a:lnTo>
                  <a:close/>
                </a:path>
              </a:pathLst>
            </a:custGeom>
            <a:solidFill>
              <a:srgbClr val="B3B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8" name="Google Shape;1612;p41">
              <a:extLst>
                <a:ext uri="{FF2B5EF4-FFF2-40B4-BE49-F238E27FC236}">
                  <a16:creationId xmlns:a16="http://schemas.microsoft.com/office/drawing/2014/main" id="{7DBCA92C-C2BE-4BD4-A0DD-89AE671DB35A}"/>
                </a:ext>
              </a:extLst>
            </p:cNvPr>
            <p:cNvSpPr/>
            <p:nvPr/>
          </p:nvSpPr>
          <p:spPr>
            <a:xfrm>
              <a:off x="6781190" y="2753115"/>
              <a:ext cx="13405" cy="8436"/>
            </a:xfrm>
            <a:custGeom>
              <a:avLst/>
              <a:gdLst/>
              <a:ahLst/>
              <a:cxnLst/>
              <a:rect l="l" t="t" r="r" b="b"/>
              <a:pathLst>
                <a:path w="777" h="489" extrusionOk="0">
                  <a:moveTo>
                    <a:pt x="264" y="0"/>
                  </a:moveTo>
                  <a:cubicBezTo>
                    <a:pt x="157" y="0"/>
                    <a:pt x="75" y="36"/>
                    <a:pt x="46" y="107"/>
                  </a:cubicBezTo>
                  <a:cubicBezTo>
                    <a:pt x="1" y="221"/>
                    <a:pt x="115" y="358"/>
                    <a:pt x="297" y="450"/>
                  </a:cubicBezTo>
                  <a:cubicBezTo>
                    <a:pt x="374" y="475"/>
                    <a:pt x="448" y="488"/>
                    <a:pt x="513" y="488"/>
                  </a:cubicBezTo>
                  <a:cubicBezTo>
                    <a:pt x="620" y="488"/>
                    <a:pt x="702" y="453"/>
                    <a:pt x="731" y="381"/>
                  </a:cubicBezTo>
                  <a:cubicBezTo>
                    <a:pt x="777" y="267"/>
                    <a:pt x="662" y="130"/>
                    <a:pt x="480" y="39"/>
                  </a:cubicBezTo>
                  <a:cubicBezTo>
                    <a:pt x="403" y="13"/>
                    <a:pt x="329" y="0"/>
                    <a:pt x="264" y="0"/>
                  </a:cubicBezTo>
                  <a:close/>
                </a:path>
              </a:pathLst>
            </a:custGeom>
            <a:solidFill>
              <a:srgbClr val="343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9" name="Google Shape;1613;p41">
              <a:extLst>
                <a:ext uri="{FF2B5EF4-FFF2-40B4-BE49-F238E27FC236}">
                  <a16:creationId xmlns:a16="http://schemas.microsoft.com/office/drawing/2014/main" id="{A0F56230-0956-49E3-82E5-F4C22202A858}"/>
                </a:ext>
              </a:extLst>
            </p:cNvPr>
            <p:cNvSpPr/>
            <p:nvPr/>
          </p:nvSpPr>
          <p:spPr>
            <a:xfrm>
              <a:off x="6817023" y="2697459"/>
              <a:ext cx="78775" cy="28380"/>
            </a:xfrm>
            <a:custGeom>
              <a:avLst/>
              <a:gdLst/>
              <a:ahLst/>
              <a:cxnLst/>
              <a:rect l="l" t="t" r="r" b="b"/>
              <a:pathLst>
                <a:path w="4566" h="1645" extrusionOk="0">
                  <a:moveTo>
                    <a:pt x="1895" y="1"/>
                  </a:moveTo>
                  <a:lnTo>
                    <a:pt x="1" y="1051"/>
                  </a:lnTo>
                  <a:lnTo>
                    <a:pt x="4566" y="1644"/>
                  </a:lnTo>
                  <a:lnTo>
                    <a:pt x="4566" y="1644"/>
                  </a:lnTo>
                  <a:lnTo>
                    <a:pt x="1895" y="1"/>
                  </a:lnTo>
                  <a:close/>
                </a:path>
              </a:pathLst>
            </a:custGeom>
            <a:solidFill>
              <a:srgbClr val="BBBB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0" name="Google Shape;1614;p41">
              <a:extLst>
                <a:ext uri="{FF2B5EF4-FFF2-40B4-BE49-F238E27FC236}">
                  <a16:creationId xmlns:a16="http://schemas.microsoft.com/office/drawing/2014/main" id="{D56002F6-8B15-4F1B-B944-E812D360AFFD}"/>
                </a:ext>
              </a:extLst>
            </p:cNvPr>
            <p:cNvSpPr/>
            <p:nvPr/>
          </p:nvSpPr>
          <p:spPr>
            <a:xfrm>
              <a:off x="6787487" y="2722664"/>
              <a:ext cx="97287" cy="18926"/>
            </a:xfrm>
            <a:custGeom>
              <a:avLst/>
              <a:gdLst/>
              <a:ahLst/>
              <a:cxnLst/>
              <a:rect l="l" t="t" r="r" b="b"/>
              <a:pathLst>
                <a:path w="5639" h="1097" extrusionOk="0">
                  <a:moveTo>
                    <a:pt x="959" y="1"/>
                  </a:moveTo>
                  <a:lnTo>
                    <a:pt x="1" y="548"/>
                  </a:lnTo>
                  <a:lnTo>
                    <a:pt x="4726" y="1096"/>
                  </a:lnTo>
                  <a:lnTo>
                    <a:pt x="5639" y="548"/>
                  </a:lnTo>
                  <a:lnTo>
                    <a:pt x="959" y="1"/>
                  </a:lnTo>
                  <a:close/>
                </a:path>
              </a:pathLst>
            </a:custGeom>
            <a:solidFill>
              <a:srgbClr val="BBBB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1" name="Google Shape;1615;p41">
              <a:extLst>
                <a:ext uri="{FF2B5EF4-FFF2-40B4-BE49-F238E27FC236}">
                  <a16:creationId xmlns:a16="http://schemas.microsoft.com/office/drawing/2014/main" id="{37D25F62-EE08-4A56-8213-A86FC52FC772}"/>
                </a:ext>
              </a:extLst>
            </p:cNvPr>
            <p:cNvSpPr/>
            <p:nvPr/>
          </p:nvSpPr>
          <p:spPr>
            <a:xfrm>
              <a:off x="6787487" y="2748664"/>
              <a:ext cx="57917" cy="20876"/>
            </a:xfrm>
            <a:custGeom>
              <a:avLst/>
              <a:gdLst/>
              <a:ahLst/>
              <a:cxnLst/>
              <a:rect l="l" t="t" r="r" b="b"/>
              <a:pathLst>
                <a:path w="3357" h="1210" extrusionOk="0">
                  <a:moveTo>
                    <a:pt x="1" y="0"/>
                  </a:moveTo>
                  <a:lnTo>
                    <a:pt x="2009" y="1210"/>
                  </a:lnTo>
                  <a:lnTo>
                    <a:pt x="3356" y="4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BBB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2" name="Google Shape;1616;p41">
              <a:extLst>
                <a:ext uri="{FF2B5EF4-FFF2-40B4-BE49-F238E27FC236}">
                  <a16:creationId xmlns:a16="http://schemas.microsoft.com/office/drawing/2014/main" id="{46F33509-F36E-4703-B762-58C19628A7AC}"/>
                </a:ext>
              </a:extLst>
            </p:cNvPr>
            <p:cNvSpPr/>
            <p:nvPr/>
          </p:nvSpPr>
          <p:spPr>
            <a:xfrm>
              <a:off x="6482687" y="3082983"/>
              <a:ext cx="152823" cy="89023"/>
            </a:xfrm>
            <a:custGeom>
              <a:avLst/>
              <a:gdLst/>
              <a:ahLst/>
              <a:cxnLst/>
              <a:rect l="l" t="t" r="r" b="b"/>
              <a:pathLst>
                <a:path w="8858" h="5160" extrusionOk="0">
                  <a:moveTo>
                    <a:pt x="5548" y="1"/>
                  </a:moveTo>
                  <a:lnTo>
                    <a:pt x="1" y="3105"/>
                  </a:lnTo>
                  <a:lnTo>
                    <a:pt x="3448" y="5159"/>
                  </a:lnTo>
                  <a:lnTo>
                    <a:pt x="8857" y="1964"/>
                  </a:lnTo>
                  <a:lnTo>
                    <a:pt x="5548" y="1"/>
                  </a:lnTo>
                  <a:close/>
                </a:path>
              </a:pathLst>
            </a:custGeom>
            <a:solidFill>
              <a:srgbClr val="605F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3" name="Google Shape;1617;p41">
              <a:extLst>
                <a:ext uri="{FF2B5EF4-FFF2-40B4-BE49-F238E27FC236}">
                  <a16:creationId xmlns:a16="http://schemas.microsoft.com/office/drawing/2014/main" id="{CFB86C34-E66A-4A9D-8698-38024AEB37F3}"/>
                </a:ext>
              </a:extLst>
            </p:cNvPr>
            <p:cNvSpPr/>
            <p:nvPr/>
          </p:nvSpPr>
          <p:spPr>
            <a:xfrm>
              <a:off x="6542156" y="3116850"/>
              <a:ext cx="93353" cy="59883"/>
            </a:xfrm>
            <a:custGeom>
              <a:avLst/>
              <a:gdLst/>
              <a:ahLst/>
              <a:cxnLst/>
              <a:rect l="l" t="t" r="r" b="b"/>
              <a:pathLst>
                <a:path w="5411" h="3471" extrusionOk="0">
                  <a:moveTo>
                    <a:pt x="5410" y="1"/>
                  </a:moveTo>
                  <a:lnTo>
                    <a:pt x="1" y="3196"/>
                  </a:lnTo>
                  <a:lnTo>
                    <a:pt x="1" y="3470"/>
                  </a:lnTo>
                  <a:lnTo>
                    <a:pt x="5410" y="320"/>
                  </a:lnTo>
                  <a:lnTo>
                    <a:pt x="5410" y="1"/>
                  </a:lnTo>
                  <a:close/>
                </a:path>
              </a:pathLst>
            </a:custGeom>
            <a:solidFill>
              <a:srgbClr val="343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4" name="Google Shape;1618;p41">
              <a:extLst>
                <a:ext uri="{FF2B5EF4-FFF2-40B4-BE49-F238E27FC236}">
                  <a16:creationId xmlns:a16="http://schemas.microsoft.com/office/drawing/2014/main" id="{99A1077F-665A-4792-82F7-4B454BA7D9B0}"/>
                </a:ext>
              </a:extLst>
            </p:cNvPr>
            <p:cNvSpPr/>
            <p:nvPr/>
          </p:nvSpPr>
          <p:spPr>
            <a:xfrm>
              <a:off x="6482687" y="3136552"/>
              <a:ext cx="59487" cy="40181"/>
            </a:xfrm>
            <a:custGeom>
              <a:avLst/>
              <a:gdLst/>
              <a:ahLst/>
              <a:cxnLst/>
              <a:rect l="l" t="t" r="r" b="b"/>
              <a:pathLst>
                <a:path w="3448" h="2329" extrusionOk="0">
                  <a:moveTo>
                    <a:pt x="1" y="0"/>
                  </a:moveTo>
                  <a:lnTo>
                    <a:pt x="1" y="251"/>
                  </a:lnTo>
                  <a:lnTo>
                    <a:pt x="3448" y="2328"/>
                  </a:lnTo>
                  <a:lnTo>
                    <a:pt x="3448" y="205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43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5" name="Google Shape;1619;p41">
              <a:extLst>
                <a:ext uri="{FF2B5EF4-FFF2-40B4-BE49-F238E27FC236}">
                  <a16:creationId xmlns:a16="http://schemas.microsoft.com/office/drawing/2014/main" id="{0B2E9A6E-3124-4D32-B42F-88D3B769ACD1}"/>
                </a:ext>
              </a:extLst>
            </p:cNvPr>
            <p:cNvSpPr/>
            <p:nvPr/>
          </p:nvSpPr>
          <p:spPr>
            <a:xfrm>
              <a:off x="6501595" y="3088901"/>
              <a:ext cx="122890" cy="71684"/>
            </a:xfrm>
            <a:custGeom>
              <a:avLst/>
              <a:gdLst/>
              <a:ahLst/>
              <a:cxnLst/>
              <a:rect l="l" t="t" r="r" b="b"/>
              <a:pathLst>
                <a:path w="7123" h="4155" extrusionOk="0">
                  <a:moveTo>
                    <a:pt x="4429" y="0"/>
                  </a:moveTo>
                  <a:lnTo>
                    <a:pt x="1" y="2465"/>
                  </a:lnTo>
                  <a:lnTo>
                    <a:pt x="2831" y="4154"/>
                  </a:lnTo>
                  <a:lnTo>
                    <a:pt x="7122" y="1621"/>
                  </a:lnTo>
                  <a:lnTo>
                    <a:pt x="4429" y="0"/>
                  </a:lnTo>
                  <a:close/>
                </a:path>
              </a:pathLst>
            </a:custGeom>
            <a:solidFill>
              <a:srgbClr val="B3B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6" name="Google Shape;1620;p41">
              <a:extLst>
                <a:ext uri="{FF2B5EF4-FFF2-40B4-BE49-F238E27FC236}">
                  <a16:creationId xmlns:a16="http://schemas.microsoft.com/office/drawing/2014/main" id="{ED0E2BE0-5A27-41E3-B1A1-BDCB6E4184A7}"/>
                </a:ext>
              </a:extLst>
            </p:cNvPr>
            <p:cNvSpPr/>
            <p:nvPr/>
          </p:nvSpPr>
          <p:spPr>
            <a:xfrm>
              <a:off x="6509480" y="3144350"/>
              <a:ext cx="13405" cy="8540"/>
            </a:xfrm>
            <a:custGeom>
              <a:avLst/>
              <a:gdLst/>
              <a:ahLst/>
              <a:cxnLst/>
              <a:rect l="l" t="t" r="r" b="b"/>
              <a:pathLst>
                <a:path w="777" h="495" extrusionOk="0">
                  <a:moveTo>
                    <a:pt x="270" y="0"/>
                  </a:moveTo>
                  <a:cubicBezTo>
                    <a:pt x="163" y="0"/>
                    <a:pt x="74" y="39"/>
                    <a:pt x="46" y="96"/>
                  </a:cubicBezTo>
                  <a:cubicBezTo>
                    <a:pt x="0" y="210"/>
                    <a:pt x="114" y="370"/>
                    <a:pt x="320" y="438"/>
                  </a:cubicBezTo>
                  <a:cubicBezTo>
                    <a:pt x="396" y="476"/>
                    <a:pt x="472" y="495"/>
                    <a:pt x="538" y="495"/>
                  </a:cubicBezTo>
                  <a:cubicBezTo>
                    <a:pt x="631" y="495"/>
                    <a:pt x="704" y="459"/>
                    <a:pt x="731" y="393"/>
                  </a:cubicBezTo>
                  <a:cubicBezTo>
                    <a:pt x="776" y="278"/>
                    <a:pt x="662" y="119"/>
                    <a:pt x="479" y="50"/>
                  </a:cubicBezTo>
                  <a:cubicBezTo>
                    <a:pt x="410" y="15"/>
                    <a:pt x="337" y="0"/>
                    <a:pt x="270" y="0"/>
                  </a:cubicBezTo>
                  <a:close/>
                </a:path>
              </a:pathLst>
            </a:custGeom>
            <a:solidFill>
              <a:srgbClr val="343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7" name="Google Shape;1621;p41">
              <a:extLst>
                <a:ext uri="{FF2B5EF4-FFF2-40B4-BE49-F238E27FC236}">
                  <a16:creationId xmlns:a16="http://schemas.microsoft.com/office/drawing/2014/main" id="{5AA1918C-E56C-4B1D-AF6B-6F2EF04BD3A3}"/>
                </a:ext>
              </a:extLst>
            </p:cNvPr>
            <p:cNvSpPr/>
            <p:nvPr/>
          </p:nvSpPr>
          <p:spPr>
            <a:xfrm>
              <a:off x="6545313" y="3088901"/>
              <a:ext cx="79172" cy="27966"/>
            </a:xfrm>
            <a:custGeom>
              <a:avLst/>
              <a:gdLst/>
              <a:ahLst/>
              <a:cxnLst/>
              <a:rect l="l" t="t" r="r" b="b"/>
              <a:pathLst>
                <a:path w="4589" h="1621" extrusionOk="0">
                  <a:moveTo>
                    <a:pt x="1895" y="0"/>
                  </a:moveTo>
                  <a:lnTo>
                    <a:pt x="0" y="1050"/>
                  </a:lnTo>
                  <a:lnTo>
                    <a:pt x="4588" y="1621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rgbClr val="BBBB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8" name="Google Shape;1622;p41">
              <a:extLst>
                <a:ext uri="{FF2B5EF4-FFF2-40B4-BE49-F238E27FC236}">
                  <a16:creationId xmlns:a16="http://schemas.microsoft.com/office/drawing/2014/main" id="{666865FD-EB7E-486A-BC2E-698789BBC02C}"/>
                </a:ext>
              </a:extLst>
            </p:cNvPr>
            <p:cNvSpPr/>
            <p:nvPr/>
          </p:nvSpPr>
          <p:spPr>
            <a:xfrm>
              <a:off x="6515777" y="3114089"/>
              <a:ext cx="97666" cy="18926"/>
            </a:xfrm>
            <a:custGeom>
              <a:avLst/>
              <a:gdLst/>
              <a:ahLst/>
              <a:cxnLst/>
              <a:rect l="l" t="t" r="r" b="b"/>
              <a:pathLst>
                <a:path w="5661" h="1097" extrusionOk="0">
                  <a:moveTo>
                    <a:pt x="982" y="1"/>
                  </a:moveTo>
                  <a:lnTo>
                    <a:pt x="0" y="549"/>
                  </a:lnTo>
                  <a:lnTo>
                    <a:pt x="4725" y="1097"/>
                  </a:lnTo>
                  <a:lnTo>
                    <a:pt x="5661" y="549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rgbClr val="BBBB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9" name="Google Shape;1623;p41">
              <a:extLst>
                <a:ext uri="{FF2B5EF4-FFF2-40B4-BE49-F238E27FC236}">
                  <a16:creationId xmlns:a16="http://schemas.microsoft.com/office/drawing/2014/main" id="{68DC3FAD-68AA-49AC-99CB-9DA40C5970E7}"/>
                </a:ext>
              </a:extLst>
            </p:cNvPr>
            <p:cNvSpPr/>
            <p:nvPr/>
          </p:nvSpPr>
          <p:spPr>
            <a:xfrm>
              <a:off x="6515777" y="3139692"/>
              <a:ext cx="57899" cy="20893"/>
            </a:xfrm>
            <a:custGeom>
              <a:avLst/>
              <a:gdLst/>
              <a:ahLst/>
              <a:cxnLst/>
              <a:rect l="l" t="t" r="r" b="b"/>
              <a:pathLst>
                <a:path w="3356" h="1211" extrusionOk="0">
                  <a:moveTo>
                    <a:pt x="0" y="1"/>
                  </a:moveTo>
                  <a:lnTo>
                    <a:pt x="2009" y="1210"/>
                  </a:lnTo>
                  <a:lnTo>
                    <a:pt x="3356" y="41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BBB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0" name="Google Shape;1624;p41">
              <a:extLst>
                <a:ext uri="{FF2B5EF4-FFF2-40B4-BE49-F238E27FC236}">
                  <a16:creationId xmlns:a16="http://schemas.microsoft.com/office/drawing/2014/main" id="{6A79E1AB-0CDD-46F3-82C6-2F9DFF557DBF}"/>
                </a:ext>
              </a:extLst>
            </p:cNvPr>
            <p:cNvSpPr/>
            <p:nvPr/>
          </p:nvSpPr>
          <p:spPr>
            <a:xfrm>
              <a:off x="6477183" y="3575628"/>
              <a:ext cx="152805" cy="89006"/>
            </a:xfrm>
            <a:custGeom>
              <a:avLst/>
              <a:gdLst/>
              <a:ahLst/>
              <a:cxnLst/>
              <a:rect l="l" t="t" r="r" b="b"/>
              <a:pathLst>
                <a:path w="8857" h="5159" extrusionOk="0">
                  <a:moveTo>
                    <a:pt x="3310" y="0"/>
                  </a:moveTo>
                  <a:lnTo>
                    <a:pt x="0" y="1963"/>
                  </a:lnTo>
                  <a:lnTo>
                    <a:pt x="5410" y="5159"/>
                  </a:lnTo>
                  <a:lnTo>
                    <a:pt x="8857" y="3082"/>
                  </a:lnTo>
                  <a:lnTo>
                    <a:pt x="3310" y="0"/>
                  </a:lnTo>
                  <a:close/>
                </a:path>
              </a:pathLst>
            </a:custGeom>
            <a:solidFill>
              <a:srgbClr val="605F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1" name="Google Shape;1625;p41">
              <a:extLst>
                <a:ext uri="{FF2B5EF4-FFF2-40B4-BE49-F238E27FC236}">
                  <a16:creationId xmlns:a16="http://schemas.microsoft.com/office/drawing/2014/main" id="{9AE2F862-8EF1-41BB-A8A6-8822AA1C74D4}"/>
                </a:ext>
              </a:extLst>
            </p:cNvPr>
            <p:cNvSpPr/>
            <p:nvPr/>
          </p:nvSpPr>
          <p:spPr>
            <a:xfrm>
              <a:off x="6477183" y="3609495"/>
              <a:ext cx="93353" cy="59866"/>
            </a:xfrm>
            <a:custGeom>
              <a:avLst/>
              <a:gdLst/>
              <a:ahLst/>
              <a:cxnLst/>
              <a:rect l="l" t="t" r="r" b="b"/>
              <a:pathLst>
                <a:path w="5411" h="3470" extrusionOk="0">
                  <a:moveTo>
                    <a:pt x="0" y="0"/>
                  </a:moveTo>
                  <a:lnTo>
                    <a:pt x="0" y="320"/>
                  </a:lnTo>
                  <a:lnTo>
                    <a:pt x="5410" y="3470"/>
                  </a:lnTo>
                  <a:lnTo>
                    <a:pt x="5410" y="3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3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2" name="Google Shape;1626;p41">
              <a:extLst>
                <a:ext uri="{FF2B5EF4-FFF2-40B4-BE49-F238E27FC236}">
                  <a16:creationId xmlns:a16="http://schemas.microsoft.com/office/drawing/2014/main" id="{791D6E2B-C513-40B7-8551-925F7CF213BD}"/>
                </a:ext>
              </a:extLst>
            </p:cNvPr>
            <p:cNvSpPr/>
            <p:nvPr/>
          </p:nvSpPr>
          <p:spPr>
            <a:xfrm>
              <a:off x="6570519" y="3628783"/>
              <a:ext cx="59469" cy="40578"/>
            </a:xfrm>
            <a:custGeom>
              <a:avLst/>
              <a:gdLst/>
              <a:ahLst/>
              <a:cxnLst/>
              <a:rect l="l" t="t" r="r" b="b"/>
              <a:pathLst>
                <a:path w="3447" h="2352" extrusionOk="0">
                  <a:moveTo>
                    <a:pt x="3447" y="1"/>
                  </a:moveTo>
                  <a:lnTo>
                    <a:pt x="0" y="2078"/>
                  </a:lnTo>
                  <a:lnTo>
                    <a:pt x="0" y="2352"/>
                  </a:lnTo>
                  <a:lnTo>
                    <a:pt x="3447" y="274"/>
                  </a:lnTo>
                  <a:lnTo>
                    <a:pt x="3447" y="1"/>
                  </a:lnTo>
                  <a:close/>
                </a:path>
              </a:pathLst>
            </a:custGeom>
            <a:solidFill>
              <a:srgbClr val="343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3" name="Google Shape;1627;p41">
              <a:extLst>
                <a:ext uri="{FF2B5EF4-FFF2-40B4-BE49-F238E27FC236}">
                  <a16:creationId xmlns:a16="http://schemas.microsoft.com/office/drawing/2014/main" id="{B6300FDB-1F7F-438E-8992-C9E25EC341ED}"/>
                </a:ext>
              </a:extLst>
            </p:cNvPr>
            <p:cNvSpPr/>
            <p:nvPr/>
          </p:nvSpPr>
          <p:spPr>
            <a:xfrm>
              <a:off x="6488208" y="3581132"/>
              <a:ext cx="122493" cy="72081"/>
            </a:xfrm>
            <a:custGeom>
              <a:avLst/>
              <a:gdLst/>
              <a:ahLst/>
              <a:cxnLst/>
              <a:rect l="l" t="t" r="r" b="b"/>
              <a:pathLst>
                <a:path w="7100" h="4178" extrusionOk="0">
                  <a:moveTo>
                    <a:pt x="2694" y="1"/>
                  </a:moveTo>
                  <a:lnTo>
                    <a:pt x="1" y="1644"/>
                  </a:lnTo>
                  <a:lnTo>
                    <a:pt x="4292" y="4178"/>
                  </a:lnTo>
                  <a:lnTo>
                    <a:pt x="7099" y="2466"/>
                  </a:lnTo>
                  <a:lnTo>
                    <a:pt x="2694" y="1"/>
                  </a:lnTo>
                  <a:close/>
                </a:path>
              </a:pathLst>
            </a:custGeom>
            <a:solidFill>
              <a:srgbClr val="B3B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4" name="Google Shape;1628;p41">
              <a:extLst>
                <a:ext uri="{FF2B5EF4-FFF2-40B4-BE49-F238E27FC236}">
                  <a16:creationId xmlns:a16="http://schemas.microsoft.com/office/drawing/2014/main" id="{6D9FC9A7-1F7E-4CED-9962-9EFDF60964CE}"/>
                </a:ext>
              </a:extLst>
            </p:cNvPr>
            <p:cNvSpPr/>
            <p:nvPr/>
          </p:nvSpPr>
          <p:spPr>
            <a:xfrm>
              <a:off x="6589411" y="3636874"/>
              <a:ext cx="13405" cy="8540"/>
            </a:xfrm>
            <a:custGeom>
              <a:avLst/>
              <a:gdLst/>
              <a:ahLst/>
              <a:cxnLst/>
              <a:rect l="l" t="t" r="r" b="b"/>
              <a:pathLst>
                <a:path w="777" h="495" extrusionOk="0">
                  <a:moveTo>
                    <a:pt x="539" y="0"/>
                  </a:moveTo>
                  <a:cubicBezTo>
                    <a:pt x="473" y="0"/>
                    <a:pt x="396" y="18"/>
                    <a:pt x="320" y="57"/>
                  </a:cubicBezTo>
                  <a:cubicBezTo>
                    <a:pt x="115" y="125"/>
                    <a:pt x="1" y="285"/>
                    <a:pt x="46" y="399"/>
                  </a:cubicBezTo>
                  <a:cubicBezTo>
                    <a:pt x="75" y="455"/>
                    <a:pt x="164" y="494"/>
                    <a:pt x="271" y="494"/>
                  </a:cubicBezTo>
                  <a:cubicBezTo>
                    <a:pt x="337" y="494"/>
                    <a:pt x="410" y="479"/>
                    <a:pt x="480" y="445"/>
                  </a:cubicBezTo>
                  <a:cubicBezTo>
                    <a:pt x="663" y="376"/>
                    <a:pt x="777" y="216"/>
                    <a:pt x="731" y="102"/>
                  </a:cubicBezTo>
                  <a:cubicBezTo>
                    <a:pt x="704" y="36"/>
                    <a:pt x="631" y="0"/>
                    <a:pt x="539" y="0"/>
                  </a:cubicBezTo>
                  <a:close/>
                </a:path>
              </a:pathLst>
            </a:custGeom>
            <a:solidFill>
              <a:srgbClr val="343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5" name="Google Shape;1629;p41">
              <a:extLst>
                <a:ext uri="{FF2B5EF4-FFF2-40B4-BE49-F238E27FC236}">
                  <a16:creationId xmlns:a16="http://schemas.microsoft.com/office/drawing/2014/main" id="{74F22A39-872F-4761-BC2B-4FC2331C9EDC}"/>
                </a:ext>
              </a:extLst>
            </p:cNvPr>
            <p:cNvSpPr/>
            <p:nvPr/>
          </p:nvSpPr>
          <p:spPr>
            <a:xfrm>
              <a:off x="6488208" y="3581132"/>
              <a:ext cx="79172" cy="28380"/>
            </a:xfrm>
            <a:custGeom>
              <a:avLst/>
              <a:gdLst/>
              <a:ahLst/>
              <a:cxnLst/>
              <a:rect l="l" t="t" r="r" b="b"/>
              <a:pathLst>
                <a:path w="4589" h="1645" extrusionOk="0">
                  <a:moveTo>
                    <a:pt x="2694" y="1"/>
                  </a:moveTo>
                  <a:lnTo>
                    <a:pt x="1" y="1644"/>
                  </a:lnTo>
                  <a:lnTo>
                    <a:pt x="1" y="1644"/>
                  </a:lnTo>
                  <a:lnTo>
                    <a:pt x="4588" y="1074"/>
                  </a:lnTo>
                  <a:lnTo>
                    <a:pt x="2694" y="1"/>
                  </a:lnTo>
                  <a:close/>
                </a:path>
              </a:pathLst>
            </a:custGeom>
            <a:solidFill>
              <a:srgbClr val="BBBB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6" name="Google Shape;1630;p41">
              <a:extLst>
                <a:ext uri="{FF2B5EF4-FFF2-40B4-BE49-F238E27FC236}">
                  <a16:creationId xmlns:a16="http://schemas.microsoft.com/office/drawing/2014/main" id="{255857DC-79F5-4C35-8F0D-936EF1CC0574}"/>
                </a:ext>
              </a:extLst>
            </p:cNvPr>
            <p:cNvSpPr/>
            <p:nvPr/>
          </p:nvSpPr>
          <p:spPr>
            <a:xfrm>
              <a:off x="6499232" y="3606734"/>
              <a:ext cx="97684" cy="18529"/>
            </a:xfrm>
            <a:custGeom>
              <a:avLst/>
              <a:gdLst/>
              <a:ahLst/>
              <a:cxnLst/>
              <a:rect l="l" t="t" r="r" b="b"/>
              <a:pathLst>
                <a:path w="5662" h="1074" extrusionOk="0">
                  <a:moveTo>
                    <a:pt x="4680" y="0"/>
                  </a:moveTo>
                  <a:lnTo>
                    <a:pt x="1" y="525"/>
                  </a:lnTo>
                  <a:lnTo>
                    <a:pt x="936" y="1073"/>
                  </a:lnTo>
                  <a:lnTo>
                    <a:pt x="5661" y="548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rgbClr val="BBBB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7" name="Google Shape;1631;p41">
              <a:extLst>
                <a:ext uri="{FF2B5EF4-FFF2-40B4-BE49-F238E27FC236}">
                  <a16:creationId xmlns:a16="http://schemas.microsoft.com/office/drawing/2014/main" id="{900DE55A-6F85-4417-ADB1-7C09D3898C56}"/>
                </a:ext>
              </a:extLst>
            </p:cNvPr>
            <p:cNvSpPr/>
            <p:nvPr/>
          </p:nvSpPr>
          <p:spPr>
            <a:xfrm>
              <a:off x="6538619" y="3632337"/>
              <a:ext cx="58296" cy="20876"/>
            </a:xfrm>
            <a:custGeom>
              <a:avLst/>
              <a:gdLst/>
              <a:ahLst/>
              <a:cxnLst/>
              <a:rect l="l" t="t" r="r" b="b"/>
              <a:pathLst>
                <a:path w="3379" h="1210" extrusionOk="0">
                  <a:moveTo>
                    <a:pt x="3378" y="0"/>
                  </a:moveTo>
                  <a:lnTo>
                    <a:pt x="0" y="411"/>
                  </a:lnTo>
                  <a:lnTo>
                    <a:pt x="1370" y="1210"/>
                  </a:lnTo>
                  <a:lnTo>
                    <a:pt x="3378" y="0"/>
                  </a:lnTo>
                  <a:close/>
                </a:path>
              </a:pathLst>
            </a:custGeom>
            <a:solidFill>
              <a:srgbClr val="BBBB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8" name="Google Shape;1632;p41">
              <a:extLst>
                <a:ext uri="{FF2B5EF4-FFF2-40B4-BE49-F238E27FC236}">
                  <a16:creationId xmlns:a16="http://schemas.microsoft.com/office/drawing/2014/main" id="{35E04081-4968-47F3-8BE4-11C70EF97557}"/>
                </a:ext>
              </a:extLst>
            </p:cNvPr>
            <p:cNvSpPr/>
            <p:nvPr/>
          </p:nvSpPr>
          <p:spPr>
            <a:xfrm>
              <a:off x="6144814" y="2951070"/>
              <a:ext cx="330420" cy="191399"/>
            </a:xfrm>
            <a:custGeom>
              <a:avLst/>
              <a:gdLst/>
              <a:ahLst/>
              <a:cxnLst/>
              <a:rect l="l" t="t" r="r" b="b"/>
              <a:pathLst>
                <a:path w="19152" h="11094" extrusionOk="0">
                  <a:moveTo>
                    <a:pt x="11939" y="0"/>
                  </a:moveTo>
                  <a:lnTo>
                    <a:pt x="1" y="6802"/>
                  </a:lnTo>
                  <a:lnTo>
                    <a:pt x="7259" y="11093"/>
                  </a:lnTo>
                  <a:lnTo>
                    <a:pt x="19151" y="4040"/>
                  </a:lnTo>
                  <a:lnTo>
                    <a:pt x="11939" y="0"/>
                  </a:lnTo>
                  <a:close/>
                </a:path>
              </a:pathLst>
            </a:custGeom>
            <a:solidFill>
              <a:srgbClr val="38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9" name="Google Shape;1633;p41">
              <a:extLst>
                <a:ext uri="{FF2B5EF4-FFF2-40B4-BE49-F238E27FC236}">
                  <a16:creationId xmlns:a16="http://schemas.microsoft.com/office/drawing/2014/main" id="{DE06541A-50FA-4C57-867B-1234B101879E}"/>
                </a:ext>
              </a:extLst>
            </p:cNvPr>
            <p:cNvSpPr/>
            <p:nvPr/>
          </p:nvSpPr>
          <p:spPr>
            <a:xfrm>
              <a:off x="6270050" y="3020770"/>
              <a:ext cx="205184" cy="127996"/>
            </a:xfrm>
            <a:custGeom>
              <a:avLst/>
              <a:gdLst/>
              <a:ahLst/>
              <a:cxnLst/>
              <a:rect l="l" t="t" r="r" b="b"/>
              <a:pathLst>
                <a:path w="11893" h="7419" extrusionOk="0">
                  <a:moveTo>
                    <a:pt x="11892" y="0"/>
                  </a:moveTo>
                  <a:lnTo>
                    <a:pt x="0" y="7053"/>
                  </a:lnTo>
                  <a:lnTo>
                    <a:pt x="0" y="7419"/>
                  </a:lnTo>
                  <a:lnTo>
                    <a:pt x="11892" y="366"/>
                  </a:lnTo>
                  <a:lnTo>
                    <a:pt x="11892" y="0"/>
                  </a:lnTo>
                  <a:close/>
                </a:path>
              </a:pathLst>
            </a:custGeom>
            <a:solidFill>
              <a:srgbClr val="27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0" name="Google Shape;1634;p41">
              <a:extLst>
                <a:ext uri="{FF2B5EF4-FFF2-40B4-BE49-F238E27FC236}">
                  <a16:creationId xmlns:a16="http://schemas.microsoft.com/office/drawing/2014/main" id="{31810E4D-B8B2-44FA-B3F4-52261346D150}"/>
                </a:ext>
              </a:extLst>
            </p:cNvPr>
            <p:cNvSpPr/>
            <p:nvPr/>
          </p:nvSpPr>
          <p:spPr>
            <a:xfrm>
              <a:off x="6144814" y="3068422"/>
              <a:ext cx="125253" cy="80345"/>
            </a:xfrm>
            <a:custGeom>
              <a:avLst/>
              <a:gdLst/>
              <a:ahLst/>
              <a:cxnLst/>
              <a:rect l="l" t="t" r="r" b="b"/>
              <a:pathLst>
                <a:path w="7260" h="4657" extrusionOk="0">
                  <a:moveTo>
                    <a:pt x="1" y="0"/>
                  </a:moveTo>
                  <a:lnTo>
                    <a:pt x="1" y="365"/>
                  </a:lnTo>
                  <a:lnTo>
                    <a:pt x="7259" y="4657"/>
                  </a:lnTo>
                  <a:lnTo>
                    <a:pt x="7259" y="42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7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1" name="Google Shape;1635;p41">
              <a:extLst>
                <a:ext uri="{FF2B5EF4-FFF2-40B4-BE49-F238E27FC236}">
                  <a16:creationId xmlns:a16="http://schemas.microsoft.com/office/drawing/2014/main" id="{E9B73957-92D0-4DED-B371-72E8E507ECB0}"/>
                </a:ext>
              </a:extLst>
            </p:cNvPr>
            <p:cNvSpPr/>
            <p:nvPr/>
          </p:nvSpPr>
          <p:spPr>
            <a:xfrm>
              <a:off x="6170813" y="2966028"/>
              <a:ext cx="278421" cy="161483"/>
            </a:xfrm>
            <a:custGeom>
              <a:avLst/>
              <a:gdLst/>
              <a:ahLst/>
              <a:cxnLst/>
              <a:rect l="l" t="t" r="r" b="b"/>
              <a:pathLst>
                <a:path w="16138" h="9360" extrusionOk="0">
                  <a:moveTo>
                    <a:pt x="10066" y="1"/>
                  </a:moveTo>
                  <a:lnTo>
                    <a:pt x="0" y="5753"/>
                  </a:lnTo>
                  <a:lnTo>
                    <a:pt x="6118" y="9359"/>
                  </a:lnTo>
                  <a:lnTo>
                    <a:pt x="16138" y="3424"/>
                  </a:lnTo>
                  <a:lnTo>
                    <a:pt x="10066" y="1"/>
                  </a:lnTo>
                  <a:close/>
                </a:path>
              </a:pathLst>
            </a:custGeom>
            <a:solidFill>
              <a:srgbClr val="F4E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2" name="Google Shape;1636;p41">
              <a:extLst>
                <a:ext uri="{FF2B5EF4-FFF2-40B4-BE49-F238E27FC236}">
                  <a16:creationId xmlns:a16="http://schemas.microsoft.com/office/drawing/2014/main" id="{6E1C1680-1ED9-492D-935C-C2F3055057A5}"/>
                </a:ext>
              </a:extLst>
            </p:cNvPr>
            <p:cNvSpPr/>
            <p:nvPr/>
          </p:nvSpPr>
          <p:spPr>
            <a:xfrm>
              <a:off x="6393302" y="2983315"/>
              <a:ext cx="20496" cy="13026"/>
            </a:xfrm>
            <a:custGeom>
              <a:avLst/>
              <a:gdLst/>
              <a:ahLst/>
              <a:cxnLst/>
              <a:rect l="l" t="t" r="r" b="b"/>
              <a:pathLst>
                <a:path w="1188" h="755" extrusionOk="0">
                  <a:moveTo>
                    <a:pt x="274" y="0"/>
                  </a:moveTo>
                  <a:cubicBezTo>
                    <a:pt x="181" y="0"/>
                    <a:pt x="107" y="24"/>
                    <a:pt x="69" y="71"/>
                  </a:cubicBezTo>
                  <a:cubicBezTo>
                    <a:pt x="1" y="208"/>
                    <a:pt x="160" y="459"/>
                    <a:pt x="457" y="619"/>
                  </a:cubicBezTo>
                  <a:cubicBezTo>
                    <a:pt x="610" y="708"/>
                    <a:pt x="770" y="755"/>
                    <a:pt x="893" y="755"/>
                  </a:cubicBezTo>
                  <a:cubicBezTo>
                    <a:pt x="991" y="755"/>
                    <a:pt x="1066" y="726"/>
                    <a:pt x="1096" y="665"/>
                  </a:cubicBezTo>
                  <a:cubicBezTo>
                    <a:pt x="1188" y="528"/>
                    <a:pt x="1005" y="300"/>
                    <a:pt x="731" y="140"/>
                  </a:cubicBezTo>
                  <a:cubicBezTo>
                    <a:pt x="571" y="47"/>
                    <a:pt x="404" y="0"/>
                    <a:pt x="274" y="0"/>
                  </a:cubicBezTo>
                  <a:close/>
                </a:path>
              </a:pathLst>
            </a:custGeom>
            <a:solidFill>
              <a:srgbClr val="27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3" name="Google Shape;1637;p41">
              <a:extLst>
                <a:ext uri="{FF2B5EF4-FFF2-40B4-BE49-F238E27FC236}">
                  <a16:creationId xmlns:a16="http://schemas.microsoft.com/office/drawing/2014/main" id="{6B6858D5-3165-4DD7-A8E0-F3024475105F}"/>
                </a:ext>
              </a:extLst>
            </p:cNvPr>
            <p:cNvSpPr/>
            <p:nvPr/>
          </p:nvSpPr>
          <p:spPr>
            <a:xfrm>
              <a:off x="6276347" y="2966028"/>
              <a:ext cx="172887" cy="161483"/>
            </a:xfrm>
            <a:custGeom>
              <a:avLst/>
              <a:gdLst/>
              <a:ahLst/>
              <a:cxnLst/>
              <a:rect l="l" t="t" r="r" b="b"/>
              <a:pathLst>
                <a:path w="10021" h="9360" extrusionOk="0">
                  <a:moveTo>
                    <a:pt x="3949" y="1"/>
                  </a:moveTo>
                  <a:lnTo>
                    <a:pt x="1" y="9359"/>
                  </a:lnTo>
                  <a:lnTo>
                    <a:pt x="10021" y="3424"/>
                  </a:lnTo>
                  <a:lnTo>
                    <a:pt x="3949" y="1"/>
                  </a:lnTo>
                  <a:close/>
                </a:path>
              </a:pathLst>
            </a:custGeom>
            <a:solidFill>
              <a:srgbClr val="EAE0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4" name="Google Shape;1638;p41">
              <a:extLst>
                <a:ext uri="{FF2B5EF4-FFF2-40B4-BE49-F238E27FC236}">
                  <a16:creationId xmlns:a16="http://schemas.microsoft.com/office/drawing/2014/main" id="{20DAAF59-A5AF-4EC7-AC96-0C1A27E97854}"/>
                </a:ext>
              </a:extLst>
            </p:cNvPr>
            <p:cNvSpPr/>
            <p:nvPr/>
          </p:nvSpPr>
          <p:spPr>
            <a:xfrm>
              <a:off x="6900111" y="2642975"/>
              <a:ext cx="146905" cy="79914"/>
            </a:xfrm>
            <a:custGeom>
              <a:avLst/>
              <a:gdLst/>
              <a:ahLst/>
              <a:cxnLst/>
              <a:rect l="l" t="t" r="r" b="b"/>
              <a:pathLst>
                <a:path w="8515" h="4632" extrusionOk="0">
                  <a:moveTo>
                    <a:pt x="4290" y="0"/>
                  </a:moveTo>
                  <a:cubicBezTo>
                    <a:pt x="3676" y="0"/>
                    <a:pt x="3063" y="103"/>
                    <a:pt x="2512" y="306"/>
                  </a:cubicBezTo>
                  <a:lnTo>
                    <a:pt x="2443" y="329"/>
                  </a:lnTo>
                  <a:cubicBezTo>
                    <a:pt x="1" y="1196"/>
                    <a:pt x="1" y="3433"/>
                    <a:pt x="2397" y="4323"/>
                  </a:cubicBezTo>
                  <a:cubicBezTo>
                    <a:pt x="2957" y="4528"/>
                    <a:pt x="3584" y="4631"/>
                    <a:pt x="4212" y="4631"/>
                  </a:cubicBezTo>
                  <a:cubicBezTo>
                    <a:pt x="4840" y="4631"/>
                    <a:pt x="5467" y="4528"/>
                    <a:pt x="6027" y="4323"/>
                  </a:cubicBezTo>
                  <a:lnTo>
                    <a:pt x="6118" y="4277"/>
                  </a:lnTo>
                  <a:cubicBezTo>
                    <a:pt x="8492" y="3410"/>
                    <a:pt x="8515" y="1196"/>
                    <a:pt x="6118" y="329"/>
                  </a:cubicBezTo>
                  <a:cubicBezTo>
                    <a:pt x="5551" y="109"/>
                    <a:pt x="4920" y="0"/>
                    <a:pt x="4290" y="0"/>
                  </a:cubicBezTo>
                  <a:close/>
                </a:path>
              </a:pathLst>
            </a:custGeom>
            <a:solidFill>
              <a:srgbClr val="CCD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5" name="Google Shape;1639;p41">
              <a:extLst>
                <a:ext uri="{FF2B5EF4-FFF2-40B4-BE49-F238E27FC236}">
                  <a16:creationId xmlns:a16="http://schemas.microsoft.com/office/drawing/2014/main" id="{2C9DE7FD-1C6A-4EF6-9B4B-47ADBA8B4394}"/>
                </a:ext>
              </a:extLst>
            </p:cNvPr>
            <p:cNvSpPr/>
            <p:nvPr/>
          </p:nvSpPr>
          <p:spPr>
            <a:xfrm>
              <a:off x="6927284" y="2689988"/>
              <a:ext cx="90593" cy="23636"/>
            </a:xfrm>
            <a:custGeom>
              <a:avLst/>
              <a:gdLst/>
              <a:ahLst/>
              <a:cxnLst/>
              <a:rect l="l" t="t" r="r" b="b"/>
              <a:pathLst>
                <a:path w="5251" h="1370" extrusionOk="0">
                  <a:moveTo>
                    <a:pt x="1" y="0"/>
                  </a:moveTo>
                  <a:cubicBezTo>
                    <a:pt x="161" y="480"/>
                    <a:pt x="594" y="845"/>
                    <a:pt x="1051" y="1050"/>
                  </a:cubicBezTo>
                  <a:cubicBezTo>
                    <a:pt x="1530" y="1256"/>
                    <a:pt x="2032" y="1370"/>
                    <a:pt x="2557" y="1370"/>
                  </a:cubicBezTo>
                  <a:cubicBezTo>
                    <a:pt x="3059" y="1370"/>
                    <a:pt x="3584" y="1301"/>
                    <a:pt x="4064" y="1119"/>
                  </a:cubicBezTo>
                  <a:cubicBezTo>
                    <a:pt x="4543" y="936"/>
                    <a:pt x="4999" y="639"/>
                    <a:pt x="5251" y="183"/>
                  </a:cubicBezTo>
                  <a:lnTo>
                    <a:pt x="5251" y="183"/>
                  </a:lnTo>
                  <a:cubicBezTo>
                    <a:pt x="4977" y="616"/>
                    <a:pt x="4520" y="890"/>
                    <a:pt x="4041" y="1050"/>
                  </a:cubicBezTo>
                  <a:cubicBezTo>
                    <a:pt x="3561" y="1233"/>
                    <a:pt x="3059" y="1301"/>
                    <a:pt x="2557" y="1301"/>
                  </a:cubicBezTo>
                  <a:cubicBezTo>
                    <a:pt x="2055" y="1278"/>
                    <a:pt x="1553" y="1187"/>
                    <a:pt x="1074" y="982"/>
                  </a:cubicBezTo>
                  <a:cubicBezTo>
                    <a:pt x="640" y="776"/>
                    <a:pt x="183" y="480"/>
                    <a:pt x="1" y="0"/>
                  </a:cubicBezTo>
                  <a:close/>
                </a:path>
              </a:pathLst>
            </a:custGeom>
            <a:solidFill>
              <a:srgbClr val="BC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6" name="Google Shape;1640;p41">
              <a:extLst>
                <a:ext uri="{FF2B5EF4-FFF2-40B4-BE49-F238E27FC236}">
                  <a16:creationId xmlns:a16="http://schemas.microsoft.com/office/drawing/2014/main" id="{CA7DA5F8-C0C7-4840-927F-A321ACF39937}"/>
                </a:ext>
              </a:extLst>
            </p:cNvPr>
            <p:cNvSpPr/>
            <p:nvPr/>
          </p:nvSpPr>
          <p:spPr>
            <a:xfrm>
              <a:off x="6931234" y="2652102"/>
              <a:ext cx="87832" cy="22152"/>
            </a:xfrm>
            <a:custGeom>
              <a:avLst/>
              <a:gdLst/>
              <a:ahLst/>
              <a:cxnLst/>
              <a:rect l="l" t="t" r="r" b="b"/>
              <a:pathLst>
                <a:path w="5091" h="1284" extrusionOk="0">
                  <a:moveTo>
                    <a:pt x="2445" y="1"/>
                  </a:moveTo>
                  <a:cubicBezTo>
                    <a:pt x="2026" y="1"/>
                    <a:pt x="1609" y="71"/>
                    <a:pt x="1210" y="210"/>
                  </a:cubicBezTo>
                  <a:cubicBezTo>
                    <a:pt x="753" y="370"/>
                    <a:pt x="297" y="598"/>
                    <a:pt x="0" y="986"/>
                  </a:cubicBezTo>
                  <a:cubicBezTo>
                    <a:pt x="320" y="621"/>
                    <a:pt x="776" y="416"/>
                    <a:pt x="1233" y="279"/>
                  </a:cubicBezTo>
                  <a:cubicBezTo>
                    <a:pt x="1598" y="144"/>
                    <a:pt x="2011" y="91"/>
                    <a:pt x="2405" y="91"/>
                  </a:cubicBezTo>
                  <a:cubicBezTo>
                    <a:pt x="2479" y="91"/>
                    <a:pt x="2553" y="93"/>
                    <a:pt x="2625" y="96"/>
                  </a:cubicBezTo>
                  <a:cubicBezTo>
                    <a:pt x="3104" y="96"/>
                    <a:pt x="3584" y="188"/>
                    <a:pt x="4017" y="370"/>
                  </a:cubicBezTo>
                  <a:cubicBezTo>
                    <a:pt x="4451" y="576"/>
                    <a:pt x="4885" y="849"/>
                    <a:pt x="5090" y="1283"/>
                  </a:cubicBezTo>
                  <a:cubicBezTo>
                    <a:pt x="4907" y="827"/>
                    <a:pt x="4497" y="530"/>
                    <a:pt x="4040" y="325"/>
                  </a:cubicBezTo>
                  <a:cubicBezTo>
                    <a:pt x="3606" y="119"/>
                    <a:pt x="3127" y="28"/>
                    <a:pt x="2625" y="5"/>
                  </a:cubicBezTo>
                  <a:cubicBezTo>
                    <a:pt x="2565" y="2"/>
                    <a:pt x="2505" y="1"/>
                    <a:pt x="2445" y="1"/>
                  </a:cubicBezTo>
                  <a:close/>
                </a:path>
              </a:pathLst>
            </a:custGeom>
            <a:solidFill>
              <a:srgbClr val="BC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7" name="Google Shape;1641;p41">
              <a:extLst>
                <a:ext uri="{FF2B5EF4-FFF2-40B4-BE49-F238E27FC236}">
                  <a16:creationId xmlns:a16="http://schemas.microsoft.com/office/drawing/2014/main" id="{20927AC5-F444-481E-9863-E1A4F1478678}"/>
                </a:ext>
              </a:extLst>
            </p:cNvPr>
            <p:cNvSpPr/>
            <p:nvPr/>
          </p:nvSpPr>
          <p:spPr>
            <a:xfrm>
              <a:off x="6940672" y="2649031"/>
              <a:ext cx="65387" cy="50119"/>
            </a:xfrm>
            <a:custGeom>
              <a:avLst/>
              <a:gdLst/>
              <a:ahLst/>
              <a:cxnLst/>
              <a:rect l="l" t="t" r="r" b="b"/>
              <a:pathLst>
                <a:path w="3790" h="2905" extrusionOk="0">
                  <a:moveTo>
                    <a:pt x="1" y="0"/>
                  </a:moveTo>
                  <a:lnTo>
                    <a:pt x="412" y="2077"/>
                  </a:lnTo>
                  <a:lnTo>
                    <a:pt x="412" y="2100"/>
                  </a:lnTo>
                  <a:cubicBezTo>
                    <a:pt x="480" y="2374"/>
                    <a:pt x="708" y="2625"/>
                    <a:pt x="1142" y="2785"/>
                  </a:cubicBezTo>
                  <a:cubicBezTo>
                    <a:pt x="1370" y="2865"/>
                    <a:pt x="1627" y="2905"/>
                    <a:pt x="1884" y="2905"/>
                  </a:cubicBezTo>
                  <a:cubicBezTo>
                    <a:pt x="2141" y="2905"/>
                    <a:pt x="2397" y="2865"/>
                    <a:pt x="2626" y="2785"/>
                  </a:cubicBezTo>
                  <a:lnTo>
                    <a:pt x="2671" y="2762"/>
                  </a:lnTo>
                  <a:cubicBezTo>
                    <a:pt x="3105" y="2602"/>
                    <a:pt x="3333" y="2351"/>
                    <a:pt x="3379" y="2077"/>
                  </a:cubicBezTo>
                  <a:lnTo>
                    <a:pt x="3402" y="2077"/>
                  </a:lnTo>
                  <a:lnTo>
                    <a:pt x="3790" y="1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E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8" name="Google Shape;1642;p41">
              <a:extLst>
                <a:ext uri="{FF2B5EF4-FFF2-40B4-BE49-F238E27FC236}">
                  <a16:creationId xmlns:a16="http://schemas.microsoft.com/office/drawing/2014/main" id="{0355F131-D800-4513-9279-D9543EE82C9C}"/>
                </a:ext>
              </a:extLst>
            </p:cNvPr>
            <p:cNvSpPr/>
            <p:nvPr/>
          </p:nvSpPr>
          <p:spPr>
            <a:xfrm>
              <a:off x="6935565" y="2628656"/>
              <a:ext cx="76015" cy="41164"/>
            </a:xfrm>
            <a:custGeom>
              <a:avLst/>
              <a:gdLst/>
              <a:ahLst/>
              <a:cxnLst/>
              <a:rect l="l" t="t" r="r" b="b"/>
              <a:pathLst>
                <a:path w="4406" h="2386" extrusionOk="0">
                  <a:moveTo>
                    <a:pt x="2228" y="0"/>
                  </a:moveTo>
                  <a:cubicBezTo>
                    <a:pt x="1906" y="0"/>
                    <a:pt x="1586" y="51"/>
                    <a:pt x="1301" y="154"/>
                  </a:cubicBezTo>
                  <a:lnTo>
                    <a:pt x="1255" y="154"/>
                  </a:lnTo>
                  <a:cubicBezTo>
                    <a:pt x="0" y="611"/>
                    <a:pt x="0" y="1752"/>
                    <a:pt x="1233" y="2231"/>
                  </a:cubicBezTo>
                  <a:cubicBezTo>
                    <a:pt x="1529" y="2334"/>
                    <a:pt x="1855" y="2385"/>
                    <a:pt x="2180" y="2385"/>
                  </a:cubicBezTo>
                  <a:cubicBezTo>
                    <a:pt x="2505" y="2385"/>
                    <a:pt x="2830" y="2334"/>
                    <a:pt x="3127" y="2231"/>
                  </a:cubicBezTo>
                  <a:lnTo>
                    <a:pt x="3150" y="2208"/>
                  </a:lnTo>
                  <a:cubicBezTo>
                    <a:pt x="4405" y="1752"/>
                    <a:pt x="4405" y="611"/>
                    <a:pt x="3173" y="154"/>
                  </a:cubicBezTo>
                  <a:cubicBezTo>
                    <a:pt x="2876" y="51"/>
                    <a:pt x="2551" y="0"/>
                    <a:pt x="2228" y="0"/>
                  </a:cubicBezTo>
                  <a:close/>
                </a:path>
              </a:pathLst>
            </a:custGeom>
            <a:solidFill>
              <a:srgbClr val="F4E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9" name="Google Shape;1643;p41">
              <a:extLst>
                <a:ext uri="{FF2B5EF4-FFF2-40B4-BE49-F238E27FC236}">
                  <a16:creationId xmlns:a16="http://schemas.microsoft.com/office/drawing/2014/main" id="{FCEFBCE2-7E94-4F2E-B360-D6ACABCDD530}"/>
                </a:ext>
              </a:extLst>
            </p:cNvPr>
            <p:cNvSpPr/>
            <p:nvPr/>
          </p:nvSpPr>
          <p:spPr>
            <a:xfrm>
              <a:off x="6937532" y="2629777"/>
              <a:ext cx="71684" cy="37783"/>
            </a:xfrm>
            <a:custGeom>
              <a:avLst/>
              <a:gdLst/>
              <a:ahLst/>
              <a:cxnLst/>
              <a:rect l="l" t="t" r="r" b="b"/>
              <a:pathLst>
                <a:path w="4155" h="2190" extrusionOk="0">
                  <a:moveTo>
                    <a:pt x="2085" y="1"/>
                  </a:moveTo>
                  <a:cubicBezTo>
                    <a:pt x="1791" y="1"/>
                    <a:pt x="1499" y="46"/>
                    <a:pt x="1233" y="135"/>
                  </a:cubicBezTo>
                  <a:lnTo>
                    <a:pt x="1187" y="158"/>
                  </a:lnTo>
                  <a:cubicBezTo>
                    <a:pt x="23" y="569"/>
                    <a:pt x="0" y="1619"/>
                    <a:pt x="1187" y="2052"/>
                  </a:cubicBezTo>
                  <a:cubicBezTo>
                    <a:pt x="1461" y="2143"/>
                    <a:pt x="1763" y="2189"/>
                    <a:pt x="2066" y="2189"/>
                  </a:cubicBezTo>
                  <a:cubicBezTo>
                    <a:pt x="2368" y="2189"/>
                    <a:pt x="2671" y="2143"/>
                    <a:pt x="2945" y="2052"/>
                  </a:cubicBezTo>
                  <a:lnTo>
                    <a:pt x="2990" y="2029"/>
                  </a:lnTo>
                  <a:cubicBezTo>
                    <a:pt x="4154" y="1619"/>
                    <a:pt x="4154" y="569"/>
                    <a:pt x="2990" y="158"/>
                  </a:cubicBezTo>
                  <a:cubicBezTo>
                    <a:pt x="2708" y="52"/>
                    <a:pt x="2396" y="1"/>
                    <a:pt x="2085" y="1"/>
                  </a:cubicBezTo>
                  <a:close/>
                </a:path>
              </a:pathLst>
            </a:custGeom>
            <a:solidFill>
              <a:srgbClr val="DB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0" name="Google Shape;1644;p41">
              <a:extLst>
                <a:ext uri="{FF2B5EF4-FFF2-40B4-BE49-F238E27FC236}">
                  <a16:creationId xmlns:a16="http://schemas.microsoft.com/office/drawing/2014/main" id="{891B7F22-C64F-48B9-BB2D-AE188FE1AA06}"/>
                </a:ext>
              </a:extLst>
            </p:cNvPr>
            <p:cNvSpPr/>
            <p:nvPr/>
          </p:nvSpPr>
          <p:spPr>
            <a:xfrm>
              <a:off x="6943432" y="2638006"/>
              <a:ext cx="59883" cy="29554"/>
            </a:xfrm>
            <a:custGeom>
              <a:avLst/>
              <a:gdLst/>
              <a:ahLst/>
              <a:cxnLst/>
              <a:rect l="l" t="t" r="r" b="b"/>
              <a:pathLst>
                <a:path w="3471" h="1713" extrusionOk="0">
                  <a:moveTo>
                    <a:pt x="1770" y="0"/>
                  </a:moveTo>
                  <a:cubicBezTo>
                    <a:pt x="1467" y="0"/>
                    <a:pt x="1165" y="46"/>
                    <a:pt x="891" y="137"/>
                  </a:cubicBezTo>
                  <a:lnTo>
                    <a:pt x="845" y="160"/>
                  </a:lnTo>
                  <a:cubicBezTo>
                    <a:pt x="389" y="320"/>
                    <a:pt x="115" y="571"/>
                    <a:pt x="1" y="868"/>
                  </a:cubicBezTo>
                  <a:cubicBezTo>
                    <a:pt x="115" y="1142"/>
                    <a:pt x="389" y="1415"/>
                    <a:pt x="845" y="1575"/>
                  </a:cubicBezTo>
                  <a:cubicBezTo>
                    <a:pt x="1119" y="1666"/>
                    <a:pt x="1421" y="1712"/>
                    <a:pt x="1724" y="1712"/>
                  </a:cubicBezTo>
                  <a:cubicBezTo>
                    <a:pt x="2026" y="1712"/>
                    <a:pt x="2329" y="1666"/>
                    <a:pt x="2603" y="1575"/>
                  </a:cubicBezTo>
                  <a:lnTo>
                    <a:pt x="2648" y="1552"/>
                  </a:lnTo>
                  <a:cubicBezTo>
                    <a:pt x="3105" y="1393"/>
                    <a:pt x="3379" y="1119"/>
                    <a:pt x="3470" y="845"/>
                  </a:cubicBezTo>
                  <a:cubicBezTo>
                    <a:pt x="3379" y="571"/>
                    <a:pt x="3105" y="297"/>
                    <a:pt x="2648" y="137"/>
                  </a:cubicBezTo>
                  <a:cubicBezTo>
                    <a:pt x="2374" y="46"/>
                    <a:pt x="2072" y="0"/>
                    <a:pt x="1770" y="0"/>
                  </a:cubicBezTo>
                  <a:close/>
                </a:path>
              </a:pathLst>
            </a:custGeom>
            <a:solidFill>
              <a:srgbClr val="6B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1" name="Google Shape;1645;p41">
              <a:extLst>
                <a:ext uri="{FF2B5EF4-FFF2-40B4-BE49-F238E27FC236}">
                  <a16:creationId xmlns:a16="http://schemas.microsoft.com/office/drawing/2014/main" id="{8D393652-C0FE-4B39-9719-4AA6AA24D2BC}"/>
                </a:ext>
              </a:extLst>
            </p:cNvPr>
            <p:cNvSpPr/>
            <p:nvPr/>
          </p:nvSpPr>
          <p:spPr>
            <a:xfrm>
              <a:off x="6995811" y="2657571"/>
              <a:ext cx="23256" cy="29277"/>
            </a:xfrm>
            <a:custGeom>
              <a:avLst/>
              <a:gdLst/>
              <a:ahLst/>
              <a:cxnLst/>
              <a:rect l="l" t="t" r="r" b="b"/>
              <a:pathLst>
                <a:path w="1348" h="1697" extrusionOk="0">
                  <a:moveTo>
                    <a:pt x="878" y="1"/>
                  </a:moveTo>
                  <a:cubicBezTo>
                    <a:pt x="420" y="1"/>
                    <a:pt x="178" y="413"/>
                    <a:pt x="114" y="647"/>
                  </a:cubicBezTo>
                  <a:cubicBezTo>
                    <a:pt x="92" y="692"/>
                    <a:pt x="114" y="738"/>
                    <a:pt x="160" y="761"/>
                  </a:cubicBezTo>
                  <a:cubicBezTo>
                    <a:pt x="206" y="761"/>
                    <a:pt x="251" y="738"/>
                    <a:pt x="274" y="692"/>
                  </a:cubicBezTo>
                  <a:cubicBezTo>
                    <a:pt x="274" y="671"/>
                    <a:pt x="437" y="162"/>
                    <a:pt x="877" y="162"/>
                  </a:cubicBezTo>
                  <a:cubicBezTo>
                    <a:pt x="903" y="162"/>
                    <a:pt x="931" y="163"/>
                    <a:pt x="959" y="167"/>
                  </a:cubicBezTo>
                  <a:cubicBezTo>
                    <a:pt x="1142" y="190"/>
                    <a:pt x="1164" y="373"/>
                    <a:pt x="1164" y="487"/>
                  </a:cubicBezTo>
                  <a:cubicBezTo>
                    <a:pt x="1142" y="898"/>
                    <a:pt x="708" y="1491"/>
                    <a:pt x="69" y="1514"/>
                  </a:cubicBezTo>
                  <a:cubicBezTo>
                    <a:pt x="23" y="1514"/>
                    <a:pt x="0" y="1560"/>
                    <a:pt x="0" y="1605"/>
                  </a:cubicBezTo>
                  <a:cubicBezTo>
                    <a:pt x="0" y="1651"/>
                    <a:pt x="23" y="1697"/>
                    <a:pt x="69" y="1697"/>
                  </a:cubicBezTo>
                  <a:lnTo>
                    <a:pt x="92" y="1697"/>
                  </a:lnTo>
                  <a:cubicBezTo>
                    <a:pt x="845" y="1674"/>
                    <a:pt x="1301" y="966"/>
                    <a:pt x="1324" y="487"/>
                  </a:cubicBezTo>
                  <a:cubicBezTo>
                    <a:pt x="1347" y="213"/>
                    <a:pt x="1210" y="30"/>
                    <a:pt x="982" y="8"/>
                  </a:cubicBezTo>
                  <a:cubicBezTo>
                    <a:pt x="946" y="3"/>
                    <a:pt x="911" y="1"/>
                    <a:pt x="878" y="1"/>
                  </a:cubicBezTo>
                  <a:close/>
                </a:path>
              </a:pathLst>
            </a:custGeom>
            <a:solidFill>
              <a:srgbClr val="F4E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2" name="Google Shape;1646;p41">
              <a:extLst>
                <a:ext uri="{FF2B5EF4-FFF2-40B4-BE49-F238E27FC236}">
                  <a16:creationId xmlns:a16="http://schemas.microsoft.com/office/drawing/2014/main" id="{668D05DE-7FEC-4D78-92D2-2A229A930903}"/>
                </a:ext>
              </a:extLst>
            </p:cNvPr>
            <p:cNvSpPr/>
            <p:nvPr/>
          </p:nvSpPr>
          <p:spPr>
            <a:xfrm>
              <a:off x="6509859" y="2970359"/>
              <a:ext cx="146905" cy="79758"/>
            </a:xfrm>
            <a:custGeom>
              <a:avLst/>
              <a:gdLst/>
              <a:ahLst/>
              <a:cxnLst/>
              <a:rect l="l" t="t" r="r" b="b"/>
              <a:pathLst>
                <a:path w="8515" h="4623" extrusionOk="0">
                  <a:moveTo>
                    <a:pt x="4280" y="1"/>
                  </a:moveTo>
                  <a:cubicBezTo>
                    <a:pt x="3675" y="1"/>
                    <a:pt x="3067" y="98"/>
                    <a:pt x="2512" y="297"/>
                  </a:cubicBezTo>
                  <a:lnTo>
                    <a:pt x="2443" y="320"/>
                  </a:lnTo>
                  <a:cubicBezTo>
                    <a:pt x="24" y="1210"/>
                    <a:pt x="1" y="3425"/>
                    <a:pt x="2398" y="4315"/>
                  </a:cubicBezTo>
                  <a:cubicBezTo>
                    <a:pt x="2957" y="4520"/>
                    <a:pt x="3584" y="4623"/>
                    <a:pt x="4212" y="4623"/>
                  </a:cubicBezTo>
                  <a:cubicBezTo>
                    <a:pt x="4840" y="4623"/>
                    <a:pt x="5468" y="4520"/>
                    <a:pt x="6027" y="4315"/>
                  </a:cubicBezTo>
                  <a:lnTo>
                    <a:pt x="6118" y="4292"/>
                  </a:lnTo>
                  <a:cubicBezTo>
                    <a:pt x="8515" y="3402"/>
                    <a:pt x="8515" y="1210"/>
                    <a:pt x="6118" y="320"/>
                  </a:cubicBezTo>
                  <a:cubicBezTo>
                    <a:pt x="5555" y="109"/>
                    <a:pt x="4920" y="1"/>
                    <a:pt x="4280" y="1"/>
                  </a:cubicBezTo>
                  <a:close/>
                </a:path>
              </a:pathLst>
            </a:custGeom>
            <a:solidFill>
              <a:srgbClr val="CCD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3" name="Google Shape;1647;p41">
              <a:extLst>
                <a:ext uri="{FF2B5EF4-FFF2-40B4-BE49-F238E27FC236}">
                  <a16:creationId xmlns:a16="http://schemas.microsoft.com/office/drawing/2014/main" id="{1F552231-9F47-4D7C-A0F7-3096AAB36DC3}"/>
                </a:ext>
              </a:extLst>
            </p:cNvPr>
            <p:cNvSpPr/>
            <p:nvPr/>
          </p:nvSpPr>
          <p:spPr>
            <a:xfrm>
              <a:off x="6537032" y="3017216"/>
              <a:ext cx="90990" cy="24050"/>
            </a:xfrm>
            <a:custGeom>
              <a:avLst/>
              <a:gdLst/>
              <a:ahLst/>
              <a:cxnLst/>
              <a:rect l="l" t="t" r="r" b="b"/>
              <a:pathLst>
                <a:path w="5274" h="1394" extrusionOk="0">
                  <a:moveTo>
                    <a:pt x="1" y="1"/>
                  </a:moveTo>
                  <a:cubicBezTo>
                    <a:pt x="161" y="503"/>
                    <a:pt x="594" y="845"/>
                    <a:pt x="1074" y="1051"/>
                  </a:cubicBezTo>
                  <a:cubicBezTo>
                    <a:pt x="1530" y="1256"/>
                    <a:pt x="2055" y="1370"/>
                    <a:pt x="2557" y="1393"/>
                  </a:cubicBezTo>
                  <a:cubicBezTo>
                    <a:pt x="3082" y="1393"/>
                    <a:pt x="3584" y="1302"/>
                    <a:pt x="4064" y="1119"/>
                  </a:cubicBezTo>
                  <a:cubicBezTo>
                    <a:pt x="4543" y="937"/>
                    <a:pt x="5022" y="640"/>
                    <a:pt x="5274" y="206"/>
                  </a:cubicBezTo>
                  <a:lnTo>
                    <a:pt x="5274" y="206"/>
                  </a:lnTo>
                  <a:cubicBezTo>
                    <a:pt x="4977" y="640"/>
                    <a:pt x="4520" y="891"/>
                    <a:pt x="4064" y="1074"/>
                  </a:cubicBezTo>
                  <a:cubicBezTo>
                    <a:pt x="3584" y="1234"/>
                    <a:pt x="3059" y="1302"/>
                    <a:pt x="2557" y="1302"/>
                  </a:cubicBezTo>
                  <a:cubicBezTo>
                    <a:pt x="2055" y="1279"/>
                    <a:pt x="1553" y="1188"/>
                    <a:pt x="1096" y="1005"/>
                  </a:cubicBezTo>
                  <a:cubicBezTo>
                    <a:pt x="640" y="800"/>
                    <a:pt x="183" y="480"/>
                    <a:pt x="1" y="1"/>
                  </a:cubicBezTo>
                  <a:close/>
                </a:path>
              </a:pathLst>
            </a:custGeom>
            <a:solidFill>
              <a:srgbClr val="BC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4" name="Google Shape;1648;p41">
              <a:extLst>
                <a:ext uri="{FF2B5EF4-FFF2-40B4-BE49-F238E27FC236}">
                  <a16:creationId xmlns:a16="http://schemas.microsoft.com/office/drawing/2014/main" id="{FA3812E8-FAAE-4060-93F5-DE3CC81FF61F}"/>
                </a:ext>
              </a:extLst>
            </p:cNvPr>
            <p:cNvSpPr/>
            <p:nvPr/>
          </p:nvSpPr>
          <p:spPr>
            <a:xfrm>
              <a:off x="6540983" y="2979416"/>
              <a:ext cx="87832" cy="22066"/>
            </a:xfrm>
            <a:custGeom>
              <a:avLst/>
              <a:gdLst/>
              <a:ahLst/>
              <a:cxnLst/>
              <a:rect l="l" t="t" r="r" b="b"/>
              <a:pathLst>
                <a:path w="5091" h="1279" extrusionOk="0">
                  <a:moveTo>
                    <a:pt x="2648" y="1"/>
                  </a:moveTo>
                  <a:cubicBezTo>
                    <a:pt x="2146" y="1"/>
                    <a:pt x="1666" y="69"/>
                    <a:pt x="1210" y="229"/>
                  </a:cubicBezTo>
                  <a:cubicBezTo>
                    <a:pt x="753" y="366"/>
                    <a:pt x="297" y="617"/>
                    <a:pt x="0" y="1005"/>
                  </a:cubicBezTo>
                  <a:cubicBezTo>
                    <a:pt x="320" y="640"/>
                    <a:pt x="776" y="412"/>
                    <a:pt x="1233" y="275"/>
                  </a:cubicBezTo>
                  <a:cubicBezTo>
                    <a:pt x="1617" y="140"/>
                    <a:pt x="2017" y="87"/>
                    <a:pt x="2420" y="87"/>
                  </a:cubicBezTo>
                  <a:cubicBezTo>
                    <a:pt x="2496" y="87"/>
                    <a:pt x="2572" y="88"/>
                    <a:pt x="2648" y="92"/>
                  </a:cubicBezTo>
                  <a:cubicBezTo>
                    <a:pt x="3104" y="92"/>
                    <a:pt x="3584" y="183"/>
                    <a:pt x="4040" y="389"/>
                  </a:cubicBezTo>
                  <a:cubicBezTo>
                    <a:pt x="4451" y="571"/>
                    <a:pt x="4885" y="845"/>
                    <a:pt x="5090" y="1279"/>
                  </a:cubicBezTo>
                  <a:cubicBezTo>
                    <a:pt x="4908" y="845"/>
                    <a:pt x="4497" y="526"/>
                    <a:pt x="4063" y="320"/>
                  </a:cubicBezTo>
                  <a:cubicBezTo>
                    <a:pt x="3607" y="138"/>
                    <a:pt x="3127" y="24"/>
                    <a:pt x="2648" y="1"/>
                  </a:cubicBezTo>
                  <a:close/>
                </a:path>
              </a:pathLst>
            </a:custGeom>
            <a:solidFill>
              <a:srgbClr val="BC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5" name="Google Shape;1649;p41">
              <a:extLst>
                <a:ext uri="{FF2B5EF4-FFF2-40B4-BE49-F238E27FC236}">
                  <a16:creationId xmlns:a16="http://schemas.microsoft.com/office/drawing/2014/main" id="{CA8206EC-4412-42CD-A135-3966BD23199F}"/>
                </a:ext>
              </a:extLst>
            </p:cNvPr>
            <p:cNvSpPr/>
            <p:nvPr/>
          </p:nvSpPr>
          <p:spPr>
            <a:xfrm>
              <a:off x="6550817" y="2976656"/>
              <a:ext cx="64990" cy="50032"/>
            </a:xfrm>
            <a:custGeom>
              <a:avLst/>
              <a:gdLst/>
              <a:ahLst/>
              <a:cxnLst/>
              <a:rect l="l" t="t" r="r" b="b"/>
              <a:pathLst>
                <a:path w="3767" h="2900" extrusionOk="0">
                  <a:moveTo>
                    <a:pt x="1" y="1"/>
                  </a:moveTo>
                  <a:lnTo>
                    <a:pt x="389" y="2078"/>
                  </a:lnTo>
                  <a:lnTo>
                    <a:pt x="412" y="2078"/>
                  </a:lnTo>
                  <a:cubicBezTo>
                    <a:pt x="457" y="2352"/>
                    <a:pt x="708" y="2603"/>
                    <a:pt x="1119" y="2763"/>
                  </a:cubicBezTo>
                  <a:cubicBezTo>
                    <a:pt x="1347" y="2854"/>
                    <a:pt x="1604" y="2900"/>
                    <a:pt x="1861" y="2900"/>
                  </a:cubicBezTo>
                  <a:cubicBezTo>
                    <a:pt x="2118" y="2900"/>
                    <a:pt x="2375" y="2854"/>
                    <a:pt x="2603" y="2763"/>
                  </a:cubicBezTo>
                  <a:lnTo>
                    <a:pt x="2648" y="2763"/>
                  </a:lnTo>
                  <a:cubicBezTo>
                    <a:pt x="3082" y="2603"/>
                    <a:pt x="3310" y="2329"/>
                    <a:pt x="3379" y="2055"/>
                  </a:cubicBezTo>
                  <a:lnTo>
                    <a:pt x="3767" y="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E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6" name="Google Shape;1650;p41">
              <a:extLst>
                <a:ext uri="{FF2B5EF4-FFF2-40B4-BE49-F238E27FC236}">
                  <a16:creationId xmlns:a16="http://schemas.microsoft.com/office/drawing/2014/main" id="{C7211A88-A564-4A57-A177-677E5D6792D4}"/>
                </a:ext>
              </a:extLst>
            </p:cNvPr>
            <p:cNvSpPr/>
            <p:nvPr/>
          </p:nvSpPr>
          <p:spPr>
            <a:xfrm>
              <a:off x="6545313" y="2955884"/>
              <a:ext cx="76015" cy="41182"/>
            </a:xfrm>
            <a:custGeom>
              <a:avLst/>
              <a:gdLst/>
              <a:ahLst/>
              <a:cxnLst/>
              <a:rect l="l" t="t" r="r" b="b"/>
              <a:pathLst>
                <a:path w="4406" h="2387" extrusionOk="0">
                  <a:moveTo>
                    <a:pt x="2246" y="1"/>
                  </a:moveTo>
                  <a:cubicBezTo>
                    <a:pt x="1923" y="1"/>
                    <a:pt x="1598" y="52"/>
                    <a:pt x="1301" y="155"/>
                  </a:cubicBezTo>
                  <a:lnTo>
                    <a:pt x="1256" y="178"/>
                  </a:lnTo>
                  <a:cubicBezTo>
                    <a:pt x="0" y="634"/>
                    <a:pt x="0" y="1776"/>
                    <a:pt x="1256" y="2232"/>
                  </a:cubicBezTo>
                  <a:cubicBezTo>
                    <a:pt x="1541" y="2335"/>
                    <a:pt x="1860" y="2386"/>
                    <a:pt x="2183" y="2386"/>
                  </a:cubicBezTo>
                  <a:cubicBezTo>
                    <a:pt x="2505" y="2386"/>
                    <a:pt x="2831" y="2335"/>
                    <a:pt x="3127" y="2232"/>
                  </a:cubicBezTo>
                  <a:lnTo>
                    <a:pt x="3173" y="2209"/>
                  </a:lnTo>
                  <a:cubicBezTo>
                    <a:pt x="4405" y="1753"/>
                    <a:pt x="4405" y="612"/>
                    <a:pt x="3173" y="155"/>
                  </a:cubicBezTo>
                  <a:cubicBezTo>
                    <a:pt x="2888" y="52"/>
                    <a:pt x="2568" y="1"/>
                    <a:pt x="2246" y="1"/>
                  </a:cubicBezTo>
                  <a:close/>
                </a:path>
              </a:pathLst>
            </a:custGeom>
            <a:solidFill>
              <a:srgbClr val="F4E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7" name="Google Shape;1651;p41">
              <a:extLst>
                <a:ext uri="{FF2B5EF4-FFF2-40B4-BE49-F238E27FC236}">
                  <a16:creationId xmlns:a16="http://schemas.microsoft.com/office/drawing/2014/main" id="{0B56577D-0601-4CDB-B8F4-AAB7093D25EE}"/>
                </a:ext>
              </a:extLst>
            </p:cNvPr>
            <p:cNvSpPr/>
            <p:nvPr/>
          </p:nvSpPr>
          <p:spPr>
            <a:xfrm>
              <a:off x="6547677" y="2957022"/>
              <a:ext cx="71287" cy="38076"/>
            </a:xfrm>
            <a:custGeom>
              <a:avLst/>
              <a:gdLst/>
              <a:ahLst/>
              <a:cxnLst/>
              <a:rect l="l" t="t" r="r" b="b"/>
              <a:pathLst>
                <a:path w="4132" h="2207" extrusionOk="0">
                  <a:moveTo>
                    <a:pt x="2073" y="0"/>
                  </a:moveTo>
                  <a:cubicBezTo>
                    <a:pt x="1780" y="0"/>
                    <a:pt x="1487" y="46"/>
                    <a:pt x="1233" y="135"/>
                  </a:cubicBezTo>
                  <a:lnTo>
                    <a:pt x="1187" y="157"/>
                  </a:lnTo>
                  <a:cubicBezTo>
                    <a:pt x="0" y="568"/>
                    <a:pt x="0" y="1618"/>
                    <a:pt x="1164" y="2052"/>
                  </a:cubicBezTo>
                  <a:cubicBezTo>
                    <a:pt x="1438" y="2155"/>
                    <a:pt x="1746" y="2206"/>
                    <a:pt x="2052" y="2206"/>
                  </a:cubicBezTo>
                  <a:cubicBezTo>
                    <a:pt x="2357" y="2206"/>
                    <a:pt x="2659" y="2155"/>
                    <a:pt x="2922" y="2052"/>
                  </a:cubicBezTo>
                  <a:lnTo>
                    <a:pt x="2967" y="2029"/>
                  </a:lnTo>
                  <a:cubicBezTo>
                    <a:pt x="4132" y="1618"/>
                    <a:pt x="4132" y="568"/>
                    <a:pt x="2967" y="157"/>
                  </a:cubicBezTo>
                  <a:cubicBezTo>
                    <a:pt x="2697" y="52"/>
                    <a:pt x="2385" y="0"/>
                    <a:pt x="2073" y="0"/>
                  </a:cubicBezTo>
                  <a:close/>
                </a:path>
              </a:pathLst>
            </a:custGeom>
            <a:solidFill>
              <a:srgbClr val="DB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8" name="Google Shape;1652;p41">
              <a:extLst>
                <a:ext uri="{FF2B5EF4-FFF2-40B4-BE49-F238E27FC236}">
                  <a16:creationId xmlns:a16="http://schemas.microsoft.com/office/drawing/2014/main" id="{1C7D8790-9A73-47EC-8F29-337F20789788}"/>
                </a:ext>
              </a:extLst>
            </p:cNvPr>
            <p:cNvSpPr/>
            <p:nvPr/>
          </p:nvSpPr>
          <p:spPr>
            <a:xfrm>
              <a:off x="6553577" y="2965286"/>
              <a:ext cx="59866" cy="29812"/>
            </a:xfrm>
            <a:custGeom>
              <a:avLst/>
              <a:gdLst/>
              <a:ahLst/>
              <a:cxnLst/>
              <a:rect l="l" t="t" r="r" b="b"/>
              <a:pathLst>
                <a:path w="3470" h="1728" extrusionOk="0">
                  <a:moveTo>
                    <a:pt x="1728" y="1"/>
                  </a:moveTo>
                  <a:cubicBezTo>
                    <a:pt x="1432" y="1"/>
                    <a:pt x="1134" y="46"/>
                    <a:pt x="868" y="135"/>
                  </a:cubicBezTo>
                  <a:lnTo>
                    <a:pt x="845" y="158"/>
                  </a:lnTo>
                  <a:cubicBezTo>
                    <a:pt x="366" y="318"/>
                    <a:pt x="92" y="591"/>
                    <a:pt x="1" y="865"/>
                  </a:cubicBezTo>
                  <a:cubicBezTo>
                    <a:pt x="92" y="1139"/>
                    <a:pt x="366" y="1413"/>
                    <a:pt x="822" y="1573"/>
                  </a:cubicBezTo>
                  <a:cubicBezTo>
                    <a:pt x="1096" y="1676"/>
                    <a:pt x="1399" y="1727"/>
                    <a:pt x="1701" y="1727"/>
                  </a:cubicBezTo>
                  <a:cubicBezTo>
                    <a:pt x="2003" y="1727"/>
                    <a:pt x="2306" y="1676"/>
                    <a:pt x="2580" y="1573"/>
                  </a:cubicBezTo>
                  <a:lnTo>
                    <a:pt x="2625" y="1550"/>
                  </a:lnTo>
                  <a:cubicBezTo>
                    <a:pt x="3082" y="1390"/>
                    <a:pt x="3356" y="1139"/>
                    <a:pt x="3470" y="843"/>
                  </a:cubicBezTo>
                  <a:cubicBezTo>
                    <a:pt x="3356" y="569"/>
                    <a:pt x="3082" y="318"/>
                    <a:pt x="2625" y="158"/>
                  </a:cubicBezTo>
                  <a:cubicBezTo>
                    <a:pt x="2355" y="52"/>
                    <a:pt x="2043" y="1"/>
                    <a:pt x="1728" y="1"/>
                  </a:cubicBezTo>
                  <a:close/>
                </a:path>
              </a:pathLst>
            </a:custGeom>
            <a:solidFill>
              <a:srgbClr val="6B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9" name="Google Shape;1653;p41">
              <a:extLst>
                <a:ext uri="{FF2B5EF4-FFF2-40B4-BE49-F238E27FC236}">
                  <a16:creationId xmlns:a16="http://schemas.microsoft.com/office/drawing/2014/main" id="{77F0E63E-325C-4D29-8174-CCAF8F850B5A}"/>
                </a:ext>
              </a:extLst>
            </p:cNvPr>
            <p:cNvSpPr/>
            <p:nvPr/>
          </p:nvSpPr>
          <p:spPr>
            <a:xfrm>
              <a:off x="6605559" y="2984816"/>
              <a:ext cx="23256" cy="29277"/>
            </a:xfrm>
            <a:custGeom>
              <a:avLst/>
              <a:gdLst/>
              <a:ahLst/>
              <a:cxnLst/>
              <a:rect l="l" t="t" r="r" b="b"/>
              <a:pathLst>
                <a:path w="1348" h="1697" extrusionOk="0">
                  <a:moveTo>
                    <a:pt x="896" y="0"/>
                  </a:moveTo>
                  <a:cubicBezTo>
                    <a:pt x="420" y="0"/>
                    <a:pt x="178" y="413"/>
                    <a:pt x="115" y="646"/>
                  </a:cubicBezTo>
                  <a:cubicBezTo>
                    <a:pt x="92" y="692"/>
                    <a:pt x="137" y="738"/>
                    <a:pt x="183" y="761"/>
                  </a:cubicBezTo>
                  <a:cubicBezTo>
                    <a:pt x="229" y="761"/>
                    <a:pt x="274" y="738"/>
                    <a:pt x="274" y="692"/>
                  </a:cubicBezTo>
                  <a:cubicBezTo>
                    <a:pt x="274" y="671"/>
                    <a:pt x="436" y="184"/>
                    <a:pt x="893" y="184"/>
                  </a:cubicBezTo>
                  <a:cubicBezTo>
                    <a:pt x="921" y="184"/>
                    <a:pt x="951" y="186"/>
                    <a:pt x="982" y="190"/>
                  </a:cubicBezTo>
                  <a:cubicBezTo>
                    <a:pt x="1142" y="213"/>
                    <a:pt x="1165" y="395"/>
                    <a:pt x="1165" y="487"/>
                  </a:cubicBezTo>
                  <a:cubicBezTo>
                    <a:pt x="1142" y="897"/>
                    <a:pt x="731" y="1491"/>
                    <a:pt x="92" y="1514"/>
                  </a:cubicBezTo>
                  <a:cubicBezTo>
                    <a:pt x="46" y="1514"/>
                    <a:pt x="0" y="1559"/>
                    <a:pt x="0" y="1605"/>
                  </a:cubicBezTo>
                  <a:cubicBezTo>
                    <a:pt x="0" y="1651"/>
                    <a:pt x="46" y="1696"/>
                    <a:pt x="92" y="1696"/>
                  </a:cubicBezTo>
                  <a:cubicBezTo>
                    <a:pt x="845" y="1674"/>
                    <a:pt x="1302" y="966"/>
                    <a:pt x="1324" y="509"/>
                  </a:cubicBezTo>
                  <a:cubicBezTo>
                    <a:pt x="1347" y="236"/>
                    <a:pt x="1210" y="53"/>
                    <a:pt x="1005" y="7"/>
                  </a:cubicBezTo>
                  <a:cubicBezTo>
                    <a:pt x="967" y="3"/>
                    <a:pt x="931" y="0"/>
                    <a:pt x="896" y="0"/>
                  </a:cubicBezTo>
                  <a:close/>
                </a:path>
              </a:pathLst>
            </a:custGeom>
            <a:solidFill>
              <a:srgbClr val="F4E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0" name="Google Shape;1654;p41">
              <a:extLst>
                <a:ext uri="{FF2B5EF4-FFF2-40B4-BE49-F238E27FC236}">
                  <a16:creationId xmlns:a16="http://schemas.microsoft.com/office/drawing/2014/main" id="{1E115438-E96B-4C12-85FB-C2C844A4C7A8}"/>
                </a:ext>
              </a:extLst>
            </p:cNvPr>
            <p:cNvSpPr/>
            <p:nvPr/>
          </p:nvSpPr>
          <p:spPr>
            <a:xfrm>
              <a:off x="5860889" y="3351311"/>
              <a:ext cx="146905" cy="79603"/>
            </a:xfrm>
            <a:custGeom>
              <a:avLst/>
              <a:gdLst/>
              <a:ahLst/>
              <a:cxnLst/>
              <a:rect l="l" t="t" r="r" b="b"/>
              <a:pathLst>
                <a:path w="8515" h="4614" extrusionOk="0">
                  <a:moveTo>
                    <a:pt x="4311" y="0"/>
                  </a:moveTo>
                  <a:cubicBezTo>
                    <a:pt x="3698" y="0"/>
                    <a:pt x="3086" y="97"/>
                    <a:pt x="2534" y="289"/>
                  </a:cubicBezTo>
                  <a:lnTo>
                    <a:pt x="2443" y="334"/>
                  </a:lnTo>
                  <a:cubicBezTo>
                    <a:pt x="24" y="1202"/>
                    <a:pt x="1" y="3416"/>
                    <a:pt x="2420" y="4306"/>
                  </a:cubicBezTo>
                  <a:cubicBezTo>
                    <a:pt x="2980" y="4511"/>
                    <a:pt x="3607" y="4614"/>
                    <a:pt x="4235" y="4614"/>
                  </a:cubicBezTo>
                  <a:cubicBezTo>
                    <a:pt x="4863" y="4614"/>
                    <a:pt x="5490" y="4511"/>
                    <a:pt x="6050" y="4306"/>
                  </a:cubicBezTo>
                  <a:lnTo>
                    <a:pt x="6118" y="4283"/>
                  </a:lnTo>
                  <a:cubicBezTo>
                    <a:pt x="8515" y="3393"/>
                    <a:pt x="8515" y="1202"/>
                    <a:pt x="6141" y="311"/>
                  </a:cubicBezTo>
                  <a:cubicBezTo>
                    <a:pt x="5574" y="103"/>
                    <a:pt x="4942" y="0"/>
                    <a:pt x="4311" y="0"/>
                  </a:cubicBezTo>
                  <a:close/>
                </a:path>
              </a:pathLst>
            </a:custGeom>
            <a:solidFill>
              <a:srgbClr val="CCD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1" name="Google Shape;1655;p41">
              <a:extLst>
                <a:ext uri="{FF2B5EF4-FFF2-40B4-BE49-F238E27FC236}">
                  <a16:creationId xmlns:a16="http://schemas.microsoft.com/office/drawing/2014/main" id="{1611F428-D474-40A6-A6B6-787D672FB4DD}"/>
                </a:ext>
              </a:extLst>
            </p:cNvPr>
            <p:cNvSpPr/>
            <p:nvPr/>
          </p:nvSpPr>
          <p:spPr>
            <a:xfrm>
              <a:off x="5888062" y="3398014"/>
              <a:ext cx="90990" cy="24050"/>
            </a:xfrm>
            <a:custGeom>
              <a:avLst/>
              <a:gdLst/>
              <a:ahLst/>
              <a:cxnLst/>
              <a:rect l="l" t="t" r="r" b="b"/>
              <a:pathLst>
                <a:path w="5274" h="1394" extrusionOk="0">
                  <a:moveTo>
                    <a:pt x="1" y="1"/>
                  </a:moveTo>
                  <a:cubicBezTo>
                    <a:pt x="161" y="503"/>
                    <a:pt x="617" y="846"/>
                    <a:pt x="1074" y="1051"/>
                  </a:cubicBezTo>
                  <a:cubicBezTo>
                    <a:pt x="1553" y="1256"/>
                    <a:pt x="2055" y="1371"/>
                    <a:pt x="2580" y="1393"/>
                  </a:cubicBezTo>
                  <a:cubicBezTo>
                    <a:pt x="3082" y="1393"/>
                    <a:pt x="3607" y="1302"/>
                    <a:pt x="4086" y="1119"/>
                  </a:cubicBezTo>
                  <a:cubicBezTo>
                    <a:pt x="4566" y="937"/>
                    <a:pt x="5022" y="663"/>
                    <a:pt x="5273" y="206"/>
                  </a:cubicBezTo>
                  <a:lnTo>
                    <a:pt x="5273" y="206"/>
                  </a:lnTo>
                  <a:cubicBezTo>
                    <a:pt x="5000" y="640"/>
                    <a:pt x="4543" y="891"/>
                    <a:pt x="4064" y="1074"/>
                  </a:cubicBezTo>
                  <a:cubicBezTo>
                    <a:pt x="3633" y="1217"/>
                    <a:pt x="3184" y="1306"/>
                    <a:pt x="2734" y="1306"/>
                  </a:cubicBezTo>
                  <a:cubicBezTo>
                    <a:pt x="2683" y="1306"/>
                    <a:pt x="2631" y="1304"/>
                    <a:pt x="2580" y="1302"/>
                  </a:cubicBezTo>
                  <a:cubicBezTo>
                    <a:pt x="2078" y="1302"/>
                    <a:pt x="1553" y="1211"/>
                    <a:pt x="1096" y="1005"/>
                  </a:cubicBezTo>
                  <a:cubicBezTo>
                    <a:pt x="640" y="800"/>
                    <a:pt x="206" y="480"/>
                    <a:pt x="1" y="1"/>
                  </a:cubicBezTo>
                  <a:close/>
                </a:path>
              </a:pathLst>
            </a:custGeom>
            <a:solidFill>
              <a:srgbClr val="BC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2" name="Google Shape;1656;p41">
              <a:extLst>
                <a:ext uri="{FF2B5EF4-FFF2-40B4-BE49-F238E27FC236}">
                  <a16:creationId xmlns:a16="http://schemas.microsoft.com/office/drawing/2014/main" id="{49995311-35E4-4D69-90E4-4CFFFC94D769}"/>
                </a:ext>
              </a:extLst>
            </p:cNvPr>
            <p:cNvSpPr/>
            <p:nvPr/>
          </p:nvSpPr>
          <p:spPr>
            <a:xfrm>
              <a:off x="5892392" y="3360213"/>
              <a:ext cx="87832" cy="22066"/>
            </a:xfrm>
            <a:custGeom>
              <a:avLst/>
              <a:gdLst/>
              <a:ahLst/>
              <a:cxnLst/>
              <a:rect l="l" t="t" r="r" b="b"/>
              <a:pathLst>
                <a:path w="5091" h="1279" extrusionOk="0">
                  <a:moveTo>
                    <a:pt x="2626" y="1"/>
                  </a:moveTo>
                  <a:cubicBezTo>
                    <a:pt x="2146" y="1"/>
                    <a:pt x="1667" y="69"/>
                    <a:pt x="1188" y="229"/>
                  </a:cubicBezTo>
                  <a:cubicBezTo>
                    <a:pt x="731" y="366"/>
                    <a:pt x="298" y="617"/>
                    <a:pt x="1" y="1005"/>
                  </a:cubicBezTo>
                  <a:cubicBezTo>
                    <a:pt x="320" y="640"/>
                    <a:pt x="754" y="412"/>
                    <a:pt x="1211" y="275"/>
                  </a:cubicBezTo>
                  <a:cubicBezTo>
                    <a:pt x="1609" y="155"/>
                    <a:pt x="2025" y="88"/>
                    <a:pt x="2443" y="88"/>
                  </a:cubicBezTo>
                  <a:cubicBezTo>
                    <a:pt x="2504" y="88"/>
                    <a:pt x="2565" y="89"/>
                    <a:pt x="2626" y="92"/>
                  </a:cubicBezTo>
                  <a:cubicBezTo>
                    <a:pt x="3105" y="115"/>
                    <a:pt x="3584" y="183"/>
                    <a:pt x="4018" y="389"/>
                  </a:cubicBezTo>
                  <a:cubicBezTo>
                    <a:pt x="4452" y="571"/>
                    <a:pt x="4863" y="845"/>
                    <a:pt x="5091" y="1279"/>
                  </a:cubicBezTo>
                  <a:cubicBezTo>
                    <a:pt x="4908" y="845"/>
                    <a:pt x="4475" y="526"/>
                    <a:pt x="4041" y="320"/>
                  </a:cubicBezTo>
                  <a:cubicBezTo>
                    <a:pt x="3607" y="138"/>
                    <a:pt x="3105" y="24"/>
                    <a:pt x="2626" y="1"/>
                  </a:cubicBezTo>
                  <a:close/>
                </a:path>
              </a:pathLst>
            </a:custGeom>
            <a:solidFill>
              <a:srgbClr val="BC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3" name="Google Shape;1657;p41">
              <a:extLst>
                <a:ext uri="{FF2B5EF4-FFF2-40B4-BE49-F238E27FC236}">
                  <a16:creationId xmlns:a16="http://schemas.microsoft.com/office/drawing/2014/main" id="{E7438098-AF76-475A-835E-08AF1CBA49F6}"/>
                </a:ext>
              </a:extLst>
            </p:cNvPr>
            <p:cNvSpPr/>
            <p:nvPr/>
          </p:nvSpPr>
          <p:spPr>
            <a:xfrm>
              <a:off x="5901847" y="3357453"/>
              <a:ext cx="64990" cy="50032"/>
            </a:xfrm>
            <a:custGeom>
              <a:avLst/>
              <a:gdLst/>
              <a:ahLst/>
              <a:cxnLst/>
              <a:rect l="l" t="t" r="r" b="b"/>
              <a:pathLst>
                <a:path w="3767" h="2900" extrusionOk="0">
                  <a:moveTo>
                    <a:pt x="1" y="1"/>
                  </a:moveTo>
                  <a:lnTo>
                    <a:pt x="412" y="2078"/>
                  </a:lnTo>
                  <a:cubicBezTo>
                    <a:pt x="480" y="2352"/>
                    <a:pt x="708" y="2603"/>
                    <a:pt x="1142" y="2763"/>
                  </a:cubicBezTo>
                  <a:cubicBezTo>
                    <a:pt x="1370" y="2854"/>
                    <a:pt x="1627" y="2900"/>
                    <a:pt x="1884" y="2900"/>
                  </a:cubicBezTo>
                  <a:cubicBezTo>
                    <a:pt x="2141" y="2900"/>
                    <a:pt x="2397" y="2854"/>
                    <a:pt x="2626" y="2763"/>
                  </a:cubicBezTo>
                  <a:lnTo>
                    <a:pt x="2648" y="2763"/>
                  </a:lnTo>
                  <a:cubicBezTo>
                    <a:pt x="3082" y="2603"/>
                    <a:pt x="3333" y="2329"/>
                    <a:pt x="3379" y="2055"/>
                  </a:cubicBezTo>
                  <a:lnTo>
                    <a:pt x="3767" y="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E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4" name="Google Shape;1658;p41">
              <a:extLst>
                <a:ext uri="{FF2B5EF4-FFF2-40B4-BE49-F238E27FC236}">
                  <a16:creationId xmlns:a16="http://schemas.microsoft.com/office/drawing/2014/main" id="{9A9ECE73-3B62-4CF0-88A0-FFAF4095CC87}"/>
                </a:ext>
              </a:extLst>
            </p:cNvPr>
            <p:cNvSpPr/>
            <p:nvPr/>
          </p:nvSpPr>
          <p:spPr>
            <a:xfrm>
              <a:off x="5896343" y="3336681"/>
              <a:ext cx="76015" cy="41182"/>
            </a:xfrm>
            <a:custGeom>
              <a:avLst/>
              <a:gdLst/>
              <a:ahLst/>
              <a:cxnLst/>
              <a:rect l="l" t="t" r="r" b="b"/>
              <a:pathLst>
                <a:path w="4406" h="2387" extrusionOk="0">
                  <a:moveTo>
                    <a:pt x="2248" y="1"/>
                  </a:moveTo>
                  <a:cubicBezTo>
                    <a:pt x="1929" y="1"/>
                    <a:pt x="1609" y="52"/>
                    <a:pt x="1324" y="155"/>
                  </a:cubicBezTo>
                  <a:lnTo>
                    <a:pt x="1278" y="178"/>
                  </a:lnTo>
                  <a:cubicBezTo>
                    <a:pt x="23" y="634"/>
                    <a:pt x="0" y="1776"/>
                    <a:pt x="1255" y="2232"/>
                  </a:cubicBezTo>
                  <a:cubicBezTo>
                    <a:pt x="1541" y="2335"/>
                    <a:pt x="1866" y="2386"/>
                    <a:pt x="2191" y="2386"/>
                  </a:cubicBezTo>
                  <a:cubicBezTo>
                    <a:pt x="2517" y="2386"/>
                    <a:pt x="2842" y="2335"/>
                    <a:pt x="3127" y="2232"/>
                  </a:cubicBezTo>
                  <a:lnTo>
                    <a:pt x="3173" y="2209"/>
                  </a:lnTo>
                  <a:cubicBezTo>
                    <a:pt x="4405" y="1753"/>
                    <a:pt x="4405" y="634"/>
                    <a:pt x="3173" y="155"/>
                  </a:cubicBezTo>
                  <a:cubicBezTo>
                    <a:pt x="2887" y="52"/>
                    <a:pt x="2568" y="1"/>
                    <a:pt x="2248" y="1"/>
                  </a:cubicBezTo>
                  <a:close/>
                </a:path>
              </a:pathLst>
            </a:custGeom>
            <a:solidFill>
              <a:srgbClr val="F4E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5" name="Google Shape;1659;p41">
              <a:extLst>
                <a:ext uri="{FF2B5EF4-FFF2-40B4-BE49-F238E27FC236}">
                  <a16:creationId xmlns:a16="http://schemas.microsoft.com/office/drawing/2014/main" id="{94735A9B-B50E-4E73-BB6E-8744136291EB}"/>
                </a:ext>
              </a:extLst>
            </p:cNvPr>
            <p:cNvSpPr/>
            <p:nvPr/>
          </p:nvSpPr>
          <p:spPr>
            <a:xfrm>
              <a:off x="5898707" y="3337871"/>
              <a:ext cx="71684" cy="38025"/>
            </a:xfrm>
            <a:custGeom>
              <a:avLst/>
              <a:gdLst/>
              <a:ahLst/>
              <a:cxnLst/>
              <a:rect l="l" t="t" r="r" b="b"/>
              <a:pathLst>
                <a:path w="4155" h="2204" extrusionOk="0">
                  <a:moveTo>
                    <a:pt x="2111" y="0"/>
                  </a:moveTo>
                  <a:cubicBezTo>
                    <a:pt x="1809" y="0"/>
                    <a:pt x="1507" y="52"/>
                    <a:pt x="1233" y="155"/>
                  </a:cubicBezTo>
                  <a:lnTo>
                    <a:pt x="1187" y="155"/>
                  </a:lnTo>
                  <a:cubicBezTo>
                    <a:pt x="0" y="565"/>
                    <a:pt x="0" y="1638"/>
                    <a:pt x="1164" y="2049"/>
                  </a:cubicBezTo>
                  <a:cubicBezTo>
                    <a:pt x="1438" y="2152"/>
                    <a:pt x="1746" y="2203"/>
                    <a:pt x="2054" y="2203"/>
                  </a:cubicBezTo>
                  <a:cubicBezTo>
                    <a:pt x="2362" y="2203"/>
                    <a:pt x="2671" y="2152"/>
                    <a:pt x="2945" y="2049"/>
                  </a:cubicBezTo>
                  <a:lnTo>
                    <a:pt x="2990" y="2026"/>
                  </a:lnTo>
                  <a:cubicBezTo>
                    <a:pt x="4154" y="1615"/>
                    <a:pt x="4154" y="565"/>
                    <a:pt x="2990" y="155"/>
                  </a:cubicBezTo>
                  <a:cubicBezTo>
                    <a:pt x="2716" y="52"/>
                    <a:pt x="2414" y="0"/>
                    <a:pt x="2111" y="0"/>
                  </a:cubicBezTo>
                  <a:close/>
                </a:path>
              </a:pathLst>
            </a:custGeom>
            <a:solidFill>
              <a:srgbClr val="DB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6" name="Google Shape;1660;p41">
              <a:extLst>
                <a:ext uri="{FF2B5EF4-FFF2-40B4-BE49-F238E27FC236}">
                  <a16:creationId xmlns:a16="http://schemas.microsoft.com/office/drawing/2014/main" id="{89C4FB75-124F-4B76-BBA3-F519D89A63D9}"/>
                </a:ext>
              </a:extLst>
            </p:cNvPr>
            <p:cNvSpPr/>
            <p:nvPr/>
          </p:nvSpPr>
          <p:spPr>
            <a:xfrm>
              <a:off x="5904607" y="3346084"/>
              <a:ext cx="59866" cy="29812"/>
            </a:xfrm>
            <a:custGeom>
              <a:avLst/>
              <a:gdLst/>
              <a:ahLst/>
              <a:cxnLst/>
              <a:rect l="l" t="t" r="r" b="b"/>
              <a:pathLst>
                <a:path w="3470" h="1728" extrusionOk="0">
                  <a:moveTo>
                    <a:pt x="1743" y="1"/>
                  </a:moveTo>
                  <a:cubicBezTo>
                    <a:pt x="1449" y="1"/>
                    <a:pt x="1156" y="46"/>
                    <a:pt x="891" y="135"/>
                  </a:cubicBezTo>
                  <a:lnTo>
                    <a:pt x="845" y="158"/>
                  </a:lnTo>
                  <a:cubicBezTo>
                    <a:pt x="388" y="318"/>
                    <a:pt x="92" y="592"/>
                    <a:pt x="0" y="865"/>
                  </a:cubicBezTo>
                  <a:cubicBezTo>
                    <a:pt x="92" y="1139"/>
                    <a:pt x="366" y="1413"/>
                    <a:pt x="822" y="1573"/>
                  </a:cubicBezTo>
                  <a:cubicBezTo>
                    <a:pt x="1096" y="1676"/>
                    <a:pt x="1404" y="1727"/>
                    <a:pt x="1712" y="1727"/>
                  </a:cubicBezTo>
                  <a:cubicBezTo>
                    <a:pt x="2020" y="1727"/>
                    <a:pt x="2329" y="1676"/>
                    <a:pt x="2603" y="1573"/>
                  </a:cubicBezTo>
                  <a:lnTo>
                    <a:pt x="2648" y="1550"/>
                  </a:lnTo>
                  <a:cubicBezTo>
                    <a:pt x="3105" y="1390"/>
                    <a:pt x="3379" y="1139"/>
                    <a:pt x="3470" y="865"/>
                  </a:cubicBezTo>
                  <a:cubicBezTo>
                    <a:pt x="3379" y="569"/>
                    <a:pt x="3105" y="318"/>
                    <a:pt x="2648" y="158"/>
                  </a:cubicBezTo>
                  <a:cubicBezTo>
                    <a:pt x="2366" y="52"/>
                    <a:pt x="2054" y="1"/>
                    <a:pt x="1743" y="1"/>
                  </a:cubicBezTo>
                  <a:close/>
                </a:path>
              </a:pathLst>
            </a:custGeom>
            <a:solidFill>
              <a:srgbClr val="6B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7" name="Google Shape;1661;p41">
              <a:extLst>
                <a:ext uri="{FF2B5EF4-FFF2-40B4-BE49-F238E27FC236}">
                  <a16:creationId xmlns:a16="http://schemas.microsoft.com/office/drawing/2014/main" id="{818720E2-E6FA-468C-938D-2D3C9D6BB9A9}"/>
                </a:ext>
              </a:extLst>
            </p:cNvPr>
            <p:cNvSpPr/>
            <p:nvPr/>
          </p:nvSpPr>
          <p:spPr>
            <a:xfrm>
              <a:off x="5956589" y="3365613"/>
              <a:ext cx="23256" cy="29277"/>
            </a:xfrm>
            <a:custGeom>
              <a:avLst/>
              <a:gdLst/>
              <a:ahLst/>
              <a:cxnLst/>
              <a:rect l="l" t="t" r="r" b="b"/>
              <a:pathLst>
                <a:path w="1348" h="1697" extrusionOk="0">
                  <a:moveTo>
                    <a:pt x="900" y="0"/>
                  </a:moveTo>
                  <a:cubicBezTo>
                    <a:pt x="443" y="0"/>
                    <a:pt x="200" y="413"/>
                    <a:pt x="114" y="646"/>
                  </a:cubicBezTo>
                  <a:cubicBezTo>
                    <a:pt x="114" y="692"/>
                    <a:pt x="137" y="738"/>
                    <a:pt x="183" y="761"/>
                  </a:cubicBezTo>
                  <a:cubicBezTo>
                    <a:pt x="191" y="765"/>
                    <a:pt x="200" y="767"/>
                    <a:pt x="208" y="767"/>
                  </a:cubicBezTo>
                  <a:cubicBezTo>
                    <a:pt x="245" y="767"/>
                    <a:pt x="278" y="729"/>
                    <a:pt x="297" y="692"/>
                  </a:cubicBezTo>
                  <a:cubicBezTo>
                    <a:pt x="297" y="671"/>
                    <a:pt x="439" y="184"/>
                    <a:pt x="893" y="184"/>
                  </a:cubicBezTo>
                  <a:cubicBezTo>
                    <a:pt x="921" y="184"/>
                    <a:pt x="951" y="186"/>
                    <a:pt x="982" y="190"/>
                  </a:cubicBezTo>
                  <a:cubicBezTo>
                    <a:pt x="1164" y="213"/>
                    <a:pt x="1187" y="395"/>
                    <a:pt x="1164" y="487"/>
                  </a:cubicBezTo>
                  <a:cubicBezTo>
                    <a:pt x="1164" y="920"/>
                    <a:pt x="731" y="1514"/>
                    <a:pt x="92" y="1514"/>
                  </a:cubicBezTo>
                  <a:cubicBezTo>
                    <a:pt x="46" y="1537"/>
                    <a:pt x="0" y="1559"/>
                    <a:pt x="0" y="1605"/>
                  </a:cubicBezTo>
                  <a:cubicBezTo>
                    <a:pt x="0" y="1651"/>
                    <a:pt x="46" y="1696"/>
                    <a:pt x="92" y="1696"/>
                  </a:cubicBezTo>
                  <a:cubicBezTo>
                    <a:pt x="868" y="1674"/>
                    <a:pt x="1324" y="966"/>
                    <a:pt x="1347" y="509"/>
                  </a:cubicBezTo>
                  <a:cubicBezTo>
                    <a:pt x="1347" y="236"/>
                    <a:pt x="1233" y="53"/>
                    <a:pt x="1005" y="7"/>
                  </a:cubicBezTo>
                  <a:cubicBezTo>
                    <a:pt x="969" y="3"/>
                    <a:pt x="934" y="0"/>
                    <a:pt x="900" y="0"/>
                  </a:cubicBezTo>
                  <a:close/>
                </a:path>
              </a:pathLst>
            </a:custGeom>
            <a:solidFill>
              <a:srgbClr val="F4E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8" name="Google Shape;1662;p41">
              <a:extLst>
                <a:ext uri="{FF2B5EF4-FFF2-40B4-BE49-F238E27FC236}">
                  <a16:creationId xmlns:a16="http://schemas.microsoft.com/office/drawing/2014/main" id="{501C6B8B-ED91-4947-9508-69499B417A0C}"/>
                </a:ext>
              </a:extLst>
            </p:cNvPr>
            <p:cNvSpPr/>
            <p:nvPr/>
          </p:nvSpPr>
          <p:spPr>
            <a:xfrm>
              <a:off x="6845766" y="3330039"/>
              <a:ext cx="146905" cy="79620"/>
            </a:xfrm>
            <a:custGeom>
              <a:avLst/>
              <a:gdLst/>
              <a:ahLst/>
              <a:cxnLst/>
              <a:rect l="l" t="t" r="r" b="b"/>
              <a:pathLst>
                <a:path w="8515" h="4615" extrusionOk="0">
                  <a:moveTo>
                    <a:pt x="4311" y="1"/>
                  </a:moveTo>
                  <a:cubicBezTo>
                    <a:pt x="3698" y="1"/>
                    <a:pt x="3086" y="98"/>
                    <a:pt x="2535" y="289"/>
                  </a:cubicBezTo>
                  <a:lnTo>
                    <a:pt x="2443" y="335"/>
                  </a:lnTo>
                  <a:cubicBezTo>
                    <a:pt x="24" y="1202"/>
                    <a:pt x="1" y="3416"/>
                    <a:pt x="2420" y="4306"/>
                  </a:cubicBezTo>
                  <a:cubicBezTo>
                    <a:pt x="2980" y="4512"/>
                    <a:pt x="3607" y="4614"/>
                    <a:pt x="4235" y="4614"/>
                  </a:cubicBezTo>
                  <a:cubicBezTo>
                    <a:pt x="4863" y="4614"/>
                    <a:pt x="5490" y="4512"/>
                    <a:pt x="6050" y="4306"/>
                  </a:cubicBezTo>
                  <a:lnTo>
                    <a:pt x="6118" y="4283"/>
                  </a:lnTo>
                  <a:cubicBezTo>
                    <a:pt x="8515" y="3393"/>
                    <a:pt x="8515" y="1202"/>
                    <a:pt x="6141" y="312"/>
                  </a:cubicBezTo>
                  <a:cubicBezTo>
                    <a:pt x="5574" y="103"/>
                    <a:pt x="4942" y="1"/>
                    <a:pt x="4311" y="1"/>
                  </a:cubicBezTo>
                  <a:close/>
                </a:path>
              </a:pathLst>
            </a:custGeom>
            <a:solidFill>
              <a:srgbClr val="CCD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9" name="Google Shape;1663;p41">
              <a:extLst>
                <a:ext uri="{FF2B5EF4-FFF2-40B4-BE49-F238E27FC236}">
                  <a16:creationId xmlns:a16="http://schemas.microsoft.com/office/drawing/2014/main" id="{990C7F87-9752-4B42-87EA-C545BF3E59FB}"/>
                </a:ext>
              </a:extLst>
            </p:cNvPr>
            <p:cNvSpPr/>
            <p:nvPr/>
          </p:nvSpPr>
          <p:spPr>
            <a:xfrm>
              <a:off x="6872938" y="3376758"/>
              <a:ext cx="90990" cy="24033"/>
            </a:xfrm>
            <a:custGeom>
              <a:avLst/>
              <a:gdLst/>
              <a:ahLst/>
              <a:cxnLst/>
              <a:rect l="l" t="t" r="r" b="b"/>
              <a:pathLst>
                <a:path w="5274" h="1393" extrusionOk="0">
                  <a:moveTo>
                    <a:pt x="1" y="0"/>
                  </a:moveTo>
                  <a:cubicBezTo>
                    <a:pt x="161" y="503"/>
                    <a:pt x="617" y="845"/>
                    <a:pt x="1074" y="1050"/>
                  </a:cubicBezTo>
                  <a:cubicBezTo>
                    <a:pt x="1553" y="1256"/>
                    <a:pt x="2055" y="1370"/>
                    <a:pt x="2580" y="1393"/>
                  </a:cubicBezTo>
                  <a:cubicBezTo>
                    <a:pt x="3082" y="1393"/>
                    <a:pt x="3607" y="1301"/>
                    <a:pt x="4087" y="1119"/>
                  </a:cubicBezTo>
                  <a:cubicBezTo>
                    <a:pt x="4566" y="936"/>
                    <a:pt x="5022" y="662"/>
                    <a:pt x="5274" y="206"/>
                  </a:cubicBezTo>
                  <a:lnTo>
                    <a:pt x="5274" y="206"/>
                  </a:lnTo>
                  <a:cubicBezTo>
                    <a:pt x="5000" y="640"/>
                    <a:pt x="4543" y="891"/>
                    <a:pt x="4064" y="1073"/>
                  </a:cubicBezTo>
                  <a:cubicBezTo>
                    <a:pt x="3643" y="1233"/>
                    <a:pt x="3206" y="1306"/>
                    <a:pt x="2766" y="1306"/>
                  </a:cubicBezTo>
                  <a:cubicBezTo>
                    <a:pt x="2704" y="1306"/>
                    <a:pt x="2642" y="1304"/>
                    <a:pt x="2580" y="1301"/>
                  </a:cubicBezTo>
                  <a:cubicBezTo>
                    <a:pt x="2078" y="1301"/>
                    <a:pt x="1553" y="1210"/>
                    <a:pt x="1096" y="1005"/>
                  </a:cubicBezTo>
                  <a:cubicBezTo>
                    <a:pt x="640" y="799"/>
                    <a:pt x="206" y="480"/>
                    <a:pt x="1" y="0"/>
                  </a:cubicBezTo>
                  <a:close/>
                </a:path>
              </a:pathLst>
            </a:custGeom>
            <a:solidFill>
              <a:srgbClr val="BC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0" name="Google Shape;1664;p41">
              <a:extLst>
                <a:ext uri="{FF2B5EF4-FFF2-40B4-BE49-F238E27FC236}">
                  <a16:creationId xmlns:a16="http://schemas.microsoft.com/office/drawing/2014/main" id="{CD5CF186-4C9F-4CF0-AEDD-1DFD25268834}"/>
                </a:ext>
              </a:extLst>
            </p:cNvPr>
            <p:cNvSpPr/>
            <p:nvPr/>
          </p:nvSpPr>
          <p:spPr>
            <a:xfrm>
              <a:off x="6877269" y="3338958"/>
              <a:ext cx="87832" cy="22066"/>
            </a:xfrm>
            <a:custGeom>
              <a:avLst/>
              <a:gdLst/>
              <a:ahLst/>
              <a:cxnLst/>
              <a:rect l="l" t="t" r="r" b="b"/>
              <a:pathLst>
                <a:path w="5091" h="1279" extrusionOk="0">
                  <a:moveTo>
                    <a:pt x="2626" y="0"/>
                  </a:moveTo>
                  <a:cubicBezTo>
                    <a:pt x="2147" y="0"/>
                    <a:pt x="1644" y="69"/>
                    <a:pt x="1188" y="228"/>
                  </a:cubicBezTo>
                  <a:cubicBezTo>
                    <a:pt x="731" y="365"/>
                    <a:pt x="298" y="616"/>
                    <a:pt x="1" y="1005"/>
                  </a:cubicBezTo>
                  <a:cubicBezTo>
                    <a:pt x="320" y="639"/>
                    <a:pt x="754" y="411"/>
                    <a:pt x="1211" y="274"/>
                  </a:cubicBezTo>
                  <a:cubicBezTo>
                    <a:pt x="1609" y="155"/>
                    <a:pt x="2025" y="87"/>
                    <a:pt x="2443" y="87"/>
                  </a:cubicBezTo>
                  <a:cubicBezTo>
                    <a:pt x="2504" y="87"/>
                    <a:pt x="2565" y="89"/>
                    <a:pt x="2626" y="92"/>
                  </a:cubicBezTo>
                  <a:cubicBezTo>
                    <a:pt x="3105" y="114"/>
                    <a:pt x="3585" y="206"/>
                    <a:pt x="4018" y="388"/>
                  </a:cubicBezTo>
                  <a:cubicBezTo>
                    <a:pt x="4452" y="571"/>
                    <a:pt x="4863" y="845"/>
                    <a:pt x="5091" y="1278"/>
                  </a:cubicBezTo>
                  <a:cubicBezTo>
                    <a:pt x="4886" y="845"/>
                    <a:pt x="4475" y="525"/>
                    <a:pt x="4041" y="320"/>
                  </a:cubicBezTo>
                  <a:cubicBezTo>
                    <a:pt x="3607" y="137"/>
                    <a:pt x="3105" y="23"/>
                    <a:pt x="2626" y="0"/>
                  </a:cubicBezTo>
                  <a:close/>
                </a:path>
              </a:pathLst>
            </a:custGeom>
            <a:solidFill>
              <a:srgbClr val="BC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1" name="Google Shape;1665;p41">
              <a:extLst>
                <a:ext uri="{FF2B5EF4-FFF2-40B4-BE49-F238E27FC236}">
                  <a16:creationId xmlns:a16="http://schemas.microsoft.com/office/drawing/2014/main" id="{A1C9B61D-2B66-4A8C-9F87-C67D7C9D9B3D}"/>
                </a:ext>
              </a:extLst>
            </p:cNvPr>
            <p:cNvSpPr/>
            <p:nvPr/>
          </p:nvSpPr>
          <p:spPr>
            <a:xfrm>
              <a:off x="6886723" y="3336198"/>
              <a:ext cx="64990" cy="50032"/>
            </a:xfrm>
            <a:custGeom>
              <a:avLst/>
              <a:gdLst/>
              <a:ahLst/>
              <a:cxnLst/>
              <a:rect l="l" t="t" r="r" b="b"/>
              <a:pathLst>
                <a:path w="3767" h="2900" extrusionOk="0">
                  <a:moveTo>
                    <a:pt x="1" y="0"/>
                  </a:moveTo>
                  <a:lnTo>
                    <a:pt x="412" y="2078"/>
                  </a:lnTo>
                  <a:cubicBezTo>
                    <a:pt x="480" y="2351"/>
                    <a:pt x="708" y="2625"/>
                    <a:pt x="1142" y="2762"/>
                  </a:cubicBezTo>
                  <a:cubicBezTo>
                    <a:pt x="1370" y="2854"/>
                    <a:pt x="1627" y="2899"/>
                    <a:pt x="1884" y="2899"/>
                  </a:cubicBezTo>
                  <a:cubicBezTo>
                    <a:pt x="2141" y="2899"/>
                    <a:pt x="2397" y="2854"/>
                    <a:pt x="2626" y="2762"/>
                  </a:cubicBezTo>
                  <a:lnTo>
                    <a:pt x="2648" y="2762"/>
                  </a:lnTo>
                  <a:cubicBezTo>
                    <a:pt x="3082" y="2603"/>
                    <a:pt x="3333" y="2329"/>
                    <a:pt x="3379" y="2055"/>
                  </a:cubicBezTo>
                  <a:lnTo>
                    <a:pt x="3767" y="9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E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2" name="Google Shape;1666;p41">
              <a:extLst>
                <a:ext uri="{FF2B5EF4-FFF2-40B4-BE49-F238E27FC236}">
                  <a16:creationId xmlns:a16="http://schemas.microsoft.com/office/drawing/2014/main" id="{A2828B34-11F7-4F46-864D-E89B9BE05BDE}"/>
                </a:ext>
              </a:extLst>
            </p:cNvPr>
            <p:cNvSpPr/>
            <p:nvPr/>
          </p:nvSpPr>
          <p:spPr>
            <a:xfrm>
              <a:off x="6881219" y="3315478"/>
              <a:ext cx="76015" cy="41406"/>
            </a:xfrm>
            <a:custGeom>
              <a:avLst/>
              <a:gdLst/>
              <a:ahLst/>
              <a:cxnLst/>
              <a:rect l="l" t="t" r="r" b="b"/>
              <a:pathLst>
                <a:path w="4406" h="2400" extrusionOk="0">
                  <a:moveTo>
                    <a:pt x="2223" y="0"/>
                  </a:moveTo>
                  <a:cubicBezTo>
                    <a:pt x="1912" y="0"/>
                    <a:pt x="1602" y="51"/>
                    <a:pt x="1324" y="151"/>
                  </a:cubicBezTo>
                  <a:lnTo>
                    <a:pt x="1278" y="174"/>
                  </a:lnTo>
                  <a:cubicBezTo>
                    <a:pt x="23" y="631"/>
                    <a:pt x="0" y="1772"/>
                    <a:pt x="1256" y="2229"/>
                  </a:cubicBezTo>
                  <a:cubicBezTo>
                    <a:pt x="1541" y="2343"/>
                    <a:pt x="1866" y="2400"/>
                    <a:pt x="2191" y="2400"/>
                  </a:cubicBezTo>
                  <a:cubicBezTo>
                    <a:pt x="2517" y="2400"/>
                    <a:pt x="2842" y="2343"/>
                    <a:pt x="3127" y="2229"/>
                  </a:cubicBezTo>
                  <a:lnTo>
                    <a:pt x="3173" y="2206"/>
                  </a:lnTo>
                  <a:cubicBezTo>
                    <a:pt x="4405" y="1749"/>
                    <a:pt x="4405" y="631"/>
                    <a:pt x="3173" y="174"/>
                  </a:cubicBezTo>
                  <a:cubicBezTo>
                    <a:pt x="2880" y="57"/>
                    <a:pt x="2551" y="0"/>
                    <a:pt x="2223" y="0"/>
                  </a:cubicBezTo>
                  <a:close/>
                </a:path>
              </a:pathLst>
            </a:custGeom>
            <a:solidFill>
              <a:srgbClr val="F4E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3" name="Google Shape;1667;p41">
              <a:extLst>
                <a:ext uri="{FF2B5EF4-FFF2-40B4-BE49-F238E27FC236}">
                  <a16:creationId xmlns:a16="http://schemas.microsoft.com/office/drawing/2014/main" id="{7F47D65E-FF99-4807-805F-D0784FE29F9D}"/>
                </a:ext>
              </a:extLst>
            </p:cNvPr>
            <p:cNvSpPr/>
            <p:nvPr/>
          </p:nvSpPr>
          <p:spPr>
            <a:xfrm>
              <a:off x="6883583" y="3316599"/>
              <a:ext cx="71684" cy="38025"/>
            </a:xfrm>
            <a:custGeom>
              <a:avLst/>
              <a:gdLst/>
              <a:ahLst/>
              <a:cxnLst/>
              <a:rect l="l" t="t" r="r" b="b"/>
              <a:pathLst>
                <a:path w="4155" h="2204" extrusionOk="0">
                  <a:moveTo>
                    <a:pt x="2111" y="1"/>
                  </a:moveTo>
                  <a:cubicBezTo>
                    <a:pt x="1809" y="1"/>
                    <a:pt x="1507" y="52"/>
                    <a:pt x="1233" y="155"/>
                  </a:cubicBezTo>
                  <a:lnTo>
                    <a:pt x="1187" y="155"/>
                  </a:lnTo>
                  <a:cubicBezTo>
                    <a:pt x="0" y="566"/>
                    <a:pt x="0" y="1639"/>
                    <a:pt x="1164" y="2049"/>
                  </a:cubicBezTo>
                  <a:cubicBezTo>
                    <a:pt x="1438" y="2152"/>
                    <a:pt x="1746" y="2204"/>
                    <a:pt x="2054" y="2204"/>
                  </a:cubicBezTo>
                  <a:cubicBezTo>
                    <a:pt x="2363" y="2204"/>
                    <a:pt x="2671" y="2152"/>
                    <a:pt x="2945" y="2049"/>
                  </a:cubicBezTo>
                  <a:lnTo>
                    <a:pt x="2990" y="2049"/>
                  </a:lnTo>
                  <a:cubicBezTo>
                    <a:pt x="4154" y="1616"/>
                    <a:pt x="4154" y="566"/>
                    <a:pt x="2990" y="155"/>
                  </a:cubicBezTo>
                  <a:cubicBezTo>
                    <a:pt x="2716" y="52"/>
                    <a:pt x="2414" y="1"/>
                    <a:pt x="2111" y="1"/>
                  </a:cubicBezTo>
                  <a:close/>
                </a:path>
              </a:pathLst>
            </a:custGeom>
            <a:solidFill>
              <a:srgbClr val="DB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4" name="Google Shape;1668;p41">
              <a:extLst>
                <a:ext uri="{FF2B5EF4-FFF2-40B4-BE49-F238E27FC236}">
                  <a16:creationId xmlns:a16="http://schemas.microsoft.com/office/drawing/2014/main" id="{04A84C49-6C37-4BFB-9337-6435A75DA4C2}"/>
                </a:ext>
              </a:extLst>
            </p:cNvPr>
            <p:cNvSpPr/>
            <p:nvPr/>
          </p:nvSpPr>
          <p:spPr>
            <a:xfrm>
              <a:off x="6889483" y="3324828"/>
              <a:ext cx="59866" cy="29795"/>
            </a:xfrm>
            <a:custGeom>
              <a:avLst/>
              <a:gdLst/>
              <a:ahLst/>
              <a:cxnLst/>
              <a:rect l="l" t="t" r="r" b="b"/>
              <a:pathLst>
                <a:path w="3470" h="1727" extrusionOk="0">
                  <a:moveTo>
                    <a:pt x="1743" y="0"/>
                  </a:moveTo>
                  <a:cubicBezTo>
                    <a:pt x="1449" y="0"/>
                    <a:pt x="1157" y="46"/>
                    <a:pt x="891" y="134"/>
                  </a:cubicBezTo>
                  <a:lnTo>
                    <a:pt x="845" y="157"/>
                  </a:lnTo>
                  <a:cubicBezTo>
                    <a:pt x="389" y="317"/>
                    <a:pt x="92" y="591"/>
                    <a:pt x="1" y="865"/>
                  </a:cubicBezTo>
                  <a:cubicBezTo>
                    <a:pt x="92" y="1162"/>
                    <a:pt x="366" y="1413"/>
                    <a:pt x="822" y="1572"/>
                  </a:cubicBezTo>
                  <a:cubicBezTo>
                    <a:pt x="1096" y="1675"/>
                    <a:pt x="1404" y="1727"/>
                    <a:pt x="1712" y="1727"/>
                  </a:cubicBezTo>
                  <a:cubicBezTo>
                    <a:pt x="2021" y="1727"/>
                    <a:pt x="2329" y="1675"/>
                    <a:pt x="2603" y="1572"/>
                  </a:cubicBezTo>
                  <a:lnTo>
                    <a:pt x="2648" y="1572"/>
                  </a:lnTo>
                  <a:cubicBezTo>
                    <a:pt x="3105" y="1390"/>
                    <a:pt x="3379" y="1139"/>
                    <a:pt x="3470" y="865"/>
                  </a:cubicBezTo>
                  <a:cubicBezTo>
                    <a:pt x="3379" y="568"/>
                    <a:pt x="3105" y="317"/>
                    <a:pt x="2648" y="157"/>
                  </a:cubicBezTo>
                  <a:cubicBezTo>
                    <a:pt x="2366" y="52"/>
                    <a:pt x="2054" y="0"/>
                    <a:pt x="1743" y="0"/>
                  </a:cubicBezTo>
                  <a:close/>
                </a:path>
              </a:pathLst>
            </a:custGeom>
            <a:solidFill>
              <a:srgbClr val="6B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5" name="Google Shape;1669;p41">
              <a:extLst>
                <a:ext uri="{FF2B5EF4-FFF2-40B4-BE49-F238E27FC236}">
                  <a16:creationId xmlns:a16="http://schemas.microsoft.com/office/drawing/2014/main" id="{BB9E387A-B1B7-45AB-869C-161443672241}"/>
                </a:ext>
              </a:extLst>
            </p:cNvPr>
            <p:cNvSpPr/>
            <p:nvPr/>
          </p:nvSpPr>
          <p:spPr>
            <a:xfrm>
              <a:off x="6941465" y="3344410"/>
              <a:ext cx="23256" cy="29208"/>
            </a:xfrm>
            <a:custGeom>
              <a:avLst/>
              <a:gdLst/>
              <a:ahLst/>
              <a:cxnLst/>
              <a:rect l="l" t="t" r="r" b="b"/>
              <a:pathLst>
                <a:path w="1348" h="1693" extrusionOk="0">
                  <a:moveTo>
                    <a:pt x="929" y="0"/>
                  </a:moveTo>
                  <a:cubicBezTo>
                    <a:pt x="453" y="0"/>
                    <a:pt x="201" y="404"/>
                    <a:pt x="115" y="643"/>
                  </a:cubicBezTo>
                  <a:cubicBezTo>
                    <a:pt x="115" y="689"/>
                    <a:pt x="137" y="734"/>
                    <a:pt x="183" y="757"/>
                  </a:cubicBezTo>
                  <a:cubicBezTo>
                    <a:pt x="191" y="761"/>
                    <a:pt x="200" y="763"/>
                    <a:pt x="208" y="763"/>
                  </a:cubicBezTo>
                  <a:cubicBezTo>
                    <a:pt x="245" y="763"/>
                    <a:pt x="279" y="726"/>
                    <a:pt x="297" y="689"/>
                  </a:cubicBezTo>
                  <a:cubicBezTo>
                    <a:pt x="297" y="667"/>
                    <a:pt x="439" y="180"/>
                    <a:pt x="893" y="180"/>
                  </a:cubicBezTo>
                  <a:cubicBezTo>
                    <a:pt x="922" y="180"/>
                    <a:pt x="951" y="182"/>
                    <a:pt x="982" y="186"/>
                  </a:cubicBezTo>
                  <a:cubicBezTo>
                    <a:pt x="1165" y="209"/>
                    <a:pt x="1187" y="392"/>
                    <a:pt x="1165" y="483"/>
                  </a:cubicBezTo>
                  <a:cubicBezTo>
                    <a:pt x="1142" y="917"/>
                    <a:pt x="731" y="1510"/>
                    <a:pt x="92" y="1510"/>
                  </a:cubicBezTo>
                  <a:cubicBezTo>
                    <a:pt x="46" y="1533"/>
                    <a:pt x="0" y="1556"/>
                    <a:pt x="0" y="1602"/>
                  </a:cubicBezTo>
                  <a:cubicBezTo>
                    <a:pt x="0" y="1647"/>
                    <a:pt x="46" y="1693"/>
                    <a:pt x="92" y="1693"/>
                  </a:cubicBezTo>
                  <a:cubicBezTo>
                    <a:pt x="868" y="1670"/>
                    <a:pt x="1324" y="962"/>
                    <a:pt x="1347" y="506"/>
                  </a:cubicBezTo>
                  <a:cubicBezTo>
                    <a:pt x="1347" y="232"/>
                    <a:pt x="1233" y="49"/>
                    <a:pt x="1005" y="4"/>
                  </a:cubicBezTo>
                  <a:cubicBezTo>
                    <a:pt x="979" y="2"/>
                    <a:pt x="954" y="0"/>
                    <a:pt x="929" y="0"/>
                  </a:cubicBezTo>
                  <a:close/>
                </a:path>
              </a:pathLst>
            </a:custGeom>
            <a:solidFill>
              <a:srgbClr val="F4E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6" name="Google Shape;1670;p41">
              <a:extLst>
                <a:ext uri="{FF2B5EF4-FFF2-40B4-BE49-F238E27FC236}">
                  <a16:creationId xmlns:a16="http://schemas.microsoft.com/office/drawing/2014/main" id="{BDA7674A-8F7F-45AB-9DC5-226C34F9AC0D}"/>
                </a:ext>
              </a:extLst>
            </p:cNvPr>
            <p:cNvSpPr/>
            <p:nvPr/>
          </p:nvSpPr>
          <p:spPr>
            <a:xfrm>
              <a:off x="6563428" y="3100701"/>
              <a:ext cx="356005" cy="205978"/>
            </a:xfrm>
            <a:custGeom>
              <a:avLst/>
              <a:gdLst/>
              <a:ahLst/>
              <a:cxnLst/>
              <a:rect l="l" t="t" r="r" b="b"/>
              <a:pathLst>
                <a:path w="20635" h="11939" extrusionOk="0">
                  <a:moveTo>
                    <a:pt x="12417" y="1"/>
                  </a:moveTo>
                  <a:lnTo>
                    <a:pt x="0" y="7122"/>
                  </a:lnTo>
                  <a:lnTo>
                    <a:pt x="8263" y="11939"/>
                  </a:lnTo>
                  <a:lnTo>
                    <a:pt x="20634" y="4794"/>
                  </a:lnTo>
                  <a:lnTo>
                    <a:pt x="12417" y="1"/>
                  </a:lnTo>
                  <a:close/>
                </a:path>
              </a:pathLst>
            </a:custGeom>
            <a:solidFill>
              <a:srgbClr val="FFF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" name="Google Shape;1671;p41">
              <a:extLst>
                <a:ext uri="{FF2B5EF4-FFF2-40B4-BE49-F238E27FC236}">
                  <a16:creationId xmlns:a16="http://schemas.microsoft.com/office/drawing/2014/main" id="{30190A9B-8D7E-4872-8C8F-95EF5DC02B42}"/>
                </a:ext>
              </a:extLst>
            </p:cNvPr>
            <p:cNvSpPr/>
            <p:nvPr/>
          </p:nvSpPr>
          <p:spPr>
            <a:xfrm>
              <a:off x="6563428" y="3223574"/>
              <a:ext cx="142557" cy="137451"/>
            </a:xfrm>
            <a:custGeom>
              <a:avLst/>
              <a:gdLst/>
              <a:ahLst/>
              <a:cxnLst/>
              <a:rect l="l" t="t" r="r" b="b"/>
              <a:pathLst>
                <a:path w="8263" h="7967" extrusionOk="0">
                  <a:moveTo>
                    <a:pt x="0" y="0"/>
                  </a:moveTo>
                  <a:lnTo>
                    <a:pt x="0" y="3173"/>
                  </a:lnTo>
                  <a:lnTo>
                    <a:pt x="8240" y="7966"/>
                  </a:lnTo>
                  <a:lnTo>
                    <a:pt x="8263" y="48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F4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" name="Google Shape;1672;p41">
              <a:extLst>
                <a:ext uri="{FF2B5EF4-FFF2-40B4-BE49-F238E27FC236}">
                  <a16:creationId xmlns:a16="http://schemas.microsoft.com/office/drawing/2014/main" id="{2D639637-63AE-4884-8289-2A819AEE7C7C}"/>
                </a:ext>
              </a:extLst>
            </p:cNvPr>
            <p:cNvSpPr/>
            <p:nvPr/>
          </p:nvSpPr>
          <p:spPr>
            <a:xfrm>
              <a:off x="6705589" y="3183410"/>
              <a:ext cx="213845" cy="177614"/>
            </a:xfrm>
            <a:custGeom>
              <a:avLst/>
              <a:gdLst/>
              <a:ahLst/>
              <a:cxnLst/>
              <a:rect l="l" t="t" r="r" b="b"/>
              <a:pathLst>
                <a:path w="12395" h="10295" extrusionOk="0">
                  <a:moveTo>
                    <a:pt x="12394" y="0"/>
                  </a:moveTo>
                  <a:lnTo>
                    <a:pt x="23" y="7145"/>
                  </a:lnTo>
                  <a:lnTo>
                    <a:pt x="0" y="10294"/>
                  </a:lnTo>
                  <a:lnTo>
                    <a:pt x="12394" y="2831"/>
                  </a:lnTo>
                  <a:lnTo>
                    <a:pt x="12394" y="0"/>
                  </a:lnTo>
                  <a:close/>
                </a:path>
              </a:pathLst>
            </a:custGeom>
            <a:solidFill>
              <a:srgbClr val="F7F4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" name="Google Shape;1673;p41">
              <a:extLst>
                <a:ext uri="{FF2B5EF4-FFF2-40B4-BE49-F238E27FC236}">
                  <a16:creationId xmlns:a16="http://schemas.microsoft.com/office/drawing/2014/main" id="{AD9DAF80-B67B-4A0A-9193-D27FF451C47C}"/>
                </a:ext>
              </a:extLst>
            </p:cNvPr>
            <p:cNvSpPr/>
            <p:nvPr/>
          </p:nvSpPr>
          <p:spPr>
            <a:xfrm>
              <a:off x="6772132" y="3112122"/>
              <a:ext cx="127220" cy="71305"/>
            </a:xfrm>
            <a:custGeom>
              <a:avLst/>
              <a:gdLst/>
              <a:ahLst/>
              <a:cxnLst/>
              <a:rect l="l" t="t" r="r" b="b"/>
              <a:pathLst>
                <a:path w="7374" h="4133" extrusionOk="0">
                  <a:moveTo>
                    <a:pt x="1" y="1"/>
                  </a:moveTo>
                  <a:lnTo>
                    <a:pt x="1" y="1"/>
                  </a:lnTo>
                  <a:cubicBezTo>
                    <a:pt x="1210" y="731"/>
                    <a:pt x="2443" y="1416"/>
                    <a:pt x="3675" y="2124"/>
                  </a:cubicBezTo>
                  <a:cubicBezTo>
                    <a:pt x="4908" y="2786"/>
                    <a:pt x="6118" y="3493"/>
                    <a:pt x="7373" y="4132"/>
                  </a:cubicBezTo>
                  <a:cubicBezTo>
                    <a:pt x="6163" y="3402"/>
                    <a:pt x="4931" y="2740"/>
                    <a:pt x="3721" y="2032"/>
                  </a:cubicBezTo>
                  <a:cubicBezTo>
                    <a:pt x="2489" y="1348"/>
                    <a:pt x="1256" y="663"/>
                    <a:pt x="1" y="1"/>
                  </a:cubicBezTo>
                  <a:close/>
                </a:path>
              </a:pathLst>
            </a:custGeom>
            <a:solidFill>
              <a:srgbClr val="E8E9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" name="Google Shape;1674;p41">
              <a:extLst>
                <a:ext uri="{FF2B5EF4-FFF2-40B4-BE49-F238E27FC236}">
                  <a16:creationId xmlns:a16="http://schemas.microsoft.com/office/drawing/2014/main" id="{65B7AABF-3A52-4458-AC2F-D0F9E669A817}"/>
                </a:ext>
              </a:extLst>
            </p:cNvPr>
            <p:cNvSpPr/>
            <p:nvPr/>
          </p:nvSpPr>
          <p:spPr>
            <a:xfrm>
              <a:off x="6763471" y="3118816"/>
              <a:ext cx="126823" cy="71305"/>
            </a:xfrm>
            <a:custGeom>
              <a:avLst/>
              <a:gdLst/>
              <a:ahLst/>
              <a:cxnLst/>
              <a:rect l="l" t="t" r="r" b="b"/>
              <a:pathLst>
                <a:path w="7351" h="4133" extrusionOk="0">
                  <a:moveTo>
                    <a:pt x="0" y="1"/>
                  </a:moveTo>
                  <a:cubicBezTo>
                    <a:pt x="1210" y="731"/>
                    <a:pt x="2443" y="1416"/>
                    <a:pt x="3652" y="2124"/>
                  </a:cubicBezTo>
                  <a:cubicBezTo>
                    <a:pt x="4885" y="2786"/>
                    <a:pt x="6118" y="3493"/>
                    <a:pt x="7350" y="4132"/>
                  </a:cubicBezTo>
                  <a:cubicBezTo>
                    <a:pt x="6140" y="3425"/>
                    <a:pt x="4908" y="2740"/>
                    <a:pt x="3698" y="2032"/>
                  </a:cubicBezTo>
                  <a:cubicBezTo>
                    <a:pt x="2466" y="1370"/>
                    <a:pt x="1256" y="663"/>
                    <a:pt x="0" y="1"/>
                  </a:cubicBezTo>
                  <a:close/>
                </a:path>
              </a:pathLst>
            </a:custGeom>
            <a:solidFill>
              <a:srgbClr val="E8E9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1" name="Google Shape;1675;p41">
              <a:extLst>
                <a:ext uri="{FF2B5EF4-FFF2-40B4-BE49-F238E27FC236}">
                  <a16:creationId xmlns:a16="http://schemas.microsoft.com/office/drawing/2014/main" id="{6FB00775-5EC9-499D-939E-E0917EB4BC1E}"/>
                </a:ext>
              </a:extLst>
            </p:cNvPr>
            <p:cNvSpPr/>
            <p:nvPr/>
          </p:nvSpPr>
          <p:spPr>
            <a:xfrm>
              <a:off x="6752844" y="3125131"/>
              <a:ext cx="126806" cy="71287"/>
            </a:xfrm>
            <a:custGeom>
              <a:avLst/>
              <a:gdLst/>
              <a:ahLst/>
              <a:cxnLst/>
              <a:rect l="l" t="t" r="r" b="b"/>
              <a:pathLst>
                <a:path w="7350" h="4132" extrusionOk="0">
                  <a:moveTo>
                    <a:pt x="0" y="0"/>
                  </a:moveTo>
                  <a:cubicBezTo>
                    <a:pt x="1210" y="730"/>
                    <a:pt x="2442" y="1392"/>
                    <a:pt x="3652" y="2100"/>
                  </a:cubicBezTo>
                  <a:cubicBezTo>
                    <a:pt x="4885" y="2785"/>
                    <a:pt x="6117" y="3470"/>
                    <a:pt x="7350" y="4131"/>
                  </a:cubicBezTo>
                  <a:cubicBezTo>
                    <a:pt x="6163" y="3401"/>
                    <a:pt x="4930" y="2716"/>
                    <a:pt x="3698" y="2032"/>
                  </a:cubicBezTo>
                  <a:cubicBezTo>
                    <a:pt x="2465" y="1347"/>
                    <a:pt x="1256" y="639"/>
                    <a:pt x="0" y="0"/>
                  </a:cubicBezTo>
                  <a:close/>
                </a:path>
              </a:pathLst>
            </a:custGeom>
            <a:solidFill>
              <a:srgbClr val="E8E9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2" name="Google Shape;1676;p41">
              <a:extLst>
                <a:ext uri="{FF2B5EF4-FFF2-40B4-BE49-F238E27FC236}">
                  <a16:creationId xmlns:a16="http://schemas.microsoft.com/office/drawing/2014/main" id="{0BE81940-7971-4972-BDA5-0F474B8DD004}"/>
                </a:ext>
              </a:extLst>
            </p:cNvPr>
            <p:cNvSpPr/>
            <p:nvPr/>
          </p:nvSpPr>
          <p:spPr>
            <a:xfrm>
              <a:off x="6741819" y="3130238"/>
              <a:ext cx="126806" cy="71305"/>
            </a:xfrm>
            <a:custGeom>
              <a:avLst/>
              <a:gdLst/>
              <a:ahLst/>
              <a:cxnLst/>
              <a:rect l="l" t="t" r="r" b="b"/>
              <a:pathLst>
                <a:path w="7350" h="4133" extrusionOk="0">
                  <a:moveTo>
                    <a:pt x="0" y="1"/>
                  </a:moveTo>
                  <a:cubicBezTo>
                    <a:pt x="1210" y="708"/>
                    <a:pt x="2442" y="1393"/>
                    <a:pt x="3652" y="2101"/>
                  </a:cubicBezTo>
                  <a:cubicBezTo>
                    <a:pt x="4885" y="2785"/>
                    <a:pt x="6094" y="3470"/>
                    <a:pt x="7350" y="4132"/>
                  </a:cubicBezTo>
                  <a:cubicBezTo>
                    <a:pt x="6140" y="3402"/>
                    <a:pt x="4907" y="2717"/>
                    <a:pt x="3698" y="2009"/>
                  </a:cubicBezTo>
                  <a:cubicBezTo>
                    <a:pt x="2465" y="1348"/>
                    <a:pt x="1233" y="640"/>
                    <a:pt x="0" y="1"/>
                  </a:cubicBezTo>
                  <a:close/>
                </a:path>
              </a:pathLst>
            </a:custGeom>
            <a:solidFill>
              <a:srgbClr val="E8E9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3" name="Google Shape;1677;p41">
              <a:extLst>
                <a:ext uri="{FF2B5EF4-FFF2-40B4-BE49-F238E27FC236}">
                  <a16:creationId xmlns:a16="http://schemas.microsoft.com/office/drawing/2014/main" id="{DF8C65F8-F699-428E-AF25-4DC4316DD43B}"/>
                </a:ext>
              </a:extLst>
            </p:cNvPr>
            <p:cNvSpPr/>
            <p:nvPr/>
          </p:nvSpPr>
          <p:spPr>
            <a:xfrm>
              <a:off x="6713059" y="3148749"/>
              <a:ext cx="126823" cy="71287"/>
            </a:xfrm>
            <a:custGeom>
              <a:avLst/>
              <a:gdLst/>
              <a:ahLst/>
              <a:cxnLst/>
              <a:rect l="l" t="t" r="r" b="b"/>
              <a:pathLst>
                <a:path w="7351" h="4132" extrusionOk="0">
                  <a:moveTo>
                    <a:pt x="1" y="1"/>
                  </a:moveTo>
                  <a:cubicBezTo>
                    <a:pt x="1211" y="731"/>
                    <a:pt x="2420" y="1393"/>
                    <a:pt x="3653" y="2101"/>
                  </a:cubicBezTo>
                  <a:cubicBezTo>
                    <a:pt x="4885" y="2785"/>
                    <a:pt x="6095" y="3470"/>
                    <a:pt x="7351" y="4132"/>
                  </a:cubicBezTo>
                  <a:cubicBezTo>
                    <a:pt x="6141" y="3402"/>
                    <a:pt x="4908" y="2717"/>
                    <a:pt x="3698" y="2032"/>
                  </a:cubicBezTo>
                  <a:cubicBezTo>
                    <a:pt x="2466" y="1347"/>
                    <a:pt x="1233" y="663"/>
                    <a:pt x="1" y="1"/>
                  </a:cubicBezTo>
                  <a:close/>
                </a:path>
              </a:pathLst>
            </a:custGeom>
            <a:solidFill>
              <a:srgbClr val="E8E9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4" name="Google Shape;1678;p41">
              <a:extLst>
                <a:ext uri="{FF2B5EF4-FFF2-40B4-BE49-F238E27FC236}">
                  <a16:creationId xmlns:a16="http://schemas.microsoft.com/office/drawing/2014/main" id="{78F23372-697B-4816-B7E8-9A0CFED631B8}"/>
                </a:ext>
              </a:extLst>
            </p:cNvPr>
            <p:cNvSpPr/>
            <p:nvPr/>
          </p:nvSpPr>
          <p:spPr>
            <a:xfrm>
              <a:off x="6733538" y="3136552"/>
              <a:ext cx="126823" cy="71287"/>
            </a:xfrm>
            <a:custGeom>
              <a:avLst/>
              <a:gdLst/>
              <a:ahLst/>
              <a:cxnLst/>
              <a:rect l="l" t="t" r="r" b="b"/>
              <a:pathLst>
                <a:path w="7351" h="4132" extrusionOk="0">
                  <a:moveTo>
                    <a:pt x="1" y="0"/>
                  </a:moveTo>
                  <a:lnTo>
                    <a:pt x="1" y="0"/>
                  </a:lnTo>
                  <a:cubicBezTo>
                    <a:pt x="1210" y="708"/>
                    <a:pt x="2443" y="1392"/>
                    <a:pt x="3653" y="2100"/>
                  </a:cubicBezTo>
                  <a:cubicBezTo>
                    <a:pt x="4885" y="2762"/>
                    <a:pt x="6118" y="3469"/>
                    <a:pt x="7350" y="4131"/>
                  </a:cubicBezTo>
                  <a:cubicBezTo>
                    <a:pt x="6164" y="3401"/>
                    <a:pt x="4931" y="2716"/>
                    <a:pt x="3698" y="2009"/>
                  </a:cubicBezTo>
                  <a:cubicBezTo>
                    <a:pt x="2466" y="1347"/>
                    <a:pt x="1256" y="639"/>
                    <a:pt x="1" y="0"/>
                  </a:cubicBezTo>
                  <a:close/>
                </a:path>
              </a:pathLst>
            </a:custGeom>
            <a:solidFill>
              <a:srgbClr val="E8E9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5" name="Google Shape;1679;p41">
              <a:extLst>
                <a:ext uri="{FF2B5EF4-FFF2-40B4-BE49-F238E27FC236}">
                  <a16:creationId xmlns:a16="http://schemas.microsoft.com/office/drawing/2014/main" id="{82BAEC64-CE82-4334-AA4F-C61672A452FA}"/>
                </a:ext>
              </a:extLst>
            </p:cNvPr>
            <p:cNvSpPr/>
            <p:nvPr/>
          </p:nvSpPr>
          <p:spPr>
            <a:xfrm>
              <a:off x="6722911" y="3142849"/>
              <a:ext cx="126823" cy="71287"/>
            </a:xfrm>
            <a:custGeom>
              <a:avLst/>
              <a:gdLst/>
              <a:ahLst/>
              <a:cxnLst/>
              <a:rect l="l" t="t" r="r" b="b"/>
              <a:pathLst>
                <a:path w="7351" h="4132" extrusionOk="0">
                  <a:moveTo>
                    <a:pt x="0" y="0"/>
                  </a:moveTo>
                  <a:cubicBezTo>
                    <a:pt x="1210" y="731"/>
                    <a:pt x="2443" y="1415"/>
                    <a:pt x="3652" y="2100"/>
                  </a:cubicBezTo>
                  <a:cubicBezTo>
                    <a:pt x="4885" y="2785"/>
                    <a:pt x="6118" y="3470"/>
                    <a:pt x="7350" y="4132"/>
                  </a:cubicBezTo>
                  <a:cubicBezTo>
                    <a:pt x="6140" y="3401"/>
                    <a:pt x="4908" y="2739"/>
                    <a:pt x="3698" y="2032"/>
                  </a:cubicBezTo>
                  <a:cubicBezTo>
                    <a:pt x="2466" y="1347"/>
                    <a:pt x="1256" y="662"/>
                    <a:pt x="0" y="0"/>
                  </a:cubicBezTo>
                  <a:close/>
                </a:path>
              </a:pathLst>
            </a:custGeom>
            <a:solidFill>
              <a:srgbClr val="E8E9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6" name="Google Shape;1680;p41">
              <a:extLst>
                <a:ext uri="{FF2B5EF4-FFF2-40B4-BE49-F238E27FC236}">
                  <a16:creationId xmlns:a16="http://schemas.microsoft.com/office/drawing/2014/main" id="{6C1CF695-AA33-460F-A8FC-24DB25613BF8}"/>
                </a:ext>
              </a:extLst>
            </p:cNvPr>
            <p:cNvSpPr/>
            <p:nvPr/>
          </p:nvSpPr>
          <p:spPr>
            <a:xfrm>
              <a:off x="6701638" y="3155047"/>
              <a:ext cx="126823" cy="71305"/>
            </a:xfrm>
            <a:custGeom>
              <a:avLst/>
              <a:gdLst/>
              <a:ahLst/>
              <a:cxnLst/>
              <a:rect l="l" t="t" r="r" b="b"/>
              <a:pathLst>
                <a:path w="7351" h="4133" extrusionOk="0">
                  <a:moveTo>
                    <a:pt x="1" y="1"/>
                  </a:moveTo>
                  <a:cubicBezTo>
                    <a:pt x="1211" y="731"/>
                    <a:pt x="2443" y="1393"/>
                    <a:pt x="3653" y="2101"/>
                  </a:cubicBezTo>
                  <a:cubicBezTo>
                    <a:pt x="4885" y="2785"/>
                    <a:pt x="6118" y="3470"/>
                    <a:pt x="7351" y="4132"/>
                  </a:cubicBezTo>
                  <a:cubicBezTo>
                    <a:pt x="6164" y="3402"/>
                    <a:pt x="4931" y="2717"/>
                    <a:pt x="3699" y="2032"/>
                  </a:cubicBezTo>
                  <a:cubicBezTo>
                    <a:pt x="2466" y="1347"/>
                    <a:pt x="1256" y="663"/>
                    <a:pt x="1" y="1"/>
                  </a:cubicBezTo>
                  <a:close/>
                </a:path>
              </a:pathLst>
            </a:custGeom>
            <a:solidFill>
              <a:srgbClr val="E8E9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7" name="Google Shape;1681;p41">
              <a:extLst>
                <a:ext uri="{FF2B5EF4-FFF2-40B4-BE49-F238E27FC236}">
                  <a16:creationId xmlns:a16="http://schemas.microsoft.com/office/drawing/2014/main" id="{6F0A3EC5-73F7-477B-A204-24CEFD12BB5C}"/>
                </a:ext>
              </a:extLst>
            </p:cNvPr>
            <p:cNvSpPr/>
            <p:nvPr/>
          </p:nvSpPr>
          <p:spPr>
            <a:xfrm>
              <a:off x="6568156" y="3386989"/>
              <a:ext cx="392236" cy="227250"/>
            </a:xfrm>
            <a:custGeom>
              <a:avLst/>
              <a:gdLst/>
              <a:ahLst/>
              <a:cxnLst/>
              <a:rect l="l" t="t" r="r" b="b"/>
              <a:pathLst>
                <a:path w="22735" h="13172" extrusionOk="0">
                  <a:moveTo>
                    <a:pt x="14197" y="1"/>
                  </a:moveTo>
                  <a:lnTo>
                    <a:pt x="0" y="8081"/>
                  </a:lnTo>
                  <a:lnTo>
                    <a:pt x="8628" y="13171"/>
                  </a:lnTo>
                  <a:lnTo>
                    <a:pt x="22734" y="4817"/>
                  </a:lnTo>
                  <a:lnTo>
                    <a:pt x="14197" y="1"/>
                  </a:lnTo>
                  <a:close/>
                </a:path>
              </a:pathLst>
            </a:custGeom>
            <a:solidFill>
              <a:srgbClr val="38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8" name="Google Shape;1682;p41">
              <a:extLst>
                <a:ext uri="{FF2B5EF4-FFF2-40B4-BE49-F238E27FC236}">
                  <a16:creationId xmlns:a16="http://schemas.microsoft.com/office/drawing/2014/main" id="{94B75EDF-3B1D-4D00-AE08-6040A3275E17}"/>
                </a:ext>
              </a:extLst>
            </p:cNvPr>
            <p:cNvSpPr/>
            <p:nvPr/>
          </p:nvSpPr>
          <p:spPr>
            <a:xfrm>
              <a:off x="6568156" y="3211756"/>
              <a:ext cx="244951" cy="314668"/>
            </a:xfrm>
            <a:custGeom>
              <a:avLst/>
              <a:gdLst/>
              <a:ahLst/>
              <a:cxnLst/>
              <a:rect l="l" t="t" r="r" b="b"/>
              <a:pathLst>
                <a:path w="14198" h="18239" extrusionOk="0">
                  <a:moveTo>
                    <a:pt x="14083" y="1"/>
                  </a:moveTo>
                  <a:lnTo>
                    <a:pt x="0" y="8286"/>
                  </a:lnTo>
                  <a:lnTo>
                    <a:pt x="0" y="18238"/>
                  </a:lnTo>
                  <a:lnTo>
                    <a:pt x="14197" y="10158"/>
                  </a:lnTo>
                  <a:lnTo>
                    <a:pt x="14083" y="1"/>
                  </a:lnTo>
                  <a:close/>
                </a:path>
              </a:pathLst>
            </a:custGeom>
            <a:solidFill>
              <a:srgbClr val="38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9" name="Google Shape;1683;p41">
              <a:extLst>
                <a:ext uri="{FF2B5EF4-FFF2-40B4-BE49-F238E27FC236}">
                  <a16:creationId xmlns:a16="http://schemas.microsoft.com/office/drawing/2014/main" id="{2A86CBB4-BC4A-4218-9BAE-9F8F824DC5BE}"/>
                </a:ext>
              </a:extLst>
            </p:cNvPr>
            <p:cNvSpPr/>
            <p:nvPr/>
          </p:nvSpPr>
          <p:spPr>
            <a:xfrm>
              <a:off x="6583510" y="3236961"/>
              <a:ext cx="214242" cy="270157"/>
            </a:xfrm>
            <a:custGeom>
              <a:avLst/>
              <a:gdLst/>
              <a:ahLst/>
              <a:cxnLst/>
              <a:rect l="l" t="t" r="r" b="b"/>
              <a:pathLst>
                <a:path w="12418" h="15659" extrusionOk="0">
                  <a:moveTo>
                    <a:pt x="12326" y="0"/>
                  </a:moveTo>
                  <a:lnTo>
                    <a:pt x="0" y="7213"/>
                  </a:lnTo>
                  <a:lnTo>
                    <a:pt x="0" y="15659"/>
                  </a:lnTo>
                  <a:lnTo>
                    <a:pt x="12417" y="8560"/>
                  </a:lnTo>
                  <a:lnTo>
                    <a:pt x="12326" y="0"/>
                  </a:lnTo>
                  <a:close/>
                </a:path>
              </a:pathLst>
            </a:custGeom>
            <a:solidFill>
              <a:srgbClr val="E4E8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0" name="Google Shape;1684;p41">
              <a:extLst>
                <a:ext uri="{FF2B5EF4-FFF2-40B4-BE49-F238E27FC236}">
                  <a16:creationId xmlns:a16="http://schemas.microsoft.com/office/drawing/2014/main" id="{5E6358C3-CC0F-4790-8B88-ACB7C6474E8B}"/>
                </a:ext>
              </a:extLst>
            </p:cNvPr>
            <p:cNvSpPr/>
            <p:nvPr/>
          </p:nvSpPr>
          <p:spPr>
            <a:xfrm>
              <a:off x="6583510" y="3361404"/>
              <a:ext cx="214242" cy="145715"/>
            </a:xfrm>
            <a:custGeom>
              <a:avLst/>
              <a:gdLst/>
              <a:ahLst/>
              <a:cxnLst/>
              <a:rect l="l" t="t" r="r" b="b"/>
              <a:pathLst>
                <a:path w="12418" h="8446" extrusionOk="0">
                  <a:moveTo>
                    <a:pt x="0" y="0"/>
                  </a:moveTo>
                  <a:lnTo>
                    <a:pt x="0" y="8446"/>
                  </a:lnTo>
                  <a:lnTo>
                    <a:pt x="12417" y="13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1" name="Google Shape;1685;p41">
              <a:extLst>
                <a:ext uri="{FF2B5EF4-FFF2-40B4-BE49-F238E27FC236}">
                  <a16:creationId xmlns:a16="http://schemas.microsoft.com/office/drawing/2014/main" id="{17774EFF-B9E4-4225-8BBA-7B712DC38420}"/>
                </a:ext>
              </a:extLst>
            </p:cNvPr>
            <p:cNvSpPr/>
            <p:nvPr/>
          </p:nvSpPr>
          <p:spPr>
            <a:xfrm>
              <a:off x="6717010" y="3470095"/>
              <a:ext cx="243381" cy="151218"/>
            </a:xfrm>
            <a:custGeom>
              <a:avLst/>
              <a:gdLst/>
              <a:ahLst/>
              <a:cxnLst/>
              <a:rect l="l" t="t" r="r" b="b"/>
              <a:pathLst>
                <a:path w="14107" h="8765" extrusionOk="0">
                  <a:moveTo>
                    <a:pt x="14106" y="0"/>
                  </a:moveTo>
                  <a:lnTo>
                    <a:pt x="0" y="8354"/>
                  </a:lnTo>
                  <a:lnTo>
                    <a:pt x="0" y="8765"/>
                  </a:lnTo>
                  <a:lnTo>
                    <a:pt x="14106" y="411"/>
                  </a:lnTo>
                  <a:lnTo>
                    <a:pt x="14106" y="0"/>
                  </a:lnTo>
                  <a:close/>
                </a:path>
              </a:pathLst>
            </a:custGeom>
            <a:solidFill>
              <a:srgbClr val="27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2" name="Google Shape;1686;p41">
              <a:extLst>
                <a:ext uri="{FF2B5EF4-FFF2-40B4-BE49-F238E27FC236}">
                  <a16:creationId xmlns:a16="http://schemas.microsoft.com/office/drawing/2014/main" id="{9B1A83FC-2693-4DE9-B93D-B99E8BCBDC8D}"/>
                </a:ext>
              </a:extLst>
            </p:cNvPr>
            <p:cNvSpPr/>
            <p:nvPr/>
          </p:nvSpPr>
          <p:spPr>
            <a:xfrm>
              <a:off x="6568156" y="3526407"/>
              <a:ext cx="148872" cy="94906"/>
            </a:xfrm>
            <a:custGeom>
              <a:avLst/>
              <a:gdLst/>
              <a:ahLst/>
              <a:cxnLst/>
              <a:rect l="l" t="t" r="r" b="b"/>
              <a:pathLst>
                <a:path w="8629" h="5501" extrusionOk="0">
                  <a:moveTo>
                    <a:pt x="0" y="0"/>
                  </a:moveTo>
                  <a:lnTo>
                    <a:pt x="0" y="411"/>
                  </a:lnTo>
                  <a:lnTo>
                    <a:pt x="8628" y="5501"/>
                  </a:lnTo>
                  <a:lnTo>
                    <a:pt x="8628" y="5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3" name="Google Shape;1687;p41">
              <a:extLst>
                <a:ext uri="{FF2B5EF4-FFF2-40B4-BE49-F238E27FC236}">
                  <a16:creationId xmlns:a16="http://schemas.microsoft.com/office/drawing/2014/main" id="{3F33C6EA-270B-40BE-BB89-737355738686}"/>
                </a:ext>
              </a:extLst>
            </p:cNvPr>
            <p:cNvSpPr/>
            <p:nvPr/>
          </p:nvSpPr>
          <p:spPr>
            <a:xfrm>
              <a:off x="6564602" y="3208616"/>
              <a:ext cx="246538" cy="146111"/>
            </a:xfrm>
            <a:custGeom>
              <a:avLst/>
              <a:gdLst/>
              <a:ahLst/>
              <a:cxnLst/>
              <a:rect l="l" t="t" r="r" b="b"/>
              <a:pathLst>
                <a:path w="14290" h="8469" extrusionOk="0">
                  <a:moveTo>
                    <a:pt x="14061" y="0"/>
                  </a:moveTo>
                  <a:lnTo>
                    <a:pt x="1" y="8286"/>
                  </a:lnTo>
                  <a:lnTo>
                    <a:pt x="206" y="8468"/>
                  </a:lnTo>
                  <a:lnTo>
                    <a:pt x="14289" y="183"/>
                  </a:lnTo>
                  <a:lnTo>
                    <a:pt x="14061" y="0"/>
                  </a:lnTo>
                  <a:close/>
                </a:path>
              </a:pathLst>
            </a:custGeom>
            <a:solidFill>
              <a:srgbClr val="4B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4" name="Google Shape;1688;p41">
              <a:extLst>
                <a:ext uri="{FF2B5EF4-FFF2-40B4-BE49-F238E27FC236}">
                  <a16:creationId xmlns:a16="http://schemas.microsoft.com/office/drawing/2014/main" id="{FA6CDB78-D05E-4DDB-9D40-3CAB7400E8DD}"/>
                </a:ext>
              </a:extLst>
            </p:cNvPr>
            <p:cNvSpPr/>
            <p:nvPr/>
          </p:nvSpPr>
          <p:spPr>
            <a:xfrm>
              <a:off x="6563808" y="3351553"/>
              <a:ext cx="4365" cy="181945"/>
            </a:xfrm>
            <a:custGeom>
              <a:avLst/>
              <a:gdLst/>
              <a:ahLst/>
              <a:cxnLst/>
              <a:rect l="l" t="t" r="r" b="b"/>
              <a:pathLst>
                <a:path w="253" h="10546" extrusionOk="0">
                  <a:moveTo>
                    <a:pt x="47" y="1"/>
                  </a:moveTo>
                  <a:lnTo>
                    <a:pt x="1" y="10318"/>
                  </a:lnTo>
                  <a:lnTo>
                    <a:pt x="252" y="10546"/>
                  </a:lnTo>
                  <a:lnTo>
                    <a:pt x="252" y="183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27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5" name="Google Shape;1689;p41">
              <a:extLst>
                <a:ext uri="{FF2B5EF4-FFF2-40B4-BE49-F238E27FC236}">
                  <a16:creationId xmlns:a16="http://schemas.microsoft.com/office/drawing/2014/main" id="{52B7BE4A-8881-4E39-AF8F-A8B2C1F8AFAC}"/>
                </a:ext>
              </a:extLst>
            </p:cNvPr>
            <p:cNvSpPr/>
            <p:nvPr/>
          </p:nvSpPr>
          <p:spPr>
            <a:xfrm>
              <a:off x="6576816" y="3390146"/>
              <a:ext cx="229993" cy="131550"/>
            </a:xfrm>
            <a:custGeom>
              <a:avLst/>
              <a:gdLst/>
              <a:ahLst/>
              <a:cxnLst/>
              <a:rect l="l" t="t" r="r" b="b"/>
              <a:pathLst>
                <a:path w="13331" h="7625" extrusionOk="0">
                  <a:moveTo>
                    <a:pt x="13330" y="0"/>
                  </a:moveTo>
                  <a:lnTo>
                    <a:pt x="13330" y="0"/>
                  </a:lnTo>
                  <a:cubicBezTo>
                    <a:pt x="12212" y="617"/>
                    <a:pt x="11093" y="1233"/>
                    <a:pt x="9975" y="1849"/>
                  </a:cubicBezTo>
                  <a:lnTo>
                    <a:pt x="6620" y="3744"/>
                  </a:lnTo>
                  <a:lnTo>
                    <a:pt x="3310" y="5661"/>
                  </a:lnTo>
                  <a:cubicBezTo>
                    <a:pt x="2191" y="6300"/>
                    <a:pt x="1096" y="6962"/>
                    <a:pt x="0" y="7624"/>
                  </a:cubicBezTo>
                  <a:cubicBezTo>
                    <a:pt x="1141" y="7008"/>
                    <a:pt x="2260" y="6392"/>
                    <a:pt x="3378" y="5775"/>
                  </a:cubicBezTo>
                  <a:lnTo>
                    <a:pt x="6711" y="3881"/>
                  </a:lnTo>
                  <a:lnTo>
                    <a:pt x="10043" y="1963"/>
                  </a:lnTo>
                  <a:cubicBezTo>
                    <a:pt x="11139" y="1324"/>
                    <a:pt x="12235" y="662"/>
                    <a:pt x="13330" y="0"/>
                  </a:cubicBezTo>
                  <a:close/>
                </a:path>
              </a:pathLst>
            </a:custGeom>
            <a:solidFill>
              <a:srgbClr val="27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6" name="Google Shape;1690;p41">
              <a:extLst>
                <a:ext uri="{FF2B5EF4-FFF2-40B4-BE49-F238E27FC236}">
                  <a16:creationId xmlns:a16="http://schemas.microsoft.com/office/drawing/2014/main" id="{FA422C03-E7BD-46EF-A53A-F30BB8AB8E43}"/>
                </a:ext>
              </a:extLst>
            </p:cNvPr>
            <p:cNvSpPr/>
            <p:nvPr/>
          </p:nvSpPr>
          <p:spPr>
            <a:xfrm>
              <a:off x="6689838" y="3284613"/>
              <a:ext cx="6314" cy="8281"/>
            </a:xfrm>
            <a:custGeom>
              <a:avLst/>
              <a:gdLst/>
              <a:ahLst/>
              <a:cxnLst/>
              <a:rect l="l" t="t" r="r" b="b"/>
              <a:pathLst>
                <a:path w="366" h="480" extrusionOk="0">
                  <a:moveTo>
                    <a:pt x="183" y="0"/>
                  </a:moveTo>
                  <a:cubicBezTo>
                    <a:pt x="69" y="0"/>
                    <a:pt x="0" y="114"/>
                    <a:pt x="0" y="229"/>
                  </a:cubicBezTo>
                  <a:cubicBezTo>
                    <a:pt x="0" y="366"/>
                    <a:pt x="69" y="480"/>
                    <a:pt x="183" y="480"/>
                  </a:cubicBezTo>
                  <a:cubicBezTo>
                    <a:pt x="274" y="480"/>
                    <a:pt x="365" y="366"/>
                    <a:pt x="365" y="229"/>
                  </a:cubicBezTo>
                  <a:cubicBezTo>
                    <a:pt x="365" y="114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4B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7" name="Google Shape;1691;p41">
              <a:extLst>
                <a:ext uri="{FF2B5EF4-FFF2-40B4-BE49-F238E27FC236}">
                  <a16:creationId xmlns:a16="http://schemas.microsoft.com/office/drawing/2014/main" id="{419BEAA4-5E53-41C5-802F-C888AEFC259F}"/>
                </a:ext>
              </a:extLst>
            </p:cNvPr>
            <p:cNvSpPr/>
            <p:nvPr/>
          </p:nvSpPr>
          <p:spPr>
            <a:xfrm>
              <a:off x="6599262" y="3404725"/>
              <a:ext cx="330403" cy="191779"/>
            </a:xfrm>
            <a:custGeom>
              <a:avLst/>
              <a:gdLst/>
              <a:ahLst/>
              <a:cxnLst/>
              <a:rect l="l" t="t" r="r" b="b"/>
              <a:pathLst>
                <a:path w="19151" h="11116" extrusionOk="0">
                  <a:moveTo>
                    <a:pt x="11938" y="0"/>
                  </a:moveTo>
                  <a:lnTo>
                    <a:pt x="0" y="6825"/>
                  </a:lnTo>
                  <a:lnTo>
                    <a:pt x="7259" y="11116"/>
                  </a:lnTo>
                  <a:lnTo>
                    <a:pt x="19151" y="4063"/>
                  </a:lnTo>
                  <a:lnTo>
                    <a:pt x="11938" y="0"/>
                  </a:lnTo>
                  <a:close/>
                </a:path>
              </a:pathLst>
            </a:custGeom>
            <a:solidFill>
              <a:srgbClr val="4B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8" name="Google Shape;1692;p41">
              <a:extLst>
                <a:ext uri="{FF2B5EF4-FFF2-40B4-BE49-F238E27FC236}">
                  <a16:creationId xmlns:a16="http://schemas.microsoft.com/office/drawing/2014/main" id="{3682EB2F-A919-4492-8270-561B8F38B1AC}"/>
                </a:ext>
              </a:extLst>
            </p:cNvPr>
            <p:cNvSpPr/>
            <p:nvPr/>
          </p:nvSpPr>
          <p:spPr>
            <a:xfrm>
              <a:off x="6607526" y="3410228"/>
              <a:ext cx="315842" cy="178011"/>
            </a:xfrm>
            <a:custGeom>
              <a:avLst/>
              <a:gdLst/>
              <a:ahLst/>
              <a:cxnLst/>
              <a:rect l="l" t="t" r="r" b="b"/>
              <a:pathLst>
                <a:path w="18307" h="10318" extrusionOk="0">
                  <a:moveTo>
                    <a:pt x="11550" y="434"/>
                  </a:moveTo>
                  <a:cubicBezTo>
                    <a:pt x="11778" y="571"/>
                    <a:pt x="12030" y="708"/>
                    <a:pt x="12258" y="845"/>
                  </a:cubicBezTo>
                  <a:cubicBezTo>
                    <a:pt x="12075" y="959"/>
                    <a:pt x="11893" y="1051"/>
                    <a:pt x="11710" y="1142"/>
                  </a:cubicBezTo>
                  <a:cubicBezTo>
                    <a:pt x="11459" y="1028"/>
                    <a:pt x="11231" y="891"/>
                    <a:pt x="10980" y="777"/>
                  </a:cubicBezTo>
                  <a:cubicBezTo>
                    <a:pt x="11162" y="663"/>
                    <a:pt x="11368" y="548"/>
                    <a:pt x="11550" y="434"/>
                  </a:cubicBezTo>
                  <a:close/>
                  <a:moveTo>
                    <a:pt x="10957" y="777"/>
                  </a:moveTo>
                  <a:cubicBezTo>
                    <a:pt x="11185" y="914"/>
                    <a:pt x="11413" y="1051"/>
                    <a:pt x="11642" y="1187"/>
                  </a:cubicBezTo>
                  <a:cubicBezTo>
                    <a:pt x="11459" y="1279"/>
                    <a:pt x="11276" y="1393"/>
                    <a:pt x="11094" y="1484"/>
                  </a:cubicBezTo>
                  <a:cubicBezTo>
                    <a:pt x="10843" y="1370"/>
                    <a:pt x="10614" y="1233"/>
                    <a:pt x="10386" y="1119"/>
                  </a:cubicBezTo>
                  <a:cubicBezTo>
                    <a:pt x="10569" y="1005"/>
                    <a:pt x="10774" y="891"/>
                    <a:pt x="10957" y="777"/>
                  </a:cubicBezTo>
                  <a:close/>
                  <a:moveTo>
                    <a:pt x="12258" y="868"/>
                  </a:moveTo>
                  <a:cubicBezTo>
                    <a:pt x="12372" y="914"/>
                    <a:pt x="12486" y="982"/>
                    <a:pt x="12600" y="1051"/>
                  </a:cubicBezTo>
                  <a:lnTo>
                    <a:pt x="12897" y="1233"/>
                  </a:lnTo>
                  <a:cubicBezTo>
                    <a:pt x="12737" y="1324"/>
                    <a:pt x="12555" y="1416"/>
                    <a:pt x="12372" y="1530"/>
                  </a:cubicBezTo>
                  <a:lnTo>
                    <a:pt x="12212" y="1416"/>
                  </a:lnTo>
                  <a:cubicBezTo>
                    <a:pt x="12052" y="1347"/>
                    <a:pt x="11893" y="1256"/>
                    <a:pt x="11733" y="1165"/>
                  </a:cubicBezTo>
                  <a:cubicBezTo>
                    <a:pt x="11915" y="1073"/>
                    <a:pt x="12098" y="959"/>
                    <a:pt x="12258" y="868"/>
                  </a:cubicBezTo>
                  <a:close/>
                  <a:moveTo>
                    <a:pt x="14198" y="1256"/>
                  </a:moveTo>
                  <a:cubicBezTo>
                    <a:pt x="14015" y="1347"/>
                    <a:pt x="13833" y="1439"/>
                    <a:pt x="13673" y="1553"/>
                  </a:cubicBezTo>
                  <a:cubicBezTo>
                    <a:pt x="13856" y="1461"/>
                    <a:pt x="14038" y="1347"/>
                    <a:pt x="14198" y="1256"/>
                  </a:cubicBezTo>
                  <a:close/>
                  <a:moveTo>
                    <a:pt x="10363" y="1142"/>
                  </a:moveTo>
                  <a:cubicBezTo>
                    <a:pt x="10569" y="1279"/>
                    <a:pt x="10797" y="1393"/>
                    <a:pt x="11025" y="1530"/>
                  </a:cubicBezTo>
                  <a:cubicBezTo>
                    <a:pt x="10843" y="1621"/>
                    <a:pt x="10660" y="1735"/>
                    <a:pt x="10477" y="1827"/>
                  </a:cubicBezTo>
                  <a:cubicBezTo>
                    <a:pt x="10249" y="1712"/>
                    <a:pt x="10021" y="1598"/>
                    <a:pt x="9793" y="1461"/>
                  </a:cubicBezTo>
                  <a:cubicBezTo>
                    <a:pt x="9975" y="1347"/>
                    <a:pt x="10158" y="1256"/>
                    <a:pt x="10363" y="1142"/>
                  </a:cubicBezTo>
                  <a:close/>
                  <a:moveTo>
                    <a:pt x="11664" y="1210"/>
                  </a:moveTo>
                  <a:cubicBezTo>
                    <a:pt x="11847" y="1302"/>
                    <a:pt x="12007" y="1393"/>
                    <a:pt x="12166" y="1507"/>
                  </a:cubicBezTo>
                  <a:lnTo>
                    <a:pt x="12281" y="1576"/>
                  </a:lnTo>
                  <a:cubicBezTo>
                    <a:pt x="12121" y="1667"/>
                    <a:pt x="11938" y="1758"/>
                    <a:pt x="11756" y="1849"/>
                  </a:cubicBezTo>
                  <a:lnTo>
                    <a:pt x="11573" y="1758"/>
                  </a:lnTo>
                  <a:cubicBezTo>
                    <a:pt x="11413" y="1667"/>
                    <a:pt x="11276" y="1598"/>
                    <a:pt x="11139" y="1530"/>
                  </a:cubicBezTo>
                  <a:cubicBezTo>
                    <a:pt x="11322" y="1416"/>
                    <a:pt x="11482" y="1302"/>
                    <a:pt x="11664" y="1210"/>
                  </a:cubicBezTo>
                  <a:close/>
                  <a:moveTo>
                    <a:pt x="12920" y="1233"/>
                  </a:moveTo>
                  <a:lnTo>
                    <a:pt x="13559" y="1598"/>
                  </a:lnTo>
                  <a:cubicBezTo>
                    <a:pt x="13399" y="1690"/>
                    <a:pt x="13216" y="1804"/>
                    <a:pt x="13057" y="1895"/>
                  </a:cubicBezTo>
                  <a:lnTo>
                    <a:pt x="12418" y="1530"/>
                  </a:lnTo>
                  <a:cubicBezTo>
                    <a:pt x="12577" y="1439"/>
                    <a:pt x="12760" y="1347"/>
                    <a:pt x="12920" y="1233"/>
                  </a:cubicBezTo>
                  <a:close/>
                  <a:moveTo>
                    <a:pt x="9747" y="1484"/>
                  </a:moveTo>
                  <a:cubicBezTo>
                    <a:pt x="9975" y="1621"/>
                    <a:pt x="10181" y="1735"/>
                    <a:pt x="10409" y="1872"/>
                  </a:cubicBezTo>
                  <a:cubicBezTo>
                    <a:pt x="10226" y="1964"/>
                    <a:pt x="10044" y="2078"/>
                    <a:pt x="9861" y="2169"/>
                  </a:cubicBezTo>
                  <a:cubicBezTo>
                    <a:pt x="9633" y="2055"/>
                    <a:pt x="9405" y="1941"/>
                    <a:pt x="9176" y="1827"/>
                  </a:cubicBezTo>
                  <a:lnTo>
                    <a:pt x="9199" y="1827"/>
                  </a:lnTo>
                  <a:cubicBezTo>
                    <a:pt x="9382" y="1712"/>
                    <a:pt x="9564" y="1598"/>
                    <a:pt x="9747" y="1484"/>
                  </a:cubicBezTo>
                  <a:close/>
                  <a:moveTo>
                    <a:pt x="11071" y="1553"/>
                  </a:moveTo>
                  <a:cubicBezTo>
                    <a:pt x="11231" y="1644"/>
                    <a:pt x="11368" y="1735"/>
                    <a:pt x="11527" y="1827"/>
                  </a:cubicBezTo>
                  <a:lnTo>
                    <a:pt x="11664" y="1918"/>
                  </a:lnTo>
                  <a:cubicBezTo>
                    <a:pt x="11505" y="2009"/>
                    <a:pt x="11322" y="2100"/>
                    <a:pt x="11139" y="2192"/>
                  </a:cubicBezTo>
                  <a:lnTo>
                    <a:pt x="10934" y="2078"/>
                  </a:lnTo>
                  <a:cubicBezTo>
                    <a:pt x="10797" y="2009"/>
                    <a:pt x="10660" y="1941"/>
                    <a:pt x="10546" y="1872"/>
                  </a:cubicBezTo>
                  <a:cubicBezTo>
                    <a:pt x="10706" y="1758"/>
                    <a:pt x="10888" y="1667"/>
                    <a:pt x="11071" y="1553"/>
                  </a:cubicBezTo>
                  <a:close/>
                  <a:moveTo>
                    <a:pt x="12326" y="1598"/>
                  </a:moveTo>
                  <a:lnTo>
                    <a:pt x="12943" y="1941"/>
                  </a:lnTo>
                  <a:cubicBezTo>
                    <a:pt x="12783" y="2032"/>
                    <a:pt x="12600" y="2146"/>
                    <a:pt x="12418" y="2237"/>
                  </a:cubicBezTo>
                  <a:lnTo>
                    <a:pt x="11801" y="1895"/>
                  </a:lnTo>
                  <a:cubicBezTo>
                    <a:pt x="11984" y="1781"/>
                    <a:pt x="12144" y="1690"/>
                    <a:pt x="12326" y="1598"/>
                  </a:cubicBezTo>
                  <a:close/>
                  <a:moveTo>
                    <a:pt x="13582" y="1621"/>
                  </a:moveTo>
                  <a:lnTo>
                    <a:pt x="14221" y="1986"/>
                  </a:lnTo>
                  <a:cubicBezTo>
                    <a:pt x="14061" y="2078"/>
                    <a:pt x="13878" y="2169"/>
                    <a:pt x="13719" y="2260"/>
                  </a:cubicBezTo>
                  <a:lnTo>
                    <a:pt x="13080" y="1918"/>
                  </a:lnTo>
                  <a:cubicBezTo>
                    <a:pt x="13239" y="1804"/>
                    <a:pt x="13422" y="1712"/>
                    <a:pt x="13582" y="1621"/>
                  </a:cubicBezTo>
                  <a:close/>
                  <a:moveTo>
                    <a:pt x="9154" y="1849"/>
                  </a:moveTo>
                  <a:cubicBezTo>
                    <a:pt x="9359" y="1964"/>
                    <a:pt x="9564" y="2100"/>
                    <a:pt x="9793" y="2215"/>
                  </a:cubicBezTo>
                  <a:cubicBezTo>
                    <a:pt x="9770" y="2215"/>
                    <a:pt x="9770" y="2215"/>
                    <a:pt x="9770" y="2237"/>
                  </a:cubicBezTo>
                  <a:lnTo>
                    <a:pt x="9245" y="2511"/>
                  </a:lnTo>
                  <a:cubicBezTo>
                    <a:pt x="9017" y="2397"/>
                    <a:pt x="8811" y="2283"/>
                    <a:pt x="8583" y="2169"/>
                  </a:cubicBezTo>
                  <a:lnTo>
                    <a:pt x="9154" y="1849"/>
                  </a:lnTo>
                  <a:close/>
                  <a:moveTo>
                    <a:pt x="10477" y="1918"/>
                  </a:moveTo>
                  <a:cubicBezTo>
                    <a:pt x="10614" y="1986"/>
                    <a:pt x="10751" y="2078"/>
                    <a:pt x="10888" y="2146"/>
                  </a:cubicBezTo>
                  <a:lnTo>
                    <a:pt x="11048" y="2260"/>
                  </a:lnTo>
                  <a:cubicBezTo>
                    <a:pt x="10888" y="2352"/>
                    <a:pt x="10706" y="2443"/>
                    <a:pt x="10523" y="2534"/>
                  </a:cubicBezTo>
                  <a:lnTo>
                    <a:pt x="10295" y="2420"/>
                  </a:lnTo>
                  <a:cubicBezTo>
                    <a:pt x="10158" y="2352"/>
                    <a:pt x="10044" y="2283"/>
                    <a:pt x="9930" y="2215"/>
                  </a:cubicBezTo>
                  <a:cubicBezTo>
                    <a:pt x="10112" y="2123"/>
                    <a:pt x="10295" y="2009"/>
                    <a:pt x="10477" y="1918"/>
                  </a:cubicBezTo>
                  <a:close/>
                  <a:moveTo>
                    <a:pt x="11733" y="1941"/>
                  </a:moveTo>
                  <a:lnTo>
                    <a:pt x="12326" y="2283"/>
                  </a:lnTo>
                  <a:cubicBezTo>
                    <a:pt x="12166" y="2374"/>
                    <a:pt x="11984" y="2466"/>
                    <a:pt x="11801" y="2580"/>
                  </a:cubicBezTo>
                  <a:lnTo>
                    <a:pt x="11208" y="2237"/>
                  </a:lnTo>
                  <a:cubicBezTo>
                    <a:pt x="11390" y="2146"/>
                    <a:pt x="11550" y="2032"/>
                    <a:pt x="11733" y="1941"/>
                  </a:cubicBezTo>
                  <a:close/>
                  <a:moveTo>
                    <a:pt x="12988" y="1964"/>
                  </a:moveTo>
                  <a:lnTo>
                    <a:pt x="13604" y="2329"/>
                  </a:lnTo>
                  <a:cubicBezTo>
                    <a:pt x="13445" y="2420"/>
                    <a:pt x="13262" y="2511"/>
                    <a:pt x="13102" y="2603"/>
                  </a:cubicBezTo>
                  <a:lnTo>
                    <a:pt x="12486" y="2260"/>
                  </a:lnTo>
                  <a:cubicBezTo>
                    <a:pt x="12646" y="2169"/>
                    <a:pt x="12806" y="2055"/>
                    <a:pt x="12988" y="1964"/>
                  </a:cubicBezTo>
                  <a:close/>
                  <a:moveTo>
                    <a:pt x="14244" y="1986"/>
                  </a:moveTo>
                  <a:lnTo>
                    <a:pt x="14403" y="2078"/>
                  </a:lnTo>
                  <a:lnTo>
                    <a:pt x="14883" y="2352"/>
                  </a:lnTo>
                  <a:cubicBezTo>
                    <a:pt x="14723" y="2443"/>
                    <a:pt x="14540" y="2534"/>
                    <a:pt x="14381" y="2625"/>
                  </a:cubicBezTo>
                  <a:lnTo>
                    <a:pt x="14015" y="2420"/>
                  </a:lnTo>
                  <a:lnTo>
                    <a:pt x="13741" y="2283"/>
                  </a:lnTo>
                  <a:cubicBezTo>
                    <a:pt x="13901" y="2192"/>
                    <a:pt x="14084" y="2078"/>
                    <a:pt x="14244" y="1986"/>
                  </a:cubicBezTo>
                  <a:close/>
                  <a:moveTo>
                    <a:pt x="16343" y="2283"/>
                  </a:moveTo>
                  <a:lnTo>
                    <a:pt x="16343" y="2283"/>
                  </a:lnTo>
                  <a:cubicBezTo>
                    <a:pt x="16115" y="2420"/>
                    <a:pt x="15887" y="2534"/>
                    <a:pt x="15659" y="2671"/>
                  </a:cubicBezTo>
                  <a:cubicBezTo>
                    <a:pt x="15887" y="2557"/>
                    <a:pt x="16115" y="2420"/>
                    <a:pt x="16343" y="2283"/>
                  </a:cubicBezTo>
                  <a:close/>
                  <a:moveTo>
                    <a:pt x="8537" y="2192"/>
                  </a:moveTo>
                  <a:cubicBezTo>
                    <a:pt x="8743" y="2306"/>
                    <a:pt x="8971" y="2443"/>
                    <a:pt x="9176" y="2557"/>
                  </a:cubicBezTo>
                  <a:lnTo>
                    <a:pt x="8629" y="2854"/>
                  </a:lnTo>
                  <a:cubicBezTo>
                    <a:pt x="8400" y="2740"/>
                    <a:pt x="8195" y="2625"/>
                    <a:pt x="7967" y="2511"/>
                  </a:cubicBezTo>
                  <a:lnTo>
                    <a:pt x="8537" y="2192"/>
                  </a:lnTo>
                  <a:close/>
                  <a:moveTo>
                    <a:pt x="9861" y="2260"/>
                  </a:moveTo>
                  <a:cubicBezTo>
                    <a:pt x="9998" y="2329"/>
                    <a:pt x="10112" y="2420"/>
                    <a:pt x="10249" y="2489"/>
                  </a:cubicBezTo>
                  <a:lnTo>
                    <a:pt x="10432" y="2603"/>
                  </a:lnTo>
                  <a:lnTo>
                    <a:pt x="9907" y="2899"/>
                  </a:lnTo>
                  <a:lnTo>
                    <a:pt x="9633" y="2740"/>
                  </a:lnTo>
                  <a:cubicBezTo>
                    <a:pt x="9542" y="2671"/>
                    <a:pt x="9427" y="2625"/>
                    <a:pt x="9336" y="2580"/>
                  </a:cubicBezTo>
                  <a:lnTo>
                    <a:pt x="9793" y="2306"/>
                  </a:lnTo>
                  <a:cubicBezTo>
                    <a:pt x="9815" y="2283"/>
                    <a:pt x="9838" y="2283"/>
                    <a:pt x="9861" y="2260"/>
                  </a:cubicBezTo>
                  <a:close/>
                  <a:moveTo>
                    <a:pt x="11117" y="2283"/>
                  </a:moveTo>
                  <a:lnTo>
                    <a:pt x="11710" y="2625"/>
                  </a:lnTo>
                  <a:cubicBezTo>
                    <a:pt x="11527" y="2717"/>
                    <a:pt x="11368" y="2808"/>
                    <a:pt x="11185" y="2922"/>
                  </a:cubicBezTo>
                  <a:lnTo>
                    <a:pt x="10614" y="2580"/>
                  </a:lnTo>
                  <a:cubicBezTo>
                    <a:pt x="10774" y="2489"/>
                    <a:pt x="10957" y="2397"/>
                    <a:pt x="11117" y="2283"/>
                  </a:cubicBezTo>
                  <a:close/>
                  <a:moveTo>
                    <a:pt x="12372" y="2329"/>
                  </a:moveTo>
                  <a:lnTo>
                    <a:pt x="12988" y="2671"/>
                  </a:lnTo>
                  <a:cubicBezTo>
                    <a:pt x="12806" y="2762"/>
                    <a:pt x="12646" y="2854"/>
                    <a:pt x="12486" y="2945"/>
                  </a:cubicBezTo>
                  <a:lnTo>
                    <a:pt x="11870" y="2603"/>
                  </a:lnTo>
                  <a:cubicBezTo>
                    <a:pt x="12052" y="2511"/>
                    <a:pt x="12212" y="2420"/>
                    <a:pt x="12372" y="2329"/>
                  </a:cubicBezTo>
                  <a:close/>
                  <a:moveTo>
                    <a:pt x="13650" y="2352"/>
                  </a:moveTo>
                  <a:lnTo>
                    <a:pt x="13970" y="2534"/>
                  </a:lnTo>
                  <a:lnTo>
                    <a:pt x="14266" y="2694"/>
                  </a:lnTo>
                  <a:cubicBezTo>
                    <a:pt x="14107" y="2785"/>
                    <a:pt x="13924" y="2877"/>
                    <a:pt x="13764" y="2968"/>
                  </a:cubicBezTo>
                  <a:lnTo>
                    <a:pt x="13376" y="2762"/>
                  </a:lnTo>
                  <a:lnTo>
                    <a:pt x="13148" y="2625"/>
                  </a:lnTo>
                  <a:cubicBezTo>
                    <a:pt x="13308" y="2534"/>
                    <a:pt x="13468" y="2443"/>
                    <a:pt x="13650" y="2352"/>
                  </a:cubicBezTo>
                  <a:close/>
                  <a:moveTo>
                    <a:pt x="14906" y="2374"/>
                  </a:moveTo>
                  <a:lnTo>
                    <a:pt x="15545" y="2717"/>
                  </a:lnTo>
                  <a:cubicBezTo>
                    <a:pt x="15385" y="2808"/>
                    <a:pt x="15202" y="2922"/>
                    <a:pt x="15042" y="3014"/>
                  </a:cubicBezTo>
                  <a:lnTo>
                    <a:pt x="14403" y="2648"/>
                  </a:lnTo>
                  <a:cubicBezTo>
                    <a:pt x="14586" y="2557"/>
                    <a:pt x="14746" y="2466"/>
                    <a:pt x="14906" y="2374"/>
                  </a:cubicBezTo>
                  <a:close/>
                  <a:moveTo>
                    <a:pt x="7944" y="2534"/>
                  </a:moveTo>
                  <a:cubicBezTo>
                    <a:pt x="8149" y="2648"/>
                    <a:pt x="8355" y="2785"/>
                    <a:pt x="8560" y="2899"/>
                  </a:cubicBezTo>
                  <a:lnTo>
                    <a:pt x="8012" y="3219"/>
                  </a:lnTo>
                  <a:cubicBezTo>
                    <a:pt x="7807" y="3082"/>
                    <a:pt x="7579" y="2968"/>
                    <a:pt x="7373" y="2854"/>
                  </a:cubicBezTo>
                  <a:lnTo>
                    <a:pt x="7944" y="2534"/>
                  </a:lnTo>
                  <a:close/>
                  <a:moveTo>
                    <a:pt x="9268" y="2603"/>
                  </a:moveTo>
                  <a:cubicBezTo>
                    <a:pt x="9382" y="2671"/>
                    <a:pt x="9496" y="2740"/>
                    <a:pt x="9610" y="2808"/>
                  </a:cubicBezTo>
                  <a:lnTo>
                    <a:pt x="9815" y="2945"/>
                  </a:lnTo>
                  <a:lnTo>
                    <a:pt x="9313" y="3242"/>
                  </a:lnTo>
                  <a:lnTo>
                    <a:pt x="8994" y="3059"/>
                  </a:lnTo>
                  <a:cubicBezTo>
                    <a:pt x="8902" y="3014"/>
                    <a:pt x="8811" y="2968"/>
                    <a:pt x="8720" y="2922"/>
                  </a:cubicBezTo>
                  <a:lnTo>
                    <a:pt x="9268" y="2603"/>
                  </a:lnTo>
                  <a:close/>
                  <a:moveTo>
                    <a:pt x="10523" y="2648"/>
                  </a:moveTo>
                  <a:lnTo>
                    <a:pt x="11094" y="2968"/>
                  </a:lnTo>
                  <a:lnTo>
                    <a:pt x="10592" y="3265"/>
                  </a:lnTo>
                  <a:lnTo>
                    <a:pt x="9998" y="2945"/>
                  </a:lnTo>
                  <a:lnTo>
                    <a:pt x="10523" y="2648"/>
                  </a:lnTo>
                  <a:close/>
                  <a:moveTo>
                    <a:pt x="11778" y="2671"/>
                  </a:moveTo>
                  <a:lnTo>
                    <a:pt x="12372" y="3014"/>
                  </a:lnTo>
                  <a:cubicBezTo>
                    <a:pt x="12212" y="3082"/>
                    <a:pt x="12052" y="3173"/>
                    <a:pt x="11893" y="3265"/>
                  </a:cubicBezTo>
                  <a:lnTo>
                    <a:pt x="11870" y="3287"/>
                  </a:lnTo>
                  <a:lnTo>
                    <a:pt x="11276" y="2968"/>
                  </a:lnTo>
                  <a:cubicBezTo>
                    <a:pt x="11459" y="2877"/>
                    <a:pt x="11619" y="2762"/>
                    <a:pt x="11778" y="2671"/>
                  </a:cubicBezTo>
                  <a:close/>
                  <a:moveTo>
                    <a:pt x="13034" y="2694"/>
                  </a:moveTo>
                  <a:lnTo>
                    <a:pt x="13331" y="2854"/>
                  </a:lnTo>
                  <a:lnTo>
                    <a:pt x="13650" y="3036"/>
                  </a:lnTo>
                  <a:cubicBezTo>
                    <a:pt x="13468" y="3128"/>
                    <a:pt x="13308" y="3219"/>
                    <a:pt x="13148" y="3310"/>
                  </a:cubicBezTo>
                  <a:lnTo>
                    <a:pt x="12737" y="3082"/>
                  </a:lnTo>
                  <a:lnTo>
                    <a:pt x="12555" y="2991"/>
                  </a:lnTo>
                  <a:cubicBezTo>
                    <a:pt x="12714" y="2877"/>
                    <a:pt x="12874" y="2785"/>
                    <a:pt x="13034" y="2694"/>
                  </a:cubicBezTo>
                  <a:close/>
                  <a:moveTo>
                    <a:pt x="14312" y="2717"/>
                  </a:moveTo>
                  <a:lnTo>
                    <a:pt x="14928" y="3059"/>
                  </a:lnTo>
                  <a:cubicBezTo>
                    <a:pt x="14769" y="3150"/>
                    <a:pt x="14586" y="3265"/>
                    <a:pt x="14426" y="3356"/>
                  </a:cubicBezTo>
                  <a:lnTo>
                    <a:pt x="13810" y="3014"/>
                  </a:lnTo>
                  <a:cubicBezTo>
                    <a:pt x="13970" y="2899"/>
                    <a:pt x="14129" y="2808"/>
                    <a:pt x="14312" y="2717"/>
                  </a:cubicBezTo>
                  <a:close/>
                  <a:moveTo>
                    <a:pt x="15567" y="2740"/>
                  </a:moveTo>
                  <a:lnTo>
                    <a:pt x="16207" y="3082"/>
                  </a:lnTo>
                  <a:cubicBezTo>
                    <a:pt x="16207" y="3082"/>
                    <a:pt x="16207" y="3082"/>
                    <a:pt x="16229" y="3105"/>
                  </a:cubicBezTo>
                  <a:cubicBezTo>
                    <a:pt x="16047" y="3196"/>
                    <a:pt x="15864" y="3287"/>
                    <a:pt x="15682" y="3379"/>
                  </a:cubicBezTo>
                  <a:lnTo>
                    <a:pt x="15065" y="3036"/>
                  </a:lnTo>
                  <a:cubicBezTo>
                    <a:pt x="15248" y="2945"/>
                    <a:pt x="15408" y="2831"/>
                    <a:pt x="15567" y="2740"/>
                  </a:cubicBezTo>
                  <a:close/>
                  <a:moveTo>
                    <a:pt x="7328" y="2877"/>
                  </a:moveTo>
                  <a:cubicBezTo>
                    <a:pt x="7533" y="3014"/>
                    <a:pt x="7738" y="3128"/>
                    <a:pt x="7944" y="3242"/>
                  </a:cubicBezTo>
                  <a:lnTo>
                    <a:pt x="7396" y="3561"/>
                  </a:lnTo>
                  <a:cubicBezTo>
                    <a:pt x="7191" y="3447"/>
                    <a:pt x="6985" y="3333"/>
                    <a:pt x="6757" y="3219"/>
                  </a:cubicBezTo>
                  <a:lnTo>
                    <a:pt x="7328" y="2877"/>
                  </a:lnTo>
                  <a:close/>
                  <a:moveTo>
                    <a:pt x="8651" y="2968"/>
                  </a:moveTo>
                  <a:cubicBezTo>
                    <a:pt x="8766" y="3014"/>
                    <a:pt x="8857" y="3082"/>
                    <a:pt x="8948" y="3150"/>
                  </a:cubicBezTo>
                  <a:lnTo>
                    <a:pt x="9222" y="3287"/>
                  </a:lnTo>
                  <a:lnTo>
                    <a:pt x="8697" y="3584"/>
                  </a:lnTo>
                  <a:lnTo>
                    <a:pt x="8355" y="3402"/>
                  </a:lnTo>
                  <a:cubicBezTo>
                    <a:pt x="8286" y="3356"/>
                    <a:pt x="8195" y="3310"/>
                    <a:pt x="8126" y="3265"/>
                  </a:cubicBezTo>
                  <a:lnTo>
                    <a:pt x="8651" y="2968"/>
                  </a:lnTo>
                  <a:close/>
                  <a:moveTo>
                    <a:pt x="9907" y="2991"/>
                  </a:moveTo>
                  <a:lnTo>
                    <a:pt x="10477" y="3310"/>
                  </a:lnTo>
                  <a:lnTo>
                    <a:pt x="9975" y="3607"/>
                  </a:lnTo>
                  <a:lnTo>
                    <a:pt x="9405" y="3287"/>
                  </a:lnTo>
                  <a:lnTo>
                    <a:pt x="9907" y="2991"/>
                  </a:lnTo>
                  <a:close/>
                  <a:moveTo>
                    <a:pt x="11185" y="3014"/>
                  </a:moveTo>
                  <a:lnTo>
                    <a:pt x="11756" y="3356"/>
                  </a:lnTo>
                  <a:lnTo>
                    <a:pt x="11253" y="3630"/>
                  </a:lnTo>
                  <a:lnTo>
                    <a:pt x="10683" y="3310"/>
                  </a:lnTo>
                  <a:lnTo>
                    <a:pt x="11185" y="3014"/>
                  </a:lnTo>
                  <a:close/>
                  <a:moveTo>
                    <a:pt x="12440" y="3036"/>
                  </a:moveTo>
                  <a:lnTo>
                    <a:pt x="12669" y="3173"/>
                  </a:lnTo>
                  <a:lnTo>
                    <a:pt x="13034" y="3379"/>
                  </a:lnTo>
                  <a:cubicBezTo>
                    <a:pt x="12897" y="3447"/>
                    <a:pt x="12737" y="3538"/>
                    <a:pt x="12600" y="3607"/>
                  </a:cubicBezTo>
                  <a:lnTo>
                    <a:pt x="12532" y="3653"/>
                  </a:lnTo>
                  <a:lnTo>
                    <a:pt x="12098" y="3402"/>
                  </a:lnTo>
                  <a:lnTo>
                    <a:pt x="11938" y="3333"/>
                  </a:lnTo>
                  <a:cubicBezTo>
                    <a:pt x="12121" y="3242"/>
                    <a:pt x="12281" y="3150"/>
                    <a:pt x="12440" y="3036"/>
                  </a:cubicBezTo>
                  <a:close/>
                  <a:moveTo>
                    <a:pt x="13696" y="3059"/>
                  </a:moveTo>
                  <a:lnTo>
                    <a:pt x="14312" y="3402"/>
                  </a:lnTo>
                  <a:cubicBezTo>
                    <a:pt x="14152" y="3493"/>
                    <a:pt x="13970" y="3607"/>
                    <a:pt x="13787" y="3698"/>
                  </a:cubicBezTo>
                  <a:lnTo>
                    <a:pt x="13216" y="3356"/>
                  </a:lnTo>
                  <a:cubicBezTo>
                    <a:pt x="13376" y="3265"/>
                    <a:pt x="13536" y="3173"/>
                    <a:pt x="13696" y="3059"/>
                  </a:cubicBezTo>
                  <a:close/>
                  <a:moveTo>
                    <a:pt x="14974" y="3082"/>
                  </a:moveTo>
                  <a:lnTo>
                    <a:pt x="15590" y="3447"/>
                  </a:lnTo>
                  <a:cubicBezTo>
                    <a:pt x="15431" y="3538"/>
                    <a:pt x="15248" y="3630"/>
                    <a:pt x="15065" y="3721"/>
                  </a:cubicBezTo>
                  <a:lnTo>
                    <a:pt x="14472" y="3379"/>
                  </a:lnTo>
                  <a:cubicBezTo>
                    <a:pt x="14632" y="3287"/>
                    <a:pt x="14814" y="3196"/>
                    <a:pt x="14974" y="3082"/>
                  </a:cubicBezTo>
                  <a:close/>
                  <a:moveTo>
                    <a:pt x="16252" y="3105"/>
                  </a:moveTo>
                  <a:cubicBezTo>
                    <a:pt x="16458" y="3219"/>
                    <a:pt x="16686" y="3333"/>
                    <a:pt x="16891" y="3470"/>
                  </a:cubicBezTo>
                  <a:cubicBezTo>
                    <a:pt x="16709" y="3561"/>
                    <a:pt x="16526" y="3675"/>
                    <a:pt x="16344" y="3767"/>
                  </a:cubicBezTo>
                  <a:cubicBezTo>
                    <a:pt x="16161" y="3675"/>
                    <a:pt x="15978" y="3561"/>
                    <a:pt x="15819" y="3447"/>
                  </a:cubicBezTo>
                  <a:lnTo>
                    <a:pt x="15727" y="3402"/>
                  </a:lnTo>
                  <a:cubicBezTo>
                    <a:pt x="15910" y="3310"/>
                    <a:pt x="16070" y="3219"/>
                    <a:pt x="16252" y="3105"/>
                  </a:cubicBezTo>
                  <a:close/>
                  <a:moveTo>
                    <a:pt x="6734" y="3242"/>
                  </a:moveTo>
                  <a:cubicBezTo>
                    <a:pt x="6939" y="3356"/>
                    <a:pt x="7145" y="3470"/>
                    <a:pt x="7328" y="3584"/>
                  </a:cubicBezTo>
                  <a:lnTo>
                    <a:pt x="6803" y="3904"/>
                  </a:lnTo>
                  <a:cubicBezTo>
                    <a:pt x="6574" y="3790"/>
                    <a:pt x="6369" y="3675"/>
                    <a:pt x="6163" y="3561"/>
                  </a:cubicBezTo>
                  <a:lnTo>
                    <a:pt x="6209" y="3538"/>
                  </a:lnTo>
                  <a:lnTo>
                    <a:pt x="6734" y="3242"/>
                  </a:lnTo>
                  <a:close/>
                  <a:moveTo>
                    <a:pt x="8058" y="3310"/>
                  </a:moveTo>
                  <a:cubicBezTo>
                    <a:pt x="8126" y="3356"/>
                    <a:pt x="8218" y="3424"/>
                    <a:pt x="8309" y="3470"/>
                  </a:cubicBezTo>
                  <a:lnTo>
                    <a:pt x="8606" y="3630"/>
                  </a:lnTo>
                  <a:lnTo>
                    <a:pt x="8081" y="3927"/>
                  </a:lnTo>
                  <a:lnTo>
                    <a:pt x="7853" y="3812"/>
                  </a:lnTo>
                  <a:cubicBezTo>
                    <a:pt x="7738" y="3744"/>
                    <a:pt x="7624" y="3675"/>
                    <a:pt x="7510" y="3607"/>
                  </a:cubicBezTo>
                  <a:lnTo>
                    <a:pt x="8058" y="3310"/>
                  </a:lnTo>
                  <a:close/>
                  <a:moveTo>
                    <a:pt x="9313" y="3333"/>
                  </a:moveTo>
                  <a:lnTo>
                    <a:pt x="9861" y="3653"/>
                  </a:lnTo>
                  <a:lnTo>
                    <a:pt x="9359" y="3949"/>
                  </a:lnTo>
                  <a:lnTo>
                    <a:pt x="8788" y="3630"/>
                  </a:lnTo>
                  <a:lnTo>
                    <a:pt x="9313" y="3333"/>
                  </a:lnTo>
                  <a:close/>
                  <a:moveTo>
                    <a:pt x="10569" y="3379"/>
                  </a:moveTo>
                  <a:lnTo>
                    <a:pt x="11139" y="3698"/>
                  </a:lnTo>
                  <a:lnTo>
                    <a:pt x="10637" y="3972"/>
                  </a:lnTo>
                  <a:lnTo>
                    <a:pt x="10067" y="3653"/>
                  </a:lnTo>
                  <a:lnTo>
                    <a:pt x="10569" y="3379"/>
                  </a:lnTo>
                  <a:close/>
                  <a:moveTo>
                    <a:pt x="11847" y="3402"/>
                  </a:moveTo>
                  <a:lnTo>
                    <a:pt x="12030" y="3516"/>
                  </a:lnTo>
                  <a:lnTo>
                    <a:pt x="12418" y="3721"/>
                  </a:lnTo>
                  <a:lnTo>
                    <a:pt x="11915" y="3995"/>
                  </a:lnTo>
                  <a:lnTo>
                    <a:pt x="11459" y="3744"/>
                  </a:lnTo>
                  <a:lnTo>
                    <a:pt x="11345" y="3675"/>
                  </a:lnTo>
                  <a:lnTo>
                    <a:pt x="11847" y="3402"/>
                  </a:lnTo>
                  <a:close/>
                  <a:moveTo>
                    <a:pt x="13102" y="3424"/>
                  </a:moveTo>
                  <a:lnTo>
                    <a:pt x="13696" y="3744"/>
                  </a:lnTo>
                  <a:cubicBezTo>
                    <a:pt x="13582" y="3812"/>
                    <a:pt x="13445" y="3881"/>
                    <a:pt x="13308" y="3972"/>
                  </a:cubicBezTo>
                  <a:lnTo>
                    <a:pt x="13171" y="4041"/>
                  </a:lnTo>
                  <a:lnTo>
                    <a:pt x="12600" y="3721"/>
                  </a:lnTo>
                  <a:lnTo>
                    <a:pt x="12646" y="3698"/>
                  </a:lnTo>
                  <a:cubicBezTo>
                    <a:pt x="12806" y="3607"/>
                    <a:pt x="12943" y="3516"/>
                    <a:pt x="13102" y="3424"/>
                  </a:cubicBezTo>
                  <a:close/>
                  <a:moveTo>
                    <a:pt x="14381" y="3447"/>
                  </a:moveTo>
                  <a:lnTo>
                    <a:pt x="14974" y="3790"/>
                  </a:lnTo>
                  <a:cubicBezTo>
                    <a:pt x="14814" y="3881"/>
                    <a:pt x="14632" y="3972"/>
                    <a:pt x="14449" y="4063"/>
                  </a:cubicBezTo>
                  <a:lnTo>
                    <a:pt x="13878" y="3744"/>
                  </a:lnTo>
                  <a:cubicBezTo>
                    <a:pt x="14038" y="3630"/>
                    <a:pt x="14198" y="3538"/>
                    <a:pt x="14381" y="3447"/>
                  </a:cubicBezTo>
                  <a:close/>
                  <a:moveTo>
                    <a:pt x="15636" y="3470"/>
                  </a:moveTo>
                  <a:lnTo>
                    <a:pt x="15773" y="3538"/>
                  </a:lnTo>
                  <a:cubicBezTo>
                    <a:pt x="15933" y="3630"/>
                    <a:pt x="16115" y="3721"/>
                    <a:pt x="16275" y="3812"/>
                  </a:cubicBezTo>
                  <a:cubicBezTo>
                    <a:pt x="16092" y="3904"/>
                    <a:pt x="15910" y="4018"/>
                    <a:pt x="15727" y="4109"/>
                  </a:cubicBezTo>
                  <a:cubicBezTo>
                    <a:pt x="15545" y="3995"/>
                    <a:pt x="15362" y="3881"/>
                    <a:pt x="15179" y="3790"/>
                  </a:cubicBezTo>
                  <a:lnTo>
                    <a:pt x="15134" y="3767"/>
                  </a:lnTo>
                  <a:cubicBezTo>
                    <a:pt x="15294" y="3653"/>
                    <a:pt x="15476" y="3561"/>
                    <a:pt x="15636" y="3470"/>
                  </a:cubicBezTo>
                  <a:close/>
                  <a:moveTo>
                    <a:pt x="16914" y="3470"/>
                  </a:moveTo>
                  <a:cubicBezTo>
                    <a:pt x="17142" y="3584"/>
                    <a:pt x="17371" y="3698"/>
                    <a:pt x="17576" y="3835"/>
                  </a:cubicBezTo>
                  <a:cubicBezTo>
                    <a:pt x="17393" y="3927"/>
                    <a:pt x="17188" y="4041"/>
                    <a:pt x="16983" y="4155"/>
                  </a:cubicBezTo>
                  <a:cubicBezTo>
                    <a:pt x="16777" y="4041"/>
                    <a:pt x="16595" y="3904"/>
                    <a:pt x="16389" y="3790"/>
                  </a:cubicBezTo>
                  <a:cubicBezTo>
                    <a:pt x="16572" y="3675"/>
                    <a:pt x="16732" y="3584"/>
                    <a:pt x="16914" y="3470"/>
                  </a:cubicBezTo>
                  <a:close/>
                  <a:moveTo>
                    <a:pt x="6118" y="3584"/>
                  </a:moveTo>
                  <a:cubicBezTo>
                    <a:pt x="6323" y="3698"/>
                    <a:pt x="6529" y="3812"/>
                    <a:pt x="6734" y="3949"/>
                  </a:cubicBezTo>
                  <a:lnTo>
                    <a:pt x="6186" y="4246"/>
                  </a:lnTo>
                  <a:cubicBezTo>
                    <a:pt x="5981" y="4132"/>
                    <a:pt x="5753" y="4018"/>
                    <a:pt x="5547" y="3904"/>
                  </a:cubicBezTo>
                  <a:lnTo>
                    <a:pt x="6118" y="3584"/>
                  </a:lnTo>
                  <a:close/>
                  <a:moveTo>
                    <a:pt x="7442" y="3653"/>
                  </a:moveTo>
                  <a:cubicBezTo>
                    <a:pt x="7579" y="3721"/>
                    <a:pt x="7693" y="3812"/>
                    <a:pt x="7830" y="3881"/>
                  </a:cubicBezTo>
                  <a:lnTo>
                    <a:pt x="7989" y="3972"/>
                  </a:lnTo>
                  <a:lnTo>
                    <a:pt x="7464" y="4269"/>
                  </a:lnTo>
                  <a:lnTo>
                    <a:pt x="7213" y="4132"/>
                  </a:lnTo>
                  <a:cubicBezTo>
                    <a:pt x="7122" y="4063"/>
                    <a:pt x="7008" y="4018"/>
                    <a:pt x="6917" y="3972"/>
                  </a:cubicBezTo>
                  <a:lnTo>
                    <a:pt x="7442" y="3653"/>
                  </a:lnTo>
                  <a:close/>
                  <a:moveTo>
                    <a:pt x="8697" y="3698"/>
                  </a:moveTo>
                  <a:lnTo>
                    <a:pt x="9268" y="3995"/>
                  </a:lnTo>
                  <a:lnTo>
                    <a:pt x="8743" y="4292"/>
                  </a:lnTo>
                  <a:lnTo>
                    <a:pt x="8195" y="3972"/>
                  </a:lnTo>
                  <a:lnTo>
                    <a:pt x="8697" y="3698"/>
                  </a:lnTo>
                  <a:close/>
                  <a:moveTo>
                    <a:pt x="9975" y="3721"/>
                  </a:moveTo>
                  <a:lnTo>
                    <a:pt x="10523" y="4041"/>
                  </a:lnTo>
                  <a:lnTo>
                    <a:pt x="10021" y="4315"/>
                  </a:lnTo>
                  <a:lnTo>
                    <a:pt x="9473" y="3995"/>
                  </a:lnTo>
                  <a:lnTo>
                    <a:pt x="9975" y="3721"/>
                  </a:lnTo>
                  <a:close/>
                  <a:moveTo>
                    <a:pt x="11231" y="3744"/>
                  </a:moveTo>
                  <a:lnTo>
                    <a:pt x="11390" y="3835"/>
                  </a:lnTo>
                  <a:lnTo>
                    <a:pt x="11801" y="4063"/>
                  </a:lnTo>
                  <a:lnTo>
                    <a:pt x="11299" y="4360"/>
                  </a:lnTo>
                  <a:lnTo>
                    <a:pt x="10797" y="4063"/>
                  </a:lnTo>
                  <a:lnTo>
                    <a:pt x="10728" y="4041"/>
                  </a:lnTo>
                  <a:lnTo>
                    <a:pt x="11231" y="3744"/>
                  </a:lnTo>
                  <a:close/>
                  <a:moveTo>
                    <a:pt x="12509" y="3767"/>
                  </a:moveTo>
                  <a:lnTo>
                    <a:pt x="13080" y="4086"/>
                  </a:lnTo>
                  <a:lnTo>
                    <a:pt x="12577" y="4383"/>
                  </a:lnTo>
                  <a:lnTo>
                    <a:pt x="12007" y="4063"/>
                  </a:lnTo>
                  <a:lnTo>
                    <a:pt x="12509" y="3767"/>
                  </a:lnTo>
                  <a:close/>
                  <a:moveTo>
                    <a:pt x="13764" y="3790"/>
                  </a:moveTo>
                  <a:lnTo>
                    <a:pt x="14358" y="4109"/>
                  </a:lnTo>
                  <a:cubicBezTo>
                    <a:pt x="14244" y="4178"/>
                    <a:pt x="14129" y="4246"/>
                    <a:pt x="14015" y="4315"/>
                  </a:cubicBezTo>
                  <a:lnTo>
                    <a:pt x="13833" y="4406"/>
                  </a:lnTo>
                  <a:lnTo>
                    <a:pt x="13262" y="4086"/>
                  </a:lnTo>
                  <a:lnTo>
                    <a:pt x="13353" y="4041"/>
                  </a:lnTo>
                  <a:cubicBezTo>
                    <a:pt x="13490" y="3949"/>
                    <a:pt x="13627" y="3881"/>
                    <a:pt x="13764" y="3790"/>
                  </a:cubicBezTo>
                  <a:close/>
                  <a:moveTo>
                    <a:pt x="15042" y="3812"/>
                  </a:moveTo>
                  <a:lnTo>
                    <a:pt x="15134" y="3858"/>
                  </a:lnTo>
                  <a:cubicBezTo>
                    <a:pt x="15294" y="3949"/>
                    <a:pt x="15476" y="4041"/>
                    <a:pt x="15659" y="4155"/>
                  </a:cubicBezTo>
                  <a:cubicBezTo>
                    <a:pt x="15476" y="4246"/>
                    <a:pt x="15294" y="4360"/>
                    <a:pt x="15111" y="4452"/>
                  </a:cubicBezTo>
                  <a:cubicBezTo>
                    <a:pt x="14906" y="4337"/>
                    <a:pt x="14723" y="4223"/>
                    <a:pt x="14540" y="4109"/>
                  </a:cubicBezTo>
                  <a:cubicBezTo>
                    <a:pt x="14700" y="4018"/>
                    <a:pt x="14883" y="3904"/>
                    <a:pt x="15042" y="3812"/>
                  </a:cubicBezTo>
                  <a:close/>
                  <a:moveTo>
                    <a:pt x="16321" y="3835"/>
                  </a:moveTo>
                  <a:cubicBezTo>
                    <a:pt x="16526" y="3949"/>
                    <a:pt x="16754" y="4063"/>
                    <a:pt x="16960" y="4178"/>
                  </a:cubicBezTo>
                  <a:cubicBezTo>
                    <a:pt x="16754" y="4269"/>
                    <a:pt x="16572" y="4383"/>
                    <a:pt x="16366" y="4497"/>
                  </a:cubicBezTo>
                  <a:cubicBezTo>
                    <a:pt x="16184" y="4383"/>
                    <a:pt x="15978" y="4269"/>
                    <a:pt x="15773" y="4155"/>
                  </a:cubicBezTo>
                  <a:cubicBezTo>
                    <a:pt x="15955" y="4041"/>
                    <a:pt x="16138" y="3927"/>
                    <a:pt x="16321" y="3835"/>
                  </a:cubicBezTo>
                  <a:close/>
                  <a:moveTo>
                    <a:pt x="5502" y="3927"/>
                  </a:moveTo>
                  <a:cubicBezTo>
                    <a:pt x="5707" y="4041"/>
                    <a:pt x="5912" y="4178"/>
                    <a:pt x="6118" y="4292"/>
                  </a:cubicBezTo>
                  <a:lnTo>
                    <a:pt x="5593" y="4588"/>
                  </a:lnTo>
                  <a:cubicBezTo>
                    <a:pt x="5365" y="4474"/>
                    <a:pt x="5159" y="4360"/>
                    <a:pt x="4931" y="4246"/>
                  </a:cubicBezTo>
                  <a:lnTo>
                    <a:pt x="5502" y="3927"/>
                  </a:lnTo>
                  <a:close/>
                  <a:moveTo>
                    <a:pt x="6848" y="3995"/>
                  </a:moveTo>
                  <a:cubicBezTo>
                    <a:pt x="6962" y="4063"/>
                    <a:pt x="7054" y="4132"/>
                    <a:pt x="7191" y="4200"/>
                  </a:cubicBezTo>
                  <a:lnTo>
                    <a:pt x="7373" y="4315"/>
                  </a:lnTo>
                  <a:lnTo>
                    <a:pt x="6871" y="4611"/>
                  </a:lnTo>
                  <a:lnTo>
                    <a:pt x="6574" y="4452"/>
                  </a:lnTo>
                  <a:cubicBezTo>
                    <a:pt x="6483" y="4406"/>
                    <a:pt x="6392" y="4360"/>
                    <a:pt x="6300" y="4315"/>
                  </a:cubicBezTo>
                  <a:lnTo>
                    <a:pt x="6803" y="4018"/>
                  </a:lnTo>
                  <a:lnTo>
                    <a:pt x="6848" y="3995"/>
                  </a:lnTo>
                  <a:close/>
                  <a:moveTo>
                    <a:pt x="8104" y="4041"/>
                  </a:moveTo>
                  <a:lnTo>
                    <a:pt x="8651" y="4360"/>
                  </a:lnTo>
                  <a:lnTo>
                    <a:pt x="8172" y="4611"/>
                  </a:lnTo>
                  <a:lnTo>
                    <a:pt x="8126" y="4634"/>
                  </a:lnTo>
                  <a:lnTo>
                    <a:pt x="7579" y="4337"/>
                  </a:lnTo>
                  <a:lnTo>
                    <a:pt x="8104" y="4041"/>
                  </a:lnTo>
                  <a:close/>
                  <a:moveTo>
                    <a:pt x="9359" y="4063"/>
                  </a:moveTo>
                  <a:lnTo>
                    <a:pt x="9907" y="4383"/>
                  </a:lnTo>
                  <a:lnTo>
                    <a:pt x="9405" y="4657"/>
                  </a:lnTo>
                  <a:lnTo>
                    <a:pt x="8857" y="4360"/>
                  </a:lnTo>
                  <a:lnTo>
                    <a:pt x="9359" y="4063"/>
                  </a:lnTo>
                  <a:close/>
                  <a:moveTo>
                    <a:pt x="10637" y="4086"/>
                  </a:moveTo>
                  <a:lnTo>
                    <a:pt x="10751" y="4178"/>
                  </a:lnTo>
                  <a:lnTo>
                    <a:pt x="11185" y="4406"/>
                  </a:lnTo>
                  <a:lnTo>
                    <a:pt x="10683" y="4703"/>
                  </a:lnTo>
                  <a:lnTo>
                    <a:pt x="10158" y="4406"/>
                  </a:lnTo>
                  <a:lnTo>
                    <a:pt x="10135" y="4383"/>
                  </a:lnTo>
                  <a:lnTo>
                    <a:pt x="10637" y="4086"/>
                  </a:lnTo>
                  <a:close/>
                  <a:moveTo>
                    <a:pt x="11893" y="4109"/>
                  </a:moveTo>
                  <a:lnTo>
                    <a:pt x="12463" y="4429"/>
                  </a:lnTo>
                  <a:lnTo>
                    <a:pt x="11961" y="4725"/>
                  </a:lnTo>
                  <a:lnTo>
                    <a:pt x="11390" y="4406"/>
                  </a:lnTo>
                  <a:lnTo>
                    <a:pt x="11893" y="4109"/>
                  </a:lnTo>
                  <a:close/>
                  <a:moveTo>
                    <a:pt x="13171" y="4132"/>
                  </a:moveTo>
                  <a:lnTo>
                    <a:pt x="13741" y="4474"/>
                  </a:lnTo>
                  <a:lnTo>
                    <a:pt x="13216" y="4748"/>
                  </a:lnTo>
                  <a:lnTo>
                    <a:pt x="12669" y="4429"/>
                  </a:lnTo>
                  <a:lnTo>
                    <a:pt x="13171" y="4132"/>
                  </a:lnTo>
                  <a:close/>
                  <a:moveTo>
                    <a:pt x="14449" y="4155"/>
                  </a:moveTo>
                  <a:lnTo>
                    <a:pt x="14495" y="4178"/>
                  </a:lnTo>
                  <a:cubicBezTo>
                    <a:pt x="14677" y="4292"/>
                    <a:pt x="14860" y="4383"/>
                    <a:pt x="15042" y="4497"/>
                  </a:cubicBezTo>
                  <a:cubicBezTo>
                    <a:pt x="14951" y="4543"/>
                    <a:pt x="14837" y="4588"/>
                    <a:pt x="14746" y="4657"/>
                  </a:cubicBezTo>
                  <a:lnTo>
                    <a:pt x="14495" y="4794"/>
                  </a:lnTo>
                  <a:cubicBezTo>
                    <a:pt x="14289" y="4680"/>
                    <a:pt x="14107" y="4566"/>
                    <a:pt x="13924" y="4474"/>
                  </a:cubicBezTo>
                  <a:lnTo>
                    <a:pt x="14061" y="4383"/>
                  </a:lnTo>
                  <a:cubicBezTo>
                    <a:pt x="14198" y="4315"/>
                    <a:pt x="14312" y="4246"/>
                    <a:pt x="14449" y="4155"/>
                  </a:cubicBezTo>
                  <a:close/>
                  <a:moveTo>
                    <a:pt x="15727" y="4178"/>
                  </a:moveTo>
                  <a:cubicBezTo>
                    <a:pt x="15933" y="4292"/>
                    <a:pt x="16138" y="4406"/>
                    <a:pt x="16344" y="4520"/>
                  </a:cubicBezTo>
                  <a:cubicBezTo>
                    <a:pt x="16138" y="4611"/>
                    <a:pt x="15955" y="4725"/>
                    <a:pt x="15750" y="4840"/>
                  </a:cubicBezTo>
                  <a:cubicBezTo>
                    <a:pt x="15567" y="4725"/>
                    <a:pt x="15362" y="4611"/>
                    <a:pt x="15179" y="4497"/>
                  </a:cubicBezTo>
                  <a:cubicBezTo>
                    <a:pt x="15362" y="4383"/>
                    <a:pt x="15545" y="4292"/>
                    <a:pt x="15727" y="4178"/>
                  </a:cubicBezTo>
                  <a:close/>
                  <a:moveTo>
                    <a:pt x="4885" y="4269"/>
                  </a:moveTo>
                  <a:cubicBezTo>
                    <a:pt x="5091" y="4383"/>
                    <a:pt x="5296" y="4520"/>
                    <a:pt x="5502" y="4634"/>
                  </a:cubicBezTo>
                  <a:lnTo>
                    <a:pt x="4977" y="4954"/>
                  </a:lnTo>
                  <a:cubicBezTo>
                    <a:pt x="4748" y="4840"/>
                    <a:pt x="4543" y="4703"/>
                    <a:pt x="4315" y="4588"/>
                  </a:cubicBezTo>
                  <a:lnTo>
                    <a:pt x="4885" y="4269"/>
                  </a:lnTo>
                  <a:close/>
                  <a:moveTo>
                    <a:pt x="6232" y="4360"/>
                  </a:moveTo>
                  <a:cubicBezTo>
                    <a:pt x="6323" y="4406"/>
                    <a:pt x="6437" y="4474"/>
                    <a:pt x="6529" y="4543"/>
                  </a:cubicBezTo>
                  <a:lnTo>
                    <a:pt x="6780" y="4657"/>
                  </a:lnTo>
                  <a:lnTo>
                    <a:pt x="6255" y="4954"/>
                  </a:lnTo>
                  <a:lnTo>
                    <a:pt x="5935" y="4794"/>
                  </a:lnTo>
                  <a:cubicBezTo>
                    <a:pt x="5844" y="4748"/>
                    <a:pt x="5775" y="4703"/>
                    <a:pt x="5684" y="4657"/>
                  </a:cubicBezTo>
                  <a:lnTo>
                    <a:pt x="6232" y="4360"/>
                  </a:lnTo>
                  <a:close/>
                  <a:moveTo>
                    <a:pt x="7487" y="4383"/>
                  </a:moveTo>
                  <a:lnTo>
                    <a:pt x="8035" y="4703"/>
                  </a:lnTo>
                  <a:lnTo>
                    <a:pt x="7533" y="4976"/>
                  </a:lnTo>
                  <a:lnTo>
                    <a:pt x="6962" y="4680"/>
                  </a:lnTo>
                  <a:lnTo>
                    <a:pt x="7487" y="4383"/>
                  </a:lnTo>
                  <a:close/>
                  <a:moveTo>
                    <a:pt x="8766" y="4406"/>
                  </a:moveTo>
                  <a:lnTo>
                    <a:pt x="9313" y="4725"/>
                  </a:lnTo>
                  <a:lnTo>
                    <a:pt x="8880" y="4954"/>
                  </a:lnTo>
                  <a:lnTo>
                    <a:pt x="8811" y="5022"/>
                  </a:lnTo>
                  <a:lnTo>
                    <a:pt x="8241" y="4703"/>
                  </a:lnTo>
                  <a:lnTo>
                    <a:pt x="8766" y="4406"/>
                  </a:lnTo>
                  <a:close/>
                  <a:moveTo>
                    <a:pt x="10021" y="4452"/>
                  </a:moveTo>
                  <a:lnTo>
                    <a:pt x="10112" y="4497"/>
                  </a:lnTo>
                  <a:lnTo>
                    <a:pt x="10592" y="4748"/>
                  </a:lnTo>
                  <a:lnTo>
                    <a:pt x="10067" y="5045"/>
                  </a:lnTo>
                  <a:lnTo>
                    <a:pt x="9679" y="4817"/>
                  </a:lnTo>
                  <a:lnTo>
                    <a:pt x="9519" y="4725"/>
                  </a:lnTo>
                  <a:lnTo>
                    <a:pt x="10021" y="4452"/>
                  </a:lnTo>
                  <a:close/>
                  <a:moveTo>
                    <a:pt x="11299" y="4474"/>
                  </a:moveTo>
                  <a:lnTo>
                    <a:pt x="11870" y="4771"/>
                  </a:lnTo>
                  <a:lnTo>
                    <a:pt x="11345" y="5068"/>
                  </a:lnTo>
                  <a:lnTo>
                    <a:pt x="10797" y="4748"/>
                  </a:lnTo>
                  <a:lnTo>
                    <a:pt x="11299" y="4474"/>
                  </a:lnTo>
                  <a:close/>
                  <a:moveTo>
                    <a:pt x="12577" y="4497"/>
                  </a:moveTo>
                  <a:lnTo>
                    <a:pt x="13148" y="4817"/>
                  </a:lnTo>
                  <a:lnTo>
                    <a:pt x="12623" y="5113"/>
                  </a:lnTo>
                  <a:cubicBezTo>
                    <a:pt x="12600" y="5091"/>
                    <a:pt x="12600" y="5091"/>
                    <a:pt x="12600" y="5091"/>
                  </a:cubicBezTo>
                  <a:lnTo>
                    <a:pt x="12052" y="4794"/>
                  </a:lnTo>
                  <a:lnTo>
                    <a:pt x="12577" y="4497"/>
                  </a:lnTo>
                  <a:close/>
                  <a:moveTo>
                    <a:pt x="13833" y="4520"/>
                  </a:moveTo>
                  <a:cubicBezTo>
                    <a:pt x="14038" y="4611"/>
                    <a:pt x="14244" y="4725"/>
                    <a:pt x="14426" y="4840"/>
                  </a:cubicBezTo>
                  <a:lnTo>
                    <a:pt x="13878" y="5136"/>
                  </a:lnTo>
                  <a:cubicBezTo>
                    <a:pt x="13696" y="5022"/>
                    <a:pt x="13513" y="4931"/>
                    <a:pt x="13331" y="4817"/>
                  </a:cubicBezTo>
                  <a:lnTo>
                    <a:pt x="13833" y="4520"/>
                  </a:lnTo>
                  <a:close/>
                  <a:moveTo>
                    <a:pt x="15134" y="4520"/>
                  </a:moveTo>
                  <a:cubicBezTo>
                    <a:pt x="15316" y="4634"/>
                    <a:pt x="15522" y="4748"/>
                    <a:pt x="15727" y="4862"/>
                  </a:cubicBezTo>
                  <a:cubicBezTo>
                    <a:pt x="15567" y="4931"/>
                    <a:pt x="15431" y="5022"/>
                    <a:pt x="15271" y="5091"/>
                  </a:cubicBezTo>
                  <a:lnTo>
                    <a:pt x="15134" y="5182"/>
                  </a:lnTo>
                  <a:cubicBezTo>
                    <a:pt x="14951" y="5068"/>
                    <a:pt x="14769" y="4954"/>
                    <a:pt x="14563" y="4840"/>
                  </a:cubicBezTo>
                  <a:lnTo>
                    <a:pt x="14791" y="4725"/>
                  </a:lnTo>
                  <a:cubicBezTo>
                    <a:pt x="14906" y="4657"/>
                    <a:pt x="14997" y="4588"/>
                    <a:pt x="15134" y="4520"/>
                  </a:cubicBezTo>
                  <a:close/>
                  <a:moveTo>
                    <a:pt x="4292" y="4611"/>
                  </a:moveTo>
                  <a:cubicBezTo>
                    <a:pt x="4497" y="4748"/>
                    <a:pt x="4703" y="4862"/>
                    <a:pt x="4908" y="4976"/>
                  </a:cubicBezTo>
                  <a:lnTo>
                    <a:pt x="4406" y="5273"/>
                  </a:lnTo>
                  <a:cubicBezTo>
                    <a:pt x="4200" y="5159"/>
                    <a:pt x="3972" y="5022"/>
                    <a:pt x="3767" y="4908"/>
                  </a:cubicBezTo>
                  <a:lnTo>
                    <a:pt x="4292" y="4611"/>
                  </a:lnTo>
                  <a:close/>
                  <a:moveTo>
                    <a:pt x="5616" y="4703"/>
                  </a:moveTo>
                  <a:cubicBezTo>
                    <a:pt x="5707" y="4748"/>
                    <a:pt x="5798" y="4817"/>
                    <a:pt x="5890" y="4862"/>
                  </a:cubicBezTo>
                  <a:lnTo>
                    <a:pt x="6163" y="5022"/>
                  </a:lnTo>
                  <a:lnTo>
                    <a:pt x="5638" y="5319"/>
                  </a:lnTo>
                  <a:lnTo>
                    <a:pt x="5479" y="5205"/>
                  </a:lnTo>
                  <a:cubicBezTo>
                    <a:pt x="5342" y="5136"/>
                    <a:pt x="5205" y="5068"/>
                    <a:pt x="5068" y="4999"/>
                  </a:cubicBezTo>
                  <a:lnTo>
                    <a:pt x="5616" y="4703"/>
                  </a:lnTo>
                  <a:close/>
                  <a:moveTo>
                    <a:pt x="6871" y="4725"/>
                  </a:moveTo>
                  <a:lnTo>
                    <a:pt x="7419" y="5045"/>
                  </a:lnTo>
                  <a:lnTo>
                    <a:pt x="6917" y="5342"/>
                  </a:lnTo>
                  <a:lnTo>
                    <a:pt x="6369" y="5022"/>
                  </a:lnTo>
                  <a:lnTo>
                    <a:pt x="6871" y="4725"/>
                  </a:lnTo>
                  <a:close/>
                  <a:moveTo>
                    <a:pt x="8149" y="4771"/>
                  </a:moveTo>
                  <a:lnTo>
                    <a:pt x="8697" y="5068"/>
                  </a:lnTo>
                  <a:lnTo>
                    <a:pt x="8195" y="5365"/>
                  </a:lnTo>
                  <a:lnTo>
                    <a:pt x="7647" y="5045"/>
                  </a:lnTo>
                  <a:lnTo>
                    <a:pt x="8149" y="4771"/>
                  </a:lnTo>
                  <a:close/>
                  <a:moveTo>
                    <a:pt x="9405" y="4794"/>
                  </a:moveTo>
                  <a:lnTo>
                    <a:pt x="9610" y="4908"/>
                  </a:lnTo>
                  <a:lnTo>
                    <a:pt x="9975" y="5091"/>
                  </a:lnTo>
                  <a:lnTo>
                    <a:pt x="9610" y="5319"/>
                  </a:lnTo>
                  <a:lnTo>
                    <a:pt x="9473" y="5387"/>
                  </a:lnTo>
                  <a:lnTo>
                    <a:pt x="9039" y="5136"/>
                  </a:lnTo>
                  <a:lnTo>
                    <a:pt x="8925" y="5068"/>
                  </a:lnTo>
                  <a:lnTo>
                    <a:pt x="8948" y="5068"/>
                  </a:lnTo>
                  <a:lnTo>
                    <a:pt x="9405" y="4794"/>
                  </a:lnTo>
                  <a:close/>
                  <a:moveTo>
                    <a:pt x="10683" y="4817"/>
                  </a:moveTo>
                  <a:lnTo>
                    <a:pt x="11253" y="5136"/>
                  </a:lnTo>
                  <a:lnTo>
                    <a:pt x="10728" y="5410"/>
                  </a:lnTo>
                  <a:lnTo>
                    <a:pt x="10181" y="5091"/>
                  </a:lnTo>
                  <a:lnTo>
                    <a:pt x="10683" y="4817"/>
                  </a:lnTo>
                  <a:close/>
                  <a:moveTo>
                    <a:pt x="11961" y="4840"/>
                  </a:moveTo>
                  <a:lnTo>
                    <a:pt x="12532" y="5159"/>
                  </a:lnTo>
                  <a:lnTo>
                    <a:pt x="12007" y="5456"/>
                  </a:lnTo>
                  <a:cubicBezTo>
                    <a:pt x="11984" y="5433"/>
                    <a:pt x="11984" y="5433"/>
                    <a:pt x="11961" y="5433"/>
                  </a:cubicBezTo>
                  <a:lnTo>
                    <a:pt x="11459" y="5136"/>
                  </a:lnTo>
                  <a:lnTo>
                    <a:pt x="11961" y="4840"/>
                  </a:lnTo>
                  <a:close/>
                  <a:moveTo>
                    <a:pt x="13239" y="4862"/>
                  </a:moveTo>
                  <a:cubicBezTo>
                    <a:pt x="13422" y="4976"/>
                    <a:pt x="13627" y="5068"/>
                    <a:pt x="13810" y="5182"/>
                  </a:cubicBezTo>
                  <a:lnTo>
                    <a:pt x="13262" y="5479"/>
                  </a:lnTo>
                  <a:cubicBezTo>
                    <a:pt x="13080" y="5387"/>
                    <a:pt x="12897" y="5273"/>
                    <a:pt x="12714" y="5159"/>
                  </a:cubicBezTo>
                  <a:lnTo>
                    <a:pt x="13239" y="4862"/>
                  </a:lnTo>
                  <a:close/>
                  <a:moveTo>
                    <a:pt x="14517" y="4885"/>
                  </a:moveTo>
                  <a:cubicBezTo>
                    <a:pt x="14723" y="4976"/>
                    <a:pt x="14906" y="5091"/>
                    <a:pt x="15111" y="5205"/>
                  </a:cubicBezTo>
                  <a:lnTo>
                    <a:pt x="14517" y="5524"/>
                  </a:lnTo>
                  <a:cubicBezTo>
                    <a:pt x="14335" y="5410"/>
                    <a:pt x="14152" y="5296"/>
                    <a:pt x="13970" y="5205"/>
                  </a:cubicBezTo>
                  <a:lnTo>
                    <a:pt x="14517" y="4885"/>
                  </a:lnTo>
                  <a:close/>
                  <a:moveTo>
                    <a:pt x="3721" y="4931"/>
                  </a:moveTo>
                  <a:cubicBezTo>
                    <a:pt x="3949" y="5045"/>
                    <a:pt x="4155" y="5182"/>
                    <a:pt x="4360" y="5296"/>
                  </a:cubicBezTo>
                  <a:lnTo>
                    <a:pt x="3812" y="5616"/>
                  </a:lnTo>
                  <a:cubicBezTo>
                    <a:pt x="3584" y="5501"/>
                    <a:pt x="3356" y="5365"/>
                    <a:pt x="3150" y="5250"/>
                  </a:cubicBezTo>
                  <a:cubicBezTo>
                    <a:pt x="3173" y="5250"/>
                    <a:pt x="3173" y="5228"/>
                    <a:pt x="3196" y="5228"/>
                  </a:cubicBezTo>
                  <a:lnTo>
                    <a:pt x="3721" y="4931"/>
                  </a:lnTo>
                  <a:close/>
                  <a:moveTo>
                    <a:pt x="4999" y="5045"/>
                  </a:moveTo>
                  <a:cubicBezTo>
                    <a:pt x="5136" y="5113"/>
                    <a:pt x="5296" y="5205"/>
                    <a:pt x="5433" y="5296"/>
                  </a:cubicBezTo>
                  <a:lnTo>
                    <a:pt x="5570" y="5365"/>
                  </a:lnTo>
                  <a:lnTo>
                    <a:pt x="5091" y="5638"/>
                  </a:lnTo>
                  <a:lnTo>
                    <a:pt x="5022" y="5593"/>
                  </a:lnTo>
                  <a:cubicBezTo>
                    <a:pt x="4862" y="5501"/>
                    <a:pt x="4680" y="5410"/>
                    <a:pt x="4520" y="5319"/>
                  </a:cubicBezTo>
                  <a:lnTo>
                    <a:pt x="4999" y="5045"/>
                  </a:lnTo>
                  <a:close/>
                  <a:moveTo>
                    <a:pt x="6278" y="5068"/>
                  </a:moveTo>
                  <a:lnTo>
                    <a:pt x="6825" y="5387"/>
                  </a:lnTo>
                  <a:lnTo>
                    <a:pt x="6323" y="5684"/>
                  </a:lnTo>
                  <a:lnTo>
                    <a:pt x="5753" y="5365"/>
                  </a:lnTo>
                  <a:lnTo>
                    <a:pt x="6278" y="5068"/>
                  </a:lnTo>
                  <a:close/>
                  <a:moveTo>
                    <a:pt x="7533" y="5113"/>
                  </a:moveTo>
                  <a:lnTo>
                    <a:pt x="8081" y="5433"/>
                  </a:lnTo>
                  <a:lnTo>
                    <a:pt x="7601" y="5707"/>
                  </a:lnTo>
                  <a:lnTo>
                    <a:pt x="7031" y="5387"/>
                  </a:lnTo>
                  <a:lnTo>
                    <a:pt x="7533" y="5113"/>
                  </a:lnTo>
                  <a:close/>
                  <a:moveTo>
                    <a:pt x="8811" y="5136"/>
                  </a:moveTo>
                  <a:lnTo>
                    <a:pt x="8971" y="5228"/>
                  </a:lnTo>
                  <a:lnTo>
                    <a:pt x="9359" y="5456"/>
                  </a:lnTo>
                  <a:lnTo>
                    <a:pt x="8857" y="5730"/>
                  </a:lnTo>
                  <a:lnTo>
                    <a:pt x="8377" y="5456"/>
                  </a:lnTo>
                  <a:lnTo>
                    <a:pt x="8309" y="5410"/>
                  </a:lnTo>
                  <a:lnTo>
                    <a:pt x="8811" y="5136"/>
                  </a:lnTo>
                  <a:close/>
                  <a:moveTo>
                    <a:pt x="10089" y="5159"/>
                  </a:moveTo>
                  <a:lnTo>
                    <a:pt x="10637" y="5479"/>
                  </a:lnTo>
                  <a:lnTo>
                    <a:pt x="10318" y="5661"/>
                  </a:lnTo>
                  <a:lnTo>
                    <a:pt x="10135" y="5753"/>
                  </a:lnTo>
                  <a:lnTo>
                    <a:pt x="9587" y="5456"/>
                  </a:lnTo>
                  <a:lnTo>
                    <a:pt x="9656" y="5410"/>
                  </a:lnTo>
                  <a:lnTo>
                    <a:pt x="10089" y="5159"/>
                  </a:lnTo>
                  <a:close/>
                  <a:moveTo>
                    <a:pt x="11345" y="5182"/>
                  </a:moveTo>
                  <a:lnTo>
                    <a:pt x="11915" y="5501"/>
                  </a:lnTo>
                  <a:lnTo>
                    <a:pt x="11390" y="5798"/>
                  </a:lnTo>
                  <a:lnTo>
                    <a:pt x="10843" y="5479"/>
                  </a:lnTo>
                  <a:lnTo>
                    <a:pt x="11345" y="5182"/>
                  </a:lnTo>
                  <a:close/>
                  <a:moveTo>
                    <a:pt x="12623" y="5205"/>
                  </a:moveTo>
                  <a:cubicBezTo>
                    <a:pt x="12828" y="5319"/>
                    <a:pt x="13011" y="5410"/>
                    <a:pt x="13216" y="5524"/>
                  </a:cubicBezTo>
                  <a:lnTo>
                    <a:pt x="12646" y="5821"/>
                  </a:lnTo>
                  <a:cubicBezTo>
                    <a:pt x="12463" y="5730"/>
                    <a:pt x="12281" y="5616"/>
                    <a:pt x="12098" y="5501"/>
                  </a:cubicBezTo>
                  <a:lnTo>
                    <a:pt x="12623" y="5205"/>
                  </a:lnTo>
                  <a:close/>
                  <a:moveTo>
                    <a:pt x="13924" y="5228"/>
                  </a:moveTo>
                  <a:cubicBezTo>
                    <a:pt x="14107" y="5319"/>
                    <a:pt x="14312" y="5433"/>
                    <a:pt x="14495" y="5547"/>
                  </a:cubicBezTo>
                  <a:lnTo>
                    <a:pt x="13901" y="5867"/>
                  </a:lnTo>
                  <a:cubicBezTo>
                    <a:pt x="13719" y="5753"/>
                    <a:pt x="13536" y="5661"/>
                    <a:pt x="13353" y="5547"/>
                  </a:cubicBezTo>
                  <a:lnTo>
                    <a:pt x="13924" y="5228"/>
                  </a:lnTo>
                  <a:close/>
                  <a:moveTo>
                    <a:pt x="3128" y="5273"/>
                  </a:moveTo>
                  <a:cubicBezTo>
                    <a:pt x="3333" y="5387"/>
                    <a:pt x="3539" y="5524"/>
                    <a:pt x="3744" y="5638"/>
                  </a:cubicBezTo>
                  <a:cubicBezTo>
                    <a:pt x="3561" y="5753"/>
                    <a:pt x="3402" y="5867"/>
                    <a:pt x="3219" y="5958"/>
                  </a:cubicBezTo>
                  <a:cubicBezTo>
                    <a:pt x="2991" y="5844"/>
                    <a:pt x="2762" y="5730"/>
                    <a:pt x="2534" y="5593"/>
                  </a:cubicBezTo>
                  <a:cubicBezTo>
                    <a:pt x="2717" y="5479"/>
                    <a:pt x="2922" y="5387"/>
                    <a:pt x="3128" y="5273"/>
                  </a:cubicBezTo>
                  <a:close/>
                  <a:moveTo>
                    <a:pt x="4452" y="5342"/>
                  </a:moveTo>
                  <a:cubicBezTo>
                    <a:pt x="4634" y="5456"/>
                    <a:pt x="4817" y="5570"/>
                    <a:pt x="4977" y="5661"/>
                  </a:cubicBezTo>
                  <a:lnTo>
                    <a:pt x="4999" y="5684"/>
                  </a:lnTo>
                  <a:lnTo>
                    <a:pt x="4497" y="5981"/>
                  </a:lnTo>
                  <a:lnTo>
                    <a:pt x="4383" y="5935"/>
                  </a:lnTo>
                  <a:cubicBezTo>
                    <a:pt x="4223" y="5844"/>
                    <a:pt x="4064" y="5753"/>
                    <a:pt x="3904" y="5661"/>
                  </a:cubicBezTo>
                  <a:lnTo>
                    <a:pt x="4452" y="5342"/>
                  </a:lnTo>
                  <a:close/>
                  <a:moveTo>
                    <a:pt x="5661" y="5410"/>
                  </a:moveTo>
                  <a:lnTo>
                    <a:pt x="6209" y="5730"/>
                  </a:lnTo>
                  <a:lnTo>
                    <a:pt x="5753" y="6004"/>
                  </a:lnTo>
                  <a:lnTo>
                    <a:pt x="5182" y="5684"/>
                  </a:lnTo>
                  <a:lnTo>
                    <a:pt x="5661" y="5410"/>
                  </a:lnTo>
                  <a:close/>
                  <a:moveTo>
                    <a:pt x="6917" y="5456"/>
                  </a:moveTo>
                  <a:lnTo>
                    <a:pt x="7487" y="5775"/>
                  </a:lnTo>
                  <a:lnTo>
                    <a:pt x="6985" y="6049"/>
                  </a:lnTo>
                  <a:lnTo>
                    <a:pt x="6415" y="5730"/>
                  </a:lnTo>
                  <a:lnTo>
                    <a:pt x="6917" y="5456"/>
                  </a:lnTo>
                  <a:close/>
                  <a:moveTo>
                    <a:pt x="8195" y="5479"/>
                  </a:moveTo>
                  <a:lnTo>
                    <a:pt x="8332" y="5570"/>
                  </a:lnTo>
                  <a:lnTo>
                    <a:pt x="8743" y="5798"/>
                  </a:lnTo>
                  <a:lnTo>
                    <a:pt x="8263" y="6072"/>
                  </a:lnTo>
                  <a:lnTo>
                    <a:pt x="7738" y="5798"/>
                  </a:lnTo>
                  <a:lnTo>
                    <a:pt x="7693" y="5753"/>
                  </a:lnTo>
                  <a:lnTo>
                    <a:pt x="8195" y="5479"/>
                  </a:lnTo>
                  <a:close/>
                  <a:moveTo>
                    <a:pt x="9473" y="5501"/>
                  </a:moveTo>
                  <a:lnTo>
                    <a:pt x="10021" y="5821"/>
                  </a:lnTo>
                  <a:lnTo>
                    <a:pt x="9519" y="6118"/>
                  </a:lnTo>
                  <a:lnTo>
                    <a:pt x="8971" y="5798"/>
                  </a:lnTo>
                  <a:lnTo>
                    <a:pt x="9473" y="5501"/>
                  </a:lnTo>
                  <a:close/>
                  <a:moveTo>
                    <a:pt x="10751" y="5524"/>
                  </a:moveTo>
                  <a:lnTo>
                    <a:pt x="11299" y="5844"/>
                  </a:lnTo>
                  <a:lnTo>
                    <a:pt x="11025" y="6004"/>
                  </a:lnTo>
                  <a:lnTo>
                    <a:pt x="10774" y="6141"/>
                  </a:lnTo>
                  <a:lnTo>
                    <a:pt x="10226" y="5821"/>
                  </a:lnTo>
                  <a:lnTo>
                    <a:pt x="10363" y="5753"/>
                  </a:lnTo>
                  <a:lnTo>
                    <a:pt x="10751" y="5524"/>
                  </a:lnTo>
                  <a:close/>
                  <a:moveTo>
                    <a:pt x="12030" y="5547"/>
                  </a:moveTo>
                  <a:cubicBezTo>
                    <a:pt x="12212" y="5661"/>
                    <a:pt x="12418" y="5753"/>
                    <a:pt x="12600" y="5867"/>
                  </a:cubicBezTo>
                  <a:lnTo>
                    <a:pt x="12052" y="6186"/>
                  </a:lnTo>
                  <a:cubicBezTo>
                    <a:pt x="11870" y="6072"/>
                    <a:pt x="11687" y="5958"/>
                    <a:pt x="11505" y="5867"/>
                  </a:cubicBezTo>
                  <a:lnTo>
                    <a:pt x="12030" y="5547"/>
                  </a:lnTo>
                  <a:close/>
                  <a:moveTo>
                    <a:pt x="13308" y="5570"/>
                  </a:moveTo>
                  <a:cubicBezTo>
                    <a:pt x="13513" y="5684"/>
                    <a:pt x="13696" y="5775"/>
                    <a:pt x="13878" y="5889"/>
                  </a:cubicBezTo>
                  <a:lnTo>
                    <a:pt x="13308" y="6209"/>
                  </a:lnTo>
                  <a:cubicBezTo>
                    <a:pt x="13125" y="6118"/>
                    <a:pt x="12943" y="6004"/>
                    <a:pt x="12760" y="5889"/>
                  </a:cubicBezTo>
                  <a:lnTo>
                    <a:pt x="13308" y="5570"/>
                  </a:lnTo>
                  <a:close/>
                  <a:moveTo>
                    <a:pt x="2489" y="5616"/>
                  </a:moveTo>
                  <a:cubicBezTo>
                    <a:pt x="2717" y="5753"/>
                    <a:pt x="2922" y="5867"/>
                    <a:pt x="3150" y="6004"/>
                  </a:cubicBezTo>
                  <a:cubicBezTo>
                    <a:pt x="2968" y="6095"/>
                    <a:pt x="2785" y="6209"/>
                    <a:pt x="2603" y="6323"/>
                  </a:cubicBezTo>
                  <a:cubicBezTo>
                    <a:pt x="2374" y="6186"/>
                    <a:pt x="2146" y="6072"/>
                    <a:pt x="1918" y="5935"/>
                  </a:cubicBezTo>
                  <a:cubicBezTo>
                    <a:pt x="2101" y="5821"/>
                    <a:pt x="2306" y="5730"/>
                    <a:pt x="2489" y="5616"/>
                  </a:cubicBezTo>
                  <a:close/>
                  <a:moveTo>
                    <a:pt x="3835" y="5707"/>
                  </a:moveTo>
                  <a:cubicBezTo>
                    <a:pt x="3995" y="5798"/>
                    <a:pt x="4178" y="5889"/>
                    <a:pt x="4337" y="6004"/>
                  </a:cubicBezTo>
                  <a:lnTo>
                    <a:pt x="4406" y="6026"/>
                  </a:lnTo>
                  <a:cubicBezTo>
                    <a:pt x="4223" y="6141"/>
                    <a:pt x="4064" y="6232"/>
                    <a:pt x="3881" y="6323"/>
                  </a:cubicBezTo>
                  <a:lnTo>
                    <a:pt x="3744" y="6255"/>
                  </a:lnTo>
                  <a:cubicBezTo>
                    <a:pt x="3584" y="6163"/>
                    <a:pt x="3447" y="6095"/>
                    <a:pt x="3287" y="6004"/>
                  </a:cubicBezTo>
                  <a:cubicBezTo>
                    <a:pt x="3447" y="5912"/>
                    <a:pt x="3630" y="5821"/>
                    <a:pt x="3812" y="5707"/>
                  </a:cubicBezTo>
                  <a:close/>
                  <a:moveTo>
                    <a:pt x="5091" y="5730"/>
                  </a:moveTo>
                  <a:lnTo>
                    <a:pt x="5661" y="6049"/>
                  </a:lnTo>
                  <a:lnTo>
                    <a:pt x="5182" y="6323"/>
                  </a:lnTo>
                  <a:lnTo>
                    <a:pt x="5159" y="6346"/>
                  </a:lnTo>
                  <a:lnTo>
                    <a:pt x="4566" y="6026"/>
                  </a:lnTo>
                  <a:lnTo>
                    <a:pt x="5091" y="5730"/>
                  </a:lnTo>
                  <a:close/>
                  <a:moveTo>
                    <a:pt x="6323" y="5798"/>
                  </a:moveTo>
                  <a:lnTo>
                    <a:pt x="6871" y="6118"/>
                  </a:lnTo>
                  <a:lnTo>
                    <a:pt x="6437" y="6369"/>
                  </a:lnTo>
                  <a:lnTo>
                    <a:pt x="5844" y="6049"/>
                  </a:lnTo>
                  <a:lnTo>
                    <a:pt x="6323" y="5798"/>
                  </a:lnTo>
                  <a:close/>
                  <a:moveTo>
                    <a:pt x="7579" y="5821"/>
                  </a:moveTo>
                  <a:lnTo>
                    <a:pt x="7693" y="5889"/>
                  </a:lnTo>
                  <a:lnTo>
                    <a:pt x="8149" y="6141"/>
                  </a:lnTo>
                  <a:lnTo>
                    <a:pt x="7647" y="6437"/>
                  </a:lnTo>
                  <a:lnTo>
                    <a:pt x="7282" y="6209"/>
                  </a:lnTo>
                  <a:lnTo>
                    <a:pt x="7076" y="6118"/>
                  </a:lnTo>
                  <a:lnTo>
                    <a:pt x="7579" y="5821"/>
                  </a:lnTo>
                  <a:close/>
                  <a:moveTo>
                    <a:pt x="8857" y="5844"/>
                  </a:moveTo>
                  <a:lnTo>
                    <a:pt x="9427" y="6163"/>
                  </a:lnTo>
                  <a:lnTo>
                    <a:pt x="8902" y="6460"/>
                  </a:lnTo>
                  <a:lnTo>
                    <a:pt x="8355" y="6141"/>
                  </a:lnTo>
                  <a:lnTo>
                    <a:pt x="8857" y="5844"/>
                  </a:lnTo>
                  <a:close/>
                  <a:moveTo>
                    <a:pt x="10135" y="5889"/>
                  </a:moveTo>
                  <a:lnTo>
                    <a:pt x="10706" y="6186"/>
                  </a:lnTo>
                  <a:lnTo>
                    <a:pt x="10181" y="6483"/>
                  </a:lnTo>
                  <a:lnTo>
                    <a:pt x="9633" y="6163"/>
                  </a:lnTo>
                  <a:lnTo>
                    <a:pt x="10135" y="5889"/>
                  </a:lnTo>
                  <a:close/>
                  <a:moveTo>
                    <a:pt x="11413" y="5912"/>
                  </a:moveTo>
                  <a:cubicBezTo>
                    <a:pt x="11619" y="6004"/>
                    <a:pt x="11801" y="6118"/>
                    <a:pt x="11984" y="6209"/>
                  </a:cubicBezTo>
                  <a:lnTo>
                    <a:pt x="11733" y="6346"/>
                  </a:lnTo>
                  <a:lnTo>
                    <a:pt x="11436" y="6529"/>
                  </a:lnTo>
                  <a:cubicBezTo>
                    <a:pt x="11253" y="6414"/>
                    <a:pt x="11071" y="6300"/>
                    <a:pt x="10888" y="6209"/>
                  </a:cubicBezTo>
                  <a:lnTo>
                    <a:pt x="11071" y="6095"/>
                  </a:lnTo>
                  <a:lnTo>
                    <a:pt x="11413" y="5912"/>
                  </a:lnTo>
                  <a:close/>
                  <a:moveTo>
                    <a:pt x="12714" y="5912"/>
                  </a:moveTo>
                  <a:cubicBezTo>
                    <a:pt x="12897" y="6026"/>
                    <a:pt x="13080" y="6118"/>
                    <a:pt x="13285" y="6232"/>
                  </a:cubicBezTo>
                  <a:lnTo>
                    <a:pt x="12691" y="6551"/>
                  </a:lnTo>
                  <a:cubicBezTo>
                    <a:pt x="12509" y="6460"/>
                    <a:pt x="12326" y="6346"/>
                    <a:pt x="12144" y="6232"/>
                  </a:cubicBezTo>
                  <a:lnTo>
                    <a:pt x="12714" y="5912"/>
                  </a:lnTo>
                  <a:close/>
                  <a:moveTo>
                    <a:pt x="1872" y="5958"/>
                  </a:moveTo>
                  <a:cubicBezTo>
                    <a:pt x="2101" y="6095"/>
                    <a:pt x="2329" y="6232"/>
                    <a:pt x="2557" y="6346"/>
                  </a:cubicBezTo>
                  <a:cubicBezTo>
                    <a:pt x="2374" y="6460"/>
                    <a:pt x="2192" y="6551"/>
                    <a:pt x="2009" y="6666"/>
                  </a:cubicBezTo>
                  <a:cubicBezTo>
                    <a:pt x="1781" y="6529"/>
                    <a:pt x="1530" y="6414"/>
                    <a:pt x="1302" y="6278"/>
                  </a:cubicBezTo>
                  <a:cubicBezTo>
                    <a:pt x="1484" y="6163"/>
                    <a:pt x="1690" y="6072"/>
                    <a:pt x="1872" y="5958"/>
                  </a:cubicBezTo>
                  <a:close/>
                  <a:moveTo>
                    <a:pt x="3219" y="6049"/>
                  </a:moveTo>
                  <a:cubicBezTo>
                    <a:pt x="3379" y="6141"/>
                    <a:pt x="3539" y="6232"/>
                    <a:pt x="3698" y="6323"/>
                  </a:cubicBezTo>
                  <a:lnTo>
                    <a:pt x="3790" y="6392"/>
                  </a:lnTo>
                  <a:cubicBezTo>
                    <a:pt x="3630" y="6483"/>
                    <a:pt x="3470" y="6574"/>
                    <a:pt x="3287" y="6688"/>
                  </a:cubicBezTo>
                  <a:lnTo>
                    <a:pt x="3105" y="6574"/>
                  </a:lnTo>
                  <a:cubicBezTo>
                    <a:pt x="2968" y="6506"/>
                    <a:pt x="2808" y="6414"/>
                    <a:pt x="2671" y="6346"/>
                  </a:cubicBezTo>
                  <a:cubicBezTo>
                    <a:pt x="2854" y="6232"/>
                    <a:pt x="3036" y="6141"/>
                    <a:pt x="3219" y="6049"/>
                  </a:cubicBezTo>
                  <a:close/>
                  <a:moveTo>
                    <a:pt x="4474" y="6072"/>
                  </a:moveTo>
                  <a:lnTo>
                    <a:pt x="5068" y="6414"/>
                  </a:lnTo>
                  <a:cubicBezTo>
                    <a:pt x="4885" y="6506"/>
                    <a:pt x="4725" y="6597"/>
                    <a:pt x="4566" y="6711"/>
                  </a:cubicBezTo>
                  <a:lnTo>
                    <a:pt x="3949" y="6369"/>
                  </a:lnTo>
                  <a:cubicBezTo>
                    <a:pt x="4132" y="6278"/>
                    <a:pt x="4315" y="6186"/>
                    <a:pt x="4474" y="6072"/>
                  </a:cubicBezTo>
                  <a:close/>
                  <a:moveTo>
                    <a:pt x="5753" y="6118"/>
                  </a:moveTo>
                  <a:lnTo>
                    <a:pt x="6323" y="6437"/>
                  </a:lnTo>
                  <a:lnTo>
                    <a:pt x="5890" y="6688"/>
                  </a:lnTo>
                  <a:cubicBezTo>
                    <a:pt x="5867" y="6688"/>
                    <a:pt x="5844" y="6711"/>
                    <a:pt x="5821" y="6711"/>
                  </a:cubicBezTo>
                  <a:lnTo>
                    <a:pt x="5250" y="6392"/>
                  </a:lnTo>
                  <a:lnTo>
                    <a:pt x="5753" y="6118"/>
                  </a:lnTo>
                  <a:close/>
                  <a:moveTo>
                    <a:pt x="6962" y="6163"/>
                  </a:moveTo>
                  <a:lnTo>
                    <a:pt x="7236" y="6323"/>
                  </a:lnTo>
                  <a:lnTo>
                    <a:pt x="7533" y="6483"/>
                  </a:lnTo>
                  <a:lnTo>
                    <a:pt x="7099" y="6757"/>
                  </a:lnTo>
                  <a:lnTo>
                    <a:pt x="6848" y="6597"/>
                  </a:lnTo>
                  <a:lnTo>
                    <a:pt x="6529" y="6414"/>
                  </a:lnTo>
                  <a:lnTo>
                    <a:pt x="6962" y="6163"/>
                  </a:lnTo>
                  <a:close/>
                  <a:moveTo>
                    <a:pt x="8241" y="6209"/>
                  </a:moveTo>
                  <a:lnTo>
                    <a:pt x="8811" y="6506"/>
                  </a:lnTo>
                  <a:lnTo>
                    <a:pt x="8309" y="6803"/>
                  </a:lnTo>
                  <a:lnTo>
                    <a:pt x="7738" y="6483"/>
                  </a:lnTo>
                  <a:lnTo>
                    <a:pt x="8241" y="6209"/>
                  </a:lnTo>
                  <a:close/>
                  <a:moveTo>
                    <a:pt x="9519" y="6232"/>
                  </a:moveTo>
                  <a:lnTo>
                    <a:pt x="10089" y="6529"/>
                  </a:lnTo>
                  <a:lnTo>
                    <a:pt x="9564" y="6825"/>
                  </a:lnTo>
                  <a:lnTo>
                    <a:pt x="9542" y="6825"/>
                  </a:lnTo>
                  <a:lnTo>
                    <a:pt x="9017" y="6506"/>
                  </a:lnTo>
                  <a:lnTo>
                    <a:pt x="9519" y="6232"/>
                  </a:lnTo>
                  <a:close/>
                  <a:moveTo>
                    <a:pt x="10820" y="6255"/>
                  </a:moveTo>
                  <a:cubicBezTo>
                    <a:pt x="11002" y="6346"/>
                    <a:pt x="11185" y="6460"/>
                    <a:pt x="11368" y="6551"/>
                  </a:cubicBezTo>
                  <a:lnTo>
                    <a:pt x="10820" y="6871"/>
                  </a:lnTo>
                  <a:cubicBezTo>
                    <a:pt x="10637" y="6757"/>
                    <a:pt x="10455" y="6666"/>
                    <a:pt x="10272" y="6551"/>
                  </a:cubicBezTo>
                  <a:lnTo>
                    <a:pt x="10820" y="6255"/>
                  </a:lnTo>
                  <a:close/>
                  <a:moveTo>
                    <a:pt x="640" y="6643"/>
                  </a:moveTo>
                  <a:lnTo>
                    <a:pt x="640" y="6643"/>
                  </a:lnTo>
                  <a:cubicBezTo>
                    <a:pt x="480" y="6711"/>
                    <a:pt x="320" y="6803"/>
                    <a:pt x="183" y="6894"/>
                  </a:cubicBezTo>
                  <a:cubicBezTo>
                    <a:pt x="343" y="6803"/>
                    <a:pt x="480" y="6734"/>
                    <a:pt x="640" y="6643"/>
                  </a:cubicBezTo>
                  <a:close/>
                  <a:moveTo>
                    <a:pt x="12098" y="6278"/>
                  </a:moveTo>
                  <a:cubicBezTo>
                    <a:pt x="12281" y="6369"/>
                    <a:pt x="12463" y="6483"/>
                    <a:pt x="12669" y="6574"/>
                  </a:cubicBezTo>
                  <a:lnTo>
                    <a:pt x="12281" y="6803"/>
                  </a:lnTo>
                  <a:lnTo>
                    <a:pt x="12075" y="6894"/>
                  </a:lnTo>
                  <a:cubicBezTo>
                    <a:pt x="11893" y="6803"/>
                    <a:pt x="11710" y="6688"/>
                    <a:pt x="11550" y="6597"/>
                  </a:cubicBezTo>
                  <a:lnTo>
                    <a:pt x="11778" y="6437"/>
                  </a:lnTo>
                  <a:lnTo>
                    <a:pt x="12098" y="6278"/>
                  </a:lnTo>
                  <a:close/>
                  <a:moveTo>
                    <a:pt x="1256" y="6300"/>
                  </a:moveTo>
                  <a:cubicBezTo>
                    <a:pt x="1484" y="6437"/>
                    <a:pt x="1712" y="6574"/>
                    <a:pt x="1941" y="6711"/>
                  </a:cubicBezTo>
                  <a:cubicBezTo>
                    <a:pt x="1758" y="6803"/>
                    <a:pt x="1598" y="6917"/>
                    <a:pt x="1416" y="7008"/>
                  </a:cubicBezTo>
                  <a:cubicBezTo>
                    <a:pt x="1165" y="6894"/>
                    <a:pt x="914" y="6757"/>
                    <a:pt x="685" y="6620"/>
                  </a:cubicBezTo>
                  <a:cubicBezTo>
                    <a:pt x="868" y="6506"/>
                    <a:pt x="1073" y="6414"/>
                    <a:pt x="1256" y="6300"/>
                  </a:cubicBezTo>
                  <a:close/>
                  <a:moveTo>
                    <a:pt x="2603" y="6392"/>
                  </a:moveTo>
                  <a:cubicBezTo>
                    <a:pt x="2762" y="6483"/>
                    <a:pt x="2899" y="6574"/>
                    <a:pt x="3059" y="6666"/>
                  </a:cubicBezTo>
                  <a:lnTo>
                    <a:pt x="3196" y="6734"/>
                  </a:lnTo>
                  <a:cubicBezTo>
                    <a:pt x="3036" y="6825"/>
                    <a:pt x="2854" y="6939"/>
                    <a:pt x="2694" y="7031"/>
                  </a:cubicBezTo>
                  <a:lnTo>
                    <a:pt x="2466" y="6917"/>
                  </a:lnTo>
                  <a:cubicBezTo>
                    <a:pt x="2329" y="6825"/>
                    <a:pt x="2192" y="6757"/>
                    <a:pt x="2055" y="6688"/>
                  </a:cubicBezTo>
                  <a:cubicBezTo>
                    <a:pt x="2237" y="6574"/>
                    <a:pt x="2420" y="6483"/>
                    <a:pt x="2603" y="6392"/>
                  </a:cubicBezTo>
                  <a:close/>
                  <a:moveTo>
                    <a:pt x="3858" y="6414"/>
                  </a:moveTo>
                  <a:lnTo>
                    <a:pt x="4452" y="6757"/>
                  </a:lnTo>
                  <a:cubicBezTo>
                    <a:pt x="4292" y="6848"/>
                    <a:pt x="4132" y="6962"/>
                    <a:pt x="3949" y="7054"/>
                  </a:cubicBezTo>
                  <a:lnTo>
                    <a:pt x="3333" y="6711"/>
                  </a:lnTo>
                  <a:cubicBezTo>
                    <a:pt x="3516" y="6620"/>
                    <a:pt x="3698" y="6529"/>
                    <a:pt x="3858" y="6414"/>
                  </a:cubicBezTo>
                  <a:close/>
                  <a:moveTo>
                    <a:pt x="5136" y="6460"/>
                  </a:moveTo>
                  <a:lnTo>
                    <a:pt x="5730" y="6780"/>
                  </a:lnTo>
                  <a:cubicBezTo>
                    <a:pt x="5547" y="6871"/>
                    <a:pt x="5387" y="6985"/>
                    <a:pt x="5228" y="7076"/>
                  </a:cubicBezTo>
                  <a:lnTo>
                    <a:pt x="4634" y="6734"/>
                  </a:lnTo>
                  <a:cubicBezTo>
                    <a:pt x="4794" y="6643"/>
                    <a:pt x="4977" y="6551"/>
                    <a:pt x="5136" y="6460"/>
                  </a:cubicBezTo>
                  <a:close/>
                  <a:moveTo>
                    <a:pt x="6415" y="6483"/>
                  </a:moveTo>
                  <a:lnTo>
                    <a:pt x="6780" y="6688"/>
                  </a:lnTo>
                  <a:lnTo>
                    <a:pt x="6985" y="6803"/>
                  </a:lnTo>
                  <a:lnTo>
                    <a:pt x="6620" y="7031"/>
                  </a:lnTo>
                  <a:cubicBezTo>
                    <a:pt x="6574" y="7054"/>
                    <a:pt x="6529" y="7076"/>
                    <a:pt x="6483" y="7099"/>
                  </a:cubicBezTo>
                  <a:lnTo>
                    <a:pt x="6186" y="6939"/>
                  </a:lnTo>
                  <a:lnTo>
                    <a:pt x="5912" y="6780"/>
                  </a:lnTo>
                  <a:cubicBezTo>
                    <a:pt x="5912" y="6757"/>
                    <a:pt x="5935" y="6757"/>
                    <a:pt x="5935" y="6757"/>
                  </a:cubicBezTo>
                  <a:lnTo>
                    <a:pt x="6415" y="6483"/>
                  </a:lnTo>
                  <a:close/>
                  <a:moveTo>
                    <a:pt x="7647" y="6551"/>
                  </a:moveTo>
                  <a:lnTo>
                    <a:pt x="8218" y="6871"/>
                  </a:lnTo>
                  <a:lnTo>
                    <a:pt x="7761" y="7122"/>
                  </a:lnTo>
                  <a:lnTo>
                    <a:pt x="7191" y="6803"/>
                  </a:lnTo>
                  <a:lnTo>
                    <a:pt x="7647" y="6551"/>
                  </a:lnTo>
                  <a:close/>
                  <a:moveTo>
                    <a:pt x="8925" y="6574"/>
                  </a:moveTo>
                  <a:lnTo>
                    <a:pt x="9496" y="6894"/>
                  </a:lnTo>
                  <a:lnTo>
                    <a:pt x="8971" y="7191"/>
                  </a:lnTo>
                  <a:lnTo>
                    <a:pt x="8400" y="6871"/>
                  </a:lnTo>
                  <a:lnTo>
                    <a:pt x="8925" y="6574"/>
                  </a:lnTo>
                  <a:close/>
                  <a:moveTo>
                    <a:pt x="10204" y="6597"/>
                  </a:moveTo>
                  <a:cubicBezTo>
                    <a:pt x="10386" y="6711"/>
                    <a:pt x="10569" y="6803"/>
                    <a:pt x="10774" y="6894"/>
                  </a:cubicBezTo>
                  <a:lnTo>
                    <a:pt x="10226" y="7213"/>
                  </a:lnTo>
                  <a:cubicBezTo>
                    <a:pt x="10044" y="7122"/>
                    <a:pt x="9861" y="7008"/>
                    <a:pt x="9679" y="6894"/>
                  </a:cubicBezTo>
                  <a:lnTo>
                    <a:pt x="10204" y="6597"/>
                  </a:lnTo>
                  <a:close/>
                  <a:moveTo>
                    <a:pt x="11482" y="6620"/>
                  </a:moveTo>
                  <a:cubicBezTo>
                    <a:pt x="11687" y="6711"/>
                    <a:pt x="11870" y="6825"/>
                    <a:pt x="12052" y="6917"/>
                  </a:cubicBezTo>
                  <a:lnTo>
                    <a:pt x="11482" y="7259"/>
                  </a:lnTo>
                  <a:cubicBezTo>
                    <a:pt x="11299" y="7145"/>
                    <a:pt x="11117" y="7031"/>
                    <a:pt x="10934" y="6939"/>
                  </a:cubicBezTo>
                  <a:lnTo>
                    <a:pt x="11482" y="6620"/>
                  </a:lnTo>
                  <a:close/>
                  <a:moveTo>
                    <a:pt x="1986" y="6734"/>
                  </a:moveTo>
                  <a:cubicBezTo>
                    <a:pt x="2123" y="6803"/>
                    <a:pt x="2283" y="6894"/>
                    <a:pt x="2420" y="6985"/>
                  </a:cubicBezTo>
                  <a:lnTo>
                    <a:pt x="2603" y="7076"/>
                  </a:lnTo>
                  <a:cubicBezTo>
                    <a:pt x="2420" y="7191"/>
                    <a:pt x="2260" y="7282"/>
                    <a:pt x="2078" y="7373"/>
                  </a:cubicBezTo>
                  <a:lnTo>
                    <a:pt x="1827" y="7236"/>
                  </a:lnTo>
                  <a:cubicBezTo>
                    <a:pt x="1690" y="7168"/>
                    <a:pt x="1553" y="7099"/>
                    <a:pt x="1439" y="7031"/>
                  </a:cubicBezTo>
                  <a:cubicBezTo>
                    <a:pt x="1621" y="6917"/>
                    <a:pt x="1804" y="6825"/>
                    <a:pt x="1986" y="6734"/>
                  </a:cubicBezTo>
                  <a:close/>
                  <a:moveTo>
                    <a:pt x="3242" y="6757"/>
                  </a:moveTo>
                  <a:lnTo>
                    <a:pt x="3858" y="7099"/>
                  </a:lnTo>
                  <a:cubicBezTo>
                    <a:pt x="3698" y="7213"/>
                    <a:pt x="3516" y="7305"/>
                    <a:pt x="3356" y="7396"/>
                  </a:cubicBezTo>
                  <a:lnTo>
                    <a:pt x="2717" y="7054"/>
                  </a:lnTo>
                  <a:lnTo>
                    <a:pt x="3242" y="6757"/>
                  </a:lnTo>
                  <a:close/>
                  <a:moveTo>
                    <a:pt x="4520" y="6803"/>
                  </a:moveTo>
                  <a:lnTo>
                    <a:pt x="5113" y="7145"/>
                  </a:lnTo>
                  <a:cubicBezTo>
                    <a:pt x="4954" y="7236"/>
                    <a:pt x="4794" y="7327"/>
                    <a:pt x="4634" y="7419"/>
                  </a:cubicBezTo>
                  <a:lnTo>
                    <a:pt x="4018" y="7076"/>
                  </a:lnTo>
                  <a:cubicBezTo>
                    <a:pt x="4178" y="6985"/>
                    <a:pt x="4360" y="6894"/>
                    <a:pt x="4520" y="6803"/>
                  </a:cubicBezTo>
                  <a:close/>
                  <a:moveTo>
                    <a:pt x="5798" y="6825"/>
                  </a:moveTo>
                  <a:lnTo>
                    <a:pt x="6141" y="7031"/>
                  </a:lnTo>
                  <a:lnTo>
                    <a:pt x="6392" y="7168"/>
                  </a:lnTo>
                  <a:cubicBezTo>
                    <a:pt x="6209" y="7259"/>
                    <a:pt x="6049" y="7350"/>
                    <a:pt x="5890" y="7442"/>
                  </a:cubicBezTo>
                  <a:lnTo>
                    <a:pt x="5547" y="7259"/>
                  </a:lnTo>
                  <a:lnTo>
                    <a:pt x="5296" y="7122"/>
                  </a:lnTo>
                  <a:cubicBezTo>
                    <a:pt x="5456" y="7008"/>
                    <a:pt x="5638" y="6917"/>
                    <a:pt x="5798" y="6825"/>
                  </a:cubicBezTo>
                  <a:close/>
                  <a:moveTo>
                    <a:pt x="7076" y="6871"/>
                  </a:moveTo>
                  <a:lnTo>
                    <a:pt x="7647" y="7191"/>
                  </a:lnTo>
                  <a:lnTo>
                    <a:pt x="7328" y="7373"/>
                  </a:lnTo>
                  <a:cubicBezTo>
                    <a:pt x="7259" y="7396"/>
                    <a:pt x="7213" y="7442"/>
                    <a:pt x="7145" y="7464"/>
                  </a:cubicBezTo>
                  <a:lnTo>
                    <a:pt x="6574" y="7145"/>
                  </a:lnTo>
                  <a:cubicBezTo>
                    <a:pt x="6597" y="7122"/>
                    <a:pt x="6620" y="7122"/>
                    <a:pt x="6643" y="7099"/>
                  </a:cubicBezTo>
                  <a:lnTo>
                    <a:pt x="7076" y="6871"/>
                  </a:lnTo>
                  <a:close/>
                  <a:moveTo>
                    <a:pt x="8309" y="6917"/>
                  </a:moveTo>
                  <a:lnTo>
                    <a:pt x="8880" y="7236"/>
                  </a:lnTo>
                  <a:lnTo>
                    <a:pt x="8423" y="7510"/>
                  </a:lnTo>
                  <a:lnTo>
                    <a:pt x="7853" y="7168"/>
                  </a:lnTo>
                  <a:lnTo>
                    <a:pt x="8309" y="6917"/>
                  </a:lnTo>
                  <a:close/>
                  <a:moveTo>
                    <a:pt x="9587" y="6939"/>
                  </a:moveTo>
                  <a:cubicBezTo>
                    <a:pt x="9770" y="7054"/>
                    <a:pt x="9975" y="7145"/>
                    <a:pt x="10158" y="7259"/>
                  </a:cubicBezTo>
                  <a:lnTo>
                    <a:pt x="9610" y="7556"/>
                  </a:lnTo>
                  <a:cubicBezTo>
                    <a:pt x="9427" y="7464"/>
                    <a:pt x="9268" y="7350"/>
                    <a:pt x="9085" y="7236"/>
                  </a:cubicBezTo>
                  <a:lnTo>
                    <a:pt x="9062" y="7236"/>
                  </a:lnTo>
                  <a:lnTo>
                    <a:pt x="9587" y="6939"/>
                  </a:lnTo>
                  <a:close/>
                  <a:moveTo>
                    <a:pt x="10888" y="6962"/>
                  </a:moveTo>
                  <a:cubicBezTo>
                    <a:pt x="11071" y="7054"/>
                    <a:pt x="11253" y="7168"/>
                    <a:pt x="11459" y="7259"/>
                  </a:cubicBezTo>
                  <a:lnTo>
                    <a:pt x="10865" y="7601"/>
                  </a:lnTo>
                  <a:cubicBezTo>
                    <a:pt x="10683" y="7487"/>
                    <a:pt x="10500" y="7396"/>
                    <a:pt x="10318" y="7282"/>
                  </a:cubicBezTo>
                  <a:lnTo>
                    <a:pt x="10888" y="6962"/>
                  </a:lnTo>
                  <a:close/>
                  <a:moveTo>
                    <a:pt x="2009" y="7442"/>
                  </a:moveTo>
                  <a:lnTo>
                    <a:pt x="2009" y="7442"/>
                  </a:lnTo>
                  <a:cubicBezTo>
                    <a:pt x="1827" y="7533"/>
                    <a:pt x="1667" y="7624"/>
                    <a:pt x="1507" y="7738"/>
                  </a:cubicBezTo>
                  <a:cubicBezTo>
                    <a:pt x="1667" y="7647"/>
                    <a:pt x="1849" y="7533"/>
                    <a:pt x="2009" y="7442"/>
                  </a:cubicBezTo>
                  <a:close/>
                  <a:moveTo>
                    <a:pt x="3904" y="7145"/>
                  </a:moveTo>
                  <a:lnTo>
                    <a:pt x="4520" y="7487"/>
                  </a:lnTo>
                  <a:cubicBezTo>
                    <a:pt x="4360" y="7579"/>
                    <a:pt x="4200" y="7670"/>
                    <a:pt x="4018" y="7784"/>
                  </a:cubicBezTo>
                  <a:lnTo>
                    <a:pt x="3402" y="7419"/>
                  </a:lnTo>
                  <a:cubicBezTo>
                    <a:pt x="3561" y="7327"/>
                    <a:pt x="3744" y="7236"/>
                    <a:pt x="3904" y="7145"/>
                  </a:cubicBezTo>
                  <a:close/>
                  <a:moveTo>
                    <a:pt x="5182" y="7168"/>
                  </a:moveTo>
                  <a:lnTo>
                    <a:pt x="5502" y="7350"/>
                  </a:lnTo>
                  <a:lnTo>
                    <a:pt x="5775" y="7510"/>
                  </a:lnTo>
                  <a:cubicBezTo>
                    <a:pt x="5616" y="7601"/>
                    <a:pt x="5456" y="7693"/>
                    <a:pt x="5296" y="7807"/>
                  </a:cubicBezTo>
                  <a:lnTo>
                    <a:pt x="4908" y="7579"/>
                  </a:lnTo>
                  <a:lnTo>
                    <a:pt x="4680" y="7464"/>
                  </a:lnTo>
                  <a:cubicBezTo>
                    <a:pt x="4840" y="7350"/>
                    <a:pt x="5022" y="7259"/>
                    <a:pt x="5182" y="7168"/>
                  </a:cubicBezTo>
                  <a:close/>
                  <a:moveTo>
                    <a:pt x="6460" y="7213"/>
                  </a:moveTo>
                  <a:lnTo>
                    <a:pt x="7054" y="7533"/>
                  </a:lnTo>
                  <a:cubicBezTo>
                    <a:pt x="6894" y="7624"/>
                    <a:pt x="6711" y="7738"/>
                    <a:pt x="6551" y="7830"/>
                  </a:cubicBezTo>
                  <a:lnTo>
                    <a:pt x="5958" y="7487"/>
                  </a:lnTo>
                  <a:cubicBezTo>
                    <a:pt x="6118" y="7396"/>
                    <a:pt x="6300" y="7305"/>
                    <a:pt x="6460" y="7213"/>
                  </a:cubicBezTo>
                  <a:close/>
                  <a:moveTo>
                    <a:pt x="7738" y="7236"/>
                  </a:moveTo>
                  <a:lnTo>
                    <a:pt x="8332" y="7556"/>
                  </a:lnTo>
                  <a:lnTo>
                    <a:pt x="8035" y="7716"/>
                  </a:lnTo>
                  <a:cubicBezTo>
                    <a:pt x="7967" y="7761"/>
                    <a:pt x="7875" y="7807"/>
                    <a:pt x="7807" y="7852"/>
                  </a:cubicBezTo>
                  <a:lnTo>
                    <a:pt x="7236" y="7510"/>
                  </a:lnTo>
                  <a:cubicBezTo>
                    <a:pt x="7282" y="7487"/>
                    <a:pt x="7328" y="7464"/>
                    <a:pt x="7373" y="7442"/>
                  </a:cubicBezTo>
                  <a:lnTo>
                    <a:pt x="7738" y="7236"/>
                  </a:lnTo>
                  <a:close/>
                  <a:moveTo>
                    <a:pt x="8971" y="7282"/>
                  </a:moveTo>
                  <a:lnTo>
                    <a:pt x="9039" y="7327"/>
                  </a:lnTo>
                  <a:cubicBezTo>
                    <a:pt x="9199" y="7419"/>
                    <a:pt x="9382" y="7510"/>
                    <a:pt x="9564" y="7601"/>
                  </a:cubicBezTo>
                  <a:lnTo>
                    <a:pt x="9062" y="7875"/>
                  </a:lnTo>
                  <a:cubicBezTo>
                    <a:pt x="8925" y="7807"/>
                    <a:pt x="8766" y="7716"/>
                    <a:pt x="8629" y="7624"/>
                  </a:cubicBezTo>
                  <a:lnTo>
                    <a:pt x="8492" y="7556"/>
                  </a:lnTo>
                  <a:lnTo>
                    <a:pt x="8971" y="7282"/>
                  </a:lnTo>
                  <a:close/>
                  <a:moveTo>
                    <a:pt x="10957" y="7670"/>
                  </a:moveTo>
                  <a:cubicBezTo>
                    <a:pt x="11071" y="7738"/>
                    <a:pt x="11185" y="7807"/>
                    <a:pt x="11322" y="7875"/>
                  </a:cubicBezTo>
                  <a:cubicBezTo>
                    <a:pt x="11208" y="7807"/>
                    <a:pt x="11094" y="7738"/>
                    <a:pt x="10957" y="7670"/>
                  </a:cubicBezTo>
                  <a:close/>
                  <a:moveTo>
                    <a:pt x="10272" y="7305"/>
                  </a:moveTo>
                  <a:cubicBezTo>
                    <a:pt x="10455" y="7419"/>
                    <a:pt x="10660" y="7510"/>
                    <a:pt x="10843" y="7624"/>
                  </a:cubicBezTo>
                  <a:lnTo>
                    <a:pt x="10272" y="7944"/>
                  </a:lnTo>
                  <a:cubicBezTo>
                    <a:pt x="10089" y="7830"/>
                    <a:pt x="9884" y="7738"/>
                    <a:pt x="9701" y="7624"/>
                  </a:cubicBezTo>
                  <a:lnTo>
                    <a:pt x="10272" y="7305"/>
                  </a:lnTo>
                  <a:close/>
                  <a:moveTo>
                    <a:pt x="2626" y="7099"/>
                  </a:moveTo>
                  <a:lnTo>
                    <a:pt x="3265" y="7464"/>
                  </a:lnTo>
                  <a:cubicBezTo>
                    <a:pt x="3082" y="7556"/>
                    <a:pt x="2922" y="7647"/>
                    <a:pt x="2762" y="7761"/>
                  </a:cubicBezTo>
                  <a:cubicBezTo>
                    <a:pt x="2945" y="7670"/>
                    <a:pt x="3128" y="7579"/>
                    <a:pt x="3287" y="7487"/>
                  </a:cubicBezTo>
                  <a:lnTo>
                    <a:pt x="3927" y="7830"/>
                  </a:lnTo>
                  <a:cubicBezTo>
                    <a:pt x="3744" y="7944"/>
                    <a:pt x="3584" y="8035"/>
                    <a:pt x="3424" y="8126"/>
                  </a:cubicBezTo>
                  <a:lnTo>
                    <a:pt x="2762" y="7761"/>
                  </a:lnTo>
                  <a:lnTo>
                    <a:pt x="2101" y="7396"/>
                  </a:lnTo>
                  <a:cubicBezTo>
                    <a:pt x="2283" y="7305"/>
                    <a:pt x="2466" y="7191"/>
                    <a:pt x="2626" y="7099"/>
                  </a:cubicBezTo>
                  <a:close/>
                  <a:moveTo>
                    <a:pt x="4566" y="7510"/>
                  </a:moveTo>
                  <a:lnTo>
                    <a:pt x="4862" y="7693"/>
                  </a:lnTo>
                  <a:lnTo>
                    <a:pt x="5182" y="7852"/>
                  </a:lnTo>
                  <a:cubicBezTo>
                    <a:pt x="5022" y="7967"/>
                    <a:pt x="4862" y="8058"/>
                    <a:pt x="4680" y="8149"/>
                  </a:cubicBezTo>
                  <a:lnTo>
                    <a:pt x="4269" y="7921"/>
                  </a:lnTo>
                  <a:lnTo>
                    <a:pt x="4064" y="7784"/>
                  </a:lnTo>
                  <a:cubicBezTo>
                    <a:pt x="4223" y="7693"/>
                    <a:pt x="4406" y="7601"/>
                    <a:pt x="4566" y="7510"/>
                  </a:cubicBezTo>
                  <a:close/>
                  <a:moveTo>
                    <a:pt x="5844" y="7556"/>
                  </a:moveTo>
                  <a:lnTo>
                    <a:pt x="6460" y="7875"/>
                  </a:lnTo>
                  <a:cubicBezTo>
                    <a:pt x="6278" y="7989"/>
                    <a:pt x="6118" y="8081"/>
                    <a:pt x="5958" y="8172"/>
                  </a:cubicBezTo>
                  <a:lnTo>
                    <a:pt x="5342" y="7830"/>
                  </a:lnTo>
                  <a:cubicBezTo>
                    <a:pt x="5502" y="7738"/>
                    <a:pt x="5684" y="7647"/>
                    <a:pt x="5844" y="7556"/>
                  </a:cubicBezTo>
                  <a:close/>
                  <a:moveTo>
                    <a:pt x="7122" y="7579"/>
                  </a:moveTo>
                  <a:lnTo>
                    <a:pt x="7716" y="7898"/>
                  </a:lnTo>
                  <a:cubicBezTo>
                    <a:pt x="7556" y="8012"/>
                    <a:pt x="7373" y="8104"/>
                    <a:pt x="7213" y="8195"/>
                  </a:cubicBezTo>
                  <a:lnTo>
                    <a:pt x="6620" y="7852"/>
                  </a:lnTo>
                  <a:cubicBezTo>
                    <a:pt x="6780" y="7761"/>
                    <a:pt x="6962" y="7670"/>
                    <a:pt x="7122" y="7579"/>
                  </a:cubicBezTo>
                  <a:close/>
                  <a:moveTo>
                    <a:pt x="8423" y="7601"/>
                  </a:moveTo>
                  <a:lnTo>
                    <a:pt x="8583" y="7693"/>
                  </a:lnTo>
                  <a:cubicBezTo>
                    <a:pt x="8720" y="7784"/>
                    <a:pt x="8857" y="7852"/>
                    <a:pt x="8994" y="7921"/>
                  </a:cubicBezTo>
                  <a:lnTo>
                    <a:pt x="8743" y="8058"/>
                  </a:lnTo>
                  <a:cubicBezTo>
                    <a:pt x="8651" y="8126"/>
                    <a:pt x="8560" y="8172"/>
                    <a:pt x="8469" y="8240"/>
                  </a:cubicBezTo>
                  <a:cubicBezTo>
                    <a:pt x="8309" y="8149"/>
                    <a:pt x="8149" y="8035"/>
                    <a:pt x="7989" y="7967"/>
                  </a:cubicBezTo>
                  <a:lnTo>
                    <a:pt x="7898" y="7898"/>
                  </a:lnTo>
                  <a:cubicBezTo>
                    <a:pt x="7944" y="7852"/>
                    <a:pt x="8012" y="7830"/>
                    <a:pt x="8081" y="7784"/>
                  </a:cubicBezTo>
                  <a:lnTo>
                    <a:pt x="8423" y="7601"/>
                  </a:lnTo>
                  <a:close/>
                  <a:moveTo>
                    <a:pt x="9656" y="7647"/>
                  </a:moveTo>
                  <a:cubicBezTo>
                    <a:pt x="9838" y="7761"/>
                    <a:pt x="10044" y="7852"/>
                    <a:pt x="10226" y="7967"/>
                  </a:cubicBezTo>
                  <a:lnTo>
                    <a:pt x="9701" y="8263"/>
                  </a:lnTo>
                  <a:cubicBezTo>
                    <a:pt x="9519" y="8149"/>
                    <a:pt x="9336" y="8035"/>
                    <a:pt x="9154" y="7944"/>
                  </a:cubicBezTo>
                  <a:lnTo>
                    <a:pt x="9656" y="7647"/>
                  </a:lnTo>
                  <a:close/>
                  <a:moveTo>
                    <a:pt x="3949" y="7852"/>
                  </a:moveTo>
                  <a:lnTo>
                    <a:pt x="4223" y="8012"/>
                  </a:lnTo>
                  <a:lnTo>
                    <a:pt x="4588" y="8218"/>
                  </a:lnTo>
                  <a:cubicBezTo>
                    <a:pt x="4429" y="8309"/>
                    <a:pt x="4246" y="8400"/>
                    <a:pt x="4086" y="8514"/>
                  </a:cubicBezTo>
                  <a:lnTo>
                    <a:pt x="3630" y="8240"/>
                  </a:lnTo>
                  <a:lnTo>
                    <a:pt x="3447" y="8126"/>
                  </a:lnTo>
                  <a:cubicBezTo>
                    <a:pt x="3607" y="8035"/>
                    <a:pt x="3767" y="7944"/>
                    <a:pt x="3949" y="7852"/>
                  </a:cubicBezTo>
                  <a:close/>
                  <a:moveTo>
                    <a:pt x="5228" y="7898"/>
                  </a:moveTo>
                  <a:lnTo>
                    <a:pt x="5844" y="8240"/>
                  </a:lnTo>
                  <a:cubicBezTo>
                    <a:pt x="5684" y="8332"/>
                    <a:pt x="5524" y="8423"/>
                    <a:pt x="5342" y="8537"/>
                  </a:cubicBezTo>
                  <a:lnTo>
                    <a:pt x="4725" y="8172"/>
                  </a:lnTo>
                  <a:cubicBezTo>
                    <a:pt x="4885" y="8081"/>
                    <a:pt x="5068" y="7989"/>
                    <a:pt x="5228" y="7898"/>
                  </a:cubicBezTo>
                  <a:close/>
                  <a:moveTo>
                    <a:pt x="6506" y="7921"/>
                  </a:moveTo>
                  <a:lnTo>
                    <a:pt x="7122" y="8263"/>
                  </a:lnTo>
                  <a:cubicBezTo>
                    <a:pt x="6939" y="8355"/>
                    <a:pt x="6780" y="8446"/>
                    <a:pt x="6597" y="8560"/>
                  </a:cubicBezTo>
                  <a:lnTo>
                    <a:pt x="6004" y="8195"/>
                  </a:lnTo>
                  <a:cubicBezTo>
                    <a:pt x="6163" y="8104"/>
                    <a:pt x="6346" y="8012"/>
                    <a:pt x="6506" y="7921"/>
                  </a:cubicBezTo>
                  <a:close/>
                  <a:moveTo>
                    <a:pt x="7807" y="7944"/>
                  </a:moveTo>
                  <a:lnTo>
                    <a:pt x="7944" y="8035"/>
                  </a:lnTo>
                  <a:cubicBezTo>
                    <a:pt x="8104" y="8104"/>
                    <a:pt x="8241" y="8195"/>
                    <a:pt x="8400" y="8263"/>
                  </a:cubicBezTo>
                  <a:cubicBezTo>
                    <a:pt x="8218" y="8377"/>
                    <a:pt x="8035" y="8492"/>
                    <a:pt x="7853" y="8583"/>
                  </a:cubicBezTo>
                  <a:cubicBezTo>
                    <a:pt x="7693" y="8492"/>
                    <a:pt x="7510" y="8377"/>
                    <a:pt x="7350" y="8286"/>
                  </a:cubicBezTo>
                  <a:lnTo>
                    <a:pt x="7282" y="8240"/>
                  </a:lnTo>
                  <a:cubicBezTo>
                    <a:pt x="7442" y="8149"/>
                    <a:pt x="7624" y="8035"/>
                    <a:pt x="7807" y="7944"/>
                  </a:cubicBezTo>
                  <a:close/>
                  <a:moveTo>
                    <a:pt x="9085" y="7967"/>
                  </a:moveTo>
                  <a:cubicBezTo>
                    <a:pt x="9291" y="8081"/>
                    <a:pt x="9473" y="8172"/>
                    <a:pt x="9679" y="8286"/>
                  </a:cubicBezTo>
                  <a:lnTo>
                    <a:pt x="9291" y="8514"/>
                  </a:lnTo>
                  <a:cubicBezTo>
                    <a:pt x="9222" y="8537"/>
                    <a:pt x="9176" y="8583"/>
                    <a:pt x="9108" y="8606"/>
                  </a:cubicBezTo>
                  <a:cubicBezTo>
                    <a:pt x="8925" y="8492"/>
                    <a:pt x="8720" y="8400"/>
                    <a:pt x="8537" y="8286"/>
                  </a:cubicBezTo>
                  <a:cubicBezTo>
                    <a:pt x="8629" y="8240"/>
                    <a:pt x="8697" y="8195"/>
                    <a:pt x="8788" y="8149"/>
                  </a:cubicBezTo>
                  <a:lnTo>
                    <a:pt x="9085" y="7967"/>
                  </a:lnTo>
                  <a:close/>
                  <a:moveTo>
                    <a:pt x="5890" y="8263"/>
                  </a:moveTo>
                  <a:lnTo>
                    <a:pt x="6529" y="8606"/>
                  </a:lnTo>
                  <a:cubicBezTo>
                    <a:pt x="6346" y="8697"/>
                    <a:pt x="6186" y="8811"/>
                    <a:pt x="6004" y="8902"/>
                  </a:cubicBezTo>
                  <a:lnTo>
                    <a:pt x="5387" y="8537"/>
                  </a:lnTo>
                  <a:cubicBezTo>
                    <a:pt x="5547" y="8446"/>
                    <a:pt x="5730" y="8355"/>
                    <a:pt x="5890" y="8263"/>
                  </a:cubicBezTo>
                  <a:close/>
                  <a:moveTo>
                    <a:pt x="7191" y="8286"/>
                  </a:moveTo>
                  <a:lnTo>
                    <a:pt x="7305" y="8355"/>
                  </a:lnTo>
                  <a:cubicBezTo>
                    <a:pt x="7464" y="8446"/>
                    <a:pt x="7624" y="8537"/>
                    <a:pt x="7807" y="8629"/>
                  </a:cubicBezTo>
                  <a:cubicBezTo>
                    <a:pt x="7624" y="8720"/>
                    <a:pt x="7442" y="8834"/>
                    <a:pt x="7259" y="8948"/>
                  </a:cubicBezTo>
                  <a:cubicBezTo>
                    <a:pt x="7076" y="8834"/>
                    <a:pt x="6894" y="8720"/>
                    <a:pt x="6711" y="8606"/>
                  </a:cubicBezTo>
                  <a:lnTo>
                    <a:pt x="6643" y="8583"/>
                  </a:lnTo>
                  <a:cubicBezTo>
                    <a:pt x="6825" y="8492"/>
                    <a:pt x="7008" y="8377"/>
                    <a:pt x="7191" y="8286"/>
                  </a:cubicBezTo>
                  <a:close/>
                  <a:moveTo>
                    <a:pt x="8469" y="8309"/>
                  </a:moveTo>
                  <a:cubicBezTo>
                    <a:pt x="8674" y="8423"/>
                    <a:pt x="8880" y="8537"/>
                    <a:pt x="9062" y="8629"/>
                  </a:cubicBezTo>
                  <a:cubicBezTo>
                    <a:pt x="8880" y="8743"/>
                    <a:pt x="8697" y="8857"/>
                    <a:pt x="8514" y="8971"/>
                  </a:cubicBezTo>
                  <a:cubicBezTo>
                    <a:pt x="8309" y="8857"/>
                    <a:pt x="8104" y="8743"/>
                    <a:pt x="7921" y="8629"/>
                  </a:cubicBezTo>
                  <a:cubicBezTo>
                    <a:pt x="8104" y="8514"/>
                    <a:pt x="8286" y="8423"/>
                    <a:pt x="8469" y="8309"/>
                  </a:cubicBezTo>
                  <a:close/>
                  <a:moveTo>
                    <a:pt x="4611" y="8240"/>
                  </a:moveTo>
                  <a:lnTo>
                    <a:pt x="5250" y="8583"/>
                  </a:lnTo>
                  <a:cubicBezTo>
                    <a:pt x="5091" y="8674"/>
                    <a:pt x="4908" y="8788"/>
                    <a:pt x="4748" y="8880"/>
                  </a:cubicBezTo>
                  <a:cubicBezTo>
                    <a:pt x="4931" y="8788"/>
                    <a:pt x="5113" y="8697"/>
                    <a:pt x="5273" y="8606"/>
                  </a:cubicBezTo>
                  <a:lnTo>
                    <a:pt x="5912" y="8948"/>
                  </a:lnTo>
                  <a:cubicBezTo>
                    <a:pt x="5753" y="9062"/>
                    <a:pt x="5570" y="9154"/>
                    <a:pt x="5410" y="9268"/>
                  </a:cubicBezTo>
                  <a:lnTo>
                    <a:pt x="4748" y="8880"/>
                  </a:lnTo>
                  <a:lnTo>
                    <a:pt x="4109" y="8514"/>
                  </a:lnTo>
                  <a:cubicBezTo>
                    <a:pt x="4269" y="8423"/>
                    <a:pt x="4452" y="8332"/>
                    <a:pt x="4611" y="8240"/>
                  </a:cubicBezTo>
                  <a:close/>
                  <a:moveTo>
                    <a:pt x="6574" y="8629"/>
                  </a:moveTo>
                  <a:lnTo>
                    <a:pt x="6666" y="8697"/>
                  </a:lnTo>
                  <a:cubicBezTo>
                    <a:pt x="6848" y="8788"/>
                    <a:pt x="7031" y="8880"/>
                    <a:pt x="7191" y="8971"/>
                  </a:cubicBezTo>
                  <a:cubicBezTo>
                    <a:pt x="7008" y="9085"/>
                    <a:pt x="6825" y="9176"/>
                    <a:pt x="6666" y="9290"/>
                  </a:cubicBezTo>
                  <a:cubicBezTo>
                    <a:pt x="6460" y="9176"/>
                    <a:pt x="6255" y="9062"/>
                    <a:pt x="6072" y="8948"/>
                  </a:cubicBezTo>
                  <a:lnTo>
                    <a:pt x="6026" y="8925"/>
                  </a:lnTo>
                  <a:cubicBezTo>
                    <a:pt x="6209" y="8834"/>
                    <a:pt x="6392" y="8720"/>
                    <a:pt x="6574" y="8629"/>
                  </a:cubicBezTo>
                  <a:close/>
                  <a:moveTo>
                    <a:pt x="7853" y="8651"/>
                  </a:moveTo>
                  <a:cubicBezTo>
                    <a:pt x="8058" y="8765"/>
                    <a:pt x="8263" y="8880"/>
                    <a:pt x="8469" y="8994"/>
                  </a:cubicBezTo>
                  <a:cubicBezTo>
                    <a:pt x="8286" y="9085"/>
                    <a:pt x="8104" y="9199"/>
                    <a:pt x="7898" y="9313"/>
                  </a:cubicBezTo>
                  <a:cubicBezTo>
                    <a:pt x="7693" y="9199"/>
                    <a:pt x="7510" y="9085"/>
                    <a:pt x="7305" y="8971"/>
                  </a:cubicBezTo>
                  <a:cubicBezTo>
                    <a:pt x="7487" y="8857"/>
                    <a:pt x="7670" y="8765"/>
                    <a:pt x="7853" y="8651"/>
                  </a:cubicBezTo>
                  <a:close/>
                  <a:moveTo>
                    <a:pt x="5935" y="8971"/>
                  </a:moveTo>
                  <a:lnTo>
                    <a:pt x="6026" y="9017"/>
                  </a:lnTo>
                  <a:cubicBezTo>
                    <a:pt x="6209" y="9108"/>
                    <a:pt x="6415" y="9222"/>
                    <a:pt x="6597" y="9313"/>
                  </a:cubicBezTo>
                  <a:cubicBezTo>
                    <a:pt x="6415" y="9427"/>
                    <a:pt x="6232" y="9542"/>
                    <a:pt x="6049" y="9633"/>
                  </a:cubicBezTo>
                  <a:cubicBezTo>
                    <a:pt x="5844" y="9519"/>
                    <a:pt x="5638" y="9382"/>
                    <a:pt x="5433" y="9268"/>
                  </a:cubicBezTo>
                  <a:lnTo>
                    <a:pt x="5410" y="9268"/>
                  </a:lnTo>
                  <a:cubicBezTo>
                    <a:pt x="5593" y="9176"/>
                    <a:pt x="5775" y="9062"/>
                    <a:pt x="5935" y="8971"/>
                  </a:cubicBezTo>
                  <a:close/>
                  <a:moveTo>
                    <a:pt x="7236" y="8994"/>
                  </a:moveTo>
                  <a:cubicBezTo>
                    <a:pt x="7442" y="9108"/>
                    <a:pt x="7670" y="9222"/>
                    <a:pt x="7875" y="9336"/>
                  </a:cubicBezTo>
                  <a:cubicBezTo>
                    <a:pt x="7693" y="9450"/>
                    <a:pt x="7487" y="9564"/>
                    <a:pt x="7305" y="9678"/>
                  </a:cubicBezTo>
                  <a:cubicBezTo>
                    <a:pt x="7099" y="9542"/>
                    <a:pt x="6894" y="9427"/>
                    <a:pt x="6688" y="9313"/>
                  </a:cubicBezTo>
                  <a:cubicBezTo>
                    <a:pt x="6871" y="9199"/>
                    <a:pt x="7054" y="9108"/>
                    <a:pt x="7236" y="8994"/>
                  </a:cubicBezTo>
                  <a:close/>
                  <a:moveTo>
                    <a:pt x="6004" y="9678"/>
                  </a:moveTo>
                  <a:lnTo>
                    <a:pt x="6004" y="9678"/>
                  </a:lnTo>
                  <a:cubicBezTo>
                    <a:pt x="5912" y="9724"/>
                    <a:pt x="5844" y="9770"/>
                    <a:pt x="5775" y="9815"/>
                  </a:cubicBezTo>
                  <a:cubicBezTo>
                    <a:pt x="5844" y="9770"/>
                    <a:pt x="5935" y="9724"/>
                    <a:pt x="6004" y="9678"/>
                  </a:cubicBezTo>
                  <a:close/>
                  <a:moveTo>
                    <a:pt x="10820" y="1"/>
                  </a:moveTo>
                  <a:cubicBezTo>
                    <a:pt x="11071" y="138"/>
                    <a:pt x="11299" y="275"/>
                    <a:pt x="11527" y="434"/>
                  </a:cubicBezTo>
                  <a:cubicBezTo>
                    <a:pt x="11345" y="526"/>
                    <a:pt x="11139" y="640"/>
                    <a:pt x="10957" y="754"/>
                  </a:cubicBezTo>
                  <a:cubicBezTo>
                    <a:pt x="10751" y="640"/>
                    <a:pt x="10569" y="548"/>
                    <a:pt x="10386" y="457"/>
                  </a:cubicBezTo>
                  <a:lnTo>
                    <a:pt x="10386" y="457"/>
                  </a:lnTo>
                  <a:cubicBezTo>
                    <a:pt x="10569" y="548"/>
                    <a:pt x="10751" y="663"/>
                    <a:pt x="10911" y="754"/>
                  </a:cubicBezTo>
                  <a:cubicBezTo>
                    <a:pt x="10728" y="868"/>
                    <a:pt x="10523" y="982"/>
                    <a:pt x="10340" y="1096"/>
                  </a:cubicBezTo>
                  <a:cubicBezTo>
                    <a:pt x="10135" y="982"/>
                    <a:pt x="9930" y="868"/>
                    <a:pt x="9747" y="777"/>
                  </a:cubicBezTo>
                  <a:lnTo>
                    <a:pt x="9747" y="777"/>
                  </a:lnTo>
                  <a:cubicBezTo>
                    <a:pt x="9930" y="891"/>
                    <a:pt x="10112" y="1005"/>
                    <a:pt x="10295" y="1096"/>
                  </a:cubicBezTo>
                  <a:cubicBezTo>
                    <a:pt x="10112" y="1210"/>
                    <a:pt x="9907" y="1324"/>
                    <a:pt x="9724" y="1439"/>
                  </a:cubicBezTo>
                  <a:cubicBezTo>
                    <a:pt x="9519" y="1324"/>
                    <a:pt x="9313" y="1210"/>
                    <a:pt x="9108" y="1096"/>
                  </a:cubicBezTo>
                  <a:lnTo>
                    <a:pt x="9108" y="1096"/>
                  </a:lnTo>
                  <a:cubicBezTo>
                    <a:pt x="9291" y="1210"/>
                    <a:pt x="9496" y="1324"/>
                    <a:pt x="9679" y="1439"/>
                  </a:cubicBezTo>
                  <a:cubicBezTo>
                    <a:pt x="9496" y="1553"/>
                    <a:pt x="9336" y="1644"/>
                    <a:pt x="9154" y="1735"/>
                  </a:cubicBezTo>
                  <a:lnTo>
                    <a:pt x="9108" y="1781"/>
                  </a:lnTo>
                  <a:cubicBezTo>
                    <a:pt x="8880" y="1667"/>
                    <a:pt x="8674" y="1553"/>
                    <a:pt x="8469" y="1439"/>
                  </a:cubicBezTo>
                  <a:lnTo>
                    <a:pt x="8469" y="1439"/>
                  </a:lnTo>
                  <a:cubicBezTo>
                    <a:pt x="8651" y="1553"/>
                    <a:pt x="8857" y="1667"/>
                    <a:pt x="9062" y="1781"/>
                  </a:cubicBezTo>
                  <a:lnTo>
                    <a:pt x="8492" y="2123"/>
                  </a:lnTo>
                  <a:cubicBezTo>
                    <a:pt x="8263" y="2009"/>
                    <a:pt x="8035" y="1872"/>
                    <a:pt x="7830" y="1758"/>
                  </a:cubicBezTo>
                  <a:lnTo>
                    <a:pt x="7830" y="1758"/>
                  </a:lnTo>
                  <a:cubicBezTo>
                    <a:pt x="8035" y="1895"/>
                    <a:pt x="8241" y="2009"/>
                    <a:pt x="8446" y="2123"/>
                  </a:cubicBezTo>
                  <a:lnTo>
                    <a:pt x="7875" y="2466"/>
                  </a:lnTo>
                  <a:cubicBezTo>
                    <a:pt x="7647" y="2329"/>
                    <a:pt x="7419" y="2215"/>
                    <a:pt x="7168" y="2078"/>
                  </a:cubicBezTo>
                  <a:lnTo>
                    <a:pt x="7168" y="2078"/>
                  </a:lnTo>
                  <a:cubicBezTo>
                    <a:pt x="7396" y="2215"/>
                    <a:pt x="7624" y="2352"/>
                    <a:pt x="7853" y="2489"/>
                  </a:cubicBezTo>
                  <a:lnTo>
                    <a:pt x="7259" y="2808"/>
                  </a:lnTo>
                  <a:cubicBezTo>
                    <a:pt x="7031" y="2671"/>
                    <a:pt x="6780" y="2534"/>
                    <a:pt x="6529" y="2420"/>
                  </a:cubicBezTo>
                  <a:lnTo>
                    <a:pt x="6529" y="2420"/>
                  </a:lnTo>
                  <a:cubicBezTo>
                    <a:pt x="6757" y="2557"/>
                    <a:pt x="7008" y="2694"/>
                    <a:pt x="7236" y="2831"/>
                  </a:cubicBezTo>
                  <a:lnTo>
                    <a:pt x="6643" y="3150"/>
                  </a:lnTo>
                  <a:cubicBezTo>
                    <a:pt x="6437" y="3036"/>
                    <a:pt x="6255" y="2922"/>
                    <a:pt x="6049" y="2831"/>
                  </a:cubicBezTo>
                  <a:lnTo>
                    <a:pt x="6049" y="2831"/>
                  </a:lnTo>
                  <a:cubicBezTo>
                    <a:pt x="6232" y="2945"/>
                    <a:pt x="6437" y="3059"/>
                    <a:pt x="6620" y="3173"/>
                  </a:cubicBezTo>
                  <a:lnTo>
                    <a:pt x="6141" y="3447"/>
                  </a:lnTo>
                  <a:lnTo>
                    <a:pt x="6049" y="3493"/>
                  </a:lnTo>
                  <a:cubicBezTo>
                    <a:pt x="5821" y="3379"/>
                    <a:pt x="5616" y="3265"/>
                    <a:pt x="5410" y="3150"/>
                  </a:cubicBezTo>
                  <a:lnTo>
                    <a:pt x="5410" y="3150"/>
                  </a:lnTo>
                  <a:cubicBezTo>
                    <a:pt x="5593" y="3265"/>
                    <a:pt x="5798" y="3402"/>
                    <a:pt x="6004" y="3516"/>
                  </a:cubicBezTo>
                  <a:lnTo>
                    <a:pt x="5433" y="3835"/>
                  </a:lnTo>
                  <a:cubicBezTo>
                    <a:pt x="5205" y="3721"/>
                    <a:pt x="4977" y="3607"/>
                    <a:pt x="4748" y="3470"/>
                  </a:cubicBezTo>
                  <a:lnTo>
                    <a:pt x="4748" y="3470"/>
                  </a:lnTo>
                  <a:cubicBezTo>
                    <a:pt x="4977" y="3607"/>
                    <a:pt x="5182" y="3744"/>
                    <a:pt x="5410" y="3858"/>
                  </a:cubicBezTo>
                  <a:lnTo>
                    <a:pt x="4840" y="4200"/>
                  </a:lnTo>
                  <a:cubicBezTo>
                    <a:pt x="4588" y="4063"/>
                    <a:pt x="4360" y="3927"/>
                    <a:pt x="4109" y="3812"/>
                  </a:cubicBezTo>
                  <a:lnTo>
                    <a:pt x="4109" y="3812"/>
                  </a:lnTo>
                  <a:cubicBezTo>
                    <a:pt x="4337" y="3949"/>
                    <a:pt x="4566" y="4086"/>
                    <a:pt x="4794" y="4200"/>
                  </a:cubicBezTo>
                  <a:lnTo>
                    <a:pt x="4223" y="4543"/>
                  </a:lnTo>
                  <a:cubicBezTo>
                    <a:pt x="4041" y="4452"/>
                    <a:pt x="3835" y="4337"/>
                    <a:pt x="3653" y="4246"/>
                  </a:cubicBezTo>
                  <a:lnTo>
                    <a:pt x="3653" y="4246"/>
                  </a:lnTo>
                  <a:cubicBezTo>
                    <a:pt x="3835" y="4337"/>
                    <a:pt x="4018" y="4452"/>
                    <a:pt x="4200" y="4566"/>
                  </a:cubicBezTo>
                  <a:lnTo>
                    <a:pt x="3653" y="4862"/>
                  </a:lnTo>
                  <a:cubicBezTo>
                    <a:pt x="3516" y="4771"/>
                    <a:pt x="3356" y="4703"/>
                    <a:pt x="3196" y="4611"/>
                  </a:cubicBezTo>
                  <a:lnTo>
                    <a:pt x="3196" y="4611"/>
                  </a:lnTo>
                  <a:cubicBezTo>
                    <a:pt x="3356" y="4703"/>
                    <a:pt x="3493" y="4794"/>
                    <a:pt x="3653" y="4885"/>
                  </a:cubicBezTo>
                  <a:lnTo>
                    <a:pt x="3150" y="5159"/>
                  </a:lnTo>
                  <a:cubicBezTo>
                    <a:pt x="3128" y="5182"/>
                    <a:pt x="3082" y="5182"/>
                    <a:pt x="3059" y="5205"/>
                  </a:cubicBezTo>
                  <a:cubicBezTo>
                    <a:pt x="2899" y="5113"/>
                    <a:pt x="2740" y="5022"/>
                    <a:pt x="2557" y="4954"/>
                  </a:cubicBezTo>
                  <a:lnTo>
                    <a:pt x="2557" y="4954"/>
                  </a:lnTo>
                  <a:cubicBezTo>
                    <a:pt x="2717" y="5045"/>
                    <a:pt x="2877" y="5136"/>
                    <a:pt x="3036" y="5228"/>
                  </a:cubicBezTo>
                  <a:cubicBezTo>
                    <a:pt x="2854" y="5342"/>
                    <a:pt x="2648" y="5456"/>
                    <a:pt x="2466" y="5570"/>
                  </a:cubicBezTo>
                  <a:cubicBezTo>
                    <a:pt x="2283" y="5456"/>
                    <a:pt x="2101" y="5365"/>
                    <a:pt x="1918" y="5273"/>
                  </a:cubicBezTo>
                  <a:lnTo>
                    <a:pt x="1918" y="5273"/>
                  </a:lnTo>
                  <a:cubicBezTo>
                    <a:pt x="2101" y="5387"/>
                    <a:pt x="2260" y="5479"/>
                    <a:pt x="2443" y="5570"/>
                  </a:cubicBezTo>
                  <a:cubicBezTo>
                    <a:pt x="2237" y="5684"/>
                    <a:pt x="2055" y="5798"/>
                    <a:pt x="1849" y="5912"/>
                  </a:cubicBezTo>
                  <a:cubicBezTo>
                    <a:pt x="1667" y="5821"/>
                    <a:pt x="1484" y="5707"/>
                    <a:pt x="1279" y="5593"/>
                  </a:cubicBezTo>
                  <a:lnTo>
                    <a:pt x="1279" y="5593"/>
                  </a:lnTo>
                  <a:cubicBezTo>
                    <a:pt x="1461" y="5707"/>
                    <a:pt x="1644" y="5821"/>
                    <a:pt x="1827" y="5935"/>
                  </a:cubicBezTo>
                  <a:cubicBezTo>
                    <a:pt x="1644" y="6049"/>
                    <a:pt x="1461" y="6141"/>
                    <a:pt x="1256" y="6255"/>
                  </a:cubicBezTo>
                  <a:cubicBezTo>
                    <a:pt x="1051" y="6163"/>
                    <a:pt x="845" y="6049"/>
                    <a:pt x="640" y="5935"/>
                  </a:cubicBezTo>
                  <a:lnTo>
                    <a:pt x="640" y="5935"/>
                  </a:lnTo>
                  <a:cubicBezTo>
                    <a:pt x="845" y="6049"/>
                    <a:pt x="1028" y="6163"/>
                    <a:pt x="1233" y="6278"/>
                  </a:cubicBezTo>
                  <a:cubicBezTo>
                    <a:pt x="1051" y="6392"/>
                    <a:pt x="845" y="6506"/>
                    <a:pt x="663" y="6620"/>
                  </a:cubicBezTo>
                  <a:cubicBezTo>
                    <a:pt x="434" y="6506"/>
                    <a:pt x="229" y="6369"/>
                    <a:pt x="1" y="6255"/>
                  </a:cubicBezTo>
                  <a:lnTo>
                    <a:pt x="1" y="6255"/>
                  </a:lnTo>
                  <a:cubicBezTo>
                    <a:pt x="206" y="6392"/>
                    <a:pt x="411" y="6506"/>
                    <a:pt x="640" y="6643"/>
                  </a:cubicBezTo>
                  <a:cubicBezTo>
                    <a:pt x="868" y="6780"/>
                    <a:pt x="1119" y="6917"/>
                    <a:pt x="1347" y="7054"/>
                  </a:cubicBezTo>
                  <a:cubicBezTo>
                    <a:pt x="1165" y="7168"/>
                    <a:pt x="982" y="7282"/>
                    <a:pt x="799" y="7373"/>
                  </a:cubicBezTo>
                  <a:cubicBezTo>
                    <a:pt x="982" y="7282"/>
                    <a:pt x="1165" y="7168"/>
                    <a:pt x="1370" y="7054"/>
                  </a:cubicBezTo>
                  <a:cubicBezTo>
                    <a:pt x="1507" y="7145"/>
                    <a:pt x="1644" y="7236"/>
                    <a:pt x="1781" y="7305"/>
                  </a:cubicBezTo>
                  <a:lnTo>
                    <a:pt x="2009" y="7442"/>
                  </a:lnTo>
                  <a:lnTo>
                    <a:pt x="2648" y="7807"/>
                  </a:lnTo>
                  <a:cubicBezTo>
                    <a:pt x="2511" y="7898"/>
                    <a:pt x="2352" y="7989"/>
                    <a:pt x="2215" y="8081"/>
                  </a:cubicBezTo>
                  <a:cubicBezTo>
                    <a:pt x="2374" y="7989"/>
                    <a:pt x="2511" y="7898"/>
                    <a:pt x="2671" y="7830"/>
                  </a:cubicBezTo>
                  <a:lnTo>
                    <a:pt x="3310" y="8195"/>
                  </a:lnTo>
                  <a:cubicBezTo>
                    <a:pt x="3196" y="8263"/>
                    <a:pt x="3059" y="8355"/>
                    <a:pt x="2922" y="8423"/>
                  </a:cubicBezTo>
                  <a:cubicBezTo>
                    <a:pt x="3059" y="8355"/>
                    <a:pt x="3196" y="8263"/>
                    <a:pt x="3333" y="8195"/>
                  </a:cubicBezTo>
                  <a:lnTo>
                    <a:pt x="3584" y="8332"/>
                  </a:lnTo>
                  <a:lnTo>
                    <a:pt x="3972" y="8560"/>
                  </a:lnTo>
                  <a:cubicBezTo>
                    <a:pt x="3858" y="8629"/>
                    <a:pt x="3744" y="8697"/>
                    <a:pt x="3630" y="8765"/>
                  </a:cubicBezTo>
                  <a:cubicBezTo>
                    <a:pt x="3744" y="8697"/>
                    <a:pt x="3881" y="8629"/>
                    <a:pt x="3995" y="8560"/>
                  </a:cubicBezTo>
                  <a:lnTo>
                    <a:pt x="4657" y="8925"/>
                  </a:lnTo>
                  <a:cubicBezTo>
                    <a:pt x="4543" y="8994"/>
                    <a:pt x="4452" y="9062"/>
                    <a:pt x="4337" y="9108"/>
                  </a:cubicBezTo>
                  <a:cubicBezTo>
                    <a:pt x="4452" y="9062"/>
                    <a:pt x="4566" y="8994"/>
                    <a:pt x="4657" y="8948"/>
                  </a:cubicBezTo>
                  <a:lnTo>
                    <a:pt x="5319" y="9313"/>
                  </a:lnTo>
                  <a:lnTo>
                    <a:pt x="5387" y="9336"/>
                  </a:lnTo>
                  <a:cubicBezTo>
                    <a:pt x="5593" y="9450"/>
                    <a:pt x="5798" y="9564"/>
                    <a:pt x="6004" y="9678"/>
                  </a:cubicBezTo>
                  <a:cubicBezTo>
                    <a:pt x="6232" y="9793"/>
                    <a:pt x="6460" y="9930"/>
                    <a:pt x="6666" y="10044"/>
                  </a:cubicBezTo>
                  <a:cubicBezTo>
                    <a:pt x="6551" y="10112"/>
                    <a:pt x="6437" y="10181"/>
                    <a:pt x="6300" y="10249"/>
                  </a:cubicBezTo>
                  <a:cubicBezTo>
                    <a:pt x="6437" y="10181"/>
                    <a:pt x="6551" y="10112"/>
                    <a:pt x="6688" y="10044"/>
                  </a:cubicBezTo>
                  <a:cubicBezTo>
                    <a:pt x="6871" y="10135"/>
                    <a:pt x="7030" y="10226"/>
                    <a:pt x="7212" y="10317"/>
                  </a:cubicBezTo>
                  <a:lnTo>
                    <a:pt x="7212" y="10317"/>
                  </a:lnTo>
                  <a:cubicBezTo>
                    <a:pt x="7030" y="10226"/>
                    <a:pt x="6871" y="10135"/>
                    <a:pt x="6711" y="10021"/>
                  </a:cubicBezTo>
                  <a:cubicBezTo>
                    <a:pt x="6483" y="9907"/>
                    <a:pt x="6278" y="9770"/>
                    <a:pt x="6072" y="9656"/>
                  </a:cubicBezTo>
                  <a:cubicBezTo>
                    <a:pt x="6255" y="9542"/>
                    <a:pt x="6437" y="9450"/>
                    <a:pt x="6620" y="9336"/>
                  </a:cubicBezTo>
                  <a:cubicBezTo>
                    <a:pt x="6848" y="9450"/>
                    <a:pt x="7054" y="9564"/>
                    <a:pt x="7282" y="9678"/>
                  </a:cubicBezTo>
                  <a:cubicBezTo>
                    <a:pt x="7076" y="9793"/>
                    <a:pt x="6894" y="9907"/>
                    <a:pt x="6711" y="10021"/>
                  </a:cubicBezTo>
                  <a:cubicBezTo>
                    <a:pt x="6917" y="9930"/>
                    <a:pt x="7099" y="9815"/>
                    <a:pt x="7305" y="9701"/>
                  </a:cubicBezTo>
                  <a:cubicBezTo>
                    <a:pt x="7487" y="9793"/>
                    <a:pt x="7670" y="9907"/>
                    <a:pt x="7853" y="9998"/>
                  </a:cubicBezTo>
                  <a:cubicBezTo>
                    <a:pt x="7670" y="9884"/>
                    <a:pt x="7510" y="9793"/>
                    <a:pt x="7328" y="9678"/>
                  </a:cubicBezTo>
                  <a:cubicBezTo>
                    <a:pt x="7533" y="9587"/>
                    <a:pt x="7716" y="9473"/>
                    <a:pt x="7921" y="9359"/>
                  </a:cubicBezTo>
                  <a:cubicBezTo>
                    <a:pt x="8104" y="9450"/>
                    <a:pt x="8309" y="9564"/>
                    <a:pt x="8492" y="9656"/>
                  </a:cubicBezTo>
                  <a:cubicBezTo>
                    <a:pt x="8309" y="9564"/>
                    <a:pt x="8126" y="9450"/>
                    <a:pt x="7944" y="9336"/>
                  </a:cubicBezTo>
                  <a:cubicBezTo>
                    <a:pt x="8149" y="9245"/>
                    <a:pt x="8332" y="9131"/>
                    <a:pt x="8537" y="9017"/>
                  </a:cubicBezTo>
                  <a:cubicBezTo>
                    <a:pt x="8743" y="9131"/>
                    <a:pt x="8925" y="9222"/>
                    <a:pt x="9131" y="9336"/>
                  </a:cubicBezTo>
                  <a:cubicBezTo>
                    <a:pt x="8948" y="9222"/>
                    <a:pt x="8766" y="9108"/>
                    <a:pt x="8560" y="8994"/>
                  </a:cubicBezTo>
                  <a:cubicBezTo>
                    <a:pt x="8766" y="8902"/>
                    <a:pt x="8971" y="8788"/>
                    <a:pt x="9154" y="8674"/>
                  </a:cubicBezTo>
                  <a:cubicBezTo>
                    <a:pt x="9359" y="8788"/>
                    <a:pt x="9564" y="8902"/>
                    <a:pt x="9770" y="9017"/>
                  </a:cubicBezTo>
                  <a:cubicBezTo>
                    <a:pt x="9587" y="8902"/>
                    <a:pt x="9382" y="8788"/>
                    <a:pt x="9176" y="8651"/>
                  </a:cubicBezTo>
                  <a:cubicBezTo>
                    <a:pt x="9222" y="8629"/>
                    <a:pt x="9291" y="8606"/>
                    <a:pt x="9336" y="8583"/>
                  </a:cubicBezTo>
                  <a:lnTo>
                    <a:pt x="9770" y="8332"/>
                  </a:lnTo>
                  <a:cubicBezTo>
                    <a:pt x="9975" y="8446"/>
                    <a:pt x="10204" y="8560"/>
                    <a:pt x="10409" y="8674"/>
                  </a:cubicBezTo>
                  <a:cubicBezTo>
                    <a:pt x="10204" y="8560"/>
                    <a:pt x="9998" y="8446"/>
                    <a:pt x="9793" y="8309"/>
                  </a:cubicBezTo>
                  <a:lnTo>
                    <a:pt x="10340" y="8012"/>
                  </a:lnTo>
                  <a:cubicBezTo>
                    <a:pt x="10500" y="8104"/>
                    <a:pt x="10683" y="8218"/>
                    <a:pt x="10865" y="8309"/>
                  </a:cubicBezTo>
                  <a:cubicBezTo>
                    <a:pt x="10683" y="8195"/>
                    <a:pt x="10523" y="8104"/>
                    <a:pt x="10363" y="8012"/>
                  </a:cubicBezTo>
                  <a:lnTo>
                    <a:pt x="10957" y="7670"/>
                  </a:lnTo>
                  <a:lnTo>
                    <a:pt x="11550" y="7327"/>
                  </a:lnTo>
                  <a:cubicBezTo>
                    <a:pt x="11687" y="7396"/>
                    <a:pt x="11824" y="7464"/>
                    <a:pt x="11961" y="7533"/>
                  </a:cubicBezTo>
                  <a:cubicBezTo>
                    <a:pt x="11824" y="7464"/>
                    <a:pt x="11710" y="7396"/>
                    <a:pt x="11573" y="7305"/>
                  </a:cubicBezTo>
                  <a:lnTo>
                    <a:pt x="12166" y="6985"/>
                  </a:lnTo>
                  <a:cubicBezTo>
                    <a:pt x="12303" y="7054"/>
                    <a:pt x="12463" y="7145"/>
                    <a:pt x="12600" y="7213"/>
                  </a:cubicBezTo>
                  <a:cubicBezTo>
                    <a:pt x="12463" y="7122"/>
                    <a:pt x="12326" y="7054"/>
                    <a:pt x="12189" y="6962"/>
                  </a:cubicBezTo>
                  <a:lnTo>
                    <a:pt x="12326" y="6894"/>
                  </a:lnTo>
                  <a:lnTo>
                    <a:pt x="12783" y="6643"/>
                  </a:lnTo>
                  <a:cubicBezTo>
                    <a:pt x="12943" y="6711"/>
                    <a:pt x="13080" y="6803"/>
                    <a:pt x="13239" y="6894"/>
                  </a:cubicBezTo>
                  <a:cubicBezTo>
                    <a:pt x="13102" y="6803"/>
                    <a:pt x="12943" y="6711"/>
                    <a:pt x="12806" y="6620"/>
                  </a:cubicBezTo>
                  <a:lnTo>
                    <a:pt x="13376" y="6278"/>
                  </a:lnTo>
                  <a:cubicBezTo>
                    <a:pt x="13513" y="6346"/>
                    <a:pt x="13627" y="6414"/>
                    <a:pt x="13741" y="6483"/>
                  </a:cubicBezTo>
                  <a:cubicBezTo>
                    <a:pt x="13627" y="6414"/>
                    <a:pt x="13513" y="6346"/>
                    <a:pt x="13399" y="6278"/>
                  </a:cubicBezTo>
                  <a:lnTo>
                    <a:pt x="13993" y="5935"/>
                  </a:lnTo>
                  <a:cubicBezTo>
                    <a:pt x="14129" y="6004"/>
                    <a:pt x="14244" y="6072"/>
                    <a:pt x="14381" y="6141"/>
                  </a:cubicBezTo>
                  <a:cubicBezTo>
                    <a:pt x="14266" y="6072"/>
                    <a:pt x="14129" y="6004"/>
                    <a:pt x="14015" y="5935"/>
                  </a:cubicBezTo>
                  <a:lnTo>
                    <a:pt x="14586" y="5593"/>
                  </a:lnTo>
                  <a:cubicBezTo>
                    <a:pt x="14746" y="5661"/>
                    <a:pt x="14883" y="5753"/>
                    <a:pt x="15020" y="5821"/>
                  </a:cubicBezTo>
                  <a:cubicBezTo>
                    <a:pt x="14883" y="5730"/>
                    <a:pt x="14746" y="5661"/>
                    <a:pt x="14609" y="5570"/>
                  </a:cubicBezTo>
                  <a:lnTo>
                    <a:pt x="15202" y="5250"/>
                  </a:lnTo>
                  <a:cubicBezTo>
                    <a:pt x="15362" y="5319"/>
                    <a:pt x="15499" y="5410"/>
                    <a:pt x="15659" y="5501"/>
                  </a:cubicBezTo>
                  <a:cubicBezTo>
                    <a:pt x="15522" y="5410"/>
                    <a:pt x="15362" y="5319"/>
                    <a:pt x="15225" y="5228"/>
                  </a:cubicBezTo>
                  <a:lnTo>
                    <a:pt x="15316" y="5182"/>
                  </a:lnTo>
                  <a:cubicBezTo>
                    <a:pt x="15476" y="5068"/>
                    <a:pt x="15636" y="4976"/>
                    <a:pt x="15796" y="4885"/>
                  </a:cubicBezTo>
                  <a:cubicBezTo>
                    <a:pt x="15978" y="4976"/>
                    <a:pt x="16138" y="5068"/>
                    <a:pt x="16298" y="5159"/>
                  </a:cubicBezTo>
                  <a:cubicBezTo>
                    <a:pt x="16138" y="5068"/>
                    <a:pt x="15978" y="4976"/>
                    <a:pt x="15819" y="4885"/>
                  </a:cubicBezTo>
                  <a:cubicBezTo>
                    <a:pt x="16024" y="4771"/>
                    <a:pt x="16207" y="4657"/>
                    <a:pt x="16389" y="4543"/>
                  </a:cubicBezTo>
                  <a:cubicBezTo>
                    <a:pt x="16595" y="4634"/>
                    <a:pt x="16754" y="4748"/>
                    <a:pt x="16960" y="4840"/>
                  </a:cubicBezTo>
                  <a:cubicBezTo>
                    <a:pt x="16777" y="4725"/>
                    <a:pt x="16595" y="4634"/>
                    <a:pt x="16435" y="4520"/>
                  </a:cubicBezTo>
                  <a:cubicBezTo>
                    <a:pt x="16617" y="4406"/>
                    <a:pt x="16800" y="4292"/>
                    <a:pt x="17005" y="4200"/>
                  </a:cubicBezTo>
                  <a:cubicBezTo>
                    <a:pt x="17188" y="4292"/>
                    <a:pt x="17393" y="4406"/>
                    <a:pt x="17599" y="4520"/>
                  </a:cubicBezTo>
                  <a:cubicBezTo>
                    <a:pt x="17393" y="4406"/>
                    <a:pt x="17211" y="4292"/>
                    <a:pt x="17028" y="4178"/>
                  </a:cubicBezTo>
                  <a:cubicBezTo>
                    <a:pt x="17211" y="4063"/>
                    <a:pt x="17416" y="3949"/>
                    <a:pt x="17599" y="3835"/>
                  </a:cubicBezTo>
                  <a:cubicBezTo>
                    <a:pt x="17736" y="3904"/>
                    <a:pt x="17896" y="3995"/>
                    <a:pt x="18033" y="4063"/>
                  </a:cubicBezTo>
                  <a:cubicBezTo>
                    <a:pt x="17896" y="3995"/>
                    <a:pt x="17759" y="3904"/>
                    <a:pt x="17622" y="3835"/>
                  </a:cubicBezTo>
                  <a:cubicBezTo>
                    <a:pt x="17850" y="3698"/>
                    <a:pt x="18078" y="3561"/>
                    <a:pt x="18306" y="3424"/>
                  </a:cubicBezTo>
                  <a:lnTo>
                    <a:pt x="18306" y="3424"/>
                  </a:lnTo>
                  <a:cubicBezTo>
                    <a:pt x="18055" y="3561"/>
                    <a:pt x="17827" y="3675"/>
                    <a:pt x="17599" y="3812"/>
                  </a:cubicBezTo>
                  <a:cubicBezTo>
                    <a:pt x="17393" y="3698"/>
                    <a:pt x="17188" y="3561"/>
                    <a:pt x="16983" y="3447"/>
                  </a:cubicBezTo>
                  <a:cubicBezTo>
                    <a:pt x="17234" y="3287"/>
                    <a:pt x="17508" y="3150"/>
                    <a:pt x="17759" y="2991"/>
                  </a:cubicBezTo>
                  <a:lnTo>
                    <a:pt x="17759" y="2991"/>
                  </a:lnTo>
                  <a:cubicBezTo>
                    <a:pt x="17485" y="3128"/>
                    <a:pt x="17211" y="3287"/>
                    <a:pt x="16960" y="3424"/>
                  </a:cubicBezTo>
                  <a:cubicBezTo>
                    <a:pt x="16754" y="3310"/>
                    <a:pt x="16526" y="3173"/>
                    <a:pt x="16321" y="3059"/>
                  </a:cubicBezTo>
                  <a:cubicBezTo>
                    <a:pt x="16572" y="2922"/>
                    <a:pt x="16800" y="2785"/>
                    <a:pt x="17051" y="2648"/>
                  </a:cubicBezTo>
                  <a:lnTo>
                    <a:pt x="17051" y="2648"/>
                  </a:lnTo>
                  <a:cubicBezTo>
                    <a:pt x="16800" y="2762"/>
                    <a:pt x="16549" y="2922"/>
                    <a:pt x="16298" y="3036"/>
                  </a:cubicBezTo>
                  <a:cubicBezTo>
                    <a:pt x="16298" y="3036"/>
                    <a:pt x="16275" y="3036"/>
                    <a:pt x="16252" y="3014"/>
                  </a:cubicBezTo>
                  <a:lnTo>
                    <a:pt x="15659" y="2671"/>
                  </a:lnTo>
                  <a:lnTo>
                    <a:pt x="15020" y="2306"/>
                  </a:lnTo>
                  <a:cubicBezTo>
                    <a:pt x="15225" y="2192"/>
                    <a:pt x="15408" y="2055"/>
                    <a:pt x="15613" y="1941"/>
                  </a:cubicBezTo>
                  <a:lnTo>
                    <a:pt x="15613" y="1941"/>
                  </a:lnTo>
                  <a:cubicBezTo>
                    <a:pt x="15408" y="2055"/>
                    <a:pt x="15202" y="2169"/>
                    <a:pt x="14997" y="2283"/>
                  </a:cubicBezTo>
                  <a:lnTo>
                    <a:pt x="14449" y="1986"/>
                  </a:lnTo>
                  <a:lnTo>
                    <a:pt x="14358" y="1918"/>
                  </a:lnTo>
                  <a:cubicBezTo>
                    <a:pt x="14540" y="1827"/>
                    <a:pt x="14723" y="1713"/>
                    <a:pt x="14905" y="1598"/>
                  </a:cubicBezTo>
                  <a:lnTo>
                    <a:pt x="14905" y="1598"/>
                  </a:lnTo>
                  <a:cubicBezTo>
                    <a:pt x="14723" y="1713"/>
                    <a:pt x="14517" y="1804"/>
                    <a:pt x="14335" y="1918"/>
                  </a:cubicBezTo>
                  <a:lnTo>
                    <a:pt x="13673" y="1553"/>
                  </a:lnTo>
                  <a:lnTo>
                    <a:pt x="13011" y="1187"/>
                  </a:lnTo>
                  <a:cubicBezTo>
                    <a:pt x="13169" y="1097"/>
                    <a:pt x="13328" y="1007"/>
                    <a:pt x="13486" y="916"/>
                  </a:cubicBezTo>
                  <a:lnTo>
                    <a:pt x="13486" y="916"/>
                  </a:lnTo>
                  <a:cubicBezTo>
                    <a:pt x="13328" y="1007"/>
                    <a:pt x="13169" y="1097"/>
                    <a:pt x="12988" y="1187"/>
                  </a:cubicBezTo>
                  <a:lnTo>
                    <a:pt x="12646" y="982"/>
                  </a:lnTo>
                  <a:cubicBezTo>
                    <a:pt x="12555" y="936"/>
                    <a:pt x="12440" y="868"/>
                    <a:pt x="12326" y="822"/>
                  </a:cubicBezTo>
                  <a:cubicBezTo>
                    <a:pt x="12485" y="732"/>
                    <a:pt x="12621" y="641"/>
                    <a:pt x="12779" y="550"/>
                  </a:cubicBezTo>
                  <a:lnTo>
                    <a:pt x="12779" y="550"/>
                  </a:lnTo>
                  <a:cubicBezTo>
                    <a:pt x="12621" y="641"/>
                    <a:pt x="12485" y="731"/>
                    <a:pt x="12326" y="799"/>
                  </a:cubicBezTo>
                  <a:cubicBezTo>
                    <a:pt x="12075" y="685"/>
                    <a:pt x="11824" y="548"/>
                    <a:pt x="11596" y="411"/>
                  </a:cubicBezTo>
                  <a:cubicBezTo>
                    <a:pt x="11778" y="297"/>
                    <a:pt x="11984" y="183"/>
                    <a:pt x="12166" y="69"/>
                  </a:cubicBezTo>
                  <a:lnTo>
                    <a:pt x="12166" y="69"/>
                  </a:lnTo>
                  <a:cubicBezTo>
                    <a:pt x="11961" y="183"/>
                    <a:pt x="11778" y="297"/>
                    <a:pt x="11573" y="411"/>
                  </a:cubicBezTo>
                  <a:cubicBezTo>
                    <a:pt x="11322" y="275"/>
                    <a:pt x="11071" y="138"/>
                    <a:pt x="10820" y="1"/>
                  </a:cubicBezTo>
                  <a:close/>
                </a:path>
              </a:pathLst>
            </a:custGeom>
            <a:solidFill>
              <a:srgbClr val="27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9" name="Google Shape;1693;p41">
              <a:extLst>
                <a:ext uri="{FF2B5EF4-FFF2-40B4-BE49-F238E27FC236}">
                  <a16:creationId xmlns:a16="http://schemas.microsoft.com/office/drawing/2014/main" id="{D39691C0-EF46-4254-AF8A-5D24022EF8D0}"/>
                </a:ext>
              </a:extLst>
            </p:cNvPr>
            <p:cNvSpPr/>
            <p:nvPr/>
          </p:nvSpPr>
          <p:spPr>
            <a:xfrm>
              <a:off x="6008605" y="2788776"/>
              <a:ext cx="267655" cy="248936"/>
            </a:xfrm>
            <a:custGeom>
              <a:avLst/>
              <a:gdLst/>
              <a:ahLst/>
              <a:cxnLst/>
              <a:rect l="l" t="t" r="r" b="b"/>
              <a:pathLst>
                <a:path w="15514" h="14429" extrusionOk="0">
                  <a:moveTo>
                    <a:pt x="2038" y="1"/>
                  </a:moveTo>
                  <a:cubicBezTo>
                    <a:pt x="88" y="1"/>
                    <a:pt x="1" y="8729"/>
                    <a:pt x="249" y="11553"/>
                  </a:cubicBezTo>
                  <a:cubicBezTo>
                    <a:pt x="249" y="11553"/>
                    <a:pt x="3011" y="13562"/>
                    <a:pt x="9882" y="14064"/>
                  </a:cubicBezTo>
                  <a:lnTo>
                    <a:pt x="12004" y="14406"/>
                  </a:lnTo>
                  <a:cubicBezTo>
                    <a:pt x="12111" y="14421"/>
                    <a:pt x="12220" y="14429"/>
                    <a:pt x="12330" y="14429"/>
                  </a:cubicBezTo>
                  <a:cubicBezTo>
                    <a:pt x="12550" y="14429"/>
                    <a:pt x="12773" y="14398"/>
                    <a:pt x="12986" y="14338"/>
                  </a:cubicBezTo>
                  <a:cubicBezTo>
                    <a:pt x="13762" y="14086"/>
                    <a:pt x="15131" y="13584"/>
                    <a:pt x="15314" y="12808"/>
                  </a:cubicBezTo>
                  <a:cubicBezTo>
                    <a:pt x="15514" y="11938"/>
                    <a:pt x="15396" y="11125"/>
                    <a:pt x="14630" y="11125"/>
                  </a:cubicBezTo>
                  <a:cubicBezTo>
                    <a:pt x="14432" y="11125"/>
                    <a:pt x="14190" y="11180"/>
                    <a:pt x="13899" y="11302"/>
                  </a:cubicBezTo>
                  <a:lnTo>
                    <a:pt x="12461" y="11872"/>
                  </a:lnTo>
                  <a:cubicBezTo>
                    <a:pt x="12461" y="11872"/>
                    <a:pt x="11799" y="11713"/>
                    <a:pt x="12895" y="10708"/>
                  </a:cubicBezTo>
                  <a:cubicBezTo>
                    <a:pt x="13284" y="10343"/>
                    <a:pt x="13258" y="10189"/>
                    <a:pt x="13043" y="10189"/>
                  </a:cubicBezTo>
                  <a:cubicBezTo>
                    <a:pt x="12666" y="10189"/>
                    <a:pt x="11708" y="10662"/>
                    <a:pt x="11388" y="11302"/>
                  </a:cubicBezTo>
                  <a:lnTo>
                    <a:pt x="10133" y="11872"/>
                  </a:lnTo>
                  <a:lnTo>
                    <a:pt x="3262" y="9042"/>
                  </a:lnTo>
                  <a:cubicBezTo>
                    <a:pt x="3262" y="9042"/>
                    <a:pt x="4107" y="163"/>
                    <a:pt x="2098" y="3"/>
                  </a:cubicBezTo>
                  <a:cubicBezTo>
                    <a:pt x="2078" y="1"/>
                    <a:pt x="2058" y="1"/>
                    <a:pt x="2038" y="1"/>
                  </a:cubicBezTo>
                  <a:close/>
                </a:path>
              </a:pathLst>
            </a:custGeom>
            <a:solidFill>
              <a:srgbClr val="754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0" name="Google Shape;1694;p41">
              <a:extLst>
                <a:ext uri="{FF2B5EF4-FFF2-40B4-BE49-F238E27FC236}">
                  <a16:creationId xmlns:a16="http://schemas.microsoft.com/office/drawing/2014/main" id="{1B52718A-8DF3-42A9-B768-F7D5055997E2}"/>
                </a:ext>
              </a:extLst>
            </p:cNvPr>
            <p:cNvSpPr/>
            <p:nvPr/>
          </p:nvSpPr>
          <p:spPr>
            <a:xfrm>
              <a:off x="6008605" y="2788776"/>
              <a:ext cx="42510" cy="206409"/>
            </a:xfrm>
            <a:custGeom>
              <a:avLst/>
              <a:gdLst/>
              <a:ahLst/>
              <a:cxnLst/>
              <a:rect l="l" t="t" r="r" b="b"/>
              <a:pathLst>
                <a:path w="2464" h="11964" extrusionOk="0">
                  <a:moveTo>
                    <a:pt x="2038" y="1"/>
                  </a:moveTo>
                  <a:cubicBezTo>
                    <a:pt x="88" y="1"/>
                    <a:pt x="1" y="8729"/>
                    <a:pt x="249" y="11553"/>
                  </a:cubicBezTo>
                  <a:cubicBezTo>
                    <a:pt x="249" y="11553"/>
                    <a:pt x="478" y="11713"/>
                    <a:pt x="980" y="11964"/>
                  </a:cubicBezTo>
                  <a:cubicBezTo>
                    <a:pt x="774" y="8882"/>
                    <a:pt x="888" y="1076"/>
                    <a:pt x="2463" y="140"/>
                  </a:cubicBezTo>
                  <a:cubicBezTo>
                    <a:pt x="2349" y="72"/>
                    <a:pt x="2235" y="3"/>
                    <a:pt x="2098" y="3"/>
                  </a:cubicBezTo>
                  <a:cubicBezTo>
                    <a:pt x="2078" y="1"/>
                    <a:pt x="2058" y="1"/>
                    <a:pt x="2038" y="1"/>
                  </a:cubicBezTo>
                  <a:close/>
                </a:path>
              </a:pathLst>
            </a:custGeom>
            <a:solidFill>
              <a:srgbClr val="5E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1" name="Google Shape;1695;p41">
              <a:extLst>
                <a:ext uri="{FF2B5EF4-FFF2-40B4-BE49-F238E27FC236}">
                  <a16:creationId xmlns:a16="http://schemas.microsoft.com/office/drawing/2014/main" id="{7920989C-BB81-4EB2-AEC5-F2786811347F}"/>
                </a:ext>
              </a:extLst>
            </p:cNvPr>
            <p:cNvSpPr/>
            <p:nvPr/>
          </p:nvSpPr>
          <p:spPr>
            <a:xfrm>
              <a:off x="6007777" y="2785257"/>
              <a:ext cx="65387" cy="128410"/>
            </a:xfrm>
            <a:custGeom>
              <a:avLst/>
              <a:gdLst/>
              <a:ahLst/>
              <a:cxnLst/>
              <a:rect l="l" t="t" r="r" b="b"/>
              <a:pathLst>
                <a:path w="3790" h="7443" extrusionOk="0">
                  <a:moveTo>
                    <a:pt x="2144" y="0"/>
                  </a:moveTo>
                  <a:cubicBezTo>
                    <a:pt x="917" y="0"/>
                    <a:pt x="158" y="3490"/>
                    <a:pt x="1" y="6713"/>
                  </a:cubicBezTo>
                  <a:cubicBezTo>
                    <a:pt x="1073" y="6941"/>
                    <a:pt x="2603" y="7192"/>
                    <a:pt x="3653" y="7443"/>
                  </a:cubicBezTo>
                  <a:cubicBezTo>
                    <a:pt x="3790" y="4841"/>
                    <a:pt x="3630" y="116"/>
                    <a:pt x="2192" y="2"/>
                  </a:cubicBezTo>
                  <a:cubicBezTo>
                    <a:pt x="2176" y="1"/>
                    <a:pt x="2160" y="0"/>
                    <a:pt x="2144" y="0"/>
                  </a:cubicBezTo>
                  <a:close/>
                </a:path>
              </a:pathLst>
            </a:custGeom>
            <a:solidFill>
              <a:srgbClr val="F4E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2" name="Google Shape;1696;p41">
              <a:extLst>
                <a:ext uri="{FF2B5EF4-FFF2-40B4-BE49-F238E27FC236}">
                  <a16:creationId xmlns:a16="http://schemas.microsoft.com/office/drawing/2014/main" id="{6E49E3FF-8280-4570-BA83-4D64F30FB7CF}"/>
                </a:ext>
              </a:extLst>
            </p:cNvPr>
            <p:cNvSpPr/>
            <p:nvPr/>
          </p:nvSpPr>
          <p:spPr>
            <a:xfrm>
              <a:off x="6007380" y="2784497"/>
              <a:ext cx="66577" cy="129963"/>
            </a:xfrm>
            <a:custGeom>
              <a:avLst/>
              <a:gdLst/>
              <a:ahLst/>
              <a:cxnLst/>
              <a:rect l="l" t="t" r="r" b="b"/>
              <a:pathLst>
                <a:path w="3859" h="7533" extrusionOk="0">
                  <a:moveTo>
                    <a:pt x="2125" y="87"/>
                  </a:moveTo>
                  <a:cubicBezTo>
                    <a:pt x="2147" y="87"/>
                    <a:pt x="2169" y="89"/>
                    <a:pt x="2192" y="92"/>
                  </a:cubicBezTo>
                  <a:cubicBezTo>
                    <a:pt x="3607" y="206"/>
                    <a:pt x="3767" y="4908"/>
                    <a:pt x="3630" y="7418"/>
                  </a:cubicBezTo>
                  <a:cubicBezTo>
                    <a:pt x="2991" y="7281"/>
                    <a:pt x="2192" y="7122"/>
                    <a:pt x="1416" y="6985"/>
                  </a:cubicBezTo>
                  <a:cubicBezTo>
                    <a:pt x="937" y="6893"/>
                    <a:pt x="480" y="6802"/>
                    <a:pt x="69" y="6734"/>
                  </a:cubicBezTo>
                  <a:cubicBezTo>
                    <a:pt x="206" y="4109"/>
                    <a:pt x="731" y="1119"/>
                    <a:pt x="1667" y="297"/>
                  </a:cubicBezTo>
                  <a:cubicBezTo>
                    <a:pt x="1827" y="157"/>
                    <a:pt x="1969" y="87"/>
                    <a:pt x="2125" y="87"/>
                  </a:cubicBezTo>
                  <a:close/>
                  <a:moveTo>
                    <a:pt x="2215" y="0"/>
                  </a:moveTo>
                  <a:cubicBezTo>
                    <a:pt x="2009" y="0"/>
                    <a:pt x="1804" y="69"/>
                    <a:pt x="1621" y="228"/>
                  </a:cubicBezTo>
                  <a:cubicBezTo>
                    <a:pt x="663" y="1073"/>
                    <a:pt x="115" y="4109"/>
                    <a:pt x="1" y="6757"/>
                  </a:cubicBezTo>
                  <a:lnTo>
                    <a:pt x="1" y="6802"/>
                  </a:lnTo>
                  <a:lnTo>
                    <a:pt x="24" y="6802"/>
                  </a:lnTo>
                  <a:cubicBezTo>
                    <a:pt x="435" y="6893"/>
                    <a:pt x="891" y="6962"/>
                    <a:pt x="1393" y="7053"/>
                  </a:cubicBezTo>
                  <a:cubicBezTo>
                    <a:pt x="2192" y="7213"/>
                    <a:pt x="3014" y="7373"/>
                    <a:pt x="3676" y="7533"/>
                  </a:cubicBezTo>
                  <a:lnTo>
                    <a:pt x="3721" y="7533"/>
                  </a:lnTo>
                  <a:lnTo>
                    <a:pt x="3721" y="7487"/>
                  </a:lnTo>
                  <a:cubicBezTo>
                    <a:pt x="3858" y="4953"/>
                    <a:pt x="3699" y="137"/>
                    <a:pt x="2215" y="0"/>
                  </a:cubicBezTo>
                  <a:close/>
                </a:path>
              </a:pathLst>
            </a:custGeom>
            <a:solidFill>
              <a:srgbClr val="DBD0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3" name="Google Shape;1697;p41">
              <a:extLst>
                <a:ext uri="{FF2B5EF4-FFF2-40B4-BE49-F238E27FC236}">
                  <a16:creationId xmlns:a16="http://schemas.microsoft.com/office/drawing/2014/main" id="{EB545D39-3787-4ECE-9674-127F1CD5291C}"/>
                </a:ext>
              </a:extLst>
            </p:cNvPr>
            <p:cNvSpPr/>
            <p:nvPr/>
          </p:nvSpPr>
          <p:spPr>
            <a:xfrm>
              <a:off x="5717952" y="2586163"/>
              <a:ext cx="305990" cy="315945"/>
            </a:xfrm>
            <a:custGeom>
              <a:avLst/>
              <a:gdLst/>
              <a:ahLst/>
              <a:cxnLst/>
              <a:rect l="l" t="t" r="r" b="b"/>
              <a:pathLst>
                <a:path w="17736" h="18313" extrusionOk="0">
                  <a:moveTo>
                    <a:pt x="15232" y="0"/>
                  </a:moveTo>
                  <a:cubicBezTo>
                    <a:pt x="15077" y="0"/>
                    <a:pt x="14918" y="41"/>
                    <a:pt x="14768" y="129"/>
                  </a:cubicBezTo>
                  <a:lnTo>
                    <a:pt x="457" y="8620"/>
                  </a:lnTo>
                  <a:cubicBezTo>
                    <a:pt x="183" y="8780"/>
                    <a:pt x="0" y="9100"/>
                    <a:pt x="0" y="9419"/>
                  </a:cubicBezTo>
                  <a:lnTo>
                    <a:pt x="0" y="17385"/>
                  </a:lnTo>
                  <a:cubicBezTo>
                    <a:pt x="0" y="17921"/>
                    <a:pt x="445" y="18313"/>
                    <a:pt x="929" y="18313"/>
                  </a:cubicBezTo>
                  <a:cubicBezTo>
                    <a:pt x="1084" y="18313"/>
                    <a:pt x="1243" y="18273"/>
                    <a:pt x="1393" y="18184"/>
                  </a:cubicBezTo>
                  <a:lnTo>
                    <a:pt x="15544" y="9853"/>
                  </a:lnTo>
                  <a:lnTo>
                    <a:pt x="17735" y="8552"/>
                  </a:lnTo>
                  <a:lnTo>
                    <a:pt x="16161" y="8392"/>
                  </a:lnTo>
                  <a:lnTo>
                    <a:pt x="16161" y="928"/>
                  </a:lnTo>
                  <a:cubicBezTo>
                    <a:pt x="16161" y="392"/>
                    <a:pt x="15715" y="0"/>
                    <a:pt x="152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4" name="Google Shape;1698;p41">
              <a:extLst>
                <a:ext uri="{FF2B5EF4-FFF2-40B4-BE49-F238E27FC236}">
                  <a16:creationId xmlns:a16="http://schemas.microsoft.com/office/drawing/2014/main" id="{4ED6D9AD-4671-41F2-9A52-2CE9AFC3CF0F}"/>
                </a:ext>
              </a:extLst>
            </p:cNvPr>
            <p:cNvSpPr/>
            <p:nvPr/>
          </p:nvSpPr>
          <p:spPr>
            <a:xfrm>
              <a:off x="6231059" y="1865474"/>
              <a:ext cx="305990" cy="315652"/>
            </a:xfrm>
            <a:custGeom>
              <a:avLst/>
              <a:gdLst/>
              <a:ahLst/>
              <a:cxnLst/>
              <a:rect l="l" t="t" r="r" b="b"/>
              <a:pathLst>
                <a:path w="17736" h="18296" extrusionOk="0">
                  <a:moveTo>
                    <a:pt x="15242" y="0"/>
                  </a:moveTo>
                  <a:cubicBezTo>
                    <a:pt x="15084" y="0"/>
                    <a:pt x="14921" y="41"/>
                    <a:pt x="14769" y="132"/>
                  </a:cubicBezTo>
                  <a:lnTo>
                    <a:pt x="457" y="8600"/>
                  </a:lnTo>
                  <a:cubicBezTo>
                    <a:pt x="160" y="8783"/>
                    <a:pt x="1" y="9080"/>
                    <a:pt x="1" y="9399"/>
                  </a:cubicBezTo>
                  <a:lnTo>
                    <a:pt x="1" y="17365"/>
                  </a:lnTo>
                  <a:cubicBezTo>
                    <a:pt x="1" y="17914"/>
                    <a:pt x="440" y="18296"/>
                    <a:pt x="919" y="18296"/>
                  </a:cubicBezTo>
                  <a:cubicBezTo>
                    <a:pt x="1078" y="18296"/>
                    <a:pt x="1240" y="18255"/>
                    <a:pt x="1393" y="18164"/>
                  </a:cubicBezTo>
                  <a:lnTo>
                    <a:pt x="15545" y="9833"/>
                  </a:lnTo>
                  <a:lnTo>
                    <a:pt x="17736" y="8532"/>
                  </a:lnTo>
                  <a:lnTo>
                    <a:pt x="16161" y="8372"/>
                  </a:lnTo>
                  <a:lnTo>
                    <a:pt x="16161" y="931"/>
                  </a:lnTo>
                  <a:cubicBezTo>
                    <a:pt x="16161" y="382"/>
                    <a:pt x="15722" y="0"/>
                    <a:pt x="152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5" name="Google Shape;1699;p41">
              <a:extLst>
                <a:ext uri="{FF2B5EF4-FFF2-40B4-BE49-F238E27FC236}">
                  <a16:creationId xmlns:a16="http://schemas.microsoft.com/office/drawing/2014/main" id="{8FCCBF0D-C65F-43C7-9BE0-9F2D9496F98D}"/>
                </a:ext>
              </a:extLst>
            </p:cNvPr>
            <p:cNvSpPr/>
            <p:nvPr/>
          </p:nvSpPr>
          <p:spPr>
            <a:xfrm>
              <a:off x="7224993" y="2957057"/>
              <a:ext cx="304817" cy="337028"/>
            </a:xfrm>
            <a:custGeom>
              <a:avLst/>
              <a:gdLst/>
              <a:ahLst/>
              <a:cxnLst/>
              <a:rect l="l" t="t" r="r" b="b"/>
              <a:pathLst>
                <a:path w="17668" h="19535" extrusionOk="0">
                  <a:moveTo>
                    <a:pt x="16749" y="1"/>
                  </a:moveTo>
                  <a:cubicBezTo>
                    <a:pt x="16590" y="1"/>
                    <a:pt x="16428" y="42"/>
                    <a:pt x="16275" y="133"/>
                  </a:cubicBezTo>
                  <a:lnTo>
                    <a:pt x="1964" y="8601"/>
                  </a:lnTo>
                  <a:cubicBezTo>
                    <a:pt x="1667" y="8783"/>
                    <a:pt x="1507" y="9080"/>
                    <a:pt x="1507" y="9400"/>
                  </a:cubicBezTo>
                  <a:lnTo>
                    <a:pt x="1507" y="17274"/>
                  </a:lnTo>
                  <a:lnTo>
                    <a:pt x="1" y="19534"/>
                  </a:lnTo>
                  <a:lnTo>
                    <a:pt x="1" y="19534"/>
                  </a:lnTo>
                  <a:lnTo>
                    <a:pt x="2648" y="18279"/>
                  </a:lnTo>
                  <a:cubicBezTo>
                    <a:pt x="2740" y="18256"/>
                    <a:pt x="2808" y="18210"/>
                    <a:pt x="2899" y="18165"/>
                  </a:cubicBezTo>
                  <a:lnTo>
                    <a:pt x="17211" y="9742"/>
                  </a:lnTo>
                  <a:cubicBezTo>
                    <a:pt x="17485" y="9582"/>
                    <a:pt x="17667" y="9263"/>
                    <a:pt x="17667" y="8943"/>
                  </a:cubicBezTo>
                  <a:lnTo>
                    <a:pt x="17667" y="932"/>
                  </a:lnTo>
                  <a:cubicBezTo>
                    <a:pt x="17667" y="382"/>
                    <a:pt x="17228" y="1"/>
                    <a:pt x="167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6" name="Google Shape;1700;p41">
              <a:extLst>
                <a:ext uri="{FF2B5EF4-FFF2-40B4-BE49-F238E27FC236}">
                  <a16:creationId xmlns:a16="http://schemas.microsoft.com/office/drawing/2014/main" id="{07465BB3-2388-466E-8BAD-E62CC2492563}"/>
                </a:ext>
              </a:extLst>
            </p:cNvPr>
            <p:cNvSpPr/>
            <p:nvPr/>
          </p:nvSpPr>
          <p:spPr>
            <a:xfrm>
              <a:off x="5348180" y="3031139"/>
              <a:ext cx="302057" cy="338943"/>
            </a:xfrm>
            <a:custGeom>
              <a:avLst/>
              <a:gdLst/>
              <a:ahLst/>
              <a:cxnLst/>
              <a:rect l="l" t="t" r="r" b="b"/>
              <a:pathLst>
                <a:path w="17508" h="19646" extrusionOk="0">
                  <a:moveTo>
                    <a:pt x="929" y="1"/>
                  </a:moveTo>
                  <a:cubicBezTo>
                    <a:pt x="445" y="1"/>
                    <a:pt x="0" y="393"/>
                    <a:pt x="0" y="929"/>
                  </a:cubicBezTo>
                  <a:lnTo>
                    <a:pt x="0" y="8940"/>
                  </a:lnTo>
                  <a:cubicBezTo>
                    <a:pt x="0" y="9283"/>
                    <a:pt x="160" y="9579"/>
                    <a:pt x="457" y="9739"/>
                  </a:cubicBezTo>
                  <a:lnTo>
                    <a:pt x="14768" y="18185"/>
                  </a:lnTo>
                  <a:cubicBezTo>
                    <a:pt x="14837" y="18230"/>
                    <a:pt x="14928" y="18253"/>
                    <a:pt x="15019" y="18276"/>
                  </a:cubicBezTo>
                  <a:lnTo>
                    <a:pt x="15019" y="18299"/>
                  </a:lnTo>
                  <a:lnTo>
                    <a:pt x="17507" y="19645"/>
                  </a:lnTo>
                  <a:lnTo>
                    <a:pt x="16161" y="17294"/>
                  </a:lnTo>
                  <a:lnTo>
                    <a:pt x="16161" y="9420"/>
                  </a:lnTo>
                  <a:cubicBezTo>
                    <a:pt x="16161" y="9077"/>
                    <a:pt x="15978" y="8781"/>
                    <a:pt x="15704" y="8621"/>
                  </a:cubicBezTo>
                  <a:lnTo>
                    <a:pt x="1393" y="130"/>
                  </a:lnTo>
                  <a:cubicBezTo>
                    <a:pt x="1243" y="41"/>
                    <a:pt x="1084" y="1"/>
                    <a:pt x="9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7" name="Google Shape;1701;p41">
              <a:extLst>
                <a:ext uri="{FF2B5EF4-FFF2-40B4-BE49-F238E27FC236}">
                  <a16:creationId xmlns:a16="http://schemas.microsoft.com/office/drawing/2014/main" id="{3B7D9243-3361-4FD1-82CD-18B5203B8672}"/>
                </a:ext>
              </a:extLst>
            </p:cNvPr>
            <p:cNvSpPr/>
            <p:nvPr/>
          </p:nvSpPr>
          <p:spPr>
            <a:xfrm>
              <a:off x="6026289" y="3934359"/>
              <a:ext cx="97684" cy="278438"/>
            </a:xfrm>
            <a:custGeom>
              <a:avLst/>
              <a:gdLst/>
              <a:ahLst/>
              <a:cxnLst/>
              <a:rect l="l" t="t" r="r" b="b"/>
              <a:pathLst>
                <a:path w="5662" h="16139" extrusionOk="0">
                  <a:moveTo>
                    <a:pt x="2831" y="1"/>
                  </a:moveTo>
                  <a:lnTo>
                    <a:pt x="0" y="846"/>
                  </a:lnTo>
                  <a:lnTo>
                    <a:pt x="183" y="16138"/>
                  </a:lnTo>
                  <a:lnTo>
                    <a:pt x="799" y="16138"/>
                  </a:lnTo>
                  <a:lnTo>
                    <a:pt x="799" y="12601"/>
                  </a:lnTo>
                  <a:cubicBezTo>
                    <a:pt x="799" y="12601"/>
                    <a:pt x="1438" y="16138"/>
                    <a:pt x="2739" y="16138"/>
                  </a:cubicBezTo>
                  <a:lnTo>
                    <a:pt x="5661" y="16138"/>
                  </a:lnTo>
                  <a:cubicBezTo>
                    <a:pt x="5661" y="16138"/>
                    <a:pt x="5433" y="14244"/>
                    <a:pt x="4109" y="14061"/>
                  </a:cubicBezTo>
                  <a:cubicBezTo>
                    <a:pt x="1826" y="13742"/>
                    <a:pt x="2831" y="1"/>
                    <a:pt x="2831" y="1"/>
                  </a:cubicBezTo>
                  <a:close/>
                </a:path>
              </a:pathLst>
            </a:custGeom>
            <a:solidFill>
              <a:srgbClr val="5E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8" name="Google Shape;1702;p41">
              <a:extLst>
                <a:ext uri="{FF2B5EF4-FFF2-40B4-BE49-F238E27FC236}">
                  <a16:creationId xmlns:a16="http://schemas.microsoft.com/office/drawing/2014/main" id="{BE07A3C2-E4A3-49F4-B568-5F7EB0789B71}"/>
                </a:ext>
              </a:extLst>
            </p:cNvPr>
            <p:cNvSpPr/>
            <p:nvPr/>
          </p:nvSpPr>
          <p:spPr>
            <a:xfrm>
              <a:off x="6028256" y="4104486"/>
              <a:ext cx="95717" cy="108311"/>
            </a:xfrm>
            <a:custGeom>
              <a:avLst/>
              <a:gdLst/>
              <a:ahLst/>
              <a:cxnLst/>
              <a:rect l="l" t="t" r="r" b="b"/>
              <a:pathLst>
                <a:path w="5548" h="6278" extrusionOk="0">
                  <a:moveTo>
                    <a:pt x="1" y="1"/>
                  </a:moveTo>
                  <a:lnTo>
                    <a:pt x="69" y="6277"/>
                  </a:lnTo>
                  <a:lnTo>
                    <a:pt x="685" y="6277"/>
                  </a:lnTo>
                  <a:lnTo>
                    <a:pt x="685" y="2740"/>
                  </a:lnTo>
                  <a:cubicBezTo>
                    <a:pt x="685" y="2740"/>
                    <a:pt x="1324" y="6277"/>
                    <a:pt x="2625" y="6277"/>
                  </a:cubicBezTo>
                  <a:lnTo>
                    <a:pt x="5547" y="6277"/>
                  </a:lnTo>
                  <a:cubicBezTo>
                    <a:pt x="5547" y="6277"/>
                    <a:pt x="5387" y="4999"/>
                    <a:pt x="4611" y="4429"/>
                  </a:cubicBezTo>
                  <a:cubicBezTo>
                    <a:pt x="4439" y="4445"/>
                    <a:pt x="4278" y="4452"/>
                    <a:pt x="4128" y="4452"/>
                  </a:cubicBezTo>
                  <a:cubicBezTo>
                    <a:pt x="2341" y="4452"/>
                    <a:pt x="2011" y="3351"/>
                    <a:pt x="1758" y="1667"/>
                  </a:cubicBezTo>
                  <a:cubicBezTo>
                    <a:pt x="1553" y="320"/>
                    <a:pt x="548" y="46"/>
                    <a:pt x="1" y="1"/>
                  </a:cubicBezTo>
                  <a:close/>
                </a:path>
              </a:pathLst>
            </a:custGeom>
            <a:solidFill>
              <a:srgbClr val="FB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9" name="Google Shape;1703;p41">
              <a:extLst>
                <a:ext uri="{FF2B5EF4-FFF2-40B4-BE49-F238E27FC236}">
                  <a16:creationId xmlns:a16="http://schemas.microsoft.com/office/drawing/2014/main" id="{1D2E7FAD-F296-4122-AC9E-18DB8DB3A464}"/>
                </a:ext>
              </a:extLst>
            </p:cNvPr>
            <p:cNvSpPr/>
            <p:nvPr/>
          </p:nvSpPr>
          <p:spPr>
            <a:xfrm>
              <a:off x="6011711" y="3941847"/>
              <a:ext cx="69717" cy="146905"/>
            </a:xfrm>
            <a:custGeom>
              <a:avLst/>
              <a:gdLst/>
              <a:ahLst/>
              <a:cxnLst/>
              <a:rect l="l" t="t" r="r" b="b"/>
              <a:pathLst>
                <a:path w="4041" h="8515" extrusionOk="0">
                  <a:moveTo>
                    <a:pt x="4041" y="1"/>
                  </a:moveTo>
                  <a:lnTo>
                    <a:pt x="1" y="1758"/>
                  </a:lnTo>
                  <a:lnTo>
                    <a:pt x="663" y="8514"/>
                  </a:lnTo>
                  <a:lnTo>
                    <a:pt x="3721" y="8514"/>
                  </a:lnTo>
                  <a:lnTo>
                    <a:pt x="4041" y="1"/>
                  </a:lnTo>
                  <a:close/>
                </a:path>
              </a:pathLst>
            </a:custGeom>
            <a:solidFill>
              <a:srgbClr val="605F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0" name="Google Shape;1704;p41">
              <a:extLst>
                <a:ext uri="{FF2B5EF4-FFF2-40B4-BE49-F238E27FC236}">
                  <a16:creationId xmlns:a16="http://schemas.microsoft.com/office/drawing/2014/main" id="{92F49829-62F8-4710-91CE-16586DA7DE2B}"/>
                </a:ext>
              </a:extLst>
            </p:cNvPr>
            <p:cNvSpPr/>
            <p:nvPr/>
          </p:nvSpPr>
          <p:spPr>
            <a:xfrm>
              <a:off x="5915235" y="3900113"/>
              <a:ext cx="97684" cy="278421"/>
            </a:xfrm>
            <a:custGeom>
              <a:avLst/>
              <a:gdLst/>
              <a:ahLst/>
              <a:cxnLst/>
              <a:rect l="l" t="t" r="r" b="b"/>
              <a:pathLst>
                <a:path w="5662" h="16138" extrusionOk="0">
                  <a:moveTo>
                    <a:pt x="2831" y="0"/>
                  </a:moveTo>
                  <a:lnTo>
                    <a:pt x="1" y="845"/>
                  </a:lnTo>
                  <a:lnTo>
                    <a:pt x="183" y="16138"/>
                  </a:lnTo>
                  <a:lnTo>
                    <a:pt x="800" y="16138"/>
                  </a:lnTo>
                  <a:lnTo>
                    <a:pt x="800" y="12577"/>
                  </a:lnTo>
                  <a:cubicBezTo>
                    <a:pt x="800" y="12577"/>
                    <a:pt x="1439" y="16138"/>
                    <a:pt x="2740" y="16138"/>
                  </a:cubicBezTo>
                  <a:lnTo>
                    <a:pt x="5661" y="16138"/>
                  </a:lnTo>
                  <a:cubicBezTo>
                    <a:pt x="5661" y="16138"/>
                    <a:pt x="5456" y="14220"/>
                    <a:pt x="4109" y="14038"/>
                  </a:cubicBezTo>
                  <a:cubicBezTo>
                    <a:pt x="1827" y="13741"/>
                    <a:pt x="2831" y="0"/>
                    <a:pt x="2831" y="0"/>
                  </a:cubicBezTo>
                  <a:close/>
                </a:path>
              </a:pathLst>
            </a:custGeom>
            <a:solidFill>
              <a:srgbClr val="5E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1" name="Google Shape;1705;p41">
              <a:extLst>
                <a:ext uri="{FF2B5EF4-FFF2-40B4-BE49-F238E27FC236}">
                  <a16:creationId xmlns:a16="http://schemas.microsoft.com/office/drawing/2014/main" id="{F7BFF998-6D78-47C6-AEA4-4C9B7909242A}"/>
                </a:ext>
              </a:extLst>
            </p:cNvPr>
            <p:cNvSpPr/>
            <p:nvPr/>
          </p:nvSpPr>
          <p:spPr>
            <a:xfrm>
              <a:off x="5917202" y="4070223"/>
              <a:ext cx="95717" cy="108311"/>
            </a:xfrm>
            <a:custGeom>
              <a:avLst/>
              <a:gdLst/>
              <a:ahLst/>
              <a:cxnLst/>
              <a:rect l="l" t="t" r="r" b="b"/>
              <a:pathLst>
                <a:path w="5548" h="6278" extrusionOk="0">
                  <a:moveTo>
                    <a:pt x="1" y="1"/>
                  </a:moveTo>
                  <a:lnTo>
                    <a:pt x="69" y="6278"/>
                  </a:lnTo>
                  <a:lnTo>
                    <a:pt x="686" y="6278"/>
                  </a:lnTo>
                  <a:lnTo>
                    <a:pt x="686" y="2717"/>
                  </a:lnTo>
                  <a:cubicBezTo>
                    <a:pt x="686" y="2717"/>
                    <a:pt x="1325" y="6278"/>
                    <a:pt x="2626" y="6278"/>
                  </a:cubicBezTo>
                  <a:lnTo>
                    <a:pt x="5547" y="6278"/>
                  </a:lnTo>
                  <a:cubicBezTo>
                    <a:pt x="5547" y="6278"/>
                    <a:pt x="5410" y="4999"/>
                    <a:pt x="4612" y="4429"/>
                  </a:cubicBezTo>
                  <a:cubicBezTo>
                    <a:pt x="4442" y="4445"/>
                    <a:pt x="4284" y="4452"/>
                    <a:pt x="4135" y="4452"/>
                  </a:cubicBezTo>
                  <a:cubicBezTo>
                    <a:pt x="2342" y="4452"/>
                    <a:pt x="2011" y="3330"/>
                    <a:pt x="1758" y="1644"/>
                  </a:cubicBezTo>
                  <a:cubicBezTo>
                    <a:pt x="1553" y="320"/>
                    <a:pt x="549" y="46"/>
                    <a:pt x="1" y="1"/>
                  </a:cubicBezTo>
                  <a:close/>
                </a:path>
              </a:pathLst>
            </a:custGeom>
            <a:solidFill>
              <a:srgbClr val="FB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2" name="Google Shape;1706;p41">
              <a:extLst>
                <a:ext uri="{FF2B5EF4-FFF2-40B4-BE49-F238E27FC236}">
                  <a16:creationId xmlns:a16="http://schemas.microsoft.com/office/drawing/2014/main" id="{3FC06BD0-D539-42A5-840D-7147FC202AF6}"/>
                </a:ext>
              </a:extLst>
            </p:cNvPr>
            <p:cNvSpPr/>
            <p:nvPr/>
          </p:nvSpPr>
          <p:spPr>
            <a:xfrm>
              <a:off x="5900674" y="3907204"/>
              <a:ext cx="69717" cy="146888"/>
            </a:xfrm>
            <a:custGeom>
              <a:avLst/>
              <a:gdLst/>
              <a:ahLst/>
              <a:cxnLst/>
              <a:rect l="l" t="t" r="r" b="b"/>
              <a:pathLst>
                <a:path w="4041" h="8514" extrusionOk="0">
                  <a:moveTo>
                    <a:pt x="4040" y="0"/>
                  </a:moveTo>
                  <a:lnTo>
                    <a:pt x="0" y="1758"/>
                  </a:lnTo>
                  <a:lnTo>
                    <a:pt x="662" y="8514"/>
                  </a:lnTo>
                  <a:lnTo>
                    <a:pt x="3721" y="8514"/>
                  </a:lnTo>
                  <a:lnTo>
                    <a:pt x="4040" y="0"/>
                  </a:lnTo>
                  <a:close/>
                </a:path>
              </a:pathLst>
            </a:custGeom>
            <a:solidFill>
              <a:srgbClr val="605F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3" name="Google Shape;1707;p41">
              <a:extLst>
                <a:ext uri="{FF2B5EF4-FFF2-40B4-BE49-F238E27FC236}">
                  <a16:creationId xmlns:a16="http://schemas.microsoft.com/office/drawing/2014/main" id="{DD5E0418-2B58-4ED6-AD82-6D0F674F834B}"/>
                </a:ext>
              </a:extLst>
            </p:cNvPr>
            <p:cNvSpPr/>
            <p:nvPr/>
          </p:nvSpPr>
          <p:spPr>
            <a:xfrm>
              <a:off x="5820329" y="3794442"/>
              <a:ext cx="178408" cy="132862"/>
            </a:xfrm>
            <a:custGeom>
              <a:avLst/>
              <a:gdLst/>
              <a:ahLst/>
              <a:cxnLst/>
              <a:rect l="l" t="t" r="r" b="b"/>
              <a:pathLst>
                <a:path w="10341" h="7701" extrusionOk="0">
                  <a:moveTo>
                    <a:pt x="6978" y="0"/>
                  </a:moveTo>
                  <a:cubicBezTo>
                    <a:pt x="4315" y="0"/>
                    <a:pt x="1" y="3249"/>
                    <a:pt x="1" y="3249"/>
                  </a:cubicBezTo>
                  <a:lnTo>
                    <a:pt x="1233" y="7700"/>
                  </a:lnTo>
                  <a:lnTo>
                    <a:pt x="10227" y="3249"/>
                  </a:lnTo>
                  <a:cubicBezTo>
                    <a:pt x="10227" y="3249"/>
                    <a:pt x="10341" y="1332"/>
                    <a:pt x="7944" y="191"/>
                  </a:cubicBezTo>
                  <a:cubicBezTo>
                    <a:pt x="7661" y="59"/>
                    <a:pt x="7334" y="0"/>
                    <a:pt x="6978" y="0"/>
                  </a:cubicBezTo>
                  <a:close/>
                </a:path>
              </a:pathLst>
            </a:custGeom>
            <a:solidFill>
              <a:srgbClr val="565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4" name="Google Shape;1708;p41">
              <a:extLst>
                <a:ext uri="{FF2B5EF4-FFF2-40B4-BE49-F238E27FC236}">
                  <a16:creationId xmlns:a16="http://schemas.microsoft.com/office/drawing/2014/main" id="{E7856A32-812C-4779-982C-5DD8C0CE5D1F}"/>
                </a:ext>
              </a:extLst>
            </p:cNvPr>
            <p:cNvSpPr/>
            <p:nvPr/>
          </p:nvSpPr>
          <p:spPr>
            <a:xfrm>
              <a:off x="5875071" y="3845526"/>
              <a:ext cx="178011" cy="132568"/>
            </a:xfrm>
            <a:custGeom>
              <a:avLst/>
              <a:gdLst/>
              <a:ahLst/>
              <a:cxnLst/>
              <a:rect l="l" t="t" r="r" b="b"/>
              <a:pathLst>
                <a:path w="10318" h="7684" extrusionOk="0">
                  <a:moveTo>
                    <a:pt x="6948" y="0"/>
                  </a:moveTo>
                  <a:cubicBezTo>
                    <a:pt x="4300" y="0"/>
                    <a:pt x="1" y="3256"/>
                    <a:pt x="1" y="3256"/>
                  </a:cubicBezTo>
                  <a:lnTo>
                    <a:pt x="1210" y="7684"/>
                  </a:lnTo>
                  <a:lnTo>
                    <a:pt x="10203" y="3256"/>
                  </a:lnTo>
                  <a:cubicBezTo>
                    <a:pt x="10203" y="3256"/>
                    <a:pt x="10318" y="1315"/>
                    <a:pt x="7921" y="197"/>
                  </a:cubicBezTo>
                  <a:cubicBezTo>
                    <a:pt x="7637" y="60"/>
                    <a:pt x="7308" y="0"/>
                    <a:pt x="6948" y="0"/>
                  </a:cubicBezTo>
                  <a:close/>
                </a:path>
              </a:pathLst>
            </a:custGeom>
            <a:solidFill>
              <a:srgbClr val="605F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5" name="Google Shape;1709;p41">
              <a:extLst>
                <a:ext uri="{FF2B5EF4-FFF2-40B4-BE49-F238E27FC236}">
                  <a16:creationId xmlns:a16="http://schemas.microsoft.com/office/drawing/2014/main" id="{6A9C3216-256D-492D-A085-1C2D767377A0}"/>
                </a:ext>
              </a:extLst>
            </p:cNvPr>
            <p:cNvSpPr/>
            <p:nvPr/>
          </p:nvSpPr>
          <p:spPr>
            <a:xfrm>
              <a:off x="5834114" y="3596452"/>
              <a:ext cx="250075" cy="193797"/>
            </a:xfrm>
            <a:custGeom>
              <a:avLst/>
              <a:gdLst/>
              <a:ahLst/>
              <a:cxnLst/>
              <a:rect l="l" t="t" r="r" b="b"/>
              <a:pathLst>
                <a:path w="14495" h="11233" extrusionOk="0">
                  <a:moveTo>
                    <a:pt x="1570" y="1"/>
                  </a:moveTo>
                  <a:cubicBezTo>
                    <a:pt x="1322" y="1"/>
                    <a:pt x="1079" y="114"/>
                    <a:pt x="868" y="414"/>
                  </a:cubicBezTo>
                  <a:cubicBezTo>
                    <a:pt x="1" y="1646"/>
                    <a:pt x="982" y="4796"/>
                    <a:pt x="982" y="4796"/>
                  </a:cubicBezTo>
                  <a:lnTo>
                    <a:pt x="5410" y="11233"/>
                  </a:lnTo>
                  <a:lnTo>
                    <a:pt x="14495" y="6782"/>
                  </a:lnTo>
                  <a:cubicBezTo>
                    <a:pt x="14335" y="5709"/>
                    <a:pt x="13970" y="5298"/>
                    <a:pt x="13970" y="5298"/>
                  </a:cubicBezTo>
                  <a:lnTo>
                    <a:pt x="6529" y="7946"/>
                  </a:lnTo>
                  <a:lnTo>
                    <a:pt x="3151" y="1099"/>
                  </a:lnTo>
                  <a:cubicBezTo>
                    <a:pt x="3151" y="1099"/>
                    <a:pt x="2340" y="1"/>
                    <a:pt x="1570" y="1"/>
                  </a:cubicBezTo>
                  <a:close/>
                </a:path>
              </a:pathLst>
            </a:custGeom>
            <a:solidFill>
              <a:srgbClr val="5E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6" name="Google Shape;1710;p41">
              <a:extLst>
                <a:ext uri="{FF2B5EF4-FFF2-40B4-BE49-F238E27FC236}">
                  <a16:creationId xmlns:a16="http://schemas.microsoft.com/office/drawing/2014/main" id="{4669ED18-E679-4DCD-BAF8-33B14069EA06}"/>
                </a:ext>
              </a:extLst>
            </p:cNvPr>
            <p:cNvSpPr/>
            <p:nvPr/>
          </p:nvSpPr>
          <p:spPr>
            <a:xfrm>
              <a:off x="6075114" y="3657146"/>
              <a:ext cx="63420" cy="56329"/>
            </a:xfrm>
            <a:custGeom>
              <a:avLst/>
              <a:gdLst/>
              <a:ahLst/>
              <a:cxnLst/>
              <a:rect l="l" t="t" r="r" b="b"/>
              <a:pathLst>
                <a:path w="3676" h="3265" extrusionOk="0">
                  <a:moveTo>
                    <a:pt x="3128" y="0"/>
                  </a:moveTo>
                  <a:lnTo>
                    <a:pt x="1279" y="342"/>
                  </a:lnTo>
                  <a:lnTo>
                    <a:pt x="1" y="1780"/>
                  </a:lnTo>
                  <a:lnTo>
                    <a:pt x="526" y="3264"/>
                  </a:lnTo>
                  <a:lnTo>
                    <a:pt x="2512" y="2419"/>
                  </a:lnTo>
                  <a:cubicBezTo>
                    <a:pt x="2512" y="2419"/>
                    <a:pt x="3059" y="2419"/>
                    <a:pt x="3310" y="2305"/>
                  </a:cubicBezTo>
                  <a:cubicBezTo>
                    <a:pt x="3562" y="2214"/>
                    <a:pt x="3516" y="2100"/>
                    <a:pt x="3516" y="2100"/>
                  </a:cubicBezTo>
                  <a:lnTo>
                    <a:pt x="2397" y="2100"/>
                  </a:lnTo>
                  <a:lnTo>
                    <a:pt x="1507" y="2419"/>
                  </a:lnTo>
                  <a:lnTo>
                    <a:pt x="1507" y="2419"/>
                  </a:lnTo>
                  <a:lnTo>
                    <a:pt x="2306" y="1895"/>
                  </a:lnTo>
                  <a:lnTo>
                    <a:pt x="3356" y="1621"/>
                  </a:lnTo>
                  <a:cubicBezTo>
                    <a:pt x="3676" y="1461"/>
                    <a:pt x="3653" y="1255"/>
                    <a:pt x="3653" y="1255"/>
                  </a:cubicBezTo>
                  <a:lnTo>
                    <a:pt x="3653" y="1255"/>
                  </a:lnTo>
                  <a:lnTo>
                    <a:pt x="2009" y="1506"/>
                  </a:lnTo>
                  <a:lnTo>
                    <a:pt x="1439" y="1780"/>
                  </a:lnTo>
                  <a:lnTo>
                    <a:pt x="1895" y="1347"/>
                  </a:lnTo>
                  <a:cubicBezTo>
                    <a:pt x="1895" y="1347"/>
                    <a:pt x="2238" y="1233"/>
                    <a:pt x="2808" y="1004"/>
                  </a:cubicBezTo>
                  <a:cubicBezTo>
                    <a:pt x="3402" y="776"/>
                    <a:pt x="3310" y="525"/>
                    <a:pt x="3310" y="525"/>
                  </a:cubicBezTo>
                  <a:lnTo>
                    <a:pt x="3310" y="525"/>
                  </a:lnTo>
                  <a:lnTo>
                    <a:pt x="1667" y="890"/>
                  </a:lnTo>
                  <a:lnTo>
                    <a:pt x="1233" y="1233"/>
                  </a:lnTo>
                  <a:lnTo>
                    <a:pt x="1233" y="1233"/>
                  </a:lnTo>
                  <a:lnTo>
                    <a:pt x="1507" y="753"/>
                  </a:lnTo>
                  <a:cubicBezTo>
                    <a:pt x="1507" y="753"/>
                    <a:pt x="2032" y="662"/>
                    <a:pt x="2603" y="479"/>
                  </a:cubicBezTo>
                  <a:cubicBezTo>
                    <a:pt x="3151" y="297"/>
                    <a:pt x="3128" y="0"/>
                    <a:pt x="3128" y="0"/>
                  </a:cubicBezTo>
                  <a:close/>
                </a:path>
              </a:pathLst>
            </a:custGeom>
            <a:solidFill>
              <a:srgbClr val="5E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7" name="Google Shape;1711;p41">
              <a:extLst>
                <a:ext uri="{FF2B5EF4-FFF2-40B4-BE49-F238E27FC236}">
                  <a16:creationId xmlns:a16="http://schemas.microsoft.com/office/drawing/2014/main" id="{16F37DE2-7288-4BBB-846A-A3605F54D657}"/>
                </a:ext>
              </a:extLst>
            </p:cNvPr>
            <p:cNvSpPr/>
            <p:nvPr/>
          </p:nvSpPr>
          <p:spPr>
            <a:xfrm>
              <a:off x="5665177" y="3045959"/>
              <a:ext cx="168954" cy="558032"/>
            </a:xfrm>
            <a:custGeom>
              <a:avLst/>
              <a:gdLst/>
              <a:ahLst/>
              <a:cxnLst/>
              <a:rect l="l" t="t" r="r" b="b"/>
              <a:pathLst>
                <a:path w="9793" h="32345" extrusionOk="0">
                  <a:moveTo>
                    <a:pt x="7614" y="0"/>
                  </a:moveTo>
                  <a:cubicBezTo>
                    <a:pt x="7311" y="0"/>
                    <a:pt x="6597" y="2854"/>
                    <a:pt x="6597" y="2854"/>
                  </a:cubicBezTo>
                  <a:cubicBezTo>
                    <a:pt x="6597" y="2854"/>
                    <a:pt x="6825" y="138"/>
                    <a:pt x="6711" y="138"/>
                  </a:cubicBezTo>
                  <a:cubicBezTo>
                    <a:pt x="6529" y="138"/>
                    <a:pt x="6552" y="458"/>
                    <a:pt x="6552" y="458"/>
                  </a:cubicBezTo>
                  <a:lnTo>
                    <a:pt x="5981" y="4406"/>
                  </a:lnTo>
                  <a:lnTo>
                    <a:pt x="1416" y="17668"/>
                  </a:lnTo>
                  <a:cubicBezTo>
                    <a:pt x="1416" y="17668"/>
                    <a:pt x="1" y="32276"/>
                    <a:pt x="2329" y="32345"/>
                  </a:cubicBezTo>
                  <a:cubicBezTo>
                    <a:pt x="2334" y="32345"/>
                    <a:pt x="2340" y="32345"/>
                    <a:pt x="2345" y="32345"/>
                  </a:cubicBezTo>
                  <a:cubicBezTo>
                    <a:pt x="4655" y="32345"/>
                    <a:pt x="4178" y="17599"/>
                    <a:pt x="4178" y="17599"/>
                  </a:cubicBezTo>
                  <a:lnTo>
                    <a:pt x="7579" y="5068"/>
                  </a:lnTo>
                  <a:cubicBezTo>
                    <a:pt x="7579" y="5068"/>
                    <a:pt x="9793" y="2763"/>
                    <a:pt x="9564" y="2535"/>
                  </a:cubicBezTo>
                  <a:cubicBezTo>
                    <a:pt x="9547" y="2513"/>
                    <a:pt x="9520" y="2503"/>
                    <a:pt x="9486" y="2503"/>
                  </a:cubicBezTo>
                  <a:cubicBezTo>
                    <a:pt x="9128" y="2503"/>
                    <a:pt x="7967" y="3608"/>
                    <a:pt x="7967" y="3608"/>
                  </a:cubicBezTo>
                  <a:cubicBezTo>
                    <a:pt x="7967" y="3608"/>
                    <a:pt x="9405" y="640"/>
                    <a:pt x="9108" y="617"/>
                  </a:cubicBezTo>
                  <a:cubicBezTo>
                    <a:pt x="9106" y="617"/>
                    <a:pt x="9103" y="617"/>
                    <a:pt x="9101" y="617"/>
                  </a:cubicBezTo>
                  <a:cubicBezTo>
                    <a:pt x="8813" y="617"/>
                    <a:pt x="7647" y="3151"/>
                    <a:pt x="7647" y="3151"/>
                  </a:cubicBezTo>
                  <a:cubicBezTo>
                    <a:pt x="7647" y="3151"/>
                    <a:pt x="8811" y="1"/>
                    <a:pt x="8583" y="1"/>
                  </a:cubicBezTo>
                  <a:cubicBezTo>
                    <a:pt x="8378" y="1"/>
                    <a:pt x="7054" y="3014"/>
                    <a:pt x="7054" y="3014"/>
                  </a:cubicBezTo>
                  <a:cubicBezTo>
                    <a:pt x="7054" y="3014"/>
                    <a:pt x="7921" y="47"/>
                    <a:pt x="7624" y="1"/>
                  </a:cubicBezTo>
                  <a:cubicBezTo>
                    <a:pt x="7621" y="0"/>
                    <a:pt x="7617" y="0"/>
                    <a:pt x="7614" y="0"/>
                  </a:cubicBezTo>
                  <a:close/>
                </a:path>
              </a:pathLst>
            </a:custGeom>
            <a:solidFill>
              <a:srgbClr val="5E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8" name="Google Shape;1712;p41">
              <a:extLst>
                <a:ext uri="{FF2B5EF4-FFF2-40B4-BE49-F238E27FC236}">
                  <a16:creationId xmlns:a16="http://schemas.microsoft.com/office/drawing/2014/main" id="{F2F8D885-8C6C-44D9-B263-3AAEF3341862}"/>
                </a:ext>
              </a:extLst>
            </p:cNvPr>
            <p:cNvSpPr/>
            <p:nvPr/>
          </p:nvSpPr>
          <p:spPr>
            <a:xfrm>
              <a:off x="5665177" y="3540882"/>
              <a:ext cx="223299" cy="308043"/>
            </a:xfrm>
            <a:custGeom>
              <a:avLst/>
              <a:gdLst/>
              <a:ahLst/>
              <a:cxnLst/>
              <a:rect l="l" t="t" r="r" b="b"/>
              <a:pathLst>
                <a:path w="12943" h="17855" extrusionOk="0">
                  <a:moveTo>
                    <a:pt x="4988" y="1"/>
                  </a:moveTo>
                  <a:cubicBezTo>
                    <a:pt x="4091" y="1"/>
                    <a:pt x="1498" y="109"/>
                    <a:pt x="822" y="1329"/>
                  </a:cubicBezTo>
                  <a:cubicBezTo>
                    <a:pt x="1" y="2836"/>
                    <a:pt x="480" y="12811"/>
                    <a:pt x="480" y="12811"/>
                  </a:cubicBezTo>
                  <a:lnTo>
                    <a:pt x="10112" y="17855"/>
                  </a:lnTo>
                  <a:lnTo>
                    <a:pt x="12943" y="4320"/>
                  </a:lnTo>
                  <a:lnTo>
                    <a:pt x="9701" y="1329"/>
                  </a:lnTo>
                  <a:lnTo>
                    <a:pt x="5296" y="6"/>
                  </a:lnTo>
                  <a:cubicBezTo>
                    <a:pt x="5296" y="6"/>
                    <a:pt x="5181" y="1"/>
                    <a:pt x="4988" y="1"/>
                  </a:cubicBezTo>
                  <a:close/>
                </a:path>
              </a:pathLst>
            </a:custGeom>
            <a:solidFill>
              <a:srgbClr val="FB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9" name="Google Shape;1713;p41">
              <a:extLst>
                <a:ext uri="{FF2B5EF4-FFF2-40B4-BE49-F238E27FC236}">
                  <a16:creationId xmlns:a16="http://schemas.microsoft.com/office/drawing/2014/main" id="{A9433A17-314B-4270-B335-A2DC411D0E48}"/>
                </a:ext>
              </a:extLst>
            </p:cNvPr>
            <p:cNvSpPr/>
            <p:nvPr/>
          </p:nvSpPr>
          <p:spPr>
            <a:xfrm>
              <a:off x="5665177" y="3550819"/>
              <a:ext cx="178408" cy="298106"/>
            </a:xfrm>
            <a:custGeom>
              <a:avLst/>
              <a:gdLst/>
              <a:ahLst/>
              <a:cxnLst/>
              <a:rect l="l" t="t" r="r" b="b"/>
              <a:pathLst>
                <a:path w="10341" h="17279" extrusionOk="0">
                  <a:moveTo>
                    <a:pt x="1713" y="0"/>
                  </a:moveTo>
                  <a:lnTo>
                    <a:pt x="1713" y="0"/>
                  </a:lnTo>
                  <a:cubicBezTo>
                    <a:pt x="1325" y="183"/>
                    <a:pt x="1005" y="434"/>
                    <a:pt x="822" y="753"/>
                  </a:cubicBezTo>
                  <a:cubicBezTo>
                    <a:pt x="1" y="2260"/>
                    <a:pt x="480" y="12235"/>
                    <a:pt x="480" y="12235"/>
                  </a:cubicBezTo>
                  <a:lnTo>
                    <a:pt x="10112" y="17279"/>
                  </a:lnTo>
                  <a:lnTo>
                    <a:pt x="10341" y="16138"/>
                  </a:lnTo>
                  <a:lnTo>
                    <a:pt x="1370" y="11436"/>
                  </a:lnTo>
                  <a:cubicBezTo>
                    <a:pt x="1370" y="11436"/>
                    <a:pt x="914" y="1598"/>
                    <a:pt x="1713" y="0"/>
                  </a:cubicBezTo>
                  <a:close/>
                </a:path>
              </a:pathLst>
            </a:custGeom>
            <a:solidFill>
              <a:srgbClr val="F9A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0" name="Google Shape;1714;p41">
              <a:extLst>
                <a:ext uri="{FF2B5EF4-FFF2-40B4-BE49-F238E27FC236}">
                  <a16:creationId xmlns:a16="http://schemas.microsoft.com/office/drawing/2014/main" id="{EC2FBF4F-4BF6-415F-9E09-07EF03F1BF65}"/>
                </a:ext>
              </a:extLst>
            </p:cNvPr>
            <p:cNvSpPr/>
            <p:nvPr/>
          </p:nvSpPr>
          <p:spPr>
            <a:xfrm>
              <a:off x="5838444" y="3589948"/>
              <a:ext cx="85866" cy="130653"/>
            </a:xfrm>
            <a:custGeom>
              <a:avLst/>
              <a:gdLst/>
              <a:ahLst/>
              <a:cxnLst/>
              <a:rect l="l" t="t" r="r" b="b"/>
              <a:pathLst>
                <a:path w="4977" h="7573" extrusionOk="0">
                  <a:moveTo>
                    <a:pt x="2516" y="0"/>
                  </a:moveTo>
                  <a:cubicBezTo>
                    <a:pt x="1685" y="0"/>
                    <a:pt x="806" y="233"/>
                    <a:pt x="457" y="996"/>
                  </a:cubicBezTo>
                  <a:cubicBezTo>
                    <a:pt x="1" y="1978"/>
                    <a:pt x="69" y="3461"/>
                    <a:pt x="275" y="4488"/>
                  </a:cubicBezTo>
                  <a:cubicBezTo>
                    <a:pt x="412" y="5310"/>
                    <a:pt x="708" y="6086"/>
                    <a:pt x="1165" y="6794"/>
                  </a:cubicBezTo>
                  <a:cubicBezTo>
                    <a:pt x="1370" y="7159"/>
                    <a:pt x="1667" y="7524"/>
                    <a:pt x="2078" y="7570"/>
                  </a:cubicBezTo>
                  <a:cubicBezTo>
                    <a:pt x="2098" y="7572"/>
                    <a:pt x="2118" y="7572"/>
                    <a:pt x="2138" y="7572"/>
                  </a:cubicBezTo>
                  <a:cubicBezTo>
                    <a:pt x="2391" y="7572"/>
                    <a:pt x="2637" y="7441"/>
                    <a:pt x="2785" y="7250"/>
                  </a:cubicBezTo>
                  <a:cubicBezTo>
                    <a:pt x="2945" y="7022"/>
                    <a:pt x="2968" y="6703"/>
                    <a:pt x="2854" y="6474"/>
                  </a:cubicBezTo>
                  <a:lnTo>
                    <a:pt x="2854" y="6474"/>
                  </a:lnTo>
                  <a:cubicBezTo>
                    <a:pt x="2937" y="6505"/>
                    <a:pt x="3023" y="6520"/>
                    <a:pt x="3110" y="6520"/>
                  </a:cubicBezTo>
                  <a:cubicBezTo>
                    <a:pt x="3404" y="6520"/>
                    <a:pt x="3699" y="6351"/>
                    <a:pt x="3858" y="6086"/>
                  </a:cubicBezTo>
                  <a:cubicBezTo>
                    <a:pt x="4041" y="5767"/>
                    <a:pt x="3927" y="5287"/>
                    <a:pt x="3630" y="5059"/>
                  </a:cubicBezTo>
                  <a:cubicBezTo>
                    <a:pt x="4064" y="5059"/>
                    <a:pt x="4497" y="4854"/>
                    <a:pt x="4748" y="4534"/>
                  </a:cubicBezTo>
                  <a:cubicBezTo>
                    <a:pt x="4840" y="4397"/>
                    <a:pt x="4931" y="4260"/>
                    <a:pt x="4931" y="4123"/>
                  </a:cubicBezTo>
                  <a:cubicBezTo>
                    <a:pt x="4977" y="3712"/>
                    <a:pt x="4566" y="3393"/>
                    <a:pt x="4223" y="3187"/>
                  </a:cubicBezTo>
                  <a:cubicBezTo>
                    <a:pt x="4566" y="3028"/>
                    <a:pt x="4794" y="2640"/>
                    <a:pt x="4748" y="2252"/>
                  </a:cubicBezTo>
                  <a:cubicBezTo>
                    <a:pt x="4726" y="1864"/>
                    <a:pt x="4406" y="1521"/>
                    <a:pt x="4041" y="1453"/>
                  </a:cubicBezTo>
                  <a:cubicBezTo>
                    <a:pt x="4109" y="1019"/>
                    <a:pt x="4178" y="494"/>
                    <a:pt x="3813" y="243"/>
                  </a:cubicBezTo>
                  <a:cubicBezTo>
                    <a:pt x="3698" y="152"/>
                    <a:pt x="3539" y="106"/>
                    <a:pt x="3402" y="83"/>
                  </a:cubicBezTo>
                  <a:cubicBezTo>
                    <a:pt x="3134" y="33"/>
                    <a:pt x="2828" y="0"/>
                    <a:pt x="2516" y="0"/>
                  </a:cubicBezTo>
                  <a:close/>
                </a:path>
              </a:pathLst>
            </a:custGeom>
            <a:solidFill>
              <a:srgbClr val="FB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1" name="Google Shape;1715;p41">
              <a:extLst>
                <a:ext uri="{FF2B5EF4-FFF2-40B4-BE49-F238E27FC236}">
                  <a16:creationId xmlns:a16="http://schemas.microsoft.com/office/drawing/2014/main" id="{56A15556-3047-483A-82A9-A93D464A9594}"/>
                </a:ext>
              </a:extLst>
            </p:cNvPr>
            <p:cNvSpPr/>
            <p:nvPr/>
          </p:nvSpPr>
          <p:spPr>
            <a:xfrm>
              <a:off x="5639574" y="3488624"/>
              <a:ext cx="118162" cy="104447"/>
            </a:xfrm>
            <a:custGeom>
              <a:avLst/>
              <a:gdLst/>
              <a:ahLst/>
              <a:cxnLst/>
              <a:rect l="l" t="t" r="r" b="b"/>
              <a:pathLst>
                <a:path w="6849" h="6054" extrusionOk="0">
                  <a:moveTo>
                    <a:pt x="4503" y="0"/>
                  </a:moveTo>
                  <a:cubicBezTo>
                    <a:pt x="4440" y="0"/>
                    <a:pt x="4377" y="7"/>
                    <a:pt x="4315" y="22"/>
                  </a:cubicBezTo>
                  <a:cubicBezTo>
                    <a:pt x="3950" y="113"/>
                    <a:pt x="3676" y="501"/>
                    <a:pt x="3699" y="889"/>
                  </a:cubicBezTo>
                  <a:cubicBezTo>
                    <a:pt x="3453" y="602"/>
                    <a:pt x="3078" y="426"/>
                    <a:pt x="2690" y="426"/>
                  </a:cubicBezTo>
                  <a:cubicBezTo>
                    <a:pt x="2646" y="426"/>
                    <a:pt x="2602" y="428"/>
                    <a:pt x="2557" y="432"/>
                  </a:cubicBezTo>
                  <a:cubicBezTo>
                    <a:pt x="2398" y="432"/>
                    <a:pt x="2261" y="478"/>
                    <a:pt x="2124" y="569"/>
                  </a:cubicBezTo>
                  <a:cubicBezTo>
                    <a:pt x="1804" y="821"/>
                    <a:pt x="1850" y="1323"/>
                    <a:pt x="1941" y="1734"/>
                  </a:cubicBezTo>
                  <a:cubicBezTo>
                    <a:pt x="1829" y="1684"/>
                    <a:pt x="1710" y="1661"/>
                    <a:pt x="1592" y="1661"/>
                  </a:cubicBezTo>
                  <a:cubicBezTo>
                    <a:pt x="1327" y="1661"/>
                    <a:pt x="1065" y="1779"/>
                    <a:pt x="891" y="1985"/>
                  </a:cubicBezTo>
                  <a:cubicBezTo>
                    <a:pt x="640" y="2259"/>
                    <a:pt x="594" y="2715"/>
                    <a:pt x="800" y="3057"/>
                  </a:cubicBezTo>
                  <a:cubicBezTo>
                    <a:pt x="435" y="3286"/>
                    <a:pt x="1" y="3605"/>
                    <a:pt x="69" y="4039"/>
                  </a:cubicBezTo>
                  <a:cubicBezTo>
                    <a:pt x="92" y="4176"/>
                    <a:pt x="161" y="4313"/>
                    <a:pt x="229" y="4450"/>
                  </a:cubicBezTo>
                  <a:cubicBezTo>
                    <a:pt x="681" y="5176"/>
                    <a:pt x="1537" y="6054"/>
                    <a:pt x="2464" y="6054"/>
                  </a:cubicBezTo>
                  <a:cubicBezTo>
                    <a:pt x="2616" y="6054"/>
                    <a:pt x="2769" y="6030"/>
                    <a:pt x="2923" y="5979"/>
                  </a:cubicBezTo>
                  <a:cubicBezTo>
                    <a:pt x="3950" y="5659"/>
                    <a:pt x="4977" y="4564"/>
                    <a:pt x="5593" y="3742"/>
                  </a:cubicBezTo>
                  <a:cubicBezTo>
                    <a:pt x="6073" y="3057"/>
                    <a:pt x="6461" y="2304"/>
                    <a:pt x="6666" y="1505"/>
                  </a:cubicBezTo>
                  <a:cubicBezTo>
                    <a:pt x="6780" y="1117"/>
                    <a:pt x="6849" y="638"/>
                    <a:pt x="6598" y="318"/>
                  </a:cubicBezTo>
                  <a:cubicBezTo>
                    <a:pt x="6461" y="123"/>
                    <a:pt x="6225" y="12"/>
                    <a:pt x="6002" y="12"/>
                  </a:cubicBezTo>
                  <a:cubicBezTo>
                    <a:pt x="5964" y="12"/>
                    <a:pt x="5927" y="15"/>
                    <a:pt x="5890" y="22"/>
                  </a:cubicBezTo>
                  <a:cubicBezTo>
                    <a:pt x="5616" y="44"/>
                    <a:pt x="5365" y="250"/>
                    <a:pt x="5274" y="501"/>
                  </a:cubicBezTo>
                  <a:cubicBezTo>
                    <a:pt x="5159" y="194"/>
                    <a:pt x="4834" y="0"/>
                    <a:pt x="4503" y="0"/>
                  </a:cubicBezTo>
                  <a:close/>
                </a:path>
              </a:pathLst>
            </a:custGeom>
            <a:solidFill>
              <a:srgbClr val="FB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2" name="Google Shape;1716;p41">
              <a:extLst>
                <a:ext uri="{FF2B5EF4-FFF2-40B4-BE49-F238E27FC236}">
                  <a16:creationId xmlns:a16="http://schemas.microsoft.com/office/drawing/2014/main" id="{230DF1EB-833D-4740-A0E1-1503DB346841}"/>
                </a:ext>
              </a:extLst>
            </p:cNvPr>
            <p:cNvSpPr/>
            <p:nvPr/>
          </p:nvSpPr>
          <p:spPr>
            <a:xfrm>
              <a:off x="5689589" y="3270431"/>
              <a:ext cx="213465" cy="304714"/>
            </a:xfrm>
            <a:custGeom>
              <a:avLst/>
              <a:gdLst/>
              <a:ahLst/>
              <a:cxnLst/>
              <a:rect l="l" t="t" r="r" b="b"/>
              <a:pathLst>
                <a:path w="12373" h="17662" extrusionOk="0">
                  <a:moveTo>
                    <a:pt x="5547" y="1"/>
                  </a:moveTo>
                  <a:cubicBezTo>
                    <a:pt x="2489" y="1"/>
                    <a:pt x="1" y="2489"/>
                    <a:pt x="1" y="5570"/>
                  </a:cubicBezTo>
                  <a:cubicBezTo>
                    <a:pt x="1" y="8058"/>
                    <a:pt x="1621" y="10158"/>
                    <a:pt x="3881" y="10865"/>
                  </a:cubicBezTo>
                  <a:lnTo>
                    <a:pt x="3881" y="15682"/>
                  </a:lnTo>
                  <a:cubicBezTo>
                    <a:pt x="4381" y="17233"/>
                    <a:pt x="5315" y="17661"/>
                    <a:pt x="6194" y="17661"/>
                  </a:cubicBezTo>
                  <a:cubicBezTo>
                    <a:pt x="7281" y="17661"/>
                    <a:pt x="8286" y="17005"/>
                    <a:pt x="8286" y="17005"/>
                  </a:cubicBezTo>
                  <a:lnTo>
                    <a:pt x="8286" y="13353"/>
                  </a:lnTo>
                  <a:cubicBezTo>
                    <a:pt x="8811" y="13490"/>
                    <a:pt x="9359" y="13582"/>
                    <a:pt x="9930" y="13604"/>
                  </a:cubicBezTo>
                  <a:cubicBezTo>
                    <a:pt x="9930" y="13604"/>
                    <a:pt x="12372" y="8560"/>
                    <a:pt x="11208" y="4086"/>
                  </a:cubicBezTo>
                  <a:cubicBezTo>
                    <a:pt x="11208" y="4018"/>
                    <a:pt x="11185" y="3949"/>
                    <a:pt x="11162" y="3881"/>
                  </a:cubicBezTo>
                  <a:cubicBezTo>
                    <a:pt x="11094" y="3584"/>
                    <a:pt x="11003" y="3310"/>
                    <a:pt x="10888" y="3059"/>
                  </a:cubicBezTo>
                  <a:cubicBezTo>
                    <a:pt x="10888" y="3059"/>
                    <a:pt x="10888" y="3036"/>
                    <a:pt x="10888" y="3036"/>
                  </a:cubicBezTo>
                  <a:cubicBezTo>
                    <a:pt x="10090" y="1256"/>
                    <a:pt x="8286" y="1"/>
                    <a:pt x="6209" y="1"/>
                  </a:cubicBezTo>
                  <a:cubicBezTo>
                    <a:pt x="6095" y="1"/>
                    <a:pt x="6004" y="23"/>
                    <a:pt x="5890" y="23"/>
                  </a:cubicBezTo>
                  <a:cubicBezTo>
                    <a:pt x="5776" y="23"/>
                    <a:pt x="5661" y="1"/>
                    <a:pt x="5547" y="1"/>
                  </a:cubicBezTo>
                  <a:close/>
                </a:path>
              </a:pathLst>
            </a:custGeom>
            <a:solidFill>
              <a:srgbClr val="5E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3" name="Google Shape;1717;p41">
              <a:extLst>
                <a:ext uri="{FF2B5EF4-FFF2-40B4-BE49-F238E27FC236}">
                  <a16:creationId xmlns:a16="http://schemas.microsoft.com/office/drawing/2014/main" id="{70ACF6A4-BB9C-4835-A2B8-AF98C53AC1C1}"/>
                </a:ext>
              </a:extLst>
            </p:cNvPr>
            <p:cNvSpPr/>
            <p:nvPr/>
          </p:nvSpPr>
          <p:spPr>
            <a:xfrm>
              <a:off x="5681256" y="3267343"/>
              <a:ext cx="196195" cy="272848"/>
            </a:xfrm>
            <a:custGeom>
              <a:avLst/>
              <a:gdLst/>
              <a:ahLst/>
              <a:cxnLst/>
              <a:rect l="l" t="t" r="r" b="b"/>
              <a:pathLst>
                <a:path w="11372" h="15815" extrusionOk="0">
                  <a:moveTo>
                    <a:pt x="6263" y="0"/>
                  </a:moveTo>
                  <a:cubicBezTo>
                    <a:pt x="3210" y="0"/>
                    <a:pt x="1" y="2074"/>
                    <a:pt x="119" y="6662"/>
                  </a:cubicBezTo>
                  <a:cubicBezTo>
                    <a:pt x="347" y="14674"/>
                    <a:pt x="9637" y="15815"/>
                    <a:pt x="9637" y="15815"/>
                  </a:cubicBezTo>
                  <a:cubicBezTo>
                    <a:pt x="7080" y="11432"/>
                    <a:pt x="11371" y="3238"/>
                    <a:pt x="11371" y="3238"/>
                  </a:cubicBezTo>
                  <a:cubicBezTo>
                    <a:pt x="10701" y="1139"/>
                    <a:pt x="8525" y="0"/>
                    <a:pt x="6263" y="0"/>
                  </a:cubicBezTo>
                  <a:close/>
                </a:path>
              </a:pathLst>
            </a:custGeom>
            <a:solidFill>
              <a:srgbClr val="38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4" name="Google Shape;1718;p41">
              <a:extLst>
                <a:ext uri="{FF2B5EF4-FFF2-40B4-BE49-F238E27FC236}">
                  <a16:creationId xmlns:a16="http://schemas.microsoft.com/office/drawing/2014/main" id="{0F586D25-E8F9-48CB-A689-28FD894D1C45}"/>
                </a:ext>
              </a:extLst>
            </p:cNvPr>
            <p:cNvSpPr/>
            <p:nvPr/>
          </p:nvSpPr>
          <p:spPr>
            <a:xfrm>
              <a:off x="5569495" y="4056835"/>
              <a:ext cx="532412" cy="168177"/>
            </a:xfrm>
            <a:custGeom>
              <a:avLst/>
              <a:gdLst/>
              <a:ahLst/>
              <a:cxnLst/>
              <a:rect l="l" t="t" r="r" b="b"/>
              <a:pathLst>
                <a:path w="30860" h="9748" extrusionOk="0">
                  <a:moveTo>
                    <a:pt x="15088" y="1"/>
                  </a:moveTo>
                  <a:cubicBezTo>
                    <a:pt x="15002" y="1"/>
                    <a:pt x="14916" y="23"/>
                    <a:pt x="14837" y="69"/>
                  </a:cubicBezTo>
                  <a:lnTo>
                    <a:pt x="320" y="8309"/>
                  </a:lnTo>
                  <a:cubicBezTo>
                    <a:pt x="91" y="8446"/>
                    <a:pt x="0" y="8743"/>
                    <a:pt x="137" y="8994"/>
                  </a:cubicBezTo>
                  <a:cubicBezTo>
                    <a:pt x="231" y="9166"/>
                    <a:pt x="410" y="9263"/>
                    <a:pt x="595" y="9263"/>
                  </a:cubicBezTo>
                  <a:cubicBezTo>
                    <a:pt x="680" y="9263"/>
                    <a:pt x="766" y="9242"/>
                    <a:pt x="845" y="9199"/>
                  </a:cubicBezTo>
                  <a:lnTo>
                    <a:pt x="15088" y="1096"/>
                  </a:lnTo>
                  <a:lnTo>
                    <a:pt x="30015" y="9679"/>
                  </a:lnTo>
                  <a:cubicBezTo>
                    <a:pt x="30107" y="9724"/>
                    <a:pt x="30198" y="9747"/>
                    <a:pt x="30289" y="9747"/>
                  </a:cubicBezTo>
                  <a:cubicBezTo>
                    <a:pt x="30449" y="9747"/>
                    <a:pt x="30632" y="9656"/>
                    <a:pt x="30723" y="9496"/>
                  </a:cubicBezTo>
                  <a:cubicBezTo>
                    <a:pt x="30860" y="9245"/>
                    <a:pt x="30791" y="8925"/>
                    <a:pt x="30540" y="8788"/>
                  </a:cubicBezTo>
                  <a:lnTo>
                    <a:pt x="15339" y="69"/>
                  </a:lnTo>
                  <a:cubicBezTo>
                    <a:pt x="15259" y="23"/>
                    <a:pt x="15173" y="1"/>
                    <a:pt x="15088" y="1"/>
                  </a:cubicBezTo>
                  <a:close/>
                </a:path>
              </a:pathLst>
            </a:custGeom>
            <a:solidFill>
              <a:srgbClr val="676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5" name="Google Shape;1719;p41">
              <a:extLst>
                <a:ext uri="{FF2B5EF4-FFF2-40B4-BE49-F238E27FC236}">
                  <a16:creationId xmlns:a16="http://schemas.microsoft.com/office/drawing/2014/main" id="{B3DE9335-F1C9-4E3C-9806-C004D750F8C7}"/>
                </a:ext>
              </a:extLst>
            </p:cNvPr>
            <p:cNvSpPr/>
            <p:nvPr/>
          </p:nvSpPr>
          <p:spPr>
            <a:xfrm>
              <a:off x="5569495" y="4161972"/>
              <a:ext cx="76411" cy="54673"/>
            </a:xfrm>
            <a:custGeom>
              <a:avLst/>
              <a:gdLst/>
              <a:ahLst/>
              <a:cxnLst/>
              <a:rect l="l" t="t" r="r" b="b"/>
              <a:pathLst>
                <a:path w="4429" h="3169" extrusionOk="0">
                  <a:moveTo>
                    <a:pt x="4200" y="1"/>
                  </a:moveTo>
                  <a:lnTo>
                    <a:pt x="320" y="2215"/>
                  </a:lnTo>
                  <a:cubicBezTo>
                    <a:pt x="91" y="2352"/>
                    <a:pt x="0" y="2649"/>
                    <a:pt x="137" y="2900"/>
                  </a:cubicBezTo>
                  <a:cubicBezTo>
                    <a:pt x="231" y="3072"/>
                    <a:pt x="410" y="3169"/>
                    <a:pt x="595" y="3169"/>
                  </a:cubicBezTo>
                  <a:cubicBezTo>
                    <a:pt x="680" y="3169"/>
                    <a:pt x="766" y="3148"/>
                    <a:pt x="845" y="3105"/>
                  </a:cubicBezTo>
                  <a:lnTo>
                    <a:pt x="4428" y="1074"/>
                  </a:lnTo>
                  <a:cubicBezTo>
                    <a:pt x="4337" y="709"/>
                    <a:pt x="4268" y="366"/>
                    <a:pt x="4200" y="1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6" name="Google Shape;1720;p41">
              <a:extLst>
                <a:ext uri="{FF2B5EF4-FFF2-40B4-BE49-F238E27FC236}">
                  <a16:creationId xmlns:a16="http://schemas.microsoft.com/office/drawing/2014/main" id="{1C97CAC9-1FFC-436B-92AB-DE73BC4D30DC}"/>
                </a:ext>
              </a:extLst>
            </p:cNvPr>
            <p:cNvSpPr/>
            <p:nvPr/>
          </p:nvSpPr>
          <p:spPr>
            <a:xfrm>
              <a:off x="6036520" y="4175377"/>
              <a:ext cx="65387" cy="49635"/>
            </a:xfrm>
            <a:custGeom>
              <a:avLst/>
              <a:gdLst/>
              <a:ahLst/>
              <a:cxnLst/>
              <a:rect l="l" t="t" r="r" b="b"/>
              <a:pathLst>
                <a:path w="3790" h="2877" extrusionOk="0">
                  <a:moveTo>
                    <a:pt x="115" y="0"/>
                  </a:moveTo>
                  <a:cubicBezTo>
                    <a:pt x="92" y="365"/>
                    <a:pt x="47" y="730"/>
                    <a:pt x="1" y="1118"/>
                  </a:cubicBezTo>
                  <a:lnTo>
                    <a:pt x="2945" y="2808"/>
                  </a:lnTo>
                  <a:cubicBezTo>
                    <a:pt x="3037" y="2853"/>
                    <a:pt x="3128" y="2876"/>
                    <a:pt x="3219" y="2876"/>
                  </a:cubicBezTo>
                  <a:cubicBezTo>
                    <a:pt x="3379" y="2876"/>
                    <a:pt x="3562" y="2785"/>
                    <a:pt x="3653" y="2625"/>
                  </a:cubicBezTo>
                  <a:cubicBezTo>
                    <a:pt x="3790" y="2374"/>
                    <a:pt x="3721" y="2054"/>
                    <a:pt x="3470" y="1917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7" name="Google Shape;1721;p41">
              <a:extLst>
                <a:ext uri="{FF2B5EF4-FFF2-40B4-BE49-F238E27FC236}">
                  <a16:creationId xmlns:a16="http://schemas.microsoft.com/office/drawing/2014/main" id="{A0C1E151-1475-43DC-AD9C-0026B938488C}"/>
                </a:ext>
              </a:extLst>
            </p:cNvPr>
            <p:cNvSpPr/>
            <p:nvPr/>
          </p:nvSpPr>
          <p:spPr>
            <a:xfrm>
              <a:off x="5570668" y="3917831"/>
              <a:ext cx="531636" cy="449324"/>
            </a:xfrm>
            <a:custGeom>
              <a:avLst/>
              <a:gdLst/>
              <a:ahLst/>
              <a:cxnLst/>
              <a:rect l="l" t="t" r="r" b="b"/>
              <a:pathLst>
                <a:path w="30815" h="26044" extrusionOk="0">
                  <a:moveTo>
                    <a:pt x="503" y="0"/>
                  </a:moveTo>
                  <a:cubicBezTo>
                    <a:pt x="229" y="0"/>
                    <a:pt x="1" y="251"/>
                    <a:pt x="1" y="525"/>
                  </a:cubicBezTo>
                  <a:lnTo>
                    <a:pt x="1" y="16800"/>
                  </a:lnTo>
                  <a:cubicBezTo>
                    <a:pt x="1" y="16982"/>
                    <a:pt x="115" y="17165"/>
                    <a:pt x="274" y="17256"/>
                  </a:cubicBezTo>
                  <a:lnTo>
                    <a:pt x="16458" y="25975"/>
                  </a:lnTo>
                  <a:lnTo>
                    <a:pt x="16480" y="25975"/>
                  </a:lnTo>
                  <a:lnTo>
                    <a:pt x="16480" y="25998"/>
                  </a:lnTo>
                  <a:cubicBezTo>
                    <a:pt x="16503" y="25998"/>
                    <a:pt x="16526" y="25998"/>
                    <a:pt x="16526" y="26021"/>
                  </a:cubicBezTo>
                  <a:cubicBezTo>
                    <a:pt x="16549" y="26021"/>
                    <a:pt x="16572" y="26021"/>
                    <a:pt x="16595" y="26044"/>
                  </a:cubicBezTo>
                  <a:lnTo>
                    <a:pt x="16732" y="26044"/>
                  </a:lnTo>
                  <a:cubicBezTo>
                    <a:pt x="16777" y="26044"/>
                    <a:pt x="16823" y="26044"/>
                    <a:pt x="16846" y="26021"/>
                  </a:cubicBezTo>
                  <a:lnTo>
                    <a:pt x="16891" y="26021"/>
                  </a:lnTo>
                  <a:cubicBezTo>
                    <a:pt x="16937" y="25998"/>
                    <a:pt x="16960" y="25998"/>
                    <a:pt x="16983" y="25975"/>
                  </a:cubicBezTo>
                  <a:lnTo>
                    <a:pt x="30472" y="17736"/>
                  </a:lnTo>
                  <a:cubicBezTo>
                    <a:pt x="30632" y="17644"/>
                    <a:pt x="30723" y="17484"/>
                    <a:pt x="30723" y="17302"/>
                  </a:cubicBezTo>
                  <a:lnTo>
                    <a:pt x="30815" y="1393"/>
                  </a:lnTo>
                  <a:cubicBezTo>
                    <a:pt x="30815" y="1096"/>
                    <a:pt x="30586" y="868"/>
                    <a:pt x="30290" y="868"/>
                  </a:cubicBezTo>
                  <a:cubicBezTo>
                    <a:pt x="30016" y="868"/>
                    <a:pt x="29788" y="1096"/>
                    <a:pt x="29788" y="1393"/>
                  </a:cubicBezTo>
                  <a:lnTo>
                    <a:pt x="29696" y="17005"/>
                  </a:lnTo>
                  <a:lnTo>
                    <a:pt x="17234" y="24629"/>
                  </a:lnTo>
                  <a:lnTo>
                    <a:pt x="17120" y="9382"/>
                  </a:lnTo>
                  <a:cubicBezTo>
                    <a:pt x="17097" y="9108"/>
                    <a:pt x="16868" y="8879"/>
                    <a:pt x="16595" y="8879"/>
                  </a:cubicBezTo>
                  <a:cubicBezTo>
                    <a:pt x="16298" y="8879"/>
                    <a:pt x="16070" y="9108"/>
                    <a:pt x="16092" y="9404"/>
                  </a:cubicBezTo>
                  <a:lnTo>
                    <a:pt x="16207" y="24674"/>
                  </a:lnTo>
                  <a:lnTo>
                    <a:pt x="16207" y="24674"/>
                  </a:lnTo>
                  <a:lnTo>
                    <a:pt x="1028" y="16503"/>
                  </a:lnTo>
                  <a:lnTo>
                    <a:pt x="1028" y="525"/>
                  </a:lnTo>
                  <a:cubicBezTo>
                    <a:pt x="1028" y="251"/>
                    <a:pt x="799" y="0"/>
                    <a:pt x="503" y="0"/>
                  </a:cubicBezTo>
                  <a:close/>
                </a:path>
              </a:pathLst>
            </a:custGeom>
            <a:solidFill>
              <a:srgbClr val="676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8" name="Google Shape;1722;p41">
              <a:extLst>
                <a:ext uri="{FF2B5EF4-FFF2-40B4-BE49-F238E27FC236}">
                  <a16:creationId xmlns:a16="http://schemas.microsoft.com/office/drawing/2014/main" id="{1C1A185E-5E2D-4934-9535-FCFD7504EAAF}"/>
                </a:ext>
              </a:extLst>
            </p:cNvPr>
            <p:cNvSpPr/>
            <p:nvPr/>
          </p:nvSpPr>
          <p:spPr>
            <a:xfrm>
              <a:off x="5847898" y="4071016"/>
              <a:ext cx="18529" cy="71684"/>
            </a:xfrm>
            <a:custGeom>
              <a:avLst/>
              <a:gdLst/>
              <a:ahLst/>
              <a:cxnLst/>
              <a:rect l="l" t="t" r="r" b="b"/>
              <a:pathLst>
                <a:path w="1074" h="4155" extrusionOk="0">
                  <a:moveTo>
                    <a:pt x="526" y="0"/>
                  </a:moveTo>
                  <a:cubicBezTo>
                    <a:pt x="229" y="0"/>
                    <a:pt x="1" y="229"/>
                    <a:pt x="23" y="525"/>
                  </a:cubicBezTo>
                  <a:lnTo>
                    <a:pt x="46" y="3903"/>
                  </a:lnTo>
                  <a:lnTo>
                    <a:pt x="434" y="4155"/>
                  </a:lnTo>
                  <a:lnTo>
                    <a:pt x="1073" y="3789"/>
                  </a:lnTo>
                  <a:lnTo>
                    <a:pt x="1051" y="503"/>
                  </a:lnTo>
                  <a:cubicBezTo>
                    <a:pt x="1028" y="229"/>
                    <a:pt x="799" y="0"/>
                    <a:pt x="526" y="0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9" name="Google Shape;1723;p41">
              <a:extLst>
                <a:ext uri="{FF2B5EF4-FFF2-40B4-BE49-F238E27FC236}">
                  <a16:creationId xmlns:a16="http://schemas.microsoft.com/office/drawing/2014/main" id="{B3A4E2A5-C61A-4519-87B3-99A31D7193B0}"/>
                </a:ext>
              </a:extLst>
            </p:cNvPr>
            <p:cNvSpPr/>
            <p:nvPr/>
          </p:nvSpPr>
          <p:spPr>
            <a:xfrm>
              <a:off x="6084171" y="3932789"/>
              <a:ext cx="18132" cy="76808"/>
            </a:xfrm>
            <a:custGeom>
              <a:avLst/>
              <a:gdLst/>
              <a:ahLst/>
              <a:cxnLst/>
              <a:rect l="l" t="t" r="r" b="b"/>
              <a:pathLst>
                <a:path w="1051" h="4452" extrusionOk="0">
                  <a:moveTo>
                    <a:pt x="526" y="1"/>
                  </a:moveTo>
                  <a:cubicBezTo>
                    <a:pt x="252" y="1"/>
                    <a:pt x="24" y="229"/>
                    <a:pt x="24" y="526"/>
                  </a:cubicBezTo>
                  <a:lnTo>
                    <a:pt x="1" y="4452"/>
                  </a:lnTo>
                  <a:lnTo>
                    <a:pt x="1028" y="3835"/>
                  </a:lnTo>
                  <a:lnTo>
                    <a:pt x="1051" y="526"/>
                  </a:lnTo>
                  <a:cubicBezTo>
                    <a:pt x="1051" y="229"/>
                    <a:pt x="822" y="1"/>
                    <a:pt x="526" y="1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0" name="Google Shape;1724;p41">
              <a:extLst>
                <a:ext uri="{FF2B5EF4-FFF2-40B4-BE49-F238E27FC236}">
                  <a16:creationId xmlns:a16="http://schemas.microsoft.com/office/drawing/2014/main" id="{0D3F327D-4187-4280-BA96-C3AEA69AE819}"/>
                </a:ext>
              </a:extLst>
            </p:cNvPr>
            <p:cNvSpPr/>
            <p:nvPr/>
          </p:nvSpPr>
          <p:spPr>
            <a:xfrm>
              <a:off x="5570668" y="3917831"/>
              <a:ext cx="17736" cy="58693"/>
            </a:xfrm>
            <a:custGeom>
              <a:avLst/>
              <a:gdLst/>
              <a:ahLst/>
              <a:cxnLst/>
              <a:rect l="l" t="t" r="r" b="b"/>
              <a:pathLst>
                <a:path w="1028" h="3402" extrusionOk="0">
                  <a:moveTo>
                    <a:pt x="526" y="0"/>
                  </a:moveTo>
                  <a:cubicBezTo>
                    <a:pt x="229" y="0"/>
                    <a:pt x="1" y="251"/>
                    <a:pt x="1" y="525"/>
                  </a:cubicBezTo>
                  <a:lnTo>
                    <a:pt x="1" y="2762"/>
                  </a:lnTo>
                  <a:lnTo>
                    <a:pt x="1028" y="3401"/>
                  </a:lnTo>
                  <a:lnTo>
                    <a:pt x="1028" y="525"/>
                  </a:lnTo>
                  <a:cubicBezTo>
                    <a:pt x="1028" y="251"/>
                    <a:pt x="799" y="0"/>
                    <a:pt x="526" y="0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1" name="Google Shape;1725;p41">
              <a:extLst>
                <a:ext uri="{FF2B5EF4-FFF2-40B4-BE49-F238E27FC236}">
                  <a16:creationId xmlns:a16="http://schemas.microsoft.com/office/drawing/2014/main" id="{DAAAE79D-4060-4F7C-84B8-4A7AA860B749}"/>
                </a:ext>
              </a:extLst>
            </p:cNvPr>
            <p:cNvSpPr/>
            <p:nvPr/>
          </p:nvSpPr>
          <p:spPr>
            <a:xfrm>
              <a:off x="5511992" y="3577198"/>
              <a:ext cx="600956" cy="527305"/>
            </a:xfrm>
            <a:custGeom>
              <a:avLst/>
              <a:gdLst/>
              <a:ahLst/>
              <a:cxnLst/>
              <a:rect l="l" t="t" r="r" b="b"/>
              <a:pathLst>
                <a:path w="34833" h="30564" extrusionOk="0">
                  <a:moveTo>
                    <a:pt x="1" y="0"/>
                  </a:moveTo>
                  <a:lnTo>
                    <a:pt x="3424" y="21091"/>
                  </a:lnTo>
                  <a:lnTo>
                    <a:pt x="19996" y="30564"/>
                  </a:lnTo>
                  <a:lnTo>
                    <a:pt x="34421" y="22461"/>
                  </a:lnTo>
                  <a:lnTo>
                    <a:pt x="34832" y="15042"/>
                  </a:lnTo>
                  <a:lnTo>
                    <a:pt x="22735" y="21456"/>
                  </a:lnTo>
                  <a:lnTo>
                    <a:pt x="19060" y="102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1B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2" name="Google Shape;1726;p41">
              <a:extLst>
                <a:ext uri="{FF2B5EF4-FFF2-40B4-BE49-F238E27FC236}">
                  <a16:creationId xmlns:a16="http://schemas.microsoft.com/office/drawing/2014/main" id="{F3CE0EA9-B0BF-44AD-AE80-69EAD2BC6FE1}"/>
                </a:ext>
              </a:extLst>
            </p:cNvPr>
            <p:cNvSpPr/>
            <p:nvPr/>
          </p:nvSpPr>
          <p:spPr>
            <a:xfrm>
              <a:off x="5835683" y="3759126"/>
              <a:ext cx="21290" cy="336717"/>
            </a:xfrm>
            <a:custGeom>
              <a:avLst/>
              <a:gdLst/>
              <a:ahLst/>
              <a:cxnLst/>
              <a:rect l="l" t="t" r="r" b="b"/>
              <a:pathLst>
                <a:path w="1234" h="19517" extrusionOk="0">
                  <a:moveTo>
                    <a:pt x="1" y="1"/>
                  </a:moveTo>
                  <a:cubicBezTo>
                    <a:pt x="69" y="1644"/>
                    <a:pt x="138" y="3265"/>
                    <a:pt x="229" y="4885"/>
                  </a:cubicBezTo>
                  <a:lnTo>
                    <a:pt x="526" y="9770"/>
                  </a:lnTo>
                  <a:lnTo>
                    <a:pt x="846" y="14632"/>
                  </a:lnTo>
                  <a:cubicBezTo>
                    <a:pt x="960" y="16252"/>
                    <a:pt x="1097" y="17896"/>
                    <a:pt x="1234" y="19516"/>
                  </a:cubicBezTo>
                  <a:cubicBezTo>
                    <a:pt x="1165" y="17873"/>
                    <a:pt x="1097" y="16252"/>
                    <a:pt x="1005" y="14632"/>
                  </a:cubicBezTo>
                  <a:lnTo>
                    <a:pt x="709" y="9747"/>
                  </a:lnTo>
                  <a:lnTo>
                    <a:pt x="389" y="4885"/>
                  </a:lnTo>
                  <a:cubicBezTo>
                    <a:pt x="275" y="3265"/>
                    <a:pt x="138" y="1644"/>
                    <a:pt x="1" y="1"/>
                  </a:cubicBezTo>
                  <a:close/>
                </a:path>
              </a:pathLst>
            </a:custGeom>
            <a:solidFill>
              <a:srgbClr val="878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3" name="Google Shape;1727;p41">
              <a:extLst>
                <a:ext uri="{FF2B5EF4-FFF2-40B4-BE49-F238E27FC236}">
                  <a16:creationId xmlns:a16="http://schemas.microsoft.com/office/drawing/2014/main" id="{A0E3167F-3F4B-4B7D-AD51-C7DCB2FA9C9A}"/>
                </a:ext>
              </a:extLst>
            </p:cNvPr>
            <p:cNvSpPr/>
            <p:nvPr/>
          </p:nvSpPr>
          <p:spPr>
            <a:xfrm>
              <a:off x="6595328" y="3893022"/>
              <a:ext cx="97666" cy="278421"/>
            </a:xfrm>
            <a:custGeom>
              <a:avLst/>
              <a:gdLst/>
              <a:ahLst/>
              <a:cxnLst/>
              <a:rect l="l" t="t" r="r" b="b"/>
              <a:pathLst>
                <a:path w="5661" h="16138" extrusionOk="0">
                  <a:moveTo>
                    <a:pt x="2830" y="0"/>
                  </a:moveTo>
                  <a:lnTo>
                    <a:pt x="2830" y="0"/>
                  </a:lnTo>
                  <a:cubicBezTo>
                    <a:pt x="2830" y="1"/>
                    <a:pt x="3835" y="13741"/>
                    <a:pt x="1552" y="14038"/>
                  </a:cubicBezTo>
                  <a:cubicBezTo>
                    <a:pt x="205" y="14220"/>
                    <a:pt x="0" y="16138"/>
                    <a:pt x="0" y="16138"/>
                  </a:cubicBezTo>
                  <a:lnTo>
                    <a:pt x="2922" y="16138"/>
                  </a:lnTo>
                  <a:cubicBezTo>
                    <a:pt x="4223" y="16138"/>
                    <a:pt x="4862" y="12577"/>
                    <a:pt x="4862" y="12577"/>
                  </a:cubicBezTo>
                  <a:lnTo>
                    <a:pt x="4862" y="16138"/>
                  </a:lnTo>
                  <a:lnTo>
                    <a:pt x="5478" y="16138"/>
                  </a:lnTo>
                  <a:lnTo>
                    <a:pt x="5661" y="845"/>
                  </a:lnTo>
                  <a:lnTo>
                    <a:pt x="2830" y="0"/>
                  </a:lnTo>
                  <a:close/>
                </a:path>
              </a:pathLst>
            </a:custGeom>
            <a:solidFill>
              <a:srgbClr val="F7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4" name="Google Shape;1728;p41">
              <a:extLst>
                <a:ext uri="{FF2B5EF4-FFF2-40B4-BE49-F238E27FC236}">
                  <a16:creationId xmlns:a16="http://schemas.microsoft.com/office/drawing/2014/main" id="{36AE87A0-9B82-486B-AE66-18094EC7674D}"/>
                </a:ext>
              </a:extLst>
            </p:cNvPr>
            <p:cNvSpPr/>
            <p:nvPr/>
          </p:nvSpPr>
          <p:spPr>
            <a:xfrm>
              <a:off x="6595328" y="4062752"/>
              <a:ext cx="95700" cy="108691"/>
            </a:xfrm>
            <a:custGeom>
              <a:avLst/>
              <a:gdLst/>
              <a:ahLst/>
              <a:cxnLst/>
              <a:rect l="l" t="t" r="r" b="b"/>
              <a:pathLst>
                <a:path w="5547" h="6300" extrusionOk="0">
                  <a:moveTo>
                    <a:pt x="5547" y="0"/>
                  </a:moveTo>
                  <a:lnTo>
                    <a:pt x="5547" y="0"/>
                  </a:lnTo>
                  <a:cubicBezTo>
                    <a:pt x="4999" y="46"/>
                    <a:pt x="3994" y="320"/>
                    <a:pt x="3789" y="1666"/>
                  </a:cubicBezTo>
                  <a:cubicBezTo>
                    <a:pt x="3536" y="3353"/>
                    <a:pt x="3205" y="4474"/>
                    <a:pt x="1412" y="4474"/>
                  </a:cubicBezTo>
                  <a:cubicBezTo>
                    <a:pt x="1264" y="4474"/>
                    <a:pt x="1105" y="4467"/>
                    <a:pt x="936" y="4451"/>
                  </a:cubicBezTo>
                  <a:cubicBezTo>
                    <a:pt x="137" y="4999"/>
                    <a:pt x="0" y="6300"/>
                    <a:pt x="0" y="6300"/>
                  </a:cubicBezTo>
                  <a:lnTo>
                    <a:pt x="2922" y="6300"/>
                  </a:lnTo>
                  <a:cubicBezTo>
                    <a:pt x="4223" y="6300"/>
                    <a:pt x="4862" y="2739"/>
                    <a:pt x="4862" y="2739"/>
                  </a:cubicBezTo>
                  <a:lnTo>
                    <a:pt x="4862" y="6300"/>
                  </a:lnTo>
                  <a:lnTo>
                    <a:pt x="5478" y="6300"/>
                  </a:lnTo>
                  <a:lnTo>
                    <a:pt x="5547" y="0"/>
                  </a:lnTo>
                  <a:close/>
                </a:path>
              </a:pathLst>
            </a:custGeom>
            <a:solidFill>
              <a:srgbClr val="605F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5" name="Google Shape;1729;p41">
              <a:extLst>
                <a:ext uri="{FF2B5EF4-FFF2-40B4-BE49-F238E27FC236}">
                  <a16:creationId xmlns:a16="http://schemas.microsoft.com/office/drawing/2014/main" id="{1E43A3CD-9611-43D4-8158-3C7BF8500210}"/>
                </a:ext>
              </a:extLst>
            </p:cNvPr>
            <p:cNvSpPr/>
            <p:nvPr/>
          </p:nvSpPr>
          <p:spPr>
            <a:xfrm>
              <a:off x="6706365" y="3858362"/>
              <a:ext cx="97684" cy="278438"/>
            </a:xfrm>
            <a:custGeom>
              <a:avLst/>
              <a:gdLst/>
              <a:ahLst/>
              <a:cxnLst/>
              <a:rect l="l" t="t" r="r" b="b"/>
              <a:pathLst>
                <a:path w="5662" h="16139" extrusionOk="0">
                  <a:moveTo>
                    <a:pt x="2831" y="1"/>
                  </a:moveTo>
                  <a:cubicBezTo>
                    <a:pt x="2831" y="1"/>
                    <a:pt x="3835" y="13742"/>
                    <a:pt x="1553" y="14061"/>
                  </a:cubicBezTo>
                  <a:cubicBezTo>
                    <a:pt x="206" y="14244"/>
                    <a:pt x="1" y="16138"/>
                    <a:pt x="1" y="16138"/>
                  </a:cubicBezTo>
                  <a:lnTo>
                    <a:pt x="2922" y="16138"/>
                  </a:lnTo>
                  <a:cubicBezTo>
                    <a:pt x="4223" y="16138"/>
                    <a:pt x="4840" y="12600"/>
                    <a:pt x="4840" y="12600"/>
                  </a:cubicBezTo>
                  <a:lnTo>
                    <a:pt x="4840" y="16138"/>
                  </a:lnTo>
                  <a:lnTo>
                    <a:pt x="5479" y="16138"/>
                  </a:lnTo>
                  <a:lnTo>
                    <a:pt x="5661" y="845"/>
                  </a:lnTo>
                  <a:lnTo>
                    <a:pt x="2831" y="1"/>
                  </a:lnTo>
                  <a:close/>
                </a:path>
              </a:pathLst>
            </a:custGeom>
            <a:solidFill>
              <a:srgbClr val="F7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6" name="Google Shape;1730;p41">
              <a:extLst>
                <a:ext uri="{FF2B5EF4-FFF2-40B4-BE49-F238E27FC236}">
                  <a16:creationId xmlns:a16="http://schemas.microsoft.com/office/drawing/2014/main" id="{D68A27CA-270A-4EBC-B0C3-F9283064669D}"/>
                </a:ext>
              </a:extLst>
            </p:cNvPr>
            <p:cNvSpPr/>
            <p:nvPr/>
          </p:nvSpPr>
          <p:spPr>
            <a:xfrm>
              <a:off x="6706365" y="4028489"/>
              <a:ext cx="95717" cy="108311"/>
            </a:xfrm>
            <a:custGeom>
              <a:avLst/>
              <a:gdLst/>
              <a:ahLst/>
              <a:cxnLst/>
              <a:rect l="l" t="t" r="r" b="b"/>
              <a:pathLst>
                <a:path w="5548" h="6278" extrusionOk="0">
                  <a:moveTo>
                    <a:pt x="5547" y="0"/>
                  </a:moveTo>
                  <a:lnTo>
                    <a:pt x="5547" y="0"/>
                  </a:lnTo>
                  <a:cubicBezTo>
                    <a:pt x="4999" y="46"/>
                    <a:pt x="3995" y="320"/>
                    <a:pt x="3790" y="1666"/>
                  </a:cubicBezTo>
                  <a:cubicBezTo>
                    <a:pt x="3535" y="3364"/>
                    <a:pt x="3201" y="4470"/>
                    <a:pt x="1376" y="4470"/>
                  </a:cubicBezTo>
                  <a:cubicBezTo>
                    <a:pt x="1238" y="4470"/>
                    <a:pt x="1092" y="4464"/>
                    <a:pt x="937" y="4451"/>
                  </a:cubicBezTo>
                  <a:cubicBezTo>
                    <a:pt x="138" y="4999"/>
                    <a:pt x="1" y="6277"/>
                    <a:pt x="1" y="6277"/>
                  </a:cubicBezTo>
                  <a:lnTo>
                    <a:pt x="2922" y="6277"/>
                  </a:lnTo>
                  <a:cubicBezTo>
                    <a:pt x="4223" y="6277"/>
                    <a:pt x="4840" y="2739"/>
                    <a:pt x="4840" y="2739"/>
                  </a:cubicBezTo>
                  <a:lnTo>
                    <a:pt x="4840" y="6277"/>
                  </a:lnTo>
                  <a:lnTo>
                    <a:pt x="5479" y="6277"/>
                  </a:lnTo>
                  <a:lnTo>
                    <a:pt x="5547" y="0"/>
                  </a:lnTo>
                  <a:close/>
                </a:path>
              </a:pathLst>
            </a:custGeom>
            <a:solidFill>
              <a:srgbClr val="605F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7" name="Google Shape;1731;p41">
              <a:extLst>
                <a:ext uri="{FF2B5EF4-FFF2-40B4-BE49-F238E27FC236}">
                  <a16:creationId xmlns:a16="http://schemas.microsoft.com/office/drawing/2014/main" id="{E43E2891-8522-4AD6-85CC-69D24EADF10A}"/>
                </a:ext>
              </a:extLst>
            </p:cNvPr>
            <p:cNvSpPr/>
            <p:nvPr/>
          </p:nvSpPr>
          <p:spPr>
            <a:xfrm>
              <a:off x="6830808" y="3499234"/>
              <a:ext cx="223299" cy="307957"/>
            </a:xfrm>
            <a:custGeom>
              <a:avLst/>
              <a:gdLst/>
              <a:ahLst/>
              <a:cxnLst/>
              <a:rect l="l" t="t" r="r" b="b"/>
              <a:pathLst>
                <a:path w="12943" h="17850" extrusionOk="0">
                  <a:moveTo>
                    <a:pt x="7647" y="0"/>
                  </a:moveTo>
                  <a:lnTo>
                    <a:pt x="3242" y="1347"/>
                  </a:lnTo>
                  <a:lnTo>
                    <a:pt x="3219" y="1347"/>
                  </a:lnTo>
                  <a:cubicBezTo>
                    <a:pt x="3265" y="1392"/>
                    <a:pt x="3265" y="1461"/>
                    <a:pt x="3242" y="1529"/>
                  </a:cubicBezTo>
                  <a:cubicBezTo>
                    <a:pt x="3013" y="1917"/>
                    <a:pt x="2557" y="2260"/>
                    <a:pt x="2237" y="2579"/>
                  </a:cubicBezTo>
                  <a:cubicBezTo>
                    <a:pt x="1827" y="2922"/>
                    <a:pt x="1416" y="3264"/>
                    <a:pt x="982" y="3584"/>
                  </a:cubicBezTo>
                  <a:cubicBezTo>
                    <a:pt x="948" y="3606"/>
                    <a:pt x="914" y="3618"/>
                    <a:pt x="882" y="3618"/>
                  </a:cubicBezTo>
                  <a:cubicBezTo>
                    <a:pt x="851" y="3618"/>
                    <a:pt x="822" y="3606"/>
                    <a:pt x="799" y="3584"/>
                  </a:cubicBezTo>
                  <a:lnTo>
                    <a:pt x="1" y="4314"/>
                  </a:lnTo>
                  <a:lnTo>
                    <a:pt x="2831" y="17849"/>
                  </a:lnTo>
                  <a:lnTo>
                    <a:pt x="12463" y="12805"/>
                  </a:lnTo>
                  <a:cubicBezTo>
                    <a:pt x="12463" y="12805"/>
                    <a:pt x="12942" y="2830"/>
                    <a:pt x="12098" y="1347"/>
                  </a:cubicBezTo>
                  <a:cubicBezTo>
                    <a:pt x="11756" y="708"/>
                    <a:pt x="10865" y="365"/>
                    <a:pt x="9975" y="183"/>
                  </a:cubicBezTo>
                  <a:cubicBezTo>
                    <a:pt x="9975" y="228"/>
                    <a:pt x="9930" y="274"/>
                    <a:pt x="9884" y="274"/>
                  </a:cubicBezTo>
                  <a:cubicBezTo>
                    <a:pt x="9761" y="296"/>
                    <a:pt x="9638" y="304"/>
                    <a:pt x="9516" y="304"/>
                  </a:cubicBezTo>
                  <a:cubicBezTo>
                    <a:pt x="9252" y="304"/>
                    <a:pt x="8992" y="267"/>
                    <a:pt x="8743" y="251"/>
                  </a:cubicBezTo>
                  <a:cubicBezTo>
                    <a:pt x="8636" y="251"/>
                    <a:pt x="8522" y="256"/>
                    <a:pt x="8407" y="256"/>
                  </a:cubicBezTo>
                  <a:cubicBezTo>
                    <a:pt x="8177" y="256"/>
                    <a:pt x="7944" y="236"/>
                    <a:pt x="7761" y="114"/>
                  </a:cubicBezTo>
                  <a:cubicBezTo>
                    <a:pt x="7716" y="69"/>
                    <a:pt x="7716" y="46"/>
                    <a:pt x="7693" y="0"/>
                  </a:cubicBezTo>
                  <a:close/>
                </a:path>
              </a:pathLst>
            </a:custGeom>
            <a:solidFill>
              <a:srgbClr val="38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8" name="Google Shape;1732;p41">
              <a:extLst>
                <a:ext uri="{FF2B5EF4-FFF2-40B4-BE49-F238E27FC236}">
                  <a16:creationId xmlns:a16="http://schemas.microsoft.com/office/drawing/2014/main" id="{173CCB6E-C9BD-4BE3-9DDC-69FC6B5A61BB}"/>
                </a:ext>
              </a:extLst>
            </p:cNvPr>
            <p:cNvSpPr/>
            <p:nvPr/>
          </p:nvSpPr>
          <p:spPr>
            <a:xfrm>
              <a:off x="6875699" y="3509465"/>
              <a:ext cx="178408" cy="297726"/>
            </a:xfrm>
            <a:custGeom>
              <a:avLst/>
              <a:gdLst/>
              <a:ahLst/>
              <a:cxnLst/>
              <a:rect l="l" t="t" r="r" b="b"/>
              <a:pathLst>
                <a:path w="10341" h="17257" extrusionOk="0">
                  <a:moveTo>
                    <a:pt x="8629" y="1"/>
                  </a:moveTo>
                  <a:lnTo>
                    <a:pt x="8629" y="1"/>
                  </a:lnTo>
                  <a:cubicBezTo>
                    <a:pt x="9427" y="1598"/>
                    <a:pt x="8971" y="11413"/>
                    <a:pt x="8971" y="11413"/>
                  </a:cubicBezTo>
                  <a:lnTo>
                    <a:pt x="1" y="16115"/>
                  </a:lnTo>
                  <a:lnTo>
                    <a:pt x="229" y="17256"/>
                  </a:lnTo>
                  <a:lnTo>
                    <a:pt x="9861" y="12212"/>
                  </a:lnTo>
                  <a:cubicBezTo>
                    <a:pt x="9861" y="12212"/>
                    <a:pt x="10340" y="2237"/>
                    <a:pt x="9496" y="754"/>
                  </a:cubicBezTo>
                  <a:cubicBezTo>
                    <a:pt x="9336" y="434"/>
                    <a:pt x="9017" y="183"/>
                    <a:pt x="8629" y="1"/>
                  </a:cubicBezTo>
                  <a:close/>
                </a:path>
              </a:pathLst>
            </a:custGeom>
            <a:solidFill>
              <a:srgbClr val="27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9" name="Google Shape;1733;p41">
              <a:extLst>
                <a:ext uri="{FF2B5EF4-FFF2-40B4-BE49-F238E27FC236}">
                  <a16:creationId xmlns:a16="http://schemas.microsoft.com/office/drawing/2014/main" id="{81ED13EF-D63F-43B9-90AE-ACE747D58073}"/>
                </a:ext>
              </a:extLst>
            </p:cNvPr>
            <p:cNvSpPr/>
            <p:nvPr/>
          </p:nvSpPr>
          <p:spPr>
            <a:xfrm>
              <a:off x="6848526" y="3499234"/>
              <a:ext cx="154393" cy="159103"/>
            </a:xfrm>
            <a:custGeom>
              <a:avLst/>
              <a:gdLst/>
              <a:ahLst/>
              <a:cxnLst/>
              <a:rect l="l" t="t" r="r" b="b"/>
              <a:pathLst>
                <a:path w="8949" h="9222" extrusionOk="0">
                  <a:moveTo>
                    <a:pt x="6620" y="0"/>
                  </a:moveTo>
                  <a:lnTo>
                    <a:pt x="2215" y="1347"/>
                  </a:lnTo>
                  <a:lnTo>
                    <a:pt x="1" y="3424"/>
                  </a:lnTo>
                  <a:lnTo>
                    <a:pt x="1" y="9221"/>
                  </a:lnTo>
                  <a:cubicBezTo>
                    <a:pt x="6643" y="7053"/>
                    <a:pt x="8948" y="183"/>
                    <a:pt x="8948" y="183"/>
                  </a:cubicBezTo>
                  <a:lnTo>
                    <a:pt x="6620" y="0"/>
                  </a:lnTo>
                  <a:close/>
                </a:path>
              </a:pathLst>
            </a:custGeom>
            <a:solidFill>
              <a:srgbClr val="F7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0" name="Google Shape;1734;p41">
              <a:extLst>
                <a:ext uri="{FF2B5EF4-FFF2-40B4-BE49-F238E27FC236}">
                  <a16:creationId xmlns:a16="http://schemas.microsoft.com/office/drawing/2014/main" id="{A257D08F-AA2F-4767-BE51-9DEB35F002C5}"/>
                </a:ext>
              </a:extLst>
            </p:cNvPr>
            <p:cNvSpPr/>
            <p:nvPr/>
          </p:nvSpPr>
          <p:spPr>
            <a:xfrm>
              <a:off x="6580750" y="3615395"/>
              <a:ext cx="63420" cy="56329"/>
            </a:xfrm>
            <a:custGeom>
              <a:avLst/>
              <a:gdLst/>
              <a:ahLst/>
              <a:cxnLst/>
              <a:rect l="l" t="t" r="r" b="b"/>
              <a:pathLst>
                <a:path w="3676" h="3265" extrusionOk="0">
                  <a:moveTo>
                    <a:pt x="548" y="1"/>
                  </a:moveTo>
                  <a:cubicBezTo>
                    <a:pt x="548" y="1"/>
                    <a:pt x="525" y="297"/>
                    <a:pt x="1073" y="480"/>
                  </a:cubicBezTo>
                  <a:cubicBezTo>
                    <a:pt x="1644" y="662"/>
                    <a:pt x="2169" y="754"/>
                    <a:pt x="2169" y="754"/>
                  </a:cubicBezTo>
                  <a:lnTo>
                    <a:pt x="2443" y="1256"/>
                  </a:lnTo>
                  <a:lnTo>
                    <a:pt x="2009" y="891"/>
                  </a:lnTo>
                  <a:lnTo>
                    <a:pt x="366" y="526"/>
                  </a:lnTo>
                  <a:lnTo>
                    <a:pt x="366" y="526"/>
                  </a:lnTo>
                  <a:cubicBezTo>
                    <a:pt x="366" y="526"/>
                    <a:pt x="274" y="777"/>
                    <a:pt x="868" y="1005"/>
                  </a:cubicBezTo>
                  <a:cubicBezTo>
                    <a:pt x="1438" y="1233"/>
                    <a:pt x="1781" y="1347"/>
                    <a:pt x="1781" y="1347"/>
                  </a:cubicBezTo>
                  <a:lnTo>
                    <a:pt x="2215" y="1804"/>
                  </a:lnTo>
                  <a:lnTo>
                    <a:pt x="1667" y="1530"/>
                  </a:lnTo>
                  <a:lnTo>
                    <a:pt x="23" y="1279"/>
                  </a:lnTo>
                  <a:lnTo>
                    <a:pt x="23" y="1279"/>
                  </a:lnTo>
                  <a:cubicBezTo>
                    <a:pt x="23" y="1279"/>
                    <a:pt x="1" y="1484"/>
                    <a:pt x="320" y="1644"/>
                  </a:cubicBezTo>
                  <a:lnTo>
                    <a:pt x="1370" y="1895"/>
                  </a:lnTo>
                  <a:lnTo>
                    <a:pt x="2169" y="2420"/>
                  </a:lnTo>
                  <a:lnTo>
                    <a:pt x="1279" y="2123"/>
                  </a:lnTo>
                  <a:lnTo>
                    <a:pt x="160" y="2123"/>
                  </a:lnTo>
                  <a:cubicBezTo>
                    <a:pt x="160" y="2123"/>
                    <a:pt x="92" y="2215"/>
                    <a:pt x="366" y="2329"/>
                  </a:cubicBezTo>
                  <a:cubicBezTo>
                    <a:pt x="617" y="2420"/>
                    <a:pt x="1165" y="2420"/>
                    <a:pt x="1165" y="2420"/>
                  </a:cubicBezTo>
                  <a:lnTo>
                    <a:pt x="3150" y="3265"/>
                  </a:lnTo>
                  <a:lnTo>
                    <a:pt x="3675" y="1804"/>
                  </a:lnTo>
                  <a:lnTo>
                    <a:pt x="2397" y="366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F7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1" name="Google Shape;1735;p41">
              <a:extLst>
                <a:ext uri="{FF2B5EF4-FFF2-40B4-BE49-F238E27FC236}">
                  <a16:creationId xmlns:a16="http://schemas.microsoft.com/office/drawing/2014/main" id="{9D4FC07E-49C2-423B-9CB4-924C059CABDE}"/>
                </a:ext>
              </a:extLst>
            </p:cNvPr>
            <p:cNvSpPr/>
            <p:nvPr/>
          </p:nvSpPr>
          <p:spPr>
            <a:xfrm>
              <a:off x="6635095" y="3554718"/>
              <a:ext cx="250075" cy="194194"/>
            </a:xfrm>
            <a:custGeom>
              <a:avLst/>
              <a:gdLst/>
              <a:ahLst/>
              <a:cxnLst/>
              <a:rect l="l" t="t" r="r" b="b"/>
              <a:pathLst>
                <a:path w="14495" h="11256" extrusionOk="0">
                  <a:moveTo>
                    <a:pt x="12925" y="0"/>
                  </a:moveTo>
                  <a:cubicBezTo>
                    <a:pt x="12155" y="0"/>
                    <a:pt x="11345" y="1098"/>
                    <a:pt x="11345" y="1098"/>
                  </a:cubicBezTo>
                  <a:lnTo>
                    <a:pt x="7966" y="7946"/>
                  </a:lnTo>
                  <a:lnTo>
                    <a:pt x="525" y="5321"/>
                  </a:lnTo>
                  <a:cubicBezTo>
                    <a:pt x="525" y="5321"/>
                    <a:pt x="137" y="5709"/>
                    <a:pt x="0" y="6782"/>
                  </a:cubicBezTo>
                  <a:lnTo>
                    <a:pt x="9085" y="11255"/>
                  </a:lnTo>
                  <a:lnTo>
                    <a:pt x="13011" y="4499"/>
                  </a:lnTo>
                  <a:cubicBezTo>
                    <a:pt x="13011" y="4499"/>
                    <a:pt x="14494" y="1646"/>
                    <a:pt x="13627" y="413"/>
                  </a:cubicBezTo>
                  <a:cubicBezTo>
                    <a:pt x="13416" y="113"/>
                    <a:pt x="13173" y="0"/>
                    <a:pt x="12925" y="0"/>
                  </a:cubicBezTo>
                  <a:close/>
                </a:path>
              </a:pathLst>
            </a:custGeom>
            <a:solidFill>
              <a:srgbClr val="F7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2" name="Google Shape;1736;p41">
              <a:extLst>
                <a:ext uri="{FF2B5EF4-FFF2-40B4-BE49-F238E27FC236}">
                  <a16:creationId xmlns:a16="http://schemas.microsoft.com/office/drawing/2014/main" id="{8D7E8170-4969-45B6-B2FD-C806889E1DF3}"/>
                </a:ext>
              </a:extLst>
            </p:cNvPr>
            <p:cNvSpPr/>
            <p:nvPr/>
          </p:nvSpPr>
          <p:spPr>
            <a:xfrm>
              <a:off x="6821353" y="3554356"/>
              <a:ext cx="54363" cy="131947"/>
            </a:xfrm>
            <a:custGeom>
              <a:avLst/>
              <a:gdLst/>
              <a:ahLst/>
              <a:cxnLst/>
              <a:rect l="l" t="t" r="r" b="b"/>
              <a:pathLst>
                <a:path w="3151" h="7648" extrusionOk="0">
                  <a:moveTo>
                    <a:pt x="2169" y="1"/>
                  </a:moveTo>
                  <a:cubicBezTo>
                    <a:pt x="1918" y="1"/>
                    <a:pt x="1713" y="92"/>
                    <a:pt x="1507" y="206"/>
                  </a:cubicBezTo>
                  <a:cubicBezTo>
                    <a:pt x="1119" y="434"/>
                    <a:pt x="800" y="754"/>
                    <a:pt x="526" y="1119"/>
                  </a:cubicBezTo>
                  <a:lnTo>
                    <a:pt x="1" y="2215"/>
                  </a:lnTo>
                  <a:lnTo>
                    <a:pt x="549" y="1142"/>
                  </a:lnTo>
                  <a:cubicBezTo>
                    <a:pt x="845" y="800"/>
                    <a:pt x="1165" y="480"/>
                    <a:pt x="1530" y="252"/>
                  </a:cubicBezTo>
                  <a:cubicBezTo>
                    <a:pt x="1714" y="149"/>
                    <a:pt x="1898" y="66"/>
                    <a:pt x="2082" y="66"/>
                  </a:cubicBezTo>
                  <a:cubicBezTo>
                    <a:pt x="2103" y="66"/>
                    <a:pt x="2125" y="67"/>
                    <a:pt x="2146" y="69"/>
                  </a:cubicBezTo>
                  <a:cubicBezTo>
                    <a:pt x="2260" y="69"/>
                    <a:pt x="2375" y="92"/>
                    <a:pt x="2466" y="138"/>
                  </a:cubicBezTo>
                  <a:cubicBezTo>
                    <a:pt x="2557" y="206"/>
                    <a:pt x="2648" y="252"/>
                    <a:pt x="2717" y="343"/>
                  </a:cubicBezTo>
                  <a:cubicBezTo>
                    <a:pt x="3014" y="685"/>
                    <a:pt x="3082" y="1142"/>
                    <a:pt x="3059" y="1598"/>
                  </a:cubicBezTo>
                  <a:cubicBezTo>
                    <a:pt x="3037" y="2032"/>
                    <a:pt x="2945" y="2466"/>
                    <a:pt x="2831" y="2899"/>
                  </a:cubicBezTo>
                  <a:cubicBezTo>
                    <a:pt x="2694" y="3333"/>
                    <a:pt x="2534" y="3744"/>
                    <a:pt x="2352" y="4155"/>
                  </a:cubicBezTo>
                  <a:cubicBezTo>
                    <a:pt x="2169" y="4566"/>
                    <a:pt x="1918" y="4931"/>
                    <a:pt x="1713" y="5319"/>
                  </a:cubicBezTo>
                  <a:lnTo>
                    <a:pt x="389" y="7647"/>
                  </a:lnTo>
                  <a:lnTo>
                    <a:pt x="1758" y="5342"/>
                  </a:lnTo>
                  <a:cubicBezTo>
                    <a:pt x="1964" y="4954"/>
                    <a:pt x="2238" y="4588"/>
                    <a:pt x="2397" y="4178"/>
                  </a:cubicBezTo>
                  <a:cubicBezTo>
                    <a:pt x="2603" y="3767"/>
                    <a:pt x="2763" y="3356"/>
                    <a:pt x="2900" y="2922"/>
                  </a:cubicBezTo>
                  <a:cubicBezTo>
                    <a:pt x="3014" y="2489"/>
                    <a:pt x="3128" y="2032"/>
                    <a:pt x="3128" y="1598"/>
                  </a:cubicBezTo>
                  <a:cubicBezTo>
                    <a:pt x="3151" y="1142"/>
                    <a:pt x="3059" y="663"/>
                    <a:pt x="2763" y="320"/>
                  </a:cubicBezTo>
                  <a:cubicBezTo>
                    <a:pt x="2694" y="229"/>
                    <a:pt x="2580" y="160"/>
                    <a:pt x="2489" y="92"/>
                  </a:cubicBezTo>
                  <a:cubicBezTo>
                    <a:pt x="2397" y="46"/>
                    <a:pt x="2283" y="1"/>
                    <a:pt x="2169" y="1"/>
                  </a:cubicBezTo>
                  <a:close/>
                </a:path>
              </a:pathLst>
            </a:custGeom>
            <a:solidFill>
              <a:srgbClr val="D19D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3" name="Google Shape;1737;p41">
              <a:extLst>
                <a:ext uri="{FF2B5EF4-FFF2-40B4-BE49-F238E27FC236}">
                  <a16:creationId xmlns:a16="http://schemas.microsoft.com/office/drawing/2014/main" id="{C1385051-1D81-4542-9754-811233A5FB6B}"/>
                </a:ext>
              </a:extLst>
            </p:cNvPr>
            <p:cNvSpPr/>
            <p:nvPr/>
          </p:nvSpPr>
          <p:spPr>
            <a:xfrm>
              <a:off x="6816247" y="3229077"/>
              <a:ext cx="213448" cy="304489"/>
            </a:xfrm>
            <a:custGeom>
              <a:avLst/>
              <a:gdLst/>
              <a:ahLst/>
              <a:cxnLst/>
              <a:rect l="l" t="t" r="r" b="b"/>
              <a:pathLst>
                <a:path w="12372" h="17649" extrusionOk="0">
                  <a:moveTo>
                    <a:pt x="6163" y="1"/>
                  </a:moveTo>
                  <a:cubicBezTo>
                    <a:pt x="4063" y="1"/>
                    <a:pt x="2283" y="1234"/>
                    <a:pt x="1484" y="3037"/>
                  </a:cubicBezTo>
                  <a:cubicBezTo>
                    <a:pt x="1370" y="3311"/>
                    <a:pt x="1278" y="3585"/>
                    <a:pt x="1210" y="3858"/>
                  </a:cubicBezTo>
                  <a:cubicBezTo>
                    <a:pt x="1187" y="3927"/>
                    <a:pt x="1164" y="3995"/>
                    <a:pt x="1141" y="4064"/>
                  </a:cubicBezTo>
                  <a:cubicBezTo>
                    <a:pt x="1141" y="4064"/>
                    <a:pt x="1141" y="4064"/>
                    <a:pt x="1141" y="4087"/>
                  </a:cubicBezTo>
                  <a:cubicBezTo>
                    <a:pt x="0" y="8538"/>
                    <a:pt x="2442" y="13582"/>
                    <a:pt x="2442" y="13582"/>
                  </a:cubicBezTo>
                  <a:cubicBezTo>
                    <a:pt x="3013" y="13559"/>
                    <a:pt x="3561" y="13468"/>
                    <a:pt x="4086" y="13354"/>
                  </a:cubicBezTo>
                  <a:lnTo>
                    <a:pt x="4086" y="17006"/>
                  </a:lnTo>
                  <a:cubicBezTo>
                    <a:pt x="4086" y="17006"/>
                    <a:pt x="5081" y="17649"/>
                    <a:pt x="6163" y="17649"/>
                  </a:cubicBezTo>
                  <a:cubicBezTo>
                    <a:pt x="7047" y="17649"/>
                    <a:pt x="7988" y="17219"/>
                    <a:pt x="8491" y="15659"/>
                  </a:cubicBezTo>
                  <a:lnTo>
                    <a:pt x="8491" y="10866"/>
                  </a:lnTo>
                  <a:cubicBezTo>
                    <a:pt x="10751" y="10158"/>
                    <a:pt x="12371" y="8035"/>
                    <a:pt x="12371" y="5547"/>
                  </a:cubicBezTo>
                  <a:cubicBezTo>
                    <a:pt x="12371" y="2489"/>
                    <a:pt x="9883" y="1"/>
                    <a:pt x="6802" y="1"/>
                  </a:cubicBezTo>
                  <a:close/>
                </a:path>
              </a:pathLst>
            </a:custGeom>
            <a:solidFill>
              <a:srgbClr val="F7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4" name="Google Shape;1738;p41">
              <a:extLst>
                <a:ext uri="{FF2B5EF4-FFF2-40B4-BE49-F238E27FC236}">
                  <a16:creationId xmlns:a16="http://schemas.microsoft.com/office/drawing/2014/main" id="{9C7CBD01-BA44-41A5-B31F-4E2D1320BA26}"/>
                </a:ext>
              </a:extLst>
            </p:cNvPr>
            <p:cNvSpPr/>
            <p:nvPr/>
          </p:nvSpPr>
          <p:spPr>
            <a:xfrm>
              <a:off x="6886723" y="3428343"/>
              <a:ext cx="77999" cy="58296"/>
            </a:xfrm>
            <a:custGeom>
              <a:avLst/>
              <a:gdLst/>
              <a:ahLst/>
              <a:cxnLst/>
              <a:rect l="l" t="t" r="r" b="b"/>
              <a:pathLst>
                <a:path w="4521" h="3379" extrusionOk="0">
                  <a:moveTo>
                    <a:pt x="4520" y="1"/>
                  </a:moveTo>
                  <a:lnTo>
                    <a:pt x="4520" y="1"/>
                  </a:lnTo>
                  <a:cubicBezTo>
                    <a:pt x="3379" y="1575"/>
                    <a:pt x="1" y="1804"/>
                    <a:pt x="1" y="1804"/>
                  </a:cubicBezTo>
                  <a:lnTo>
                    <a:pt x="1" y="3379"/>
                  </a:lnTo>
                  <a:cubicBezTo>
                    <a:pt x="2854" y="3333"/>
                    <a:pt x="4360" y="1918"/>
                    <a:pt x="4360" y="1918"/>
                  </a:cubicBezTo>
                  <a:lnTo>
                    <a:pt x="4520" y="1"/>
                  </a:lnTo>
                  <a:close/>
                </a:path>
              </a:pathLst>
            </a:custGeom>
            <a:solidFill>
              <a:srgbClr val="EDC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5" name="Google Shape;1739;p41">
              <a:extLst>
                <a:ext uri="{FF2B5EF4-FFF2-40B4-BE49-F238E27FC236}">
                  <a16:creationId xmlns:a16="http://schemas.microsoft.com/office/drawing/2014/main" id="{9B3F9EB8-FF9C-4102-961E-610A5216025F}"/>
                </a:ext>
              </a:extLst>
            </p:cNvPr>
            <p:cNvSpPr/>
            <p:nvPr/>
          </p:nvSpPr>
          <p:spPr>
            <a:xfrm>
              <a:off x="6841832" y="3222970"/>
              <a:ext cx="229993" cy="247142"/>
            </a:xfrm>
            <a:custGeom>
              <a:avLst/>
              <a:gdLst/>
              <a:ahLst/>
              <a:cxnLst/>
              <a:rect l="l" t="t" r="r" b="b"/>
              <a:pathLst>
                <a:path w="13331" h="14325" extrusionOk="0">
                  <a:moveTo>
                    <a:pt x="5286" y="1"/>
                  </a:moveTo>
                  <a:cubicBezTo>
                    <a:pt x="2752" y="1"/>
                    <a:pt x="344" y="1492"/>
                    <a:pt x="1" y="3391"/>
                  </a:cubicBezTo>
                  <a:cubicBezTo>
                    <a:pt x="1" y="3391"/>
                    <a:pt x="297" y="7705"/>
                    <a:pt x="2146" y="8914"/>
                  </a:cubicBezTo>
                  <a:cubicBezTo>
                    <a:pt x="2146" y="8914"/>
                    <a:pt x="2615" y="7688"/>
                    <a:pt x="3441" y="7688"/>
                  </a:cubicBezTo>
                  <a:cubicBezTo>
                    <a:pt x="3544" y="7688"/>
                    <a:pt x="3653" y="7707"/>
                    <a:pt x="3767" y="7750"/>
                  </a:cubicBezTo>
                  <a:cubicBezTo>
                    <a:pt x="4784" y="8157"/>
                    <a:pt x="3786" y="10490"/>
                    <a:pt x="2636" y="10490"/>
                  </a:cubicBezTo>
                  <a:cubicBezTo>
                    <a:pt x="2625" y="10490"/>
                    <a:pt x="2614" y="10490"/>
                    <a:pt x="2603" y="10489"/>
                  </a:cubicBezTo>
                  <a:lnTo>
                    <a:pt x="2603" y="10489"/>
                  </a:lnTo>
                  <a:cubicBezTo>
                    <a:pt x="2603" y="10489"/>
                    <a:pt x="3607" y="14278"/>
                    <a:pt x="6962" y="14324"/>
                  </a:cubicBezTo>
                  <a:cubicBezTo>
                    <a:pt x="6962" y="14324"/>
                    <a:pt x="13331" y="10307"/>
                    <a:pt x="10888" y="4030"/>
                  </a:cubicBezTo>
                  <a:cubicBezTo>
                    <a:pt x="9757" y="1111"/>
                    <a:pt x="7474" y="1"/>
                    <a:pt x="5286" y="1"/>
                  </a:cubicBezTo>
                  <a:close/>
                </a:path>
              </a:pathLst>
            </a:custGeom>
            <a:solidFill>
              <a:srgbClr val="A64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6" name="Google Shape;1740;p41">
              <a:extLst>
                <a:ext uri="{FF2B5EF4-FFF2-40B4-BE49-F238E27FC236}">
                  <a16:creationId xmlns:a16="http://schemas.microsoft.com/office/drawing/2014/main" id="{8D54C605-4325-48A6-B7C1-AF7E330A2642}"/>
                </a:ext>
              </a:extLst>
            </p:cNvPr>
            <p:cNvSpPr/>
            <p:nvPr/>
          </p:nvSpPr>
          <p:spPr>
            <a:xfrm>
              <a:off x="6667772" y="3757073"/>
              <a:ext cx="246538" cy="178098"/>
            </a:xfrm>
            <a:custGeom>
              <a:avLst/>
              <a:gdLst/>
              <a:ahLst/>
              <a:cxnLst/>
              <a:rect l="l" t="t" r="r" b="b"/>
              <a:pathLst>
                <a:path w="14290" h="10323" extrusionOk="0">
                  <a:moveTo>
                    <a:pt x="7302" y="1"/>
                  </a:moveTo>
                  <a:cubicBezTo>
                    <a:pt x="3214" y="1"/>
                    <a:pt x="1" y="5963"/>
                    <a:pt x="1" y="5963"/>
                  </a:cubicBezTo>
                  <a:lnTo>
                    <a:pt x="8811" y="10323"/>
                  </a:lnTo>
                  <a:lnTo>
                    <a:pt x="14290" y="2904"/>
                  </a:lnTo>
                  <a:cubicBezTo>
                    <a:pt x="14290" y="2904"/>
                    <a:pt x="12532" y="919"/>
                    <a:pt x="8081" y="74"/>
                  </a:cubicBezTo>
                  <a:cubicBezTo>
                    <a:pt x="7818" y="24"/>
                    <a:pt x="7559" y="1"/>
                    <a:pt x="7302" y="1"/>
                  </a:cubicBezTo>
                  <a:close/>
                </a:path>
              </a:pathLst>
            </a:custGeom>
            <a:solidFill>
              <a:srgbClr val="38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7" name="Google Shape;1741;p41">
              <a:extLst>
                <a:ext uri="{FF2B5EF4-FFF2-40B4-BE49-F238E27FC236}">
                  <a16:creationId xmlns:a16="http://schemas.microsoft.com/office/drawing/2014/main" id="{0BB81B45-A887-4C5F-A2DF-9FF224F2D3EA}"/>
                </a:ext>
              </a:extLst>
            </p:cNvPr>
            <p:cNvSpPr/>
            <p:nvPr/>
          </p:nvSpPr>
          <p:spPr>
            <a:xfrm>
              <a:off x="6982423" y="3205062"/>
              <a:ext cx="113815" cy="114212"/>
            </a:xfrm>
            <a:custGeom>
              <a:avLst/>
              <a:gdLst/>
              <a:ahLst/>
              <a:cxnLst/>
              <a:rect l="l" t="t" r="r" b="b"/>
              <a:pathLst>
                <a:path w="6597" h="6620" extrusionOk="0">
                  <a:moveTo>
                    <a:pt x="3310" y="1"/>
                  </a:moveTo>
                  <a:cubicBezTo>
                    <a:pt x="1461" y="1"/>
                    <a:pt x="0" y="1484"/>
                    <a:pt x="0" y="3310"/>
                  </a:cubicBezTo>
                  <a:cubicBezTo>
                    <a:pt x="0" y="5136"/>
                    <a:pt x="1461" y="6620"/>
                    <a:pt x="3310" y="6620"/>
                  </a:cubicBezTo>
                  <a:cubicBezTo>
                    <a:pt x="5136" y="6620"/>
                    <a:pt x="6597" y="5136"/>
                    <a:pt x="6597" y="3310"/>
                  </a:cubicBezTo>
                  <a:cubicBezTo>
                    <a:pt x="6597" y="1484"/>
                    <a:pt x="5136" y="1"/>
                    <a:pt x="3310" y="1"/>
                  </a:cubicBezTo>
                  <a:close/>
                </a:path>
              </a:pathLst>
            </a:custGeom>
            <a:solidFill>
              <a:srgbClr val="A64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8" name="Google Shape;1742;p41">
              <a:extLst>
                <a:ext uri="{FF2B5EF4-FFF2-40B4-BE49-F238E27FC236}">
                  <a16:creationId xmlns:a16="http://schemas.microsoft.com/office/drawing/2014/main" id="{F1E55C2E-B3EB-47B9-8C2C-2AA53964F6D9}"/>
                </a:ext>
              </a:extLst>
            </p:cNvPr>
            <p:cNvSpPr/>
            <p:nvPr/>
          </p:nvSpPr>
          <p:spPr>
            <a:xfrm>
              <a:off x="6617377" y="4015101"/>
              <a:ext cx="532429" cy="168557"/>
            </a:xfrm>
            <a:custGeom>
              <a:avLst/>
              <a:gdLst/>
              <a:ahLst/>
              <a:cxnLst/>
              <a:rect l="l" t="t" r="r" b="b"/>
              <a:pathLst>
                <a:path w="30861" h="9770" extrusionOk="0">
                  <a:moveTo>
                    <a:pt x="15761" y="0"/>
                  </a:moveTo>
                  <a:cubicBezTo>
                    <a:pt x="15670" y="0"/>
                    <a:pt x="15579" y="23"/>
                    <a:pt x="15499" y="69"/>
                  </a:cubicBezTo>
                  <a:lnTo>
                    <a:pt x="320" y="8811"/>
                  </a:lnTo>
                  <a:cubicBezTo>
                    <a:pt x="69" y="8948"/>
                    <a:pt x="0" y="9267"/>
                    <a:pt x="137" y="9495"/>
                  </a:cubicBezTo>
                  <a:cubicBezTo>
                    <a:pt x="228" y="9678"/>
                    <a:pt x="388" y="9769"/>
                    <a:pt x="571" y="9769"/>
                  </a:cubicBezTo>
                  <a:cubicBezTo>
                    <a:pt x="662" y="9769"/>
                    <a:pt x="753" y="9747"/>
                    <a:pt x="822" y="9701"/>
                  </a:cubicBezTo>
                  <a:lnTo>
                    <a:pt x="15773" y="1119"/>
                  </a:lnTo>
                  <a:lnTo>
                    <a:pt x="30016" y="9199"/>
                  </a:lnTo>
                  <a:cubicBezTo>
                    <a:pt x="30101" y="9245"/>
                    <a:pt x="30194" y="9268"/>
                    <a:pt x="30285" y="9268"/>
                  </a:cubicBezTo>
                  <a:cubicBezTo>
                    <a:pt x="30463" y="9268"/>
                    <a:pt x="30633" y="9182"/>
                    <a:pt x="30723" y="9016"/>
                  </a:cubicBezTo>
                  <a:cubicBezTo>
                    <a:pt x="30860" y="8765"/>
                    <a:pt x="30769" y="8446"/>
                    <a:pt x="30518" y="8309"/>
                  </a:cubicBezTo>
                  <a:lnTo>
                    <a:pt x="16024" y="69"/>
                  </a:lnTo>
                  <a:cubicBezTo>
                    <a:pt x="15944" y="23"/>
                    <a:pt x="15852" y="0"/>
                    <a:pt x="15761" y="0"/>
                  </a:cubicBezTo>
                  <a:close/>
                </a:path>
              </a:pathLst>
            </a:custGeom>
            <a:solidFill>
              <a:srgbClr val="676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9" name="Google Shape;1743;p41">
              <a:extLst>
                <a:ext uri="{FF2B5EF4-FFF2-40B4-BE49-F238E27FC236}">
                  <a16:creationId xmlns:a16="http://schemas.microsoft.com/office/drawing/2014/main" id="{323B27A3-7EAC-4842-94D6-F54B60B5FBD4}"/>
                </a:ext>
              </a:extLst>
            </p:cNvPr>
            <p:cNvSpPr/>
            <p:nvPr/>
          </p:nvSpPr>
          <p:spPr>
            <a:xfrm>
              <a:off x="7073378" y="4120238"/>
              <a:ext cx="76429" cy="54777"/>
            </a:xfrm>
            <a:custGeom>
              <a:avLst/>
              <a:gdLst/>
              <a:ahLst/>
              <a:cxnLst/>
              <a:rect l="l" t="t" r="r" b="b"/>
              <a:pathLst>
                <a:path w="4430" h="3175" extrusionOk="0">
                  <a:moveTo>
                    <a:pt x="206" y="1"/>
                  </a:moveTo>
                  <a:cubicBezTo>
                    <a:pt x="138" y="366"/>
                    <a:pt x="69" y="731"/>
                    <a:pt x="1" y="1073"/>
                  </a:cubicBezTo>
                  <a:lnTo>
                    <a:pt x="3585" y="3105"/>
                  </a:lnTo>
                  <a:cubicBezTo>
                    <a:pt x="3670" y="3151"/>
                    <a:pt x="3763" y="3174"/>
                    <a:pt x="3854" y="3174"/>
                  </a:cubicBezTo>
                  <a:cubicBezTo>
                    <a:pt x="4032" y="3174"/>
                    <a:pt x="4202" y="3088"/>
                    <a:pt x="4292" y="2922"/>
                  </a:cubicBezTo>
                  <a:cubicBezTo>
                    <a:pt x="4429" y="2671"/>
                    <a:pt x="4338" y="2352"/>
                    <a:pt x="4087" y="2215"/>
                  </a:cubicBezTo>
                  <a:lnTo>
                    <a:pt x="206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0" name="Google Shape;1744;p41">
              <a:extLst>
                <a:ext uri="{FF2B5EF4-FFF2-40B4-BE49-F238E27FC236}">
                  <a16:creationId xmlns:a16="http://schemas.microsoft.com/office/drawing/2014/main" id="{F01D0767-CE59-427B-97A2-68DBC23C80C0}"/>
                </a:ext>
              </a:extLst>
            </p:cNvPr>
            <p:cNvSpPr/>
            <p:nvPr/>
          </p:nvSpPr>
          <p:spPr>
            <a:xfrm>
              <a:off x="6617377" y="4133626"/>
              <a:ext cx="65387" cy="50032"/>
            </a:xfrm>
            <a:custGeom>
              <a:avLst/>
              <a:gdLst/>
              <a:ahLst/>
              <a:cxnLst/>
              <a:rect l="l" t="t" r="r" b="b"/>
              <a:pathLst>
                <a:path w="3790" h="2900" extrusionOk="0">
                  <a:moveTo>
                    <a:pt x="3675" y="1"/>
                  </a:moveTo>
                  <a:lnTo>
                    <a:pt x="320" y="1941"/>
                  </a:lnTo>
                  <a:cubicBezTo>
                    <a:pt x="69" y="2078"/>
                    <a:pt x="0" y="2397"/>
                    <a:pt x="137" y="2625"/>
                  </a:cubicBezTo>
                  <a:cubicBezTo>
                    <a:pt x="228" y="2808"/>
                    <a:pt x="388" y="2899"/>
                    <a:pt x="571" y="2899"/>
                  </a:cubicBezTo>
                  <a:cubicBezTo>
                    <a:pt x="662" y="2899"/>
                    <a:pt x="753" y="2877"/>
                    <a:pt x="822" y="2831"/>
                  </a:cubicBezTo>
                  <a:lnTo>
                    <a:pt x="3789" y="1119"/>
                  </a:lnTo>
                  <a:cubicBezTo>
                    <a:pt x="3744" y="754"/>
                    <a:pt x="3698" y="389"/>
                    <a:pt x="3675" y="1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1" name="Google Shape;1745;p41">
              <a:extLst>
                <a:ext uri="{FF2B5EF4-FFF2-40B4-BE49-F238E27FC236}">
                  <a16:creationId xmlns:a16="http://schemas.microsoft.com/office/drawing/2014/main" id="{2EEF6650-8705-44CD-BD6E-609D4BEA096D}"/>
                </a:ext>
              </a:extLst>
            </p:cNvPr>
            <p:cNvSpPr/>
            <p:nvPr/>
          </p:nvSpPr>
          <p:spPr>
            <a:xfrm>
              <a:off x="6616980" y="3876477"/>
              <a:ext cx="531636" cy="449341"/>
            </a:xfrm>
            <a:custGeom>
              <a:avLst/>
              <a:gdLst/>
              <a:ahLst/>
              <a:cxnLst/>
              <a:rect l="l" t="t" r="r" b="b"/>
              <a:pathLst>
                <a:path w="30815" h="26045" extrusionOk="0">
                  <a:moveTo>
                    <a:pt x="30290" y="1"/>
                  </a:moveTo>
                  <a:cubicBezTo>
                    <a:pt x="30016" y="1"/>
                    <a:pt x="29787" y="229"/>
                    <a:pt x="29787" y="503"/>
                  </a:cubicBezTo>
                  <a:lnTo>
                    <a:pt x="29787" y="16481"/>
                  </a:lnTo>
                  <a:lnTo>
                    <a:pt x="14609" y="24652"/>
                  </a:lnTo>
                  <a:lnTo>
                    <a:pt x="14723" y="9382"/>
                  </a:lnTo>
                  <a:cubicBezTo>
                    <a:pt x="14723" y="9108"/>
                    <a:pt x="14494" y="8857"/>
                    <a:pt x="14221" y="8857"/>
                  </a:cubicBezTo>
                  <a:cubicBezTo>
                    <a:pt x="13924" y="8857"/>
                    <a:pt x="13696" y="9085"/>
                    <a:pt x="13696" y="9382"/>
                  </a:cubicBezTo>
                  <a:lnTo>
                    <a:pt x="13581" y="24606"/>
                  </a:lnTo>
                  <a:lnTo>
                    <a:pt x="1119" y="16983"/>
                  </a:lnTo>
                  <a:lnTo>
                    <a:pt x="1028" y="1370"/>
                  </a:lnTo>
                  <a:cubicBezTo>
                    <a:pt x="1028" y="1096"/>
                    <a:pt x="799" y="868"/>
                    <a:pt x="525" y="868"/>
                  </a:cubicBezTo>
                  <a:cubicBezTo>
                    <a:pt x="229" y="868"/>
                    <a:pt x="0" y="1096"/>
                    <a:pt x="0" y="1370"/>
                  </a:cubicBezTo>
                  <a:lnTo>
                    <a:pt x="92" y="17279"/>
                  </a:lnTo>
                  <a:cubicBezTo>
                    <a:pt x="92" y="17462"/>
                    <a:pt x="183" y="17622"/>
                    <a:pt x="343" y="17713"/>
                  </a:cubicBezTo>
                  <a:lnTo>
                    <a:pt x="13833" y="25953"/>
                  </a:lnTo>
                  <a:cubicBezTo>
                    <a:pt x="13833" y="25953"/>
                    <a:pt x="13833" y="25976"/>
                    <a:pt x="13833" y="25976"/>
                  </a:cubicBezTo>
                  <a:cubicBezTo>
                    <a:pt x="13855" y="25976"/>
                    <a:pt x="13878" y="25999"/>
                    <a:pt x="13924" y="25999"/>
                  </a:cubicBezTo>
                  <a:cubicBezTo>
                    <a:pt x="13924" y="25999"/>
                    <a:pt x="13947" y="26021"/>
                    <a:pt x="13947" y="26021"/>
                  </a:cubicBezTo>
                  <a:cubicBezTo>
                    <a:pt x="13992" y="26021"/>
                    <a:pt x="14038" y="26044"/>
                    <a:pt x="14061" y="26044"/>
                  </a:cubicBezTo>
                  <a:lnTo>
                    <a:pt x="14084" y="26044"/>
                  </a:lnTo>
                  <a:cubicBezTo>
                    <a:pt x="14129" y="26044"/>
                    <a:pt x="14175" y="26044"/>
                    <a:pt x="14221" y="26021"/>
                  </a:cubicBezTo>
                  <a:cubicBezTo>
                    <a:pt x="14243" y="26021"/>
                    <a:pt x="14266" y="25999"/>
                    <a:pt x="14266" y="25999"/>
                  </a:cubicBezTo>
                  <a:cubicBezTo>
                    <a:pt x="14289" y="25999"/>
                    <a:pt x="14312" y="25999"/>
                    <a:pt x="14335" y="25976"/>
                  </a:cubicBezTo>
                  <a:lnTo>
                    <a:pt x="30541" y="17234"/>
                  </a:lnTo>
                  <a:cubicBezTo>
                    <a:pt x="30700" y="17165"/>
                    <a:pt x="30815" y="16983"/>
                    <a:pt x="30815" y="16800"/>
                  </a:cubicBezTo>
                  <a:lnTo>
                    <a:pt x="30815" y="503"/>
                  </a:lnTo>
                  <a:cubicBezTo>
                    <a:pt x="30815" y="229"/>
                    <a:pt x="30586" y="1"/>
                    <a:pt x="30290" y="1"/>
                  </a:cubicBezTo>
                  <a:close/>
                </a:path>
              </a:pathLst>
            </a:custGeom>
            <a:solidFill>
              <a:srgbClr val="676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2" name="Google Shape;1746;p41">
              <a:extLst>
                <a:ext uri="{FF2B5EF4-FFF2-40B4-BE49-F238E27FC236}">
                  <a16:creationId xmlns:a16="http://schemas.microsoft.com/office/drawing/2014/main" id="{320B724E-7890-462D-BEDF-0A371DC721B4}"/>
                </a:ext>
              </a:extLst>
            </p:cNvPr>
            <p:cNvSpPr/>
            <p:nvPr/>
          </p:nvSpPr>
          <p:spPr>
            <a:xfrm>
              <a:off x="6852856" y="4029265"/>
              <a:ext cx="18132" cy="71701"/>
            </a:xfrm>
            <a:custGeom>
              <a:avLst/>
              <a:gdLst/>
              <a:ahLst/>
              <a:cxnLst/>
              <a:rect l="l" t="t" r="r" b="b"/>
              <a:pathLst>
                <a:path w="1051" h="4156" extrusionOk="0">
                  <a:moveTo>
                    <a:pt x="549" y="1"/>
                  </a:moveTo>
                  <a:cubicBezTo>
                    <a:pt x="252" y="1"/>
                    <a:pt x="24" y="229"/>
                    <a:pt x="24" y="526"/>
                  </a:cubicBezTo>
                  <a:lnTo>
                    <a:pt x="1" y="3790"/>
                  </a:lnTo>
                  <a:lnTo>
                    <a:pt x="640" y="4155"/>
                  </a:lnTo>
                  <a:lnTo>
                    <a:pt x="1028" y="3904"/>
                  </a:lnTo>
                  <a:lnTo>
                    <a:pt x="1051" y="526"/>
                  </a:lnTo>
                  <a:cubicBezTo>
                    <a:pt x="1051" y="252"/>
                    <a:pt x="822" y="1"/>
                    <a:pt x="549" y="1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3" name="Google Shape;1747;p41">
              <a:extLst>
                <a:ext uri="{FF2B5EF4-FFF2-40B4-BE49-F238E27FC236}">
                  <a16:creationId xmlns:a16="http://schemas.microsoft.com/office/drawing/2014/main" id="{0DBC366D-9122-42CB-B011-1B58D54DE282}"/>
                </a:ext>
              </a:extLst>
            </p:cNvPr>
            <p:cNvSpPr/>
            <p:nvPr/>
          </p:nvSpPr>
          <p:spPr>
            <a:xfrm>
              <a:off x="6616980" y="3891452"/>
              <a:ext cx="18132" cy="76411"/>
            </a:xfrm>
            <a:custGeom>
              <a:avLst/>
              <a:gdLst/>
              <a:ahLst/>
              <a:cxnLst/>
              <a:rect l="l" t="t" r="r" b="b"/>
              <a:pathLst>
                <a:path w="1051" h="4429" extrusionOk="0">
                  <a:moveTo>
                    <a:pt x="525" y="0"/>
                  </a:moveTo>
                  <a:cubicBezTo>
                    <a:pt x="229" y="0"/>
                    <a:pt x="0" y="228"/>
                    <a:pt x="0" y="502"/>
                  </a:cubicBezTo>
                  <a:lnTo>
                    <a:pt x="23" y="3835"/>
                  </a:lnTo>
                  <a:lnTo>
                    <a:pt x="1050" y="4428"/>
                  </a:lnTo>
                  <a:lnTo>
                    <a:pt x="1028" y="502"/>
                  </a:lnTo>
                  <a:cubicBezTo>
                    <a:pt x="1028" y="228"/>
                    <a:pt x="799" y="0"/>
                    <a:pt x="525" y="0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4" name="Google Shape;1748;p41">
              <a:extLst>
                <a:ext uri="{FF2B5EF4-FFF2-40B4-BE49-F238E27FC236}">
                  <a16:creationId xmlns:a16="http://schemas.microsoft.com/office/drawing/2014/main" id="{AC454903-154A-4CD0-BB6C-8CE85A64435B}"/>
                </a:ext>
              </a:extLst>
            </p:cNvPr>
            <p:cNvSpPr/>
            <p:nvPr/>
          </p:nvSpPr>
          <p:spPr>
            <a:xfrm>
              <a:off x="7130880" y="3876477"/>
              <a:ext cx="17736" cy="58693"/>
            </a:xfrm>
            <a:custGeom>
              <a:avLst/>
              <a:gdLst/>
              <a:ahLst/>
              <a:cxnLst/>
              <a:rect l="l" t="t" r="r" b="b"/>
              <a:pathLst>
                <a:path w="1028" h="3402" extrusionOk="0">
                  <a:moveTo>
                    <a:pt x="503" y="1"/>
                  </a:moveTo>
                  <a:cubicBezTo>
                    <a:pt x="229" y="1"/>
                    <a:pt x="0" y="229"/>
                    <a:pt x="0" y="503"/>
                  </a:cubicBezTo>
                  <a:lnTo>
                    <a:pt x="0" y="3402"/>
                  </a:lnTo>
                  <a:lnTo>
                    <a:pt x="1028" y="2763"/>
                  </a:lnTo>
                  <a:lnTo>
                    <a:pt x="1028" y="503"/>
                  </a:lnTo>
                  <a:cubicBezTo>
                    <a:pt x="1028" y="229"/>
                    <a:pt x="799" y="1"/>
                    <a:pt x="503" y="1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5" name="Google Shape;1749;p41">
              <a:extLst>
                <a:ext uri="{FF2B5EF4-FFF2-40B4-BE49-F238E27FC236}">
                  <a16:creationId xmlns:a16="http://schemas.microsoft.com/office/drawing/2014/main" id="{F8E53371-F0D1-4921-83F4-A2149F7BD5BB}"/>
                </a:ext>
              </a:extLst>
            </p:cNvPr>
            <p:cNvSpPr/>
            <p:nvPr/>
          </p:nvSpPr>
          <p:spPr>
            <a:xfrm>
              <a:off x="6606353" y="3535464"/>
              <a:ext cx="600939" cy="527305"/>
            </a:xfrm>
            <a:custGeom>
              <a:avLst/>
              <a:gdLst/>
              <a:ahLst/>
              <a:cxnLst/>
              <a:rect l="l" t="t" r="r" b="b"/>
              <a:pathLst>
                <a:path w="34832" h="30564" extrusionOk="0">
                  <a:moveTo>
                    <a:pt x="34832" y="0"/>
                  </a:moveTo>
                  <a:lnTo>
                    <a:pt x="15772" y="10249"/>
                  </a:lnTo>
                  <a:lnTo>
                    <a:pt x="12098" y="21456"/>
                  </a:lnTo>
                  <a:lnTo>
                    <a:pt x="0" y="15042"/>
                  </a:lnTo>
                  <a:lnTo>
                    <a:pt x="411" y="22483"/>
                  </a:lnTo>
                  <a:lnTo>
                    <a:pt x="14837" y="30563"/>
                  </a:lnTo>
                  <a:lnTo>
                    <a:pt x="31408" y="21091"/>
                  </a:lnTo>
                  <a:lnTo>
                    <a:pt x="34832" y="0"/>
                  </a:lnTo>
                  <a:close/>
                </a:path>
              </a:pathLst>
            </a:custGeom>
            <a:solidFill>
              <a:srgbClr val="B1B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6" name="Google Shape;1750;p41">
              <a:extLst>
                <a:ext uri="{FF2B5EF4-FFF2-40B4-BE49-F238E27FC236}">
                  <a16:creationId xmlns:a16="http://schemas.microsoft.com/office/drawing/2014/main" id="{AE0AFF8E-88AB-4457-9714-7BFE9BA30F78}"/>
                </a:ext>
              </a:extLst>
            </p:cNvPr>
            <p:cNvSpPr/>
            <p:nvPr/>
          </p:nvSpPr>
          <p:spPr>
            <a:xfrm>
              <a:off x="6862311" y="3717789"/>
              <a:ext cx="21290" cy="336303"/>
            </a:xfrm>
            <a:custGeom>
              <a:avLst/>
              <a:gdLst/>
              <a:ahLst/>
              <a:cxnLst/>
              <a:rect l="l" t="t" r="r" b="b"/>
              <a:pathLst>
                <a:path w="1234" h="19493" extrusionOk="0">
                  <a:moveTo>
                    <a:pt x="1233" y="0"/>
                  </a:moveTo>
                  <a:lnTo>
                    <a:pt x="1233" y="0"/>
                  </a:lnTo>
                  <a:cubicBezTo>
                    <a:pt x="1096" y="1621"/>
                    <a:pt x="959" y="3241"/>
                    <a:pt x="845" y="4862"/>
                  </a:cubicBezTo>
                  <a:lnTo>
                    <a:pt x="526" y="9746"/>
                  </a:lnTo>
                  <a:lnTo>
                    <a:pt x="229" y="14608"/>
                  </a:lnTo>
                  <a:cubicBezTo>
                    <a:pt x="138" y="16252"/>
                    <a:pt x="69" y="17872"/>
                    <a:pt x="1" y="19493"/>
                  </a:cubicBezTo>
                  <a:cubicBezTo>
                    <a:pt x="138" y="17872"/>
                    <a:pt x="252" y="16252"/>
                    <a:pt x="366" y="14631"/>
                  </a:cubicBezTo>
                  <a:lnTo>
                    <a:pt x="708" y="9746"/>
                  </a:lnTo>
                  <a:lnTo>
                    <a:pt x="982" y="4885"/>
                  </a:lnTo>
                  <a:cubicBezTo>
                    <a:pt x="1073" y="3241"/>
                    <a:pt x="1165" y="1621"/>
                    <a:pt x="1233" y="0"/>
                  </a:cubicBezTo>
                  <a:close/>
                </a:path>
              </a:pathLst>
            </a:custGeom>
            <a:solidFill>
              <a:srgbClr val="878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407" name="NO 35">
            <a:hlinkClick r:id="" action="ppaction://media"/>
            <a:extLst>
              <a:ext uri="{FF2B5EF4-FFF2-40B4-BE49-F238E27FC236}">
                <a16:creationId xmlns:a16="http://schemas.microsoft.com/office/drawing/2014/main" id="{1897D348-6CAD-456C-9C77-00D54845281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8600" end="399629.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9277" y="4533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41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800" fill="hold"/>
                                        <p:tgtEl>
                                          <p:spTgt spid="4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800EB-DC7C-476A-9C97-C390B279A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400" dirty="0"/>
              <a:t>ALASAN PENTINGNYA BERTANYA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BD0E4-B912-49B9-8922-1C108B823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396" y="1338953"/>
            <a:ext cx="3378300" cy="1431455"/>
          </a:xfrm>
        </p:spPr>
        <p:txBody>
          <a:bodyPr/>
          <a:lstStyle/>
          <a:p>
            <a:r>
              <a:rPr lang="en-ID" sz="1800" dirty="0" err="1"/>
              <a:t>Jantung</a:t>
            </a:r>
            <a:r>
              <a:rPr lang="en-ID" sz="1800" dirty="0"/>
              <a:t> strategi </a:t>
            </a:r>
            <a:r>
              <a:rPr lang="en-ID" sz="1800" dirty="0" err="1"/>
              <a:t>belajar</a:t>
            </a:r>
            <a:r>
              <a:rPr lang="en-ID" sz="1800" dirty="0"/>
              <a:t> yang </a:t>
            </a:r>
            <a:r>
              <a:rPr lang="en-ID" sz="1800" dirty="0" err="1"/>
              <a:t>efektif</a:t>
            </a:r>
            <a:r>
              <a:rPr lang="en-ID" sz="1800" dirty="0"/>
              <a:t> </a:t>
            </a:r>
            <a:r>
              <a:rPr lang="en-ID" sz="1800" dirty="0" err="1"/>
              <a:t>terletak</a:t>
            </a:r>
            <a:r>
              <a:rPr lang="en-ID" sz="1800" dirty="0"/>
              <a:t> pada </a:t>
            </a:r>
            <a:r>
              <a:rPr lang="en-ID" sz="1800" dirty="0" err="1"/>
              <a:t>pertanyaan</a:t>
            </a:r>
            <a:r>
              <a:rPr lang="en-ID" sz="1800" dirty="0"/>
              <a:t> yang </a:t>
            </a:r>
            <a:r>
              <a:rPr lang="en-ID" sz="1800" dirty="0" err="1"/>
              <a:t>diajukan</a:t>
            </a:r>
            <a:r>
              <a:rPr lang="en-ID" sz="1800" dirty="0"/>
              <a:t> oleh guru.</a:t>
            </a:r>
          </a:p>
          <a:p>
            <a:endParaRPr lang="en-ID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62595B-C880-42D3-9A96-9AD96B2B782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65396" y="3998419"/>
            <a:ext cx="3378300" cy="953681"/>
          </a:xfrm>
        </p:spPr>
        <p:txBody>
          <a:bodyPr/>
          <a:lstStyle/>
          <a:p>
            <a:r>
              <a:rPr lang="en-ID" sz="1800" dirty="0" err="1"/>
              <a:t>Bertanya</a:t>
            </a:r>
            <a:r>
              <a:rPr lang="en-ID" sz="1800" dirty="0"/>
              <a:t> </a:t>
            </a:r>
            <a:r>
              <a:rPr lang="en-ID" sz="1800" dirty="0" err="1"/>
              <a:t>merupakan</a:t>
            </a:r>
            <a:r>
              <a:rPr lang="en-ID" sz="1800" dirty="0"/>
              <a:t> </a:t>
            </a:r>
            <a:r>
              <a:rPr lang="en-ID" sz="1800" dirty="0" err="1"/>
              <a:t>teknik</a:t>
            </a:r>
            <a:r>
              <a:rPr lang="en-ID" sz="1800" dirty="0"/>
              <a:t> yang paling </a:t>
            </a:r>
            <a:r>
              <a:rPr lang="en-ID" sz="1800" dirty="0" err="1"/>
              <a:t>tua</a:t>
            </a:r>
            <a:r>
              <a:rPr lang="en-ID" sz="1800" dirty="0"/>
              <a:t> dan </a:t>
            </a:r>
            <a:r>
              <a:rPr lang="en-ID" sz="1800" dirty="0" err="1"/>
              <a:t>baik</a:t>
            </a:r>
            <a:r>
              <a:rPr lang="en-ID" sz="1800" dirty="0"/>
              <a:t>.</a:t>
            </a:r>
          </a:p>
          <a:p>
            <a:pPr marL="101600" indent="0">
              <a:buNone/>
            </a:pPr>
            <a:endParaRPr lang="en-ID" sz="180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7072788-3224-458A-9858-8878B91BAA4D}"/>
              </a:ext>
            </a:extLst>
          </p:cNvPr>
          <p:cNvSpPr txBox="1">
            <a:spLocks/>
          </p:cNvSpPr>
          <p:nvPr/>
        </p:nvSpPr>
        <p:spPr>
          <a:xfrm>
            <a:off x="146808" y="2732700"/>
            <a:ext cx="3378300" cy="1431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r>
              <a:rPr lang="en-ID" sz="1800" dirty="0" err="1"/>
              <a:t>Metode</a:t>
            </a:r>
            <a:r>
              <a:rPr lang="en-ID" sz="1800" dirty="0"/>
              <a:t> </a:t>
            </a:r>
            <a:r>
              <a:rPr lang="en-ID" sz="1800" dirty="0" err="1"/>
              <a:t>pengajaran</a:t>
            </a:r>
            <a:r>
              <a:rPr lang="en-ID" sz="1800" dirty="0"/>
              <a:t> yang paling </a:t>
            </a:r>
            <a:r>
              <a:rPr lang="en-ID" sz="1800" dirty="0" err="1"/>
              <a:t>banyak</a:t>
            </a:r>
            <a:r>
              <a:rPr lang="en-ID" sz="1800" dirty="0"/>
              <a:t> </a:t>
            </a:r>
            <a:r>
              <a:rPr lang="en-ID" sz="1800" dirty="0" err="1"/>
              <a:t>dipakai</a:t>
            </a:r>
            <a:r>
              <a:rPr lang="en-ID" sz="1800" dirty="0"/>
              <a:t> </a:t>
            </a:r>
            <a:r>
              <a:rPr lang="en-ID" sz="1800" dirty="0" err="1"/>
              <a:t>adalah</a:t>
            </a:r>
            <a:r>
              <a:rPr lang="en-ID" sz="1800" dirty="0"/>
              <a:t> </a:t>
            </a:r>
            <a:r>
              <a:rPr lang="en-ID" sz="1800" dirty="0" err="1"/>
              <a:t>bertanya</a:t>
            </a:r>
            <a:r>
              <a:rPr lang="en-ID" sz="1800" dirty="0"/>
              <a:t>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EF344BF-EBDF-4962-A39D-C60B95E4F465}"/>
              </a:ext>
            </a:extLst>
          </p:cNvPr>
          <p:cNvSpPr txBox="1">
            <a:spLocks/>
          </p:cNvSpPr>
          <p:nvPr/>
        </p:nvSpPr>
        <p:spPr>
          <a:xfrm>
            <a:off x="3443475" y="2732700"/>
            <a:ext cx="3378300" cy="671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r>
              <a:rPr lang="en-ID" sz="1800" dirty="0" err="1"/>
              <a:t>Mengajar</a:t>
            </a:r>
            <a:r>
              <a:rPr lang="en-ID" sz="1800" dirty="0"/>
              <a:t> </a:t>
            </a:r>
            <a:r>
              <a:rPr lang="en-ID" sz="1800" dirty="0" err="1"/>
              <a:t>adalah</a:t>
            </a:r>
            <a:r>
              <a:rPr lang="en-ID" sz="1800" dirty="0"/>
              <a:t> </a:t>
            </a:r>
            <a:r>
              <a:rPr lang="en-ID" sz="1800" dirty="0" err="1"/>
              <a:t>bertanya</a:t>
            </a:r>
            <a:r>
              <a:rPr lang="en-ID" sz="1800" dirty="0"/>
              <a:t>.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1F3ADE0-1C5F-4A3C-89BE-4029E583DCF7}"/>
              </a:ext>
            </a:extLst>
          </p:cNvPr>
          <p:cNvSpPr txBox="1">
            <a:spLocks/>
          </p:cNvSpPr>
          <p:nvPr/>
        </p:nvSpPr>
        <p:spPr>
          <a:xfrm>
            <a:off x="3443475" y="1338953"/>
            <a:ext cx="3378300" cy="1190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r>
              <a:rPr lang="en-ID" sz="1800" dirty="0" err="1"/>
              <a:t>Pertanyaan-pertanyaan</a:t>
            </a:r>
            <a:r>
              <a:rPr lang="en-ID" sz="1800" dirty="0"/>
              <a:t> </a:t>
            </a:r>
            <a:r>
              <a:rPr lang="en-ID" sz="1800" dirty="0" err="1"/>
              <a:t>adalah</a:t>
            </a:r>
            <a:r>
              <a:rPr lang="en-ID" sz="1800" dirty="0"/>
              <a:t> </a:t>
            </a:r>
            <a:r>
              <a:rPr lang="en-ID" sz="1800" dirty="0" err="1"/>
              <a:t>unsur</a:t>
            </a:r>
            <a:r>
              <a:rPr lang="en-ID" sz="1800" dirty="0"/>
              <a:t> </a:t>
            </a:r>
            <a:r>
              <a:rPr lang="en-ID" sz="1800" dirty="0" err="1"/>
              <a:t>utama</a:t>
            </a:r>
            <a:r>
              <a:rPr lang="en-ID" sz="1800" dirty="0"/>
              <a:t> </a:t>
            </a:r>
            <a:r>
              <a:rPr lang="en-ID" sz="1800" dirty="0" err="1"/>
              <a:t>dalam</a:t>
            </a:r>
            <a:r>
              <a:rPr lang="en-ID" sz="1800" dirty="0"/>
              <a:t> strategi </a:t>
            </a:r>
            <a:r>
              <a:rPr lang="en-ID" sz="1800" dirty="0" err="1"/>
              <a:t>pengajaran</a:t>
            </a:r>
            <a:r>
              <a:rPr lang="en-ID" sz="1800" dirty="0"/>
              <a:t>.</a:t>
            </a:r>
          </a:p>
        </p:txBody>
      </p:sp>
      <p:sp>
        <p:nvSpPr>
          <p:cNvPr id="230" name="Google Shape;192;p12">
            <a:extLst>
              <a:ext uri="{FF2B5EF4-FFF2-40B4-BE49-F238E27FC236}">
                <a16:creationId xmlns:a16="http://schemas.microsoft.com/office/drawing/2014/main" id="{7EE4730C-8097-46C0-893D-3DEEFE7D97C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E947F98-2EE6-4CCF-B3BE-3326BD40D8C7}"/>
              </a:ext>
            </a:extLst>
          </p:cNvPr>
          <p:cNvGrpSpPr/>
          <p:nvPr/>
        </p:nvGrpSpPr>
        <p:grpSpPr>
          <a:xfrm flipH="1">
            <a:off x="6789794" y="1478390"/>
            <a:ext cx="2973309" cy="3251864"/>
            <a:chOff x="3375158" y="797628"/>
            <a:chExt cx="2393674" cy="2829237"/>
          </a:xfrm>
        </p:grpSpPr>
        <p:grpSp>
          <p:nvGrpSpPr>
            <p:cNvPr id="271" name="Google Shape;606;p43">
              <a:extLst>
                <a:ext uri="{FF2B5EF4-FFF2-40B4-BE49-F238E27FC236}">
                  <a16:creationId xmlns:a16="http://schemas.microsoft.com/office/drawing/2014/main" id="{6A89D372-D5D4-42A0-A11D-26D4632E6DF5}"/>
                </a:ext>
              </a:extLst>
            </p:cNvPr>
            <p:cNvGrpSpPr/>
            <p:nvPr/>
          </p:nvGrpSpPr>
          <p:grpSpPr>
            <a:xfrm>
              <a:off x="4205694" y="797628"/>
              <a:ext cx="1563138" cy="2829237"/>
              <a:chOff x="1202250" y="3716300"/>
              <a:chExt cx="438100" cy="792946"/>
            </a:xfrm>
          </p:grpSpPr>
          <p:sp>
            <p:nvSpPr>
              <p:cNvPr id="286" name="Google Shape;607;p43">
                <a:extLst>
                  <a:ext uri="{FF2B5EF4-FFF2-40B4-BE49-F238E27FC236}">
                    <a16:creationId xmlns:a16="http://schemas.microsoft.com/office/drawing/2014/main" id="{BD91CEF6-9AAA-4CCD-8225-D18FDE56AF57}"/>
                  </a:ext>
                </a:extLst>
              </p:cNvPr>
              <p:cNvSpPr/>
              <p:nvPr/>
            </p:nvSpPr>
            <p:spPr>
              <a:xfrm>
                <a:off x="1356425" y="3831275"/>
                <a:ext cx="58400" cy="60225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409" extrusionOk="0">
                    <a:moveTo>
                      <a:pt x="1" y="0"/>
                    </a:moveTo>
                    <a:cubicBezTo>
                      <a:pt x="1" y="0"/>
                      <a:pt x="201" y="1075"/>
                      <a:pt x="38" y="1987"/>
                    </a:cubicBezTo>
                    <a:cubicBezTo>
                      <a:pt x="88" y="2190"/>
                      <a:pt x="572" y="2408"/>
                      <a:pt x="1118" y="2408"/>
                    </a:cubicBezTo>
                    <a:cubicBezTo>
                      <a:pt x="1545" y="2408"/>
                      <a:pt x="2011" y="2275"/>
                      <a:pt x="2336" y="1898"/>
                    </a:cubicBezTo>
                    <a:cubicBezTo>
                      <a:pt x="2328" y="1779"/>
                      <a:pt x="2314" y="1668"/>
                      <a:pt x="2291" y="1557"/>
                    </a:cubicBezTo>
                    <a:cubicBezTo>
                      <a:pt x="2247" y="1260"/>
                      <a:pt x="2225" y="964"/>
                      <a:pt x="2210" y="660"/>
                    </a:cubicBezTo>
                    <a:cubicBezTo>
                      <a:pt x="2210" y="601"/>
                      <a:pt x="2202" y="541"/>
                      <a:pt x="2202" y="47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5E4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608;p43">
                <a:extLst>
                  <a:ext uri="{FF2B5EF4-FFF2-40B4-BE49-F238E27FC236}">
                    <a16:creationId xmlns:a16="http://schemas.microsoft.com/office/drawing/2014/main" id="{45509E56-C5E0-4024-9485-BDE6F892AC80}"/>
                  </a:ext>
                </a:extLst>
              </p:cNvPr>
              <p:cNvSpPr/>
              <p:nvPr/>
            </p:nvSpPr>
            <p:spPr>
              <a:xfrm>
                <a:off x="1363475" y="3841825"/>
                <a:ext cx="50250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1143" extrusionOk="0">
                    <a:moveTo>
                      <a:pt x="1" y="1"/>
                    </a:moveTo>
                    <a:cubicBezTo>
                      <a:pt x="1" y="1"/>
                      <a:pt x="868" y="1046"/>
                      <a:pt x="2009" y="1142"/>
                    </a:cubicBezTo>
                    <a:cubicBezTo>
                      <a:pt x="1965" y="846"/>
                      <a:pt x="1943" y="549"/>
                      <a:pt x="1928" y="25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F241C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609;p43">
                <a:extLst>
                  <a:ext uri="{FF2B5EF4-FFF2-40B4-BE49-F238E27FC236}">
                    <a16:creationId xmlns:a16="http://schemas.microsoft.com/office/drawing/2014/main" id="{B36989CA-7EF5-44A6-A538-51F414A4F29B}"/>
                  </a:ext>
                </a:extLst>
              </p:cNvPr>
              <p:cNvSpPr/>
              <p:nvPr/>
            </p:nvSpPr>
            <p:spPr>
              <a:xfrm>
                <a:off x="1342550" y="3743600"/>
                <a:ext cx="91175" cy="110325"/>
              </a:xfrm>
              <a:custGeom>
                <a:avLst/>
                <a:gdLst/>
                <a:ahLst/>
                <a:cxnLst/>
                <a:rect l="l" t="t" r="r" b="b"/>
                <a:pathLst>
                  <a:path w="3647" h="4413" extrusionOk="0">
                    <a:moveTo>
                      <a:pt x="1729" y="1"/>
                    </a:moveTo>
                    <a:cubicBezTo>
                      <a:pt x="1197" y="1"/>
                      <a:pt x="675" y="196"/>
                      <a:pt x="363" y="661"/>
                    </a:cubicBezTo>
                    <a:cubicBezTo>
                      <a:pt x="363" y="661"/>
                      <a:pt x="0" y="1306"/>
                      <a:pt x="178" y="2388"/>
                    </a:cubicBezTo>
                    <a:cubicBezTo>
                      <a:pt x="356" y="3470"/>
                      <a:pt x="334" y="3307"/>
                      <a:pt x="549" y="3685"/>
                    </a:cubicBezTo>
                    <a:cubicBezTo>
                      <a:pt x="774" y="4075"/>
                      <a:pt x="1684" y="4413"/>
                      <a:pt x="2367" y="4413"/>
                    </a:cubicBezTo>
                    <a:cubicBezTo>
                      <a:pt x="2604" y="4413"/>
                      <a:pt x="2814" y="4372"/>
                      <a:pt x="2958" y="4278"/>
                    </a:cubicBezTo>
                    <a:cubicBezTo>
                      <a:pt x="3291" y="4056"/>
                      <a:pt x="3565" y="3670"/>
                      <a:pt x="3632" y="2899"/>
                    </a:cubicBezTo>
                    <a:cubicBezTo>
                      <a:pt x="3632" y="2892"/>
                      <a:pt x="3632" y="2892"/>
                      <a:pt x="3632" y="2885"/>
                    </a:cubicBezTo>
                    <a:cubicBezTo>
                      <a:pt x="3632" y="2840"/>
                      <a:pt x="3639" y="2796"/>
                      <a:pt x="3639" y="2751"/>
                    </a:cubicBezTo>
                    <a:cubicBezTo>
                      <a:pt x="3647" y="2670"/>
                      <a:pt x="3647" y="2596"/>
                      <a:pt x="3647" y="2521"/>
                    </a:cubicBezTo>
                    <a:lnTo>
                      <a:pt x="3647" y="2470"/>
                    </a:lnTo>
                    <a:lnTo>
                      <a:pt x="3647" y="2336"/>
                    </a:lnTo>
                    <a:cubicBezTo>
                      <a:pt x="3647" y="2292"/>
                      <a:pt x="3639" y="2232"/>
                      <a:pt x="3639" y="2188"/>
                    </a:cubicBezTo>
                    <a:cubicBezTo>
                      <a:pt x="3543" y="1439"/>
                      <a:pt x="3462" y="587"/>
                      <a:pt x="2713" y="224"/>
                    </a:cubicBezTo>
                    <a:cubicBezTo>
                      <a:pt x="2417" y="81"/>
                      <a:pt x="2071" y="1"/>
                      <a:pt x="1729" y="1"/>
                    </a:cubicBezTo>
                    <a:close/>
                  </a:path>
                </a:pathLst>
              </a:custGeom>
              <a:solidFill>
                <a:srgbClr val="A05E4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610;p43">
                <a:extLst>
                  <a:ext uri="{FF2B5EF4-FFF2-40B4-BE49-F238E27FC236}">
                    <a16:creationId xmlns:a16="http://schemas.microsoft.com/office/drawing/2014/main" id="{46159359-1061-43BD-8807-D49E43CBDCF2}"/>
                  </a:ext>
                </a:extLst>
              </p:cNvPr>
              <p:cNvSpPr/>
              <p:nvPr/>
            </p:nvSpPr>
            <p:spPr>
              <a:xfrm>
                <a:off x="1390525" y="3823475"/>
                <a:ext cx="1920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768" h="285" extrusionOk="0">
                    <a:moveTo>
                      <a:pt x="60" y="1"/>
                    </a:moveTo>
                    <a:cubicBezTo>
                      <a:pt x="45" y="1"/>
                      <a:pt x="30" y="8"/>
                      <a:pt x="23" y="16"/>
                    </a:cubicBezTo>
                    <a:cubicBezTo>
                      <a:pt x="1" y="31"/>
                      <a:pt x="1" y="60"/>
                      <a:pt x="23" y="82"/>
                    </a:cubicBezTo>
                    <a:cubicBezTo>
                      <a:pt x="180" y="254"/>
                      <a:pt x="414" y="285"/>
                      <a:pt x="565" y="285"/>
                    </a:cubicBezTo>
                    <a:cubicBezTo>
                      <a:pt x="649" y="285"/>
                      <a:pt x="707" y="275"/>
                      <a:pt x="712" y="275"/>
                    </a:cubicBezTo>
                    <a:cubicBezTo>
                      <a:pt x="767" y="268"/>
                      <a:pt x="759" y="185"/>
                      <a:pt x="710" y="185"/>
                    </a:cubicBezTo>
                    <a:cubicBezTo>
                      <a:pt x="706" y="185"/>
                      <a:pt x="702" y="185"/>
                      <a:pt x="698" y="186"/>
                    </a:cubicBezTo>
                    <a:cubicBezTo>
                      <a:pt x="698" y="186"/>
                      <a:pt x="652" y="193"/>
                      <a:pt x="584" y="193"/>
                    </a:cubicBezTo>
                    <a:cubicBezTo>
                      <a:pt x="451" y="193"/>
                      <a:pt x="232" y="167"/>
                      <a:pt x="90" y="16"/>
                    </a:cubicBezTo>
                    <a:cubicBezTo>
                      <a:pt x="82" y="8"/>
                      <a:pt x="68" y="1"/>
                      <a:pt x="60" y="1"/>
                    </a:cubicBezTo>
                    <a:close/>
                  </a:path>
                </a:pathLst>
              </a:custGeom>
              <a:solidFill>
                <a:srgbClr val="2F241C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611;p43">
                <a:extLst>
                  <a:ext uri="{FF2B5EF4-FFF2-40B4-BE49-F238E27FC236}">
                    <a16:creationId xmlns:a16="http://schemas.microsoft.com/office/drawing/2014/main" id="{1D641A45-55FB-4E79-90F7-472928AD6989}"/>
                  </a:ext>
                </a:extLst>
              </p:cNvPr>
              <p:cNvSpPr/>
              <p:nvPr/>
            </p:nvSpPr>
            <p:spPr>
              <a:xfrm>
                <a:off x="1401600" y="3790325"/>
                <a:ext cx="11925" cy="25225"/>
              </a:xfrm>
              <a:custGeom>
                <a:avLst/>
                <a:gdLst/>
                <a:ahLst/>
                <a:cxnLst/>
                <a:rect l="l" t="t" r="r" b="b"/>
                <a:pathLst>
                  <a:path w="477" h="1009" extrusionOk="0">
                    <a:moveTo>
                      <a:pt x="60" y="1"/>
                    </a:moveTo>
                    <a:cubicBezTo>
                      <a:pt x="31" y="1"/>
                      <a:pt x="1" y="23"/>
                      <a:pt x="10" y="59"/>
                    </a:cubicBezTo>
                    <a:cubicBezTo>
                      <a:pt x="10" y="82"/>
                      <a:pt x="166" y="608"/>
                      <a:pt x="351" y="801"/>
                    </a:cubicBezTo>
                    <a:cubicBezTo>
                      <a:pt x="299" y="867"/>
                      <a:pt x="218" y="904"/>
                      <a:pt x="136" y="904"/>
                    </a:cubicBezTo>
                    <a:cubicBezTo>
                      <a:pt x="106" y="904"/>
                      <a:pt x="84" y="927"/>
                      <a:pt x="84" y="956"/>
                    </a:cubicBezTo>
                    <a:cubicBezTo>
                      <a:pt x="84" y="986"/>
                      <a:pt x="106" y="1008"/>
                      <a:pt x="136" y="1008"/>
                    </a:cubicBezTo>
                    <a:cubicBezTo>
                      <a:pt x="166" y="1008"/>
                      <a:pt x="188" y="1001"/>
                      <a:pt x="218" y="1001"/>
                    </a:cubicBezTo>
                    <a:cubicBezTo>
                      <a:pt x="321" y="971"/>
                      <a:pt x="403" y="912"/>
                      <a:pt x="462" y="823"/>
                    </a:cubicBezTo>
                    <a:cubicBezTo>
                      <a:pt x="477" y="801"/>
                      <a:pt x="470" y="771"/>
                      <a:pt x="455" y="756"/>
                    </a:cubicBezTo>
                    <a:cubicBezTo>
                      <a:pt x="306" y="645"/>
                      <a:pt x="151" y="193"/>
                      <a:pt x="106" y="30"/>
                    </a:cubicBezTo>
                    <a:cubicBezTo>
                      <a:pt x="98" y="10"/>
                      <a:pt x="79" y="1"/>
                      <a:pt x="60" y="1"/>
                    </a:cubicBezTo>
                    <a:close/>
                  </a:path>
                </a:pathLst>
              </a:custGeom>
              <a:solidFill>
                <a:srgbClr val="2F241C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612;p43">
                <a:extLst>
                  <a:ext uri="{FF2B5EF4-FFF2-40B4-BE49-F238E27FC236}">
                    <a16:creationId xmlns:a16="http://schemas.microsoft.com/office/drawing/2014/main" id="{2B5AF43D-8E63-46F4-B8C5-7D9A0490AF1F}"/>
                  </a:ext>
                </a:extLst>
              </p:cNvPr>
              <p:cNvSpPr/>
              <p:nvPr/>
            </p:nvSpPr>
            <p:spPr>
              <a:xfrm>
                <a:off x="1420375" y="3805325"/>
                <a:ext cx="13350" cy="10700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28" extrusionOk="0">
                    <a:moveTo>
                      <a:pt x="497" y="1"/>
                    </a:moveTo>
                    <a:cubicBezTo>
                      <a:pt x="215" y="38"/>
                      <a:pt x="0" y="149"/>
                      <a:pt x="8" y="267"/>
                    </a:cubicBezTo>
                    <a:cubicBezTo>
                      <a:pt x="21" y="364"/>
                      <a:pt x="191" y="427"/>
                      <a:pt x="416" y="427"/>
                    </a:cubicBezTo>
                    <a:cubicBezTo>
                      <a:pt x="449" y="427"/>
                      <a:pt x="484" y="426"/>
                      <a:pt x="519" y="423"/>
                    </a:cubicBezTo>
                    <a:cubicBezTo>
                      <a:pt x="519" y="379"/>
                      <a:pt x="526" y="327"/>
                      <a:pt x="526" y="290"/>
                    </a:cubicBezTo>
                    <a:cubicBezTo>
                      <a:pt x="534" y="208"/>
                      <a:pt x="534" y="127"/>
                      <a:pt x="534" y="52"/>
                    </a:cubicBezTo>
                    <a:lnTo>
                      <a:pt x="534" y="1"/>
                    </a:lnTo>
                    <a:close/>
                  </a:path>
                </a:pathLst>
              </a:custGeom>
              <a:solidFill>
                <a:srgbClr val="2F241C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613;p43">
                <a:extLst>
                  <a:ext uri="{FF2B5EF4-FFF2-40B4-BE49-F238E27FC236}">
                    <a16:creationId xmlns:a16="http://schemas.microsoft.com/office/drawing/2014/main" id="{62EDBB36-0D5F-46B4-BC29-74474FC9D584}"/>
                  </a:ext>
                </a:extLst>
              </p:cNvPr>
              <p:cNvSpPr/>
              <p:nvPr/>
            </p:nvSpPr>
            <p:spPr>
              <a:xfrm>
                <a:off x="1364950" y="3810350"/>
                <a:ext cx="26350" cy="10800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432" extrusionOk="0">
                    <a:moveTo>
                      <a:pt x="637" y="0"/>
                    </a:moveTo>
                    <a:cubicBezTo>
                      <a:pt x="594" y="0"/>
                      <a:pt x="550" y="2"/>
                      <a:pt x="505" y="7"/>
                    </a:cubicBezTo>
                    <a:cubicBezTo>
                      <a:pt x="223" y="37"/>
                      <a:pt x="1" y="155"/>
                      <a:pt x="16" y="274"/>
                    </a:cubicBezTo>
                    <a:cubicBezTo>
                      <a:pt x="28" y="365"/>
                      <a:pt x="191" y="432"/>
                      <a:pt x="405" y="432"/>
                    </a:cubicBezTo>
                    <a:cubicBezTo>
                      <a:pt x="451" y="432"/>
                      <a:pt x="500" y="429"/>
                      <a:pt x="549" y="422"/>
                    </a:cubicBezTo>
                    <a:cubicBezTo>
                      <a:pt x="831" y="385"/>
                      <a:pt x="1053" y="266"/>
                      <a:pt x="1039" y="155"/>
                    </a:cubicBezTo>
                    <a:cubicBezTo>
                      <a:pt x="1026" y="62"/>
                      <a:pt x="857" y="0"/>
                      <a:pt x="637" y="0"/>
                    </a:cubicBezTo>
                    <a:close/>
                  </a:path>
                </a:pathLst>
              </a:custGeom>
              <a:solidFill>
                <a:srgbClr val="2F241C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614;p43">
                <a:extLst>
                  <a:ext uri="{FF2B5EF4-FFF2-40B4-BE49-F238E27FC236}">
                    <a16:creationId xmlns:a16="http://schemas.microsoft.com/office/drawing/2014/main" id="{FE6C664B-480C-4362-902E-6DB3BE54B08F}"/>
                  </a:ext>
                </a:extLst>
              </p:cNvPr>
              <p:cNvSpPr/>
              <p:nvPr/>
            </p:nvSpPr>
            <p:spPr>
              <a:xfrm>
                <a:off x="1375250" y="3777250"/>
                <a:ext cx="18275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358" extrusionOk="0">
                    <a:moveTo>
                      <a:pt x="501" y="1"/>
                    </a:moveTo>
                    <a:cubicBezTo>
                      <a:pt x="350" y="1"/>
                      <a:pt x="200" y="60"/>
                      <a:pt x="93" y="167"/>
                    </a:cubicBezTo>
                    <a:cubicBezTo>
                      <a:pt x="0" y="260"/>
                      <a:pt x="36" y="357"/>
                      <a:pt x="130" y="357"/>
                    </a:cubicBezTo>
                    <a:cubicBezTo>
                      <a:pt x="163" y="357"/>
                      <a:pt x="204" y="345"/>
                      <a:pt x="249" y="316"/>
                    </a:cubicBezTo>
                    <a:cubicBezTo>
                      <a:pt x="345" y="249"/>
                      <a:pt x="464" y="204"/>
                      <a:pt x="582" y="197"/>
                    </a:cubicBezTo>
                    <a:cubicBezTo>
                      <a:pt x="589" y="198"/>
                      <a:pt x="595" y="199"/>
                      <a:pt x="601" y="199"/>
                    </a:cubicBezTo>
                    <a:cubicBezTo>
                      <a:pt x="704" y="199"/>
                      <a:pt x="731" y="33"/>
                      <a:pt x="612" y="12"/>
                    </a:cubicBezTo>
                    <a:cubicBezTo>
                      <a:pt x="575" y="4"/>
                      <a:pt x="538" y="1"/>
                      <a:pt x="501" y="1"/>
                    </a:cubicBezTo>
                    <a:close/>
                  </a:path>
                </a:pathLst>
              </a:custGeom>
              <a:solidFill>
                <a:srgbClr val="2F241C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615;p43">
                <a:extLst>
                  <a:ext uri="{FF2B5EF4-FFF2-40B4-BE49-F238E27FC236}">
                    <a16:creationId xmlns:a16="http://schemas.microsoft.com/office/drawing/2014/main" id="{305D00E9-7B8C-4902-8A21-70B413664B4B}"/>
                  </a:ext>
                </a:extLst>
              </p:cNvPr>
              <p:cNvSpPr/>
              <p:nvPr/>
            </p:nvSpPr>
            <p:spPr>
              <a:xfrm>
                <a:off x="1413875" y="3773225"/>
                <a:ext cx="18525" cy="8475"/>
              </a:xfrm>
              <a:custGeom>
                <a:avLst/>
                <a:gdLst/>
                <a:ahLst/>
                <a:cxnLst/>
                <a:rect l="l" t="t" r="r" b="b"/>
                <a:pathLst>
                  <a:path w="741" h="339" extrusionOk="0">
                    <a:moveTo>
                      <a:pt x="254" y="0"/>
                    </a:moveTo>
                    <a:cubicBezTo>
                      <a:pt x="207" y="0"/>
                      <a:pt x="159" y="6"/>
                      <a:pt x="112" y="17"/>
                    </a:cubicBezTo>
                    <a:cubicBezTo>
                      <a:pt x="0" y="45"/>
                      <a:pt x="27" y="204"/>
                      <a:pt x="135" y="204"/>
                    </a:cubicBezTo>
                    <a:cubicBezTo>
                      <a:pt x="142" y="204"/>
                      <a:pt x="149" y="204"/>
                      <a:pt x="156" y="202"/>
                    </a:cubicBezTo>
                    <a:cubicBezTo>
                      <a:pt x="275" y="202"/>
                      <a:pt x="394" y="239"/>
                      <a:pt x="490" y="306"/>
                    </a:cubicBezTo>
                    <a:cubicBezTo>
                      <a:pt x="531" y="329"/>
                      <a:pt x="569" y="338"/>
                      <a:pt x="600" y="338"/>
                    </a:cubicBezTo>
                    <a:cubicBezTo>
                      <a:pt x="703" y="338"/>
                      <a:pt x="741" y="234"/>
                      <a:pt x="638" y="143"/>
                    </a:cubicBezTo>
                    <a:cubicBezTo>
                      <a:pt x="533" y="49"/>
                      <a:pt x="395" y="0"/>
                      <a:pt x="254" y="0"/>
                    </a:cubicBezTo>
                    <a:close/>
                  </a:path>
                </a:pathLst>
              </a:custGeom>
              <a:solidFill>
                <a:srgbClr val="2F241C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616;p43">
                <a:extLst>
                  <a:ext uri="{FF2B5EF4-FFF2-40B4-BE49-F238E27FC236}">
                    <a16:creationId xmlns:a16="http://schemas.microsoft.com/office/drawing/2014/main" id="{E4698910-7868-4355-AF61-AE350B1BE481}"/>
                  </a:ext>
                </a:extLst>
              </p:cNvPr>
              <p:cNvSpPr/>
              <p:nvPr/>
            </p:nvSpPr>
            <p:spPr>
              <a:xfrm>
                <a:off x="1325475" y="3793225"/>
                <a:ext cx="30425" cy="3990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1596" extrusionOk="0">
                    <a:moveTo>
                      <a:pt x="663" y="1"/>
                    </a:moveTo>
                    <a:cubicBezTo>
                      <a:pt x="579" y="1"/>
                      <a:pt x="486" y="24"/>
                      <a:pt x="387" y="84"/>
                    </a:cubicBezTo>
                    <a:cubicBezTo>
                      <a:pt x="1" y="314"/>
                      <a:pt x="301" y="1596"/>
                      <a:pt x="1006" y="1596"/>
                    </a:cubicBezTo>
                    <a:cubicBezTo>
                      <a:pt x="1072" y="1596"/>
                      <a:pt x="1143" y="1584"/>
                      <a:pt x="1217" y="1559"/>
                    </a:cubicBezTo>
                    <a:lnTo>
                      <a:pt x="1106" y="232"/>
                    </a:lnTo>
                    <a:cubicBezTo>
                      <a:pt x="1106" y="232"/>
                      <a:pt x="930" y="1"/>
                      <a:pt x="663" y="1"/>
                    </a:cubicBezTo>
                    <a:close/>
                  </a:path>
                </a:pathLst>
              </a:custGeom>
              <a:solidFill>
                <a:srgbClr val="A05E4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617;p43">
                <a:extLst>
                  <a:ext uri="{FF2B5EF4-FFF2-40B4-BE49-F238E27FC236}">
                    <a16:creationId xmlns:a16="http://schemas.microsoft.com/office/drawing/2014/main" id="{FED06802-D117-466C-A5CE-D8DA878CCDAD}"/>
                  </a:ext>
                </a:extLst>
              </p:cNvPr>
              <p:cNvSpPr/>
              <p:nvPr/>
            </p:nvSpPr>
            <p:spPr>
              <a:xfrm>
                <a:off x="1334575" y="3805700"/>
                <a:ext cx="16525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661" h="534" extrusionOk="0">
                    <a:moveTo>
                      <a:pt x="60" y="0"/>
                    </a:moveTo>
                    <a:cubicBezTo>
                      <a:pt x="8" y="0"/>
                      <a:pt x="0" y="82"/>
                      <a:pt x="52" y="82"/>
                    </a:cubicBezTo>
                    <a:cubicBezTo>
                      <a:pt x="156" y="89"/>
                      <a:pt x="252" y="126"/>
                      <a:pt x="334" y="193"/>
                    </a:cubicBezTo>
                    <a:cubicBezTo>
                      <a:pt x="260" y="282"/>
                      <a:pt x="193" y="364"/>
                      <a:pt x="193" y="364"/>
                    </a:cubicBezTo>
                    <a:cubicBezTo>
                      <a:pt x="178" y="378"/>
                      <a:pt x="186" y="408"/>
                      <a:pt x="200" y="423"/>
                    </a:cubicBezTo>
                    <a:cubicBezTo>
                      <a:pt x="215" y="430"/>
                      <a:pt x="223" y="430"/>
                      <a:pt x="238" y="430"/>
                    </a:cubicBezTo>
                    <a:cubicBezTo>
                      <a:pt x="245" y="430"/>
                      <a:pt x="252" y="423"/>
                      <a:pt x="260" y="415"/>
                    </a:cubicBezTo>
                    <a:cubicBezTo>
                      <a:pt x="260" y="408"/>
                      <a:pt x="319" y="334"/>
                      <a:pt x="401" y="245"/>
                    </a:cubicBezTo>
                    <a:cubicBezTo>
                      <a:pt x="475" y="319"/>
                      <a:pt x="534" y="408"/>
                      <a:pt x="578" y="504"/>
                    </a:cubicBezTo>
                    <a:cubicBezTo>
                      <a:pt x="586" y="519"/>
                      <a:pt x="601" y="534"/>
                      <a:pt x="623" y="534"/>
                    </a:cubicBezTo>
                    <a:lnTo>
                      <a:pt x="630" y="534"/>
                    </a:lnTo>
                    <a:cubicBezTo>
                      <a:pt x="653" y="519"/>
                      <a:pt x="660" y="497"/>
                      <a:pt x="653" y="475"/>
                    </a:cubicBezTo>
                    <a:cubicBezTo>
                      <a:pt x="645" y="460"/>
                      <a:pt x="467" y="30"/>
                      <a:pt x="60" y="0"/>
                    </a:cubicBezTo>
                    <a:close/>
                  </a:path>
                </a:pathLst>
              </a:custGeom>
              <a:solidFill>
                <a:srgbClr val="2F241C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618;p43">
                <a:extLst>
                  <a:ext uri="{FF2B5EF4-FFF2-40B4-BE49-F238E27FC236}">
                    <a16:creationId xmlns:a16="http://schemas.microsoft.com/office/drawing/2014/main" id="{88C73E80-06AB-4FB6-B77C-83BB08867300}"/>
                  </a:ext>
                </a:extLst>
              </p:cNvPr>
              <p:cNvSpPr/>
              <p:nvPr/>
            </p:nvSpPr>
            <p:spPr>
              <a:xfrm>
                <a:off x="1388300" y="3795500"/>
                <a:ext cx="5600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24" h="372" extrusionOk="0">
                    <a:moveTo>
                      <a:pt x="105" y="0"/>
                    </a:moveTo>
                    <a:cubicBezTo>
                      <a:pt x="103" y="0"/>
                      <a:pt x="100" y="0"/>
                      <a:pt x="97" y="1"/>
                    </a:cubicBezTo>
                    <a:cubicBezTo>
                      <a:pt x="38" y="8"/>
                      <a:pt x="1" y="90"/>
                      <a:pt x="8" y="193"/>
                    </a:cubicBezTo>
                    <a:cubicBezTo>
                      <a:pt x="16" y="297"/>
                      <a:pt x="75" y="371"/>
                      <a:pt x="134" y="371"/>
                    </a:cubicBezTo>
                    <a:cubicBezTo>
                      <a:pt x="194" y="364"/>
                      <a:pt x="223" y="275"/>
                      <a:pt x="216" y="171"/>
                    </a:cubicBezTo>
                    <a:cubicBezTo>
                      <a:pt x="216" y="72"/>
                      <a:pt x="162" y="0"/>
                      <a:pt x="105" y="0"/>
                    </a:cubicBezTo>
                    <a:close/>
                  </a:path>
                </a:pathLst>
              </a:custGeom>
              <a:solidFill>
                <a:srgbClr val="2F241C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619;p43">
                <a:extLst>
                  <a:ext uri="{FF2B5EF4-FFF2-40B4-BE49-F238E27FC236}">
                    <a16:creationId xmlns:a16="http://schemas.microsoft.com/office/drawing/2014/main" id="{18B8A9FF-36F2-43B6-830F-6566182D6BA3}"/>
                  </a:ext>
                </a:extLst>
              </p:cNvPr>
              <p:cNvSpPr/>
              <p:nvPr/>
            </p:nvSpPr>
            <p:spPr>
              <a:xfrm>
                <a:off x="1416850" y="3793275"/>
                <a:ext cx="577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231" h="365" extrusionOk="0">
                    <a:moveTo>
                      <a:pt x="105" y="0"/>
                    </a:moveTo>
                    <a:cubicBezTo>
                      <a:pt x="102" y="0"/>
                      <a:pt x="99" y="0"/>
                      <a:pt x="97" y="1"/>
                    </a:cubicBezTo>
                    <a:cubicBezTo>
                      <a:pt x="37" y="1"/>
                      <a:pt x="0" y="90"/>
                      <a:pt x="15" y="193"/>
                    </a:cubicBezTo>
                    <a:cubicBezTo>
                      <a:pt x="22" y="292"/>
                      <a:pt x="70" y="364"/>
                      <a:pt x="126" y="364"/>
                    </a:cubicBezTo>
                    <a:cubicBezTo>
                      <a:pt x="128" y="364"/>
                      <a:pt x="131" y="364"/>
                      <a:pt x="134" y="364"/>
                    </a:cubicBezTo>
                    <a:cubicBezTo>
                      <a:pt x="193" y="364"/>
                      <a:pt x="230" y="275"/>
                      <a:pt x="223" y="171"/>
                    </a:cubicBezTo>
                    <a:cubicBezTo>
                      <a:pt x="216" y="72"/>
                      <a:pt x="161" y="0"/>
                      <a:pt x="105" y="0"/>
                    </a:cubicBezTo>
                    <a:close/>
                  </a:path>
                </a:pathLst>
              </a:custGeom>
              <a:solidFill>
                <a:srgbClr val="2F241C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620;p43">
                <a:extLst>
                  <a:ext uri="{FF2B5EF4-FFF2-40B4-BE49-F238E27FC236}">
                    <a16:creationId xmlns:a16="http://schemas.microsoft.com/office/drawing/2014/main" id="{536C4CE9-D392-46AF-A4D9-CFC7BD98B0EB}"/>
                  </a:ext>
                </a:extLst>
              </p:cNvPr>
              <p:cNvSpPr/>
              <p:nvPr/>
            </p:nvSpPr>
            <p:spPr>
              <a:xfrm>
                <a:off x="1341975" y="3753625"/>
                <a:ext cx="27275" cy="5950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2380" extrusionOk="0">
                    <a:moveTo>
                      <a:pt x="1090" y="0"/>
                    </a:moveTo>
                    <a:lnTo>
                      <a:pt x="201" y="8"/>
                    </a:lnTo>
                    <a:cubicBezTo>
                      <a:pt x="68" y="253"/>
                      <a:pt x="1" y="527"/>
                      <a:pt x="30" y="808"/>
                    </a:cubicBezTo>
                    <a:lnTo>
                      <a:pt x="186" y="2380"/>
                    </a:lnTo>
                    <a:cubicBezTo>
                      <a:pt x="1068" y="2224"/>
                      <a:pt x="1090" y="1"/>
                      <a:pt x="1090" y="0"/>
                    </a:cubicBezTo>
                    <a:close/>
                  </a:path>
                </a:pathLst>
              </a:custGeom>
              <a:solidFill>
                <a:srgbClr val="7F5044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621;p43">
                <a:extLst>
                  <a:ext uri="{FF2B5EF4-FFF2-40B4-BE49-F238E27FC236}">
                    <a16:creationId xmlns:a16="http://schemas.microsoft.com/office/drawing/2014/main" id="{7FAE7011-6179-4683-B125-4D0E7096FEE0}"/>
                  </a:ext>
                </a:extLst>
              </p:cNvPr>
              <p:cNvSpPr/>
              <p:nvPr/>
            </p:nvSpPr>
            <p:spPr>
              <a:xfrm>
                <a:off x="1333125" y="3716300"/>
                <a:ext cx="102275" cy="47175"/>
              </a:xfrm>
              <a:custGeom>
                <a:avLst/>
                <a:gdLst/>
                <a:ahLst/>
                <a:cxnLst/>
                <a:rect l="l" t="t" r="r" b="b"/>
                <a:pathLst>
                  <a:path w="4091" h="1887" extrusionOk="0">
                    <a:moveTo>
                      <a:pt x="2241" y="0"/>
                    </a:moveTo>
                    <a:cubicBezTo>
                      <a:pt x="2230" y="0"/>
                      <a:pt x="2219" y="1"/>
                      <a:pt x="2208" y="4"/>
                    </a:cubicBezTo>
                    <a:cubicBezTo>
                      <a:pt x="2126" y="11"/>
                      <a:pt x="2097" y="85"/>
                      <a:pt x="2008" y="93"/>
                    </a:cubicBezTo>
                    <a:cubicBezTo>
                      <a:pt x="2008" y="93"/>
                      <a:pt x="1727" y="122"/>
                      <a:pt x="1778" y="159"/>
                    </a:cubicBezTo>
                    <a:lnTo>
                      <a:pt x="1778" y="159"/>
                    </a:lnTo>
                    <a:cubicBezTo>
                      <a:pt x="1728" y="123"/>
                      <a:pt x="1670" y="106"/>
                      <a:pt x="1614" y="106"/>
                    </a:cubicBezTo>
                    <a:cubicBezTo>
                      <a:pt x="1521" y="106"/>
                      <a:pt x="1431" y="153"/>
                      <a:pt x="1385" y="241"/>
                    </a:cubicBezTo>
                    <a:cubicBezTo>
                      <a:pt x="1373" y="187"/>
                      <a:pt x="1328" y="153"/>
                      <a:pt x="1276" y="153"/>
                    </a:cubicBezTo>
                    <a:cubicBezTo>
                      <a:pt x="1263" y="153"/>
                      <a:pt x="1250" y="155"/>
                      <a:pt x="1237" y="159"/>
                    </a:cubicBezTo>
                    <a:cubicBezTo>
                      <a:pt x="1178" y="174"/>
                      <a:pt x="1118" y="211"/>
                      <a:pt x="1081" y="263"/>
                    </a:cubicBezTo>
                    <a:cubicBezTo>
                      <a:pt x="1040" y="216"/>
                      <a:pt x="986" y="195"/>
                      <a:pt x="932" y="195"/>
                    </a:cubicBezTo>
                    <a:cubicBezTo>
                      <a:pt x="842" y="195"/>
                      <a:pt x="754" y="257"/>
                      <a:pt x="740" y="359"/>
                    </a:cubicBezTo>
                    <a:cubicBezTo>
                      <a:pt x="707" y="337"/>
                      <a:pt x="670" y="327"/>
                      <a:pt x="634" y="327"/>
                    </a:cubicBezTo>
                    <a:cubicBezTo>
                      <a:pt x="551" y="327"/>
                      <a:pt x="472" y="382"/>
                      <a:pt x="451" y="471"/>
                    </a:cubicBezTo>
                    <a:cubicBezTo>
                      <a:pt x="443" y="468"/>
                      <a:pt x="435" y="467"/>
                      <a:pt x="427" y="467"/>
                    </a:cubicBezTo>
                    <a:cubicBezTo>
                      <a:pt x="382" y="467"/>
                      <a:pt x="337" y="501"/>
                      <a:pt x="318" y="545"/>
                    </a:cubicBezTo>
                    <a:cubicBezTo>
                      <a:pt x="296" y="597"/>
                      <a:pt x="296" y="656"/>
                      <a:pt x="310" y="715"/>
                    </a:cubicBezTo>
                    <a:cubicBezTo>
                      <a:pt x="297" y="712"/>
                      <a:pt x="285" y="711"/>
                      <a:pt x="273" y="711"/>
                    </a:cubicBezTo>
                    <a:cubicBezTo>
                      <a:pt x="143" y="711"/>
                      <a:pt x="84" y="886"/>
                      <a:pt x="199" y="967"/>
                    </a:cubicBezTo>
                    <a:cubicBezTo>
                      <a:pt x="140" y="1004"/>
                      <a:pt x="88" y="1064"/>
                      <a:pt x="66" y="1138"/>
                    </a:cubicBezTo>
                    <a:cubicBezTo>
                      <a:pt x="44" y="1212"/>
                      <a:pt x="81" y="1286"/>
                      <a:pt x="155" y="1323"/>
                    </a:cubicBezTo>
                    <a:cubicBezTo>
                      <a:pt x="88" y="1330"/>
                      <a:pt x="36" y="1375"/>
                      <a:pt x="29" y="1442"/>
                    </a:cubicBezTo>
                    <a:cubicBezTo>
                      <a:pt x="14" y="1501"/>
                      <a:pt x="44" y="1568"/>
                      <a:pt x="103" y="1597"/>
                    </a:cubicBezTo>
                    <a:cubicBezTo>
                      <a:pt x="100" y="1597"/>
                      <a:pt x="97" y="1597"/>
                      <a:pt x="95" y="1597"/>
                    </a:cubicBezTo>
                    <a:cubicBezTo>
                      <a:pt x="39" y="1597"/>
                      <a:pt x="0" y="1666"/>
                      <a:pt x="21" y="1716"/>
                    </a:cubicBezTo>
                    <a:cubicBezTo>
                      <a:pt x="44" y="1768"/>
                      <a:pt x="95" y="1797"/>
                      <a:pt x="155" y="1805"/>
                    </a:cubicBezTo>
                    <a:cubicBezTo>
                      <a:pt x="176" y="1810"/>
                      <a:pt x="198" y="1813"/>
                      <a:pt x="220" y="1813"/>
                    </a:cubicBezTo>
                    <a:cubicBezTo>
                      <a:pt x="260" y="1813"/>
                      <a:pt x="302" y="1804"/>
                      <a:pt x="340" y="1790"/>
                    </a:cubicBezTo>
                    <a:lnTo>
                      <a:pt x="340" y="1790"/>
                    </a:lnTo>
                    <a:cubicBezTo>
                      <a:pt x="333" y="1849"/>
                      <a:pt x="407" y="1886"/>
                      <a:pt x="466" y="1886"/>
                    </a:cubicBezTo>
                    <a:cubicBezTo>
                      <a:pt x="525" y="1886"/>
                      <a:pt x="577" y="1864"/>
                      <a:pt x="644" y="1864"/>
                    </a:cubicBezTo>
                    <a:lnTo>
                      <a:pt x="718" y="1864"/>
                    </a:lnTo>
                    <a:cubicBezTo>
                      <a:pt x="777" y="1849"/>
                      <a:pt x="807" y="1783"/>
                      <a:pt x="829" y="1723"/>
                    </a:cubicBezTo>
                    <a:cubicBezTo>
                      <a:pt x="862" y="1763"/>
                      <a:pt x="906" y="1782"/>
                      <a:pt x="950" y="1782"/>
                    </a:cubicBezTo>
                    <a:cubicBezTo>
                      <a:pt x="1005" y="1782"/>
                      <a:pt x="1060" y="1751"/>
                      <a:pt x="1089" y="1694"/>
                    </a:cubicBezTo>
                    <a:cubicBezTo>
                      <a:pt x="1133" y="1727"/>
                      <a:pt x="1184" y="1742"/>
                      <a:pt x="1235" y="1742"/>
                    </a:cubicBezTo>
                    <a:cubicBezTo>
                      <a:pt x="1320" y="1742"/>
                      <a:pt x="1403" y="1698"/>
                      <a:pt x="1444" y="1620"/>
                    </a:cubicBezTo>
                    <a:cubicBezTo>
                      <a:pt x="1477" y="1658"/>
                      <a:pt x="1526" y="1680"/>
                      <a:pt x="1574" y="1680"/>
                    </a:cubicBezTo>
                    <a:cubicBezTo>
                      <a:pt x="1590" y="1680"/>
                      <a:pt x="1607" y="1677"/>
                      <a:pt x="1622" y="1671"/>
                    </a:cubicBezTo>
                    <a:cubicBezTo>
                      <a:pt x="1689" y="1649"/>
                      <a:pt x="1748" y="1612"/>
                      <a:pt x="1793" y="1560"/>
                    </a:cubicBezTo>
                    <a:cubicBezTo>
                      <a:pt x="1819" y="1615"/>
                      <a:pt x="1869" y="1641"/>
                      <a:pt x="1918" y="1641"/>
                    </a:cubicBezTo>
                    <a:cubicBezTo>
                      <a:pt x="1983" y="1641"/>
                      <a:pt x="2047" y="1598"/>
                      <a:pt x="2060" y="1523"/>
                    </a:cubicBezTo>
                    <a:cubicBezTo>
                      <a:pt x="2073" y="1577"/>
                      <a:pt x="2124" y="1613"/>
                      <a:pt x="2178" y="1613"/>
                    </a:cubicBezTo>
                    <a:cubicBezTo>
                      <a:pt x="2183" y="1613"/>
                      <a:pt x="2188" y="1613"/>
                      <a:pt x="2193" y="1612"/>
                    </a:cubicBezTo>
                    <a:cubicBezTo>
                      <a:pt x="2252" y="1605"/>
                      <a:pt x="2304" y="1560"/>
                      <a:pt x="2334" y="1508"/>
                    </a:cubicBezTo>
                    <a:cubicBezTo>
                      <a:pt x="2360" y="1549"/>
                      <a:pt x="2399" y="1566"/>
                      <a:pt x="2438" y="1566"/>
                    </a:cubicBezTo>
                    <a:cubicBezTo>
                      <a:pt x="2499" y="1566"/>
                      <a:pt x="2559" y="1522"/>
                      <a:pt x="2564" y="1449"/>
                    </a:cubicBezTo>
                    <a:cubicBezTo>
                      <a:pt x="2591" y="1504"/>
                      <a:pt x="2647" y="1532"/>
                      <a:pt x="2703" y="1532"/>
                    </a:cubicBezTo>
                    <a:cubicBezTo>
                      <a:pt x="2753" y="1532"/>
                      <a:pt x="2803" y="1509"/>
                      <a:pt x="2831" y="1464"/>
                    </a:cubicBezTo>
                    <a:cubicBezTo>
                      <a:pt x="2871" y="1488"/>
                      <a:pt x="2915" y="1499"/>
                      <a:pt x="2958" y="1499"/>
                    </a:cubicBezTo>
                    <a:cubicBezTo>
                      <a:pt x="3035" y="1499"/>
                      <a:pt x="3109" y="1463"/>
                      <a:pt x="3157" y="1397"/>
                    </a:cubicBezTo>
                    <a:cubicBezTo>
                      <a:pt x="3193" y="1482"/>
                      <a:pt x="3271" y="1525"/>
                      <a:pt x="3350" y="1525"/>
                    </a:cubicBezTo>
                    <a:cubicBezTo>
                      <a:pt x="3417" y="1525"/>
                      <a:pt x="3483" y="1495"/>
                      <a:pt x="3527" y="1434"/>
                    </a:cubicBezTo>
                    <a:cubicBezTo>
                      <a:pt x="3545" y="1504"/>
                      <a:pt x="3603" y="1537"/>
                      <a:pt x="3661" y="1537"/>
                    </a:cubicBezTo>
                    <a:cubicBezTo>
                      <a:pt x="3727" y="1537"/>
                      <a:pt x="3794" y="1495"/>
                      <a:pt x="3802" y="1412"/>
                    </a:cubicBezTo>
                    <a:cubicBezTo>
                      <a:pt x="3816" y="1437"/>
                      <a:pt x="3837" y="1447"/>
                      <a:pt x="3860" y="1447"/>
                    </a:cubicBezTo>
                    <a:cubicBezTo>
                      <a:pt x="3939" y="1447"/>
                      <a:pt x="4036" y="1323"/>
                      <a:pt x="3950" y="1271"/>
                    </a:cubicBezTo>
                    <a:lnTo>
                      <a:pt x="3950" y="1271"/>
                    </a:lnTo>
                    <a:cubicBezTo>
                      <a:pt x="3958" y="1274"/>
                      <a:pt x="3966" y="1275"/>
                      <a:pt x="3974" y="1275"/>
                    </a:cubicBezTo>
                    <a:cubicBezTo>
                      <a:pt x="4030" y="1275"/>
                      <a:pt x="4076" y="1211"/>
                      <a:pt x="4076" y="1153"/>
                    </a:cubicBezTo>
                    <a:cubicBezTo>
                      <a:pt x="4061" y="1086"/>
                      <a:pt x="4031" y="1027"/>
                      <a:pt x="3979" y="975"/>
                    </a:cubicBezTo>
                    <a:cubicBezTo>
                      <a:pt x="4054" y="952"/>
                      <a:pt x="4091" y="871"/>
                      <a:pt x="4054" y="804"/>
                    </a:cubicBezTo>
                    <a:cubicBezTo>
                      <a:pt x="4020" y="744"/>
                      <a:pt x="3968" y="701"/>
                      <a:pt x="3903" y="677"/>
                    </a:cubicBezTo>
                    <a:lnTo>
                      <a:pt x="3903" y="677"/>
                    </a:lnTo>
                    <a:cubicBezTo>
                      <a:pt x="3929" y="677"/>
                      <a:pt x="3957" y="648"/>
                      <a:pt x="3957" y="619"/>
                    </a:cubicBezTo>
                    <a:cubicBezTo>
                      <a:pt x="3950" y="582"/>
                      <a:pt x="3928" y="552"/>
                      <a:pt x="3898" y="530"/>
                    </a:cubicBezTo>
                    <a:cubicBezTo>
                      <a:pt x="3846" y="493"/>
                      <a:pt x="3794" y="463"/>
                      <a:pt x="3742" y="441"/>
                    </a:cubicBezTo>
                    <a:cubicBezTo>
                      <a:pt x="3786" y="347"/>
                      <a:pt x="3711" y="257"/>
                      <a:pt x="3627" y="257"/>
                    </a:cubicBezTo>
                    <a:cubicBezTo>
                      <a:pt x="3599" y="257"/>
                      <a:pt x="3569" y="268"/>
                      <a:pt x="3542" y="293"/>
                    </a:cubicBezTo>
                    <a:cubicBezTo>
                      <a:pt x="3587" y="241"/>
                      <a:pt x="3564" y="152"/>
                      <a:pt x="3498" y="130"/>
                    </a:cubicBezTo>
                    <a:cubicBezTo>
                      <a:pt x="3477" y="123"/>
                      <a:pt x="3456" y="119"/>
                      <a:pt x="3434" y="119"/>
                    </a:cubicBezTo>
                    <a:cubicBezTo>
                      <a:pt x="3386" y="119"/>
                      <a:pt x="3338" y="136"/>
                      <a:pt x="3297" y="167"/>
                    </a:cubicBezTo>
                    <a:cubicBezTo>
                      <a:pt x="3256" y="97"/>
                      <a:pt x="3188" y="63"/>
                      <a:pt x="3120" y="63"/>
                    </a:cubicBezTo>
                    <a:cubicBezTo>
                      <a:pt x="3043" y="63"/>
                      <a:pt x="2966" y="106"/>
                      <a:pt x="2927" y="189"/>
                    </a:cubicBezTo>
                    <a:cubicBezTo>
                      <a:pt x="2927" y="122"/>
                      <a:pt x="2882" y="70"/>
                      <a:pt x="2823" y="63"/>
                    </a:cubicBezTo>
                    <a:cubicBezTo>
                      <a:pt x="2819" y="62"/>
                      <a:pt x="2814" y="62"/>
                      <a:pt x="2810" y="62"/>
                    </a:cubicBezTo>
                    <a:cubicBezTo>
                      <a:pt x="2756" y="62"/>
                      <a:pt x="2711" y="104"/>
                      <a:pt x="2697" y="159"/>
                    </a:cubicBezTo>
                    <a:cubicBezTo>
                      <a:pt x="2712" y="93"/>
                      <a:pt x="2623" y="18"/>
                      <a:pt x="2571" y="11"/>
                    </a:cubicBezTo>
                    <a:cubicBezTo>
                      <a:pt x="2566" y="11"/>
                      <a:pt x="2560" y="10"/>
                      <a:pt x="2555" y="10"/>
                    </a:cubicBezTo>
                    <a:cubicBezTo>
                      <a:pt x="2490" y="10"/>
                      <a:pt x="2448" y="51"/>
                      <a:pt x="2393" y="93"/>
                    </a:cubicBezTo>
                    <a:cubicBezTo>
                      <a:pt x="2362" y="36"/>
                      <a:pt x="2303" y="0"/>
                      <a:pt x="2241" y="0"/>
                    </a:cubicBezTo>
                    <a:close/>
                  </a:path>
                </a:pathLst>
              </a:custGeom>
              <a:solidFill>
                <a:srgbClr val="15191C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622;p43">
                <a:extLst>
                  <a:ext uri="{FF2B5EF4-FFF2-40B4-BE49-F238E27FC236}">
                    <a16:creationId xmlns:a16="http://schemas.microsoft.com/office/drawing/2014/main" id="{5D03AD25-DD66-4C6B-A9C5-8D3F1BE094C5}"/>
                  </a:ext>
                </a:extLst>
              </p:cNvPr>
              <p:cNvSpPr/>
              <p:nvPr/>
            </p:nvSpPr>
            <p:spPr>
              <a:xfrm>
                <a:off x="1406475" y="4153150"/>
                <a:ext cx="32450" cy="120475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4819" extrusionOk="0">
                    <a:moveTo>
                      <a:pt x="749" y="0"/>
                    </a:moveTo>
                    <a:lnTo>
                      <a:pt x="749" y="0"/>
                    </a:lnTo>
                    <a:cubicBezTo>
                      <a:pt x="616" y="15"/>
                      <a:pt x="482" y="22"/>
                      <a:pt x="349" y="30"/>
                    </a:cubicBezTo>
                    <a:cubicBezTo>
                      <a:pt x="230" y="37"/>
                      <a:pt x="111" y="52"/>
                      <a:pt x="0" y="52"/>
                    </a:cubicBezTo>
                    <a:cubicBezTo>
                      <a:pt x="23" y="245"/>
                      <a:pt x="252" y="2009"/>
                      <a:pt x="252" y="4818"/>
                    </a:cubicBezTo>
                    <a:cubicBezTo>
                      <a:pt x="1297" y="4403"/>
                      <a:pt x="749" y="0"/>
                      <a:pt x="749" y="0"/>
                    </a:cubicBezTo>
                    <a:close/>
                  </a:path>
                </a:pathLst>
              </a:custGeom>
              <a:solidFill>
                <a:srgbClr val="68BBA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623;p43">
                <a:extLst>
                  <a:ext uri="{FF2B5EF4-FFF2-40B4-BE49-F238E27FC236}">
                    <a16:creationId xmlns:a16="http://schemas.microsoft.com/office/drawing/2014/main" id="{B9666979-A2EC-4D26-BD00-888A0979F81D}"/>
                  </a:ext>
                </a:extLst>
              </p:cNvPr>
              <p:cNvSpPr/>
              <p:nvPr/>
            </p:nvSpPr>
            <p:spPr>
              <a:xfrm>
                <a:off x="1410639" y="4134975"/>
                <a:ext cx="161746" cy="374271"/>
              </a:xfrm>
              <a:custGeom>
                <a:avLst/>
                <a:gdLst>
                  <a:gd name="connsiteX0" fmla="*/ 6490 w 8778"/>
                  <a:gd name="connsiteY0" fmla="*/ 0 h 10254"/>
                  <a:gd name="connsiteX1" fmla="*/ 719 w 8778"/>
                  <a:gd name="connsiteY1" fmla="*/ 349 h 10254"/>
                  <a:gd name="connsiteX2" fmla="*/ 0 w 8778"/>
                  <a:gd name="connsiteY2" fmla="*/ 2665 h 10254"/>
                  <a:gd name="connsiteX3" fmla="*/ 0 w 8778"/>
                  <a:gd name="connsiteY3" fmla="*/ 2993 h 10254"/>
                  <a:gd name="connsiteX4" fmla="*/ 2114 w 8778"/>
                  <a:gd name="connsiteY4" fmla="*/ 9890 h 10254"/>
                  <a:gd name="connsiteX5" fmla="*/ 2896 w 8778"/>
                  <a:gd name="connsiteY5" fmla="*/ 9933 h 10254"/>
                  <a:gd name="connsiteX6" fmla="*/ 5429 w 8778"/>
                  <a:gd name="connsiteY6" fmla="*/ 5448 h 10254"/>
                  <a:gd name="connsiteX7" fmla="*/ 7103 w 8778"/>
                  <a:gd name="connsiteY7" fmla="*/ 9933 h 10254"/>
                  <a:gd name="connsiteX8" fmla="*/ 7325 w 8778"/>
                  <a:gd name="connsiteY8" fmla="*/ 9890 h 10254"/>
                  <a:gd name="connsiteX9" fmla="*/ 6500 w 8778"/>
                  <a:gd name="connsiteY9" fmla="*/ 4 h 10254"/>
                  <a:gd name="connsiteX10" fmla="*/ 6490 w 8778"/>
                  <a:gd name="connsiteY10" fmla="*/ 0 h 10254"/>
                  <a:gd name="connsiteX0" fmla="*/ 7393 w 10000"/>
                  <a:gd name="connsiteY0" fmla="*/ 0 h 9687"/>
                  <a:gd name="connsiteX1" fmla="*/ 819 w 10000"/>
                  <a:gd name="connsiteY1" fmla="*/ 340 h 9687"/>
                  <a:gd name="connsiteX2" fmla="*/ 0 w 10000"/>
                  <a:gd name="connsiteY2" fmla="*/ 2599 h 9687"/>
                  <a:gd name="connsiteX3" fmla="*/ 0 w 10000"/>
                  <a:gd name="connsiteY3" fmla="*/ 2919 h 9687"/>
                  <a:gd name="connsiteX4" fmla="*/ 2408 w 10000"/>
                  <a:gd name="connsiteY4" fmla="*/ 9645 h 9687"/>
                  <a:gd name="connsiteX5" fmla="*/ 3161 w 10000"/>
                  <a:gd name="connsiteY5" fmla="*/ 6153 h 9687"/>
                  <a:gd name="connsiteX6" fmla="*/ 6185 w 10000"/>
                  <a:gd name="connsiteY6" fmla="*/ 5313 h 9687"/>
                  <a:gd name="connsiteX7" fmla="*/ 8092 w 10000"/>
                  <a:gd name="connsiteY7" fmla="*/ 9687 h 9687"/>
                  <a:gd name="connsiteX8" fmla="*/ 8345 w 10000"/>
                  <a:gd name="connsiteY8" fmla="*/ 9645 h 9687"/>
                  <a:gd name="connsiteX9" fmla="*/ 7405 w 10000"/>
                  <a:gd name="connsiteY9" fmla="*/ 4 h 9687"/>
                  <a:gd name="connsiteX10" fmla="*/ 7393 w 10000"/>
                  <a:gd name="connsiteY10" fmla="*/ 0 h 9687"/>
                  <a:gd name="connsiteX0" fmla="*/ 7591 w 10198"/>
                  <a:gd name="connsiteY0" fmla="*/ 0 h 10000"/>
                  <a:gd name="connsiteX1" fmla="*/ 1017 w 10198"/>
                  <a:gd name="connsiteY1" fmla="*/ 351 h 10000"/>
                  <a:gd name="connsiteX2" fmla="*/ 198 w 10198"/>
                  <a:gd name="connsiteY2" fmla="*/ 2683 h 10000"/>
                  <a:gd name="connsiteX3" fmla="*/ 198 w 10198"/>
                  <a:gd name="connsiteY3" fmla="*/ 3013 h 10000"/>
                  <a:gd name="connsiteX4" fmla="*/ 2882 w 10198"/>
                  <a:gd name="connsiteY4" fmla="*/ 5419 h 10000"/>
                  <a:gd name="connsiteX5" fmla="*/ 3359 w 10198"/>
                  <a:gd name="connsiteY5" fmla="*/ 6352 h 10000"/>
                  <a:gd name="connsiteX6" fmla="*/ 6383 w 10198"/>
                  <a:gd name="connsiteY6" fmla="*/ 5485 h 10000"/>
                  <a:gd name="connsiteX7" fmla="*/ 8290 w 10198"/>
                  <a:gd name="connsiteY7" fmla="*/ 10000 h 10000"/>
                  <a:gd name="connsiteX8" fmla="*/ 8543 w 10198"/>
                  <a:gd name="connsiteY8" fmla="*/ 9957 h 10000"/>
                  <a:gd name="connsiteX9" fmla="*/ 7603 w 10198"/>
                  <a:gd name="connsiteY9" fmla="*/ 4 h 10000"/>
                  <a:gd name="connsiteX10" fmla="*/ 7591 w 10198"/>
                  <a:gd name="connsiteY10" fmla="*/ 0 h 10000"/>
                  <a:gd name="connsiteX0" fmla="*/ 7591 w 10198"/>
                  <a:gd name="connsiteY0" fmla="*/ 0 h 10000"/>
                  <a:gd name="connsiteX1" fmla="*/ 1017 w 10198"/>
                  <a:gd name="connsiteY1" fmla="*/ 351 h 10000"/>
                  <a:gd name="connsiteX2" fmla="*/ 198 w 10198"/>
                  <a:gd name="connsiteY2" fmla="*/ 2683 h 10000"/>
                  <a:gd name="connsiteX3" fmla="*/ 198 w 10198"/>
                  <a:gd name="connsiteY3" fmla="*/ 3013 h 10000"/>
                  <a:gd name="connsiteX4" fmla="*/ 2882 w 10198"/>
                  <a:gd name="connsiteY4" fmla="*/ 5419 h 10000"/>
                  <a:gd name="connsiteX5" fmla="*/ 3359 w 10198"/>
                  <a:gd name="connsiteY5" fmla="*/ 6352 h 10000"/>
                  <a:gd name="connsiteX6" fmla="*/ 6383 w 10198"/>
                  <a:gd name="connsiteY6" fmla="*/ 5485 h 10000"/>
                  <a:gd name="connsiteX7" fmla="*/ 8290 w 10198"/>
                  <a:gd name="connsiteY7" fmla="*/ 10000 h 10000"/>
                  <a:gd name="connsiteX8" fmla="*/ 8543 w 10198"/>
                  <a:gd name="connsiteY8" fmla="*/ 9957 h 10000"/>
                  <a:gd name="connsiteX9" fmla="*/ 7603 w 10198"/>
                  <a:gd name="connsiteY9" fmla="*/ 4 h 10000"/>
                  <a:gd name="connsiteX10" fmla="*/ 7591 w 10198"/>
                  <a:gd name="connsiteY10" fmla="*/ 0 h 10000"/>
                  <a:gd name="connsiteX0" fmla="*/ 7591 w 10198"/>
                  <a:gd name="connsiteY0" fmla="*/ 0 h 10000"/>
                  <a:gd name="connsiteX1" fmla="*/ 1017 w 10198"/>
                  <a:gd name="connsiteY1" fmla="*/ 351 h 10000"/>
                  <a:gd name="connsiteX2" fmla="*/ 198 w 10198"/>
                  <a:gd name="connsiteY2" fmla="*/ 2683 h 10000"/>
                  <a:gd name="connsiteX3" fmla="*/ 198 w 10198"/>
                  <a:gd name="connsiteY3" fmla="*/ 3013 h 10000"/>
                  <a:gd name="connsiteX4" fmla="*/ 2882 w 10198"/>
                  <a:gd name="connsiteY4" fmla="*/ 5419 h 10000"/>
                  <a:gd name="connsiteX5" fmla="*/ 4603 w 10198"/>
                  <a:gd name="connsiteY5" fmla="*/ 5551 h 10000"/>
                  <a:gd name="connsiteX6" fmla="*/ 6383 w 10198"/>
                  <a:gd name="connsiteY6" fmla="*/ 5485 h 10000"/>
                  <a:gd name="connsiteX7" fmla="*/ 8290 w 10198"/>
                  <a:gd name="connsiteY7" fmla="*/ 10000 h 10000"/>
                  <a:gd name="connsiteX8" fmla="*/ 8543 w 10198"/>
                  <a:gd name="connsiteY8" fmla="*/ 9957 h 10000"/>
                  <a:gd name="connsiteX9" fmla="*/ 7603 w 10198"/>
                  <a:gd name="connsiteY9" fmla="*/ 4 h 10000"/>
                  <a:gd name="connsiteX10" fmla="*/ 7591 w 10198"/>
                  <a:gd name="connsiteY10" fmla="*/ 0 h 10000"/>
                  <a:gd name="connsiteX0" fmla="*/ 7591 w 10198"/>
                  <a:gd name="connsiteY0" fmla="*/ 0 h 10000"/>
                  <a:gd name="connsiteX1" fmla="*/ 1017 w 10198"/>
                  <a:gd name="connsiteY1" fmla="*/ 351 h 10000"/>
                  <a:gd name="connsiteX2" fmla="*/ 198 w 10198"/>
                  <a:gd name="connsiteY2" fmla="*/ 2683 h 10000"/>
                  <a:gd name="connsiteX3" fmla="*/ 198 w 10198"/>
                  <a:gd name="connsiteY3" fmla="*/ 3013 h 10000"/>
                  <a:gd name="connsiteX4" fmla="*/ 2882 w 10198"/>
                  <a:gd name="connsiteY4" fmla="*/ 5419 h 10000"/>
                  <a:gd name="connsiteX5" fmla="*/ 4465 w 10198"/>
                  <a:gd name="connsiteY5" fmla="*/ 6886 h 10000"/>
                  <a:gd name="connsiteX6" fmla="*/ 6383 w 10198"/>
                  <a:gd name="connsiteY6" fmla="*/ 5485 h 10000"/>
                  <a:gd name="connsiteX7" fmla="*/ 8290 w 10198"/>
                  <a:gd name="connsiteY7" fmla="*/ 10000 h 10000"/>
                  <a:gd name="connsiteX8" fmla="*/ 8543 w 10198"/>
                  <a:gd name="connsiteY8" fmla="*/ 9957 h 10000"/>
                  <a:gd name="connsiteX9" fmla="*/ 7603 w 10198"/>
                  <a:gd name="connsiteY9" fmla="*/ 4 h 10000"/>
                  <a:gd name="connsiteX10" fmla="*/ 7591 w 10198"/>
                  <a:gd name="connsiteY10" fmla="*/ 0 h 10000"/>
                  <a:gd name="connsiteX0" fmla="*/ 7521 w 10128"/>
                  <a:gd name="connsiteY0" fmla="*/ 0 h 10000"/>
                  <a:gd name="connsiteX1" fmla="*/ 947 w 10128"/>
                  <a:gd name="connsiteY1" fmla="*/ 351 h 10000"/>
                  <a:gd name="connsiteX2" fmla="*/ 128 w 10128"/>
                  <a:gd name="connsiteY2" fmla="*/ 2683 h 10000"/>
                  <a:gd name="connsiteX3" fmla="*/ 128 w 10128"/>
                  <a:gd name="connsiteY3" fmla="*/ 3013 h 10000"/>
                  <a:gd name="connsiteX4" fmla="*/ 1845 w 10128"/>
                  <a:gd name="connsiteY4" fmla="*/ 6442 h 10000"/>
                  <a:gd name="connsiteX5" fmla="*/ 4395 w 10128"/>
                  <a:gd name="connsiteY5" fmla="*/ 6886 h 10000"/>
                  <a:gd name="connsiteX6" fmla="*/ 6313 w 10128"/>
                  <a:gd name="connsiteY6" fmla="*/ 5485 h 10000"/>
                  <a:gd name="connsiteX7" fmla="*/ 8220 w 10128"/>
                  <a:gd name="connsiteY7" fmla="*/ 10000 h 10000"/>
                  <a:gd name="connsiteX8" fmla="*/ 8473 w 10128"/>
                  <a:gd name="connsiteY8" fmla="*/ 9957 h 10000"/>
                  <a:gd name="connsiteX9" fmla="*/ 7533 w 10128"/>
                  <a:gd name="connsiteY9" fmla="*/ 4 h 10000"/>
                  <a:gd name="connsiteX10" fmla="*/ 7521 w 10128"/>
                  <a:gd name="connsiteY10" fmla="*/ 0 h 10000"/>
                  <a:gd name="connsiteX0" fmla="*/ 7521 w 10128"/>
                  <a:gd name="connsiteY0" fmla="*/ 0 h 10000"/>
                  <a:gd name="connsiteX1" fmla="*/ 947 w 10128"/>
                  <a:gd name="connsiteY1" fmla="*/ 351 h 10000"/>
                  <a:gd name="connsiteX2" fmla="*/ 128 w 10128"/>
                  <a:gd name="connsiteY2" fmla="*/ 2683 h 10000"/>
                  <a:gd name="connsiteX3" fmla="*/ 128 w 10128"/>
                  <a:gd name="connsiteY3" fmla="*/ 3013 h 10000"/>
                  <a:gd name="connsiteX4" fmla="*/ 1845 w 10128"/>
                  <a:gd name="connsiteY4" fmla="*/ 6442 h 10000"/>
                  <a:gd name="connsiteX5" fmla="*/ 4395 w 10128"/>
                  <a:gd name="connsiteY5" fmla="*/ 6886 h 10000"/>
                  <a:gd name="connsiteX6" fmla="*/ 6313 w 10128"/>
                  <a:gd name="connsiteY6" fmla="*/ 5485 h 10000"/>
                  <a:gd name="connsiteX7" fmla="*/ 8220 w 10128"/>
                  <a:gd name="connsiteY7" fmla="*/ 10000 h 10000"/>
                  <a:gd name="connsiteX8" fmla="*/ 8473 w 10128"/>
                  <a:gd name="connsiteY8" fmla="*/ 9957 h 10000"/>
                  <a:gd name="connsiteX9" fmla="*/ 7533 w 10128"/>
                  <a:gd name="connsiteY9" fmla="*/ 4 h 10000"/>
                  <a:gd name="connsiteX10" fmla="*/ 7521 w 10128"/>
                  <a:gd name="connsiteY10" fmla="*/ 0 h 10000"/>
                  <a:gd name="connsiteX0" fmla="*/ 7521 w 10037"/>
                  <a:gd name="connsiteY0" fmla="*/ 0 h 10000"/>
                  <a:gd name="connsiteX1" fmla="*/ 947 w 10037"/>
                  <a:gd name="connsiteY1" fmla="*/ 351 h 10000"/>
                  <a:gd name="connsiteX2" fmla="*/ 128 w 10037"/>
                  <a:gd name="connsiteY2" fmla="*/ 2683 h 10000"/>
                  <a:gd name="connsiteX3" fmla="*/ 128 w 10037"/>
                  <a:gd name="connsiteY3" fmla="*/ 3013 h 10000"/>
                  <a:gd name="connsiteX4" fmla="*/ 1845 w 10037"/>
                  <a:gd name="connsiteY4" fmla="*/ 6442 h 10000"/>
                  <a:gd name="connsiteX5" fmla="*/ 4395 w 10037"/>
                  <a:gd name="connsiteY5" fmla="*/ 6886 h 10000"/>
                  <a:gd name="connsiteX6" fmla="*/ 6313 w 10037"/>
                  <a:gd name="connsiteY6" fmla="*/ 5485 h 10000"/>
                  <a:gd name="connsiteX7" fmla="*/ 8220 w 10037"/>
                  <a:gd name="connsiteY7" fmla="*/ 10000 h 10000"/>
                  <a:gd name="connsiteX8" fmla="*/ 8335 w 10037"/>
                  <a:gd name="connsiteY8" fmla="*/ 6932 h 10000"/>
                  <a:gd name="connsiteX9" fmla="*/ 7533 w 10037"/>
                  <a:gd name="connsiteY9" fmla="*/ 4 h 10000"/>
                  <a:gd name="connsiteX10" fmla="*/ 7521 w 10037"/>
                  <a:gd name="connsiteY10" fmla="*/ 0 h 10000"/>
                  <a:gd name="connsiteX0" fmla="*/ 7521 w 10037"/>
                  <a:gd name="connsiteY0" fmla="*/ 0 h 6932"/>
                  <a:gd name="connsiteX1" fmla="*/ 947 w 10037"/>
                  <a:gd name="connsiteY1" fmla="*/ 351 h 6932"/>
                  <a:gd name="connsiteX2" fmla="*/ 128 w 10037"/>
                  <a:gd name="connsiteY2" fmla="*/ 2683 h 6932"/>
                  <a:gd name="connsiteX3" fmla="*/ 128 w 10037"/>
                  <a:gd name="connsiteY3" fmla="*/ 3013 h 6932"/>
                  <a:gd name="connsiteX4" fmla="*/ 1845 w 10037"/>
                  <a:gd name="connsiteY4" fmla="*/ 6442 h 6932"/>
                  <a:gd name="connsiteX5" fmla="*/ 4395 w 10037"/>
                  <a:gd name="connsiteY5" fmla="*/ 6886 h 6932"/>
                  <a:gd name="connsiteX6" fmla="*/ 6313 w 10037"/>
                  <a:gd name="connsiteY6" fmla="*/ 5485 h 6932"/>
                  <a:gd name="connsiteX7" fmla="*/ 7529 w 10037"/>
                  <a:gd name="connsiteY7" fmla="*/ 6619 h 6932"/>
                  <a:gd name="connsiteX8" fmla="*/ 8335 w 10037"/>
                  <a:gd name="connsiteY8" fmla="*/ 6932 h 6932"/>
                  <a:gd name="connsiteX9" fmla="*/ 7533 w 10037"/>
                  <a:gd name="connsiteY9" fmla="*/ 4 h 6932"/>
                  <a:gd name="connsiteX10" fmla="*/ 7521 w 10037"/>
                  <a:gd name="connsiteY10" fmla="*/ 0 h 6932"/>
                  <a:gd name="connsiteX0" fmla="*/ 7492 w 10471"/>
                  <a:gd name="connsiteY0" fmla="*/ 0 h 10449"/>
                  <a:gd name="connsiteX1" fmla="*/ 943 w 10471"/>
                  <a:gd name="connsiteY1" fmla="*/ 506 h 10449"/>
                  <a:gd name="connsiteX2" fmla="*/ 127 w 10471"/>
                  <a:gd name="connsiteY2" fmla="*/ 3870 h 10449"/>
                  <a:gd name="connsiteX3" fmla="*/ 127 w 10471"/>
                  <a:gd name="connsiteY3" fmla="*/ 4347 h 10449"/>
                  <a:gd name="connsiteX4" fmla="*/ 1837 w 10471"/>
                  <a:gd name="connsiteY4" fmla="*/ 9293 h 10449"/>
                  <a:gd name="connsiteX5" fmla="*/ 4378 w 10471"/>
                  <a:gd name="connsiteY5" fmla="*/ 9934 h 10449"/>
                  <a:gd name="connsiteX6" fmla="*/ 6289 w 10471"/>
                  <a:gd name="connsiteY6" fmla="*/ 7913 h 10449"/>
                  <a:gd name="connsiteX7" fmla="*/ 7500 w 10471"/>
                  <a:gd name="connsiteY7" fmla="*/ 9548 h 10449"/>
                  <a:gd name="connsiteX8" fmla="*/ 8991 w 10471"/>
                  <a:gd name="connsiteY8" fmla="*/ 10449 h 10449"/>
                  <a:gd name="connsiteX9" fmla="*/ 7504 w 10471"/>
                  <a:gd name="connsiteY9" fmla="*/ 6 h 10449"/>
                  <a:gd name="connsiteX10" fmla="*/ 7492 w 10471"/>
                  <a:gd name="connsiteY10" fmla="*/ 0 h 10449"/>
                  <a:gd name="connsiteX0" fmla="*/ 7492 w 10471"/>
                  <a:gd name="connsiteY0" fmla="*/ 0 h 10449"/>
                  <a:gd name="connsiteX1" fmla="*/ 943 w 10471"/>
                  <a:gd name="connsiteY1" fmla="*/ 506 h 10449"/>
                  <a:gd name="connsiteX2" fmla="*/ 127 w 10471"/>
                  <a:gd name="connsiteY2" fmla="*/ 3870 h 10449"/>
                  <a:gd name="connsiteX3" fmla="*/ 127 w 10471"/>
                  <a:gd name="connsiteY3" fmla="*/ 4347 h 10449"/>
                  <a:gd name="connsiteX4" fmla="*/ 1837 w 10471"/>
                  <a:gd name="connsiteY4" fmla="*/ 9293 h 10449"/>
                  <a:gd name="connsiteX5" fmla="*/ 4378 w 10471"/>
                  <a:gd name="connsiteY5" fmla="*/ 9934 h 10449"/>
                  <a:gd name="connsiteX6" fmla="*/ 6289 w 10471"/>
                  <a:gd name="connsiteY6" fmla="*/ 9710 h 10449"/>
                  <a:gd name="connsiteX7" fmla="*/ 7500 w 10471"/>
                  <a:gd name="connsiteY7" fmla="*/ 9548 h 10449"/>
                  <a:gd name="connsiteX8" fmla="*/ 8991 w 10471"/>
                  <a:gd name="connsiteY8" fmla="*/ 10449 h 10449"/>
                  <a:gd name="connsiteX9" fmla="*/ 7504 w 10471"/>
                  <a:gd name="connsiteY9" fmla="*/ 6 h 10449"/>
                  <a:gd name="connsiteX10" fmla="*/ 7492 w 10471"/>
                  <a:gd name="connsiteY10" fmla="*/ 0 h 10449"/>
                  <a:gd name="connsiteX0" fmla="*/ 7492 w 10471"/>
                  <a:gd name="connsiteY0" fmla="*/ 0 h 10450"/>
                  <a:gd name="connsiteX1" fmla="*/ 943 w 10471"/>
                  <a:gd name="connsiteY1" fmla="*/ 506 h 10450"/>
                  <a:gd name="connsiteX2" fmla="*/ 127 w 10471"/>
                  <a:gd name="connsiteY2" fmla="*/ 3870 h 10450"/>
                  <a:gd name="connsiteX3" fmla="*/ 127 w 10471"/>
                  <a:gd name="connsiteY3" fmla="*/ 4347 h 10450"/>
                  <a:gd name="connsiteX4" fmla="*/ 1837 w 10471"/>
                  <a:gd name="connsiteY4" fmla="*/ 9293 h 10450"/>
                  <a:gd name="connsiteX5" fmla="*/ 4378 w 10471"/>
                  <a:gd name="connsiteY5" fmla="*/ 9934 h 10450"/>
                  <a:gd name="connsiteX6" fmla="*/ 6289 w 10471"/>
                  <a:gd name="connsiteY6" fmla="*/ 9710 h 10450"/>
                  <a:gd name="connsiteX7" fmla="*/ 7362 w 10471"/>
                  <a:gd name="connsiteY7" fmla="*/ 10190 h 10450"/>
                  <a:gd name="connsiteX8" fmla="*/ 8991 w 10471"/>
                  <a:gd name="connsiteY8" fmla="*/ 10449 h 10450"/>
                  <a:gd name="connsiteX9" fmla="*/ 7504 w 10471"/>
                  <a:gd name="connsiteY9" fmla="*/ 6 h 10450"/>
                  <a:gd name="connsiteX10" fmla="*/ 7492 w 10471"/>
                  <a:gd name="connsiteY10" fmla="*/ 0 h 10450"/>
                  <a:gd name="connsiteX0" fmla="*/ 7492 w 10471"/>
                  <a:gd name="connsiteY0" fmla="*/ 0 h 10450"/>
                  <a:gd name="connsiteX1" fmla="*/ 943 w 10471"/>
                  <a:gd name="connsiteY1" fmla="*/ 506 h 10450"/>
                  <a:gd name="connsiteX2" fmla="*/ 127 w 10471"/>
                  <a:gd name="connsiteY2" fmla="*/ 3870 h 10450"/>
                  <a:gd name="connsiteX3" fmla="*/ 127 w 10471"/>
                  <a:gd name="connsiteY3" fmla="*/ 4347 h 10450"/>
                  <a:gd name="connsiteX4" fmla="*/ 1837 w 10471"/>
                  <a:gd name="connsiteY4" fmla="*/ 9293 h 10450"/>
                  <a:gd name="connsiteX5" fmla="*/ 4378 w 10471"/>
                  <a:gd name="connsiteY5" fmla="*/ 9934 h 10450"/>
                  <a:gd name="connsiteX6" fmla="*/ 5876 w 10471"/>
                  <a:gd name="connsiteY6" fmla="*/ 9903 h 10450"/>
                  <a:gd name="connsiteX7" fmla="*/ 7362 w 10471"/>
                  <a:gd name="connsiteY7" fmla="*/ 10190 h 10450"/>
                  <a:gd name="connsiteX8" fmla="*/ 8991 w 10471"/>
                  <a:gd name="connsiteY8" fmla="*/ 10449 h 10450"/>
                  <a:gd name="connsiteX9" fmla="*/ 7504 w 10471"/>
                  <a:gd name="connsiteY9" fmla="*/ 6 h 10450"/>
                  <a:gd name="connsiteX10" fmla="*/ 7492 w 10471"/>
                  <a:gd name="connsiteY10" fmla="*/ 0 h 10450"/>
                  <a:gd name="connsiteX0" fmla="*/ 7492 w 10471"/>
                  <a:gd name="connsiteY0" fmla="*/ 0 h 10450"/>
                  <a:gd name="connsiteX1" fmla="*/ 943 w 10471"/>
                  <a:gd name="connsiteY1" fmla="*/ 506 h 10450"/>
                  <a:gd name="connsiteX2" fmla="*/ 127 w 10471"/>
                  <a:gd name="connsiteY2" fmla="*/ 3870 h 10450"/>
                  <a:gd name="connsiteX3" fmla="*/ 127 w 10471"/>
                  <a:gd name="connsiteY3" fmla="*/ 4347 h 10450"/>
                  <a:gd name="connsiteX4" fmla="*/ 1837 w 10471"/>
                  <a:gd name="connsiteY4" fmla="*/ 9293 h 10450"/>
                  <a:gd name="connsiteX5" fmla="*/ 3276 w 10471"/>
                  <a:gd name="connsiteY5" fmla="*/ 10062 h 10450"/>
                  <a:gd name="connsiteX6" fmla="*/ 5876 w 10471"/>
                  <a:gd name="connsiteY6" fmla="*/ 9903 h 10450"/>
                  <a:gd name="connsiteX7" fmla="*/ 7362 w 10471"/>
                  <a:gd name="connsiteY7" fmla="*/ 10190 h 10450"/>
                  <a:gd name="connsiteX8" fmla="*/ 8991 w 10471"/>
                  <a:gd name="connsiteY8" fmla="*/ 10449 h 10450"/>
                  <a:gd name="connsiteX9" fmla="*/ 7504 w 10471"/>
                  <a:gd name="connsiteY9" fmla="*/ 6 h 10450"/>
                  <a:gd name="connsiteX10" fmla="*/ 7492 w 10471"/>
                  <a:gd name="connsiteY10" fmla="*/ 0 h 1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471" h="10450" extrusionOk="0">
                    <a:moveTo>
                      <a:pt x="7492" y="0"/>
                    </a:moveTo>
                    <a:cubicBezTo>
                      <a:pt x="5358" y="260"/>
                      <a:pt x="3161" y="430"/>
                      <a:pt x="943" y="506"/>
                    </a:cubicBezTo>
                    <a:cubicBezTo>
                      <a:pt x="943" y="506"/>
                      <a:pt x="1829" y="3582"/>
                      <a:pt x="127" y="3870"/>
                    </a:cubicBezTo>
                    <a:cubicBezTo>
                      <a:pt x="127" y="4029"/>
                      <a:pt x="-158" y="3443"/>
                      <a:pt x="127" y="4347"/>
                    </a:cubicBezTo>
                    <a:cubicBezTo>
                      <a:pt x="411" y="5250"/>
                      <a:pt x="1834" y="10079"/>
                      <a:pt x="1837" y="9293"/>
                    </a:cubicBezTo>
                    <a:cubicBezTo>
                      <a:pt x="2125" y="9313"/>
                      <a:pt x="2603" y="9960"/>
                      <a:pt x="3276" y="10062"/>
                    </a:cubicBezTo>
                    <a:cubicBezTo>
                      <a:pt x="3949" y="10164"/>
                      <a:pt x="5195" y="9882"/>
                      <a:pt x="5876" y="9903"/>
                    </a:cubicBezTo>
                    <a:cubicBezTo>
                      <a:pt x="6557" y="9924"/>
                      <a:pt x="6980" y="10255"/>
                      <a:pt x="7362" y="10190"/>
                    </a:cubicBezTo>
                    <a:cubicBezTo>
                      <a:pt x="7458" y="10175"/>
                      <a:pt x="8919" y="10475"/>
                      <a:pt x="8991" y="10449"/>
                    </a:cubicBezTo>
                    <a:cubicBezTo>
                      <a:pt x="12026" y="5367"/>
                      <a:pt x="9820" y="3969"/>
                      <a:pt x="7504" y="6"/>
                    </a:cubicBezTo>
                    <a:cubicBezTo>
                      <a:pt x="7500" y="4"/>
                      <a:pt x="7496" y="1"/>
                      <a:pt x="7492" y="0"/>
                    </a:cubicBezTo>
                    <a:close/>
                  </a:path>
                </a:pathLst>
              </a:custGeom>
              <a:solidFill>
                <a:srgbClr val="68BBA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625;p43">
                <a:extLst>
                  <a:ext uri="{FF2B5EF4-FFF2-40B4-BE49-F238E27FC236}">
                    <a16:creationId xmlns:a16="http://schemas.microsoft.com/office/drawing/2014/main" id="{E5405EF7-CE83-4ADD-AE44-5A9C8BA1E956}"/>
                  </a:ext>
                </a:extLst>
              </p:cNvPr>
              <p:cNvSpPr/>
              <p:nvPr/>
            </p:nvSpPr>
            <p:spPr>
              <a:xfrm>
                <a:off x="1257593" y="4141650"/>
                <a:ext cx="159907" cy="308550"/>
              </a:xfrm>
              <a:custGeom>
                <a:avLst/>
                <a:gdLst>
                  <a:gd name="connsiteX0" fmla="*/ 104 w 9206"/>
                  <a:gd name="connsiteY0" fmla="*/ 0 h 10280"/>
                  <a:gd name="connsiteX1" fmla="*/ 104 w 9206"/>
                  <a:gd name="connsiteY1" fmla="*/ 0 h 10280"/>
                  <a:gd name="connsiteX2" fmla="*/ 0 w 9206"/>
                  <a:gd name="connsiteY2" fmla="*/ 5753 h 10280"/>
                  <a:gd name="connsiteX3" fmla="*/ 470 w 9206"/>
                  <a:gd name="connsiteY3" fmla="*/ 9953 h 10280"/>
                  <a:gd name="connsiteX4" fmla="*/ 2303 w 9206"/>
                  <a:gd name="connsiteY4" fmla="*/ 10000 h 10280"/>
                  <a:gd name="connsiteX5" fmla="*/ 5217 w 9206"/>
                  <a:gd name="connsiteY5" fmla="*/ 9902 h 10280"/>
                  <a:gd name="connsiteX6" fmla="*/ 5859 w 9206"/>
                  <a:gd name="connsiteY6" fmla="*/ 9859 h 10280"/>
                  <a:gd name="connsiteX7" fmla="*/ 9196 w 9206"/>
                  <a:gd name="connsiteY7" fmla="*/ 2893 h 10280"/>
                  <a:gd name="connsiteX8" fmla="*/ 9206 w 9206"/>
                  <a:gd name="connsiteY8" fmla="*/ 2562 h 10280"/>
                  <a:gd name="connsiteX9" fmla="*/ 8817 w 9206"/>
                  <a:gd name="connsiteY9" fmla="*/ 249 h 10280"/>
                  <a:gd name="connsiteX10" fmla="*/ 7247 w 9206"/>
                  <a:gd name="connsiteY10" fmla="*/ 260 h 10280"/>
                  <a:gd name="connsiteX11" fmla="*/ 104 w 9206"/>
                  <a:gd name="connsiteY11" fmla="*/ 0 h 10280"/>
                  <a:gd name="connsiteX0" fmla="*/ 113 w 10000"/>
                  <a:gd name="connsiteY0" fmla="*/ 0 h 10013"/>
                  <a:gd name="connsiteX1" fmla="*/ 113 w 10000"/>
                  <a:gd name="connsiteY1" fmla="*/ 0 h 10013"/>
                  <a:gd name="connsiteX2" fmla="*/ 0 w 10000"/>
                  <a:gd name="connsiteY2" fmla="*/ 5596 h 10013"/>
                  <a:gd name="connsiteX3" fmla="*/ 3084 w 10000"/>
                  <a:gd name="connsiteY3" fmla="*/ 5644 h 10013"/>
                  <a:gd name="connsiteX4" fmla="*/ 2502 w 10000"/>
                  <a:gd name="connsiteY4" fmla="*/ 9728 h 10013"/>
                  <a:gd name="connsiteX5" fmla="*/ 5667 w 10000"/>
                  <a:gd name="connsiteY5" fmla="*/ 9632 h 10013"/>
                  <a:gd name="connsiteX6" fmla="*/ 6364 w 10000"/>
                  <a:gd name="connsiteY6" fmla="*/ 9590 h 10013"/>
                  <a:gd name="connsiteX7" fmla="*/ 9989 w 10000"/>
                  <a:gd name="connsiteY7" fmla="*/ 2814 h 10013"/>
                  <a:gd name="connsiteX8" fmla="*/ 10000 w 10000"/>
                  <a:gd name="connsiteY8" fmla="*/ 2492 h 10013"/>
                  <a:gd name="connsiteX9" fmla="*/ 9577 w 10000"/>
                  <a:gd name="connsiteY9" fmla="*/ 242 h 10013"/>
                  <a:gd name="connsiteX10" fmla="*/ 7872 w 10000"/>
                  <a:gd name="connsiteY10" fmla="*/ 253 h 10013"/>
                  <a:gd name="connsiteX11" fmla="*/ 113 w 10000"/>
                  <a:gd name="connsiteY11" fmla="*/ 0 h 10013"/>
                  <a:gd name="connsiteX0" fmla="*/ 113 w 10000"/>
                  <a:gd name="connsiteY0" fmla="*/ 0 h 9971"/>
                  <a:gd name="connsiteX1" fmla="*/ 113 w 10000"/>
                  <a:gd name="connsiteY1" fmla="*/ 0 h 9971"/>
                  <a:gd name="connsiteX2" fmla="*/ 0 w 10000"/>
                  <a:gd name="connsiteY2" fmla="*/ 5596 h 9971"/>
                  <a:gd name="connsiteX3" fmla="*/ 2941 w 10000"/>
                  <a:gd name="connsiteY3" fmla="*/ 6208 h 9971"/>
                  <a:gd name="connsiteX4" fmla="*/ 2502 w 10000"/>
                  <a:gd name="connsiteY4" fmla="*/ 9728 h 9971"/>
                  <a:gd name="connsiteX5" fmla="*/ 5667 w 10000"/>
                  <a:gd name="connsiteY5" fmla="*/ 9632 h 9971"/>
                  <a:gd name="connsiteX6" fmla="*/ 6364 w 10000"/>
                  <a:gd name="connsiteY6" fmla="*/ 9590 h 9971"/>
                  <a:gd name="connsiteX7" fmla="*/ 9989 w 10000"/>
                  <a:gd name="connsiteY7" fmla="*/ 2814 h 9971"/>
                  <a:gd name="connsiteX8" fmla="*/ 10000 w 10000"/>
                  <a:gd name="connsiteY8" fmla="*/ 2492 h 9971"/>
                  <a:gd name="connsiteX9" fmla="*/ 9577 w 10000"/>
                  <a:gd name="connsiteY9" fmla="*/ 242 h 9971"/>
                  <a:gd name="connsiteX10" fmla="*/ 7872 w 10000"/>
                  <a:gd name="connsiteY10" fmla="*/ 253 h 9971"/>
                  <a:gd name="connsiteX11" fmla="*/ 113 w 10000"/>
                  <a:gd name="connsiteY11" fmla="*/ 0 h 9971"/>
                  <a:gd name="connsiteX0" fmla="*/ 542 w 10429"/>
                  <a:gd name="connsiteY0" fmla="*/ 0 h 10000"/>
                  <a:gd name="connsiteX1" fmla="*/ 542 w 10429"/>
                  <a:gd name="connsiteY1" fmla="*/ 0 h 10000"/>
                  <a:gd name="connsiteX2" fmla="*/ 0 w 10429"/>
                  <a:gd name="connsiteY2" fmla="*/ 5656 h 10000"/>
                  <a:gd name="connsiteX3" fmla="*/ 3370 w 10429"/>
                  <a:gd name="connsiteY3" fmla="*/ 6226 h 10000"/>
                  <a:gd name="connsiteX4" fmla="*/ 2931 w 10429"/>
                  <a:gd name="connsiteY4" fmla="*/ 9756 h 10000"/>
                  <a:gd name="connsiteX5" fmla="*/ 6096 w 10429"/>
                  <a:gd name="connsiteY5" fmla="*/ 9660 h 10000"/>
                  <a:gd name="connsiteX6" fmla="*/ 6793 w 10429"/>
                  <a:gd name="connsiteY6" fmla="*/ 9618 h 10000"/>
                  <a:gd name="connsiteX7" fmla="*/ 10418 w 10429"/>
                  <a:gd name="connsiteY7" fmla="*/ 2822 h 10000"/>
                  <a:gd name="connsiteX8" fmla="*/ 10429 w 10429"/>
                  <a:gd name="connsiteY8" fmla="*/ 2499 h 10000"/>
                  <a:gd name="connsiteX9" fmla="*/ 10006 w 10429"/>
                  <a:gd name="connsiteY9" fmla="*/ 243 h 10000"/>
                  <a:gd name="connsiteX10" fmla="*/ 8301 w 10429"/>
                  <a:gd name="connsiteY10" fmla="*/ 254 h 10000"/>
                  <a:gd name="connsiteX11" fmla="*/ 542 w 10429"/>
                  <a:gd name="connsiteY11" fmla="*/ 0 h 10000"/>
                  <a:gd name="connsiteX0" fmla="*/ 542 w 10429"/>
                  <a:gd name="connsiteY0" fmla="*/ 0 h 9661"/>
                  <a:gd name="connsiteX1" fmla="*/ 542 w 10429"/>
                  <a:gd name="connsiteY1" fmla="*/ 0 h 9661"/>
                  <a:gd name="connsiteX2" fmla="*/ 0 w 10429"/>
                  <a:gd name="connsiteY2" fmla="*/ 5656 h 9661"/>
                  <a:gd name="connsiteX3" fmla="*/ 3370 w 10429"/>
                  <a:gd name="connsiteY3" fmla="*/ 6226 h 9661"/>
                  <a:gd name="connsiteX4" fmla="*/ 6076 w 10429"/>
                  <a:gd name="connsiteY4" fmla="*/ 6185 h 9661"/>
                  <a:gd name="connsiteX5" fmla="*/ 6096 w 10429"/>
                  <a:gd name="connsiteY5" fmla="*/ 9660 h 9661"/>
                  <a:gd name="connsiteX6" fmla="*/ 6793 w 10429"/>
                  <a:gd name="connsiteY6" fmla="*/ 9618 h 9661"/>
                  <a:gd name="connsiteX7" fmla="*/ 10418 w 10429"/>
                  <a:gd name="connsiteY7" fmla="*/ 2822 h 9661"/>
                  <a:gd name="connsiteX8" fmla="*/ 10429 w 10429"/>
                  <a:gd name="connsiteY8" fmla="*/ 2499 h 9661"/>
                  <a:gd name="connsiteX9" fmla="*/ 10006 w 10429"/>
                  <a:gd name="connsiteY9" fmla="*/ 243 h 9661"/>
                  <a:gd name="connsiteX10" fmla="*/ 8301 w 10429"/>
                  <a:gd name="connsiteY10" fmla="*/ 254 h 9661"/>
                  <a:gd name="connsiteX11" fmla="*/ 542 w 10429"/>
                  <a:gd name="connsiteY11" fmla="*/ 0 h 9661"/>
                  <a:gd name="connsiteX0" fmla="*/ 520 w 10000"/>
                  <a:gd name="connsiteY0" fmla="*/ 0 h 10000"/>
                  <a:gd name="connsiteX1" fmla="*/ 520 w 10000"/>
                  <a:gd name="connsiteY1" fmla="*/ 0 h 10000"/>
                  <a:gd name="connsiteX2" fmla="*/ 0 w 10000"/>
                  <a:gd name="connsiteY2" fmla="*/ 5854 h 10000"/>
                  <a:gd name="connsiteX3" fmla="*/ 3368 w 10000"/>
                  <a:gd name="connsiteY3" fmla="*/ 6038 h 10000"/>
                  <a:gd name="connsiteX4" fmla="*/ 5826 w 10000"/>
                  <a:gd name="connsiteY4" fmla="*/ 6402 h 10000"/>
                  <a:gd name="connsiteX5" fmla="*/ 5845 w 10000"/>
                  <a:gd name="connsiteY5" fmla="*/ 9999 h 10000"/>
                  <a:gd name="connsiteX6" fmla="*/ 6514 w 10000"/>
                  <a:gd name="connsiteY6" fmla="*/ 9955 h 10000"/>
                  <a:gd name="connsiteX7" fmla="*/ 9989 w 10000"/>
                  <a:gd name="connsiteY7" fmla="*/ 2921 h 10000"/>
                  <a:gd name="connsiteX8" fmla="*/ 10000 w 10000"/>
                  <a:gd name="connsiteY8" fmla="*/ 2587 h 10000"/>
                  <a:gd name="connsiteX9" fmla="*/ 9594 w 10000"/>
                  <a:gd name="connsiteY9" fmla="*/ 252 h 10000"/>
                  <a:gd name="connsiteX10" fmla="*/ 7960 w 10000"/>
                  <a:gd name="connsiteY10" fmla="*/ 263 h 10000"/>
                  <a:gd name="connsiteX11" fmla="*/ 520 w 10000"/>
                  <a:gd name="connsiteY11" fmla="*/ 0 h 10000"/>
                  <a:gd name="connsiteX0" fmla="*/ 520 w 10000"/>
                  <a:gd name="connsiteY0" fmla="*/ 0 h 9955"/>
                  <a:gd name="connsiteX1" fmla="*/ 520 w 10000"/>
                  <a:gd name="connsiteY1" fmla="*/ 0 h 9955"/>
                  <a:gd name="connsiteX2" fmla="*/ 0 w 10000"/>
                  <a:gd name="connsiteY2" fmla="*/ 5854 h 9955"/>
                  <a:gd name="connsiteX3" fmla="*/ 3368 w 10000"/>
                  <a:gd name="connsiteY3" fmla="*/ 6038 h 9955"/>
                  <a:gd name="connsiteX4" fmla="*/ 5826 w 10000"/>
                  <a:gd name="connsiteY4" fmla="*/ 6402 h 9955"/>
                  <a:gd name="connsiteX5" fmla="*/ 7764 w 10000"/>
                  <a:gd name="connsiteY5" fmla="*/ 6123 h 9955"/>
                  <a:gd name="connsiteX6" fmla="*/ 6514 w 10000"/>
                  <a:gd name="connsiteY6" fmla="*/ 9955 h 9955"/>
                  <a:gd name="connsiteX7" fmla="*/ 9989 w 10000"/>
                  <a:gd name="connsiteY7" fmla="*/ 2921 h 9955"/>
                  <a:gd name="connsiteX8" fmla="*/ 10000 w 10000"/>
                  <a:gd name="connsiteY8" fmla="*/ 2587 h 9955"/>
                  <a:gd name="connsiteX9" fmla="*/ 9594 w 10000"/>
                  <a:gd name="connsiteY9" fmla="*/ 252 h 9955"/>
                  <a:gd name="connsiteX10" fmla="*/ 7960 w 10000"/>
                  <a:gd name="connsiteY10" fmla="*/ 263 h 9955"/>
                  <a:gd name="connsiteX11" fmla="*/ 520 w 10000"/>
                  <a:gd name="connsiteY11" fmla="*/ 0 h 9955"/>
                  <a:gd name="connsiteX0" fmla="*/ 520 w 10502"/>
                  <a:gd name="connsiteY0" fmla="*/ 0 h 6431"/>
                  <a:gd name="connsiteX1" fmla="*/ 520 w 10502"/>
                  <a:gd name="connsiteY1" fmla="*/ 0 h 6431"/>
                  <a:gd name="connsiteX2" fmla="*/ 0 w 10502"/>
                  <a:gd name="connsiteY2" fmla="*/ 5880 h 6431"/>
                  <a:gd name="connsiteX3" fmla="*/ 3368 w 10502"/>
                  <a:gd name="connsiteY3" fmla="*/ 6065 h 6431"/>
                  <a:gd name="connsiteX4" fmla="*/ 5826 w 10502"/>
                  <a:gd name="connsiteY4" fmla="*/ 6431 h 6431"/>
                  <a:gd name="connsiteX5" fmla="*/ 7764 w 10502"/>
                  <a:gd name="connsiteY5" fmla="*/ 6151 h 6431"/>
                  <a:gd name="connsiteX6" fmla="*/ 9392 w 10502"/>
                  <a:gd name="connsiteY6" fmla="*/ 6016 h 6431"/>
                  <a:gd name="connsiteX7" fmla="*/ 9989 w 10502"/>
                  <a:gd name="connsiteY7" fmla="*/ 2934 h 6431"/>
                  <a:gd name="connsiteX8" fmla="*/ 10000 w 10502"/>
                  <a:gd name="connsiteY8" fmla="*/ 2599 h 6431"/>
                  <a:gd name="connsiteX9" fmla="*/ 9594 w 10502"/>
                  <a:gd name="connsiteY9" fmla="*/ 253 h 6431"/>
                  <a:gd name="connsiteX10" fmla="*/ 7960 w 10502"/>
                  <a:gd name="connsiteY10" fmla="*/ 264 h 6431"/>
                  <a:gd name="connsiteX11" fmla="*/ 520 w 10502"/>
                  <a:gd name="connsiteY11" fmla="*/ 0 h 6431"/>
                  <a:gd name="connsiteX0" fmla="*/ 495 w 9522"/>
                  <a:gd name="connsiteY0" fmla="*/ 0 h 10000"/>
                  <a:gd name="connsiteX1" fmla="*/ 495 w 9522"/>
                  <a:gd name="connsiteY1" fmla="*/ 0 h 10000"/>
                  <a:gd name="connsiteX2" fmla="*/ 0 w 9522"/>
                  <a:gd name="connsiteY2" fmla="*/ 9143 h 10000"/>
                  <a:gd name="connsiteX3" fmla="*/ 3207 w 9522"/>
                  <a:gd name="connsiteY3" fmla="*/ 9431 h 10000"/>
                  <a:gd name="connsiteX4" fmla="*/ 5548 w 9522"/>
                  <a:gd name="connsiteY4" fmla="*/ 10000 h 10000"/>
                  <a:gd name="connsiteX5" fmla="*/ 7393 w 9522"/>
                  <a:gd name="connsiteY5" fmla="*/ 9565 h 10000"/>
                  <a:gd name="connsiteX6" fmla="*/ 8943 w 9522"/>
                  <a:gd name="connsiteY6" fmla="*/ 9355 h 10000"/>
                  <a:gd name="connsiteX7" fmla="*/ 9512 w 9522"/>
                  <a:gd name="connsiteY7" fmla="*/ 4562 h 10000"/>
                  <a:gd name="connsiteX8" fmla="*/ 9522 w 9522"/>
                  <a:gd name="connsiteY8" fmla="*/ 4041 h 10000"/>
                  <a:gd name="connsiteX9" fmla="*/ 9135 w 9522"/>
                  <a:gd name="connsiteY9" fmla="*/ 393 h 10000"/>
                  <a:gd name="connsiteX10" fmla="*/ 7580 w 9522"/>
                  <a:gd name="connsiteY10" fmla="*/ 411 h 10000"/>
                  <a:gd name="connsiteX11" fmla="*/ 495 w 9522"/>
                  <a:gd name="connsiteY11" fmla="*/ 0 h 10000"/>
                  <a:gd name="connsiteX0" fmla="*/ 520 w 10000"/>
                  <a:gd name="connsiteY0" fmla="*/ 0 h 10000"/>
                  <a:gd name="connsiteX1" fmla="*/ 520 w 10000"/>
                  <a:gd name="connsiteY1" fmla="*/ 0 h 10000"/>
                  <a:gd name="connsiteX2" fmla="*/ 0 w 10000"/>
                  <a:gd name="connsiteY2" fmla="*/ 9143 h 10000"/>
                  <a:gd name="connsiteX3" fmla="*/ 3368 w 10000"/>
                  <a:gd name="connsiteY3" fmla="*/ 9431 h 10000"/>
                  <a:gd name="connsiteX4" fmla="*/ 5827 w 10000"/>
                  <a:gd name="connsiteY4" fmla="*/ 10000 h 10000"/>
                  <a:gd name="connsiteX5" fmla="*/ 7764 w 10000"/>
                  <a:gd name="connsiteY5" fmla="*/ 9565 h 10000"/>
                  <a:gd name="connsiteX6" fmla="*/ 9392 w 10000"/>
                  <a:gd name="connsiteY6" fmla="*/ 9355 h 10000"/>
                  <a:gd name="connsiteX7" fmla="*/ 9989 w 10000"/>
                  <a:gd name="connsiteY7" fmla="*/ 4562 h 10000"/>
                  <a:gd name="connsiteX8" fmla="*/ 10000 w 10000"/>
                  <a:gd name="connsiteY8" fmla="*/ 4041 h 10000"/>
                  <a:gd name="connsiteX9" fmla="*/ 9594 w 10000"/>
                  <a:gd name="connsiteY9" fmla="*/ 393 h 10000"/>
                  <a:gd name="connsiteX10" fmla="*/ 7961 w 10000"/>
                  <a:gd name="connsiteY10" fmla="*/ 411 h 10000"/>
                  <a:gd name="connsiteX11" fmla="*/ 520 w 10000"/>
                  <a:gd name="connsiteY11" fmla="*/ 0 h 10000"/>
                  <a:gd name="connsiteX0" fmla="*/ 520 w 10000"/>
                  <a:gd name="connsiteY0" fmla="*/ 0 h 10000"/>
                  <a:gd name="connsiteX1" fmla="*/ 520 w 10000"/>
                  <a:gd name="connsiteY1" fmla="*/ 0 h 10000"/>
                  <a:gd name="connsiteX2" fmla="*/ 0 w 10000"/>
                  <a:gd name="connsiteY2" fmla="*/ 9143 h 10000"/>
                  <a:gd name="connsiteX3" fmla="*/ 3368 w 10000"/>
                  <a:gd name="connsiteY3" fmla="*/ 9431 h 10000"/>
                  <a:gd name="connsiteX4" fmla="*/ 5827 w 10000"/>
                  <a:gd name="connsiteY4" fmla="*/ 10000 h 10000"/>
                  <a:gd name="connsiteX5" fmla="*/ 7764 w 10000"/>
                  <a:gd name="connsiteY5" fmla="*/ 9565 h 10000"/>
                  <a:gd name="connsiteX6" fmla="*/ 9392 w 10000"/>
                  <a:gd name="connsiteY6" fmla="*/ 9355 h 10000"/>
                  <a:gd name="connsiteX7" fmla="*/ 9989 w 10000"/>
                  <a:gd name="connsiteY7" fmla="*/ 4562 h 10000"/>
                  <a:gd name="connsiteX8" fmla="*/ 10000 w 10000"/>
                  <a:gd name="connsiteY8" fmla="*/ 4041 h 10000"/>
                  <a:gd name="connsiteX9" fmla="*/ 9594 w 10000"/>
                  <a:gd name="connsiteY9" fmla="*/ 393 h 10000"/>
                  <a:gd name="connsiteX10" fmla="*/ 7961 w 10000"/>
                  <a:gd name="connsiteY10" fmla="*/ 411 h 10000"/>
                  <a:gd name="connsiteX11" fmla="*/ 520 w 10000"/>
                  <a:gd name="connsiteY11" fmla="*/ 0 h 10000"/>
                  <a:gd name="connsiteX0" fmla="*/ 520 w 10000"/>
                  <a:gd name="connsiteY0" fmla="*/ 0 h 9574"/>
                  <a:gd name="connsiteX1" fmla="*/ 520 w 10000"/>
                  <a:gd name="connsiteY1" fmla="*/ 0 h 9574"/>
                  <a:gd name="connsiteX2" fmla="*/ 0 w 10000"/>
                  <a:gd name="connsiteY2" fmla="*/ 9143 h 9574"/>
                  <a:gd name="connsiteX3" fmla="*/ 3368 w 10000"/>
                  <a:gd name="connsiteY3" fmla="*/ 9431 h 9574"/>
                  <a:gd name="connsiteX4" fmla="*/ 5416 w 10000"/>
                  <a:gd name="connsiteY4" fmla="*/ 8874 h 9574"/>
                  <a:gd name="connsiteX5" fmla="*/ 7764 w 10000"/>
                  <a:gd name="connsiteY5" fmla="*/ 9565 h 9574"/>
                  <a:gd name="connsiteX6" fmla="*/ 9392 w 10000"/>
                  <a:gd name="connsiteY6" fmla="*/ 9355 h 9574"/>
                  <a:gd name="connsiteX7" fmla="*/ 9989 w 10000"/>
                  <a:gd name="connsiteY7" fmla="*/ 4562 h 9574"/>
                  <a:gd name="connsiteX8" fmla="*/ 10000 w 10000"/>
                  <a:gd name="connsiteY8" fmla="*/ 4041 h 9574"/>
                  <a:gd name="connsiteX9" fmla="*/ 9594 w 10000"/>
                  <a:gd name="connsiteY9" fmla="*/ 393 h 9574"/>
                  <a:gd name="connsiteX10" fmla="*/ 7961 w 10000"/>
                  <a:gd name="connsiteY10" fmla="*/ 411 h 9574"/>
                  <a:gd name="connsiteX11" fmla="*/ 520 w 10000"/>
                  <a:gd name="connsiteY11" fmla="*/ 0 h 9574"/>
                  <a:gd name="connsiteX0" fmla="*/ 520 w 10000"/>
                  <a:gd name="connsiteY0" fmla="*/ 0 h 9856"/>
                  <a:gd name="connsiteX1" fmla="*/ 520 w 10000"/>
                  <a:gd name="connsiteY1" fmla="*/ 0 h 9856"/>
                  <a:gd name="connsiteX2" fmla="*/ 0 w 10000"/>
                  <a:gd name="connsiteY2" fmla="*/ 9550 h 9856"/>
                  <a:gd name="connsiteX3" fmla="*/ 3368 w 10000"/>
                  <a:gd name="connsiteY3" fmla="*/ 9851 h 9856"/>
                  <a:gd name="connsiteX4" fmla="*/ 5416 w 10000"/>
                  <a:gd name="connsiteY4" fmla="*/ 9269 h 9856"/>
                  <a:gd name="connsiteX5" fmla="*/ 7764 w 10000"/>
                  <a:gd name="connsiteY5" fmla="*/ 9403 h 9856"/>
                  <a:gd name="connsiteX6" fmla="*/ 9392 w 10000"/>
                  <a:gd name="connsiteY6" fmla="*/ 9771 h 9856"/>
                  <a:gd name="connsiteX7" fmla="*/ 9989 w 10000"/>
                  <a:gd name="connsiteY7" fmla="*/ 4765 h 9856"/>
                  <a:gd name="connsiteX8" fmla="*/ 10000 w 10000"/>
                  <a:gd name="connsiteY8" fmla="*/ 4221 h 9856"/>
                  <a:gd name="connsiteX9" fmla="*/ 9594 w 10000"/>
                  <a:gd name="connsiteY9" fmla="*/ 410 h 9856"/>
                  <a:gd name="connsiteX10" fmla="*/ 7961 w 10000"/>
                  <a:gd name="connsiteY10" fmla="*/ 429 h 9856"/>
                  <a:gd name="connsiteX11" fmla="*/ 520 w 10000"/>
                  <a:gd name="connsiteY11" fmla="*/ 0 h 9856"/>
                  <a:gd name="connsiteX0" fmla="*/ 520 w 10000"/>
                  <a:gd name="connsiteY0" fmla="*/ 0 h 9996"/>
                  <a:gd name="connsiteX1" fmla="*/ 520 w 10000"/>
                  <a:gd name="connsiteY1" fmla="*/ 0 h 9996"/>
                  <a:gd name="connsiteX2" fmla="*/ 0 w 10000"/>
                  <a:gd name="connsiteY2" fmla="*/ 9690 h 9996"/>
                  <a:gd name="connsiteX3" fmla="*/ 3368 w 10000"/>
                  <a:gd name="connsiteY3" fmla="*/ 9995 h 9996"/>
                  <a:gd name="connsiteX4" fmla="*/ 5964 w 10000"/>
                  <a:gd name="connsiteY4" fmla="*/ 9553 h 9996"/>
                  <a:gd name="connsiteX5" fmla="*/ 7764 w 10000"/>
                  <a:gd name="connsiteY5" fmla="*/ 9540 h 9996"/>
                  <a:gd name="connsiteX6" fmla="*/ 9392 w 10000"/>
                  <a:gd name="connsiteY6" fmla="*/ 9914 h 9996"/>
                  <a:gd name="connsiteX7" fmla="*/ 9989 w 10000"/>
                  <a:gd name="connsiteY7" fmla="*/ 4835 h 9996"/>
                  <a:gd name="connsiteX8" fmla="*/ 10000 w 10000"/>
                  <a:gd name="connsiteY8" fmla="*/ 4283 h 9996"/>
                  <a:gd name="connsiteX9" fmla="*/ 9594 w 10000"/>
                  <a:gd name="connsiteY9" fmla="*/ 416 h 9996"/>
                  <a:gd name="connsiteX10" fmla="*/ 7961 w 10000"/>
                  <a:gd name="connsiteY10" fmla="*/ 435 h 9996"/>
                  <a:gd name="connsiteX11" fmla="*/ 520 w 10000"/>
                  <a:gd name="connsiteY11" fmla="*/ 0 h 9996"/>
                  <a:gd name="connsiteX0" fmla="*/ 520 w 10000"/>
                  <a:gd name="connsiteY0" fmla="*/ 0 h 10006"/>
                  <a:gd name="connsiteX1" fmla="*/ 520 w 10000"/>
                  <a:gd name="connsiteY1" fmla="*/ 0 h 10006"/>
                  <a:gd name="connsiteX2" fmla="*/ 0 w 10000"/>
                  <a:gd name="connsiteY2" fmla="*/ 9694 h 10006"/>
                  <a:gd name="connsiteX3" fmla="*/ 3368 w 10000"/>
                  <a:gd name="connsiteY3" fmla="*/ 9999 h 10006"/>
                  <a:gd name="connsiteX4" fmla="*/ 5964 w 10000"/>
                  <a:gd name="connsiteY4" fmla="*/ 9557 h 10006"/>
                  <a:gd name="connsiteX5" fmla="*/ 7764 w 10000"/>
                  <a:gd name="connsiteY5" fmla="*/ 9992 h 10006"/>
                  <a:gd name="connsiteX6" fmla="*/ 9392 w 10000"/>
                  <a:gd name="connsiteY6" fmla="*/ 9918 h 10006"/>
                  <a:gd name="connsiteX7" fmla="*/ 9989 w 10000"/>
                  <a:gd name="connsiteY7" fmla="*/ 4837 h 10006"/>
                  <a:gd name="connsiteX8" fmla="*/ 10000 w 10000"/>
                  <a:gd name="connsiteY8" fmla="*/ 4285 h 10006"/>
                  <a:gd name="connsiteX9" fmla="*/ 9594 w 10000"/>
                  <a:gd name="connsiteY9" fmla="*/ 416 h 10006"/>
                  <a:gd name="connsiteX10" fmla="*/ 7961 w 10000"/>
                  <a:gd name="connsiteY10" fmla="*/ 435 h 10006"/>
                  <a:gd name="connsiteX11" fmla="*/ 520 w 10000"/>
                  <a:gd name="connsiteY11" fmla="*/ 0 h 10006"/>
                  <a:gd name="connsiteX0" fmla="*/ 520 w 10000"/>
                  <a:gd name="connsiteY0" fmla="*/ 0 h 10019"/>
                  <a:gd name="connsiteX1" fmla="*/ 520 w 10000"/>
                  <a:gd name="connsiteY1" fmla="*/ 0 h 10019"/>
                  <a:gd name="connsiteX2" fmla="*/ 0 w 10000"/>
                  <a:gd name="connsiteY2" fmla="*/ 9694 h 10019"/>
                  <a:gd name="connsiteX3" fmla="*/ 3368 w 10000"/>
                  <a:gd name="connsiteY3" fmla="*/ 9999 h 10019"/>
                  <a:gd name="connsiteX4" fmla="*/ 5827 w 10000"/>
                  <a:gd name="connsiteY4" fmla="*/ 9856 h 10019"/>
                  <a:gd name="connsiteX5" fmla="*/ 7764 w 10000"/>
                  <a:gd name="connsiteY5" fmla="*/ 9992 h 10019"/>
                  <a:gd name="connsiteX6" fmla="*/ 9392 w 10000"/>
                  <a:gd name="connsiteY6" fmla="*/ 9918 h 10019"/>
                  <a:gd name="connsiteX7" fmla="*/ 9989 w 10000"/>
                  <a:gd name="connsiteY7" fmla="*/ 4837 h 10019"/>
                  <a:gd name="connsiteX8" fmla="*/ 10000 w 10000"/>
                  <a:gd name="connsiteY8" fmla="*/ 4285 h 10019"/>
                  <a:gd name="connsiteX9" fmla="*/ 9594 w 10000"/>
                  <a:gd name="connsiteY9" fmla="*/ 416 h 10019"/>
                  <a:gd name="connsiteX10" fmla="*/ 7961 w 10000"/>
                  <a:gd name="connsiteY10" fmla="*/ 435 h 10019"/>
                  <a:gd name="connsiteX11" fmla="*/ 520 w 10000"/>
                  <a:gd name="connsiteY11" fmla="*/ 0 h 10019"/>
                  <a:gd name="connsiteX0" fmla="*/ 520 w 10000"/>
                  <a:gd name="connsiteY0" fmla="*/ 0 h 10019"/>
                  <a:gd name="connsiteX1" fmla="*/ 520 w 10000"/>
                  <a:gd name="connsiteY1" fmla="*/ 0 h 10019"/>
                  <a:gd name="connsiteX2" fmla="*/ 0 w 10000"/>
                  <a:gd name="connsiteY2" fmla="*/ 9694 h 10019"/>
                  <a:gd name="connsiteX3" fmla="*/ 3368 w 10000"/>
                  <a:gd name="connsiteY3" fmla="*/ 9999 h 10019"/>
                  <a:gd name="connsiteX4" fmla="*/ 5827 w 10000"/>
                  <a:gd name="connsiteY4" fmla="*/ 9856 h 10019"/>
                  <a:gd name="connsiteX5" fmla="*/ 7764 w 10000"/>
                  <a:gd name="connsiteY5" fmla="*/ 9992 h 10019"/>
                  <a:gd name="connsiteX6" fmla="*/ 8844 w 10000"/>
                  <a:gd name="connsiteY6" fmla="*/ 9918 h 10019"/>
                  <a:gd name="connsiteX7" fmla="*/ 9989 w 10000"/>
                  <a:gd name="connsiteY7" fmla="*/ 4837 h 10019"/>
                  <a:gd name="connsiteX8" fmla="*/ 10000 w 10000"/>
                  <a:gd name="connsiteY8" fmla="*/ 4285 h 10019"/>
                  <a:gd name="connsiteX9" fmla="*/ 9594 w 10000"/>
                  <a:gd name="connsiteY9" fmla="*/ 416 h 10019"/>
                  <a:gd name="connsiteX10" fmla="*/ 7961 w 10000"/>
                  <a:gd name="connsiteY10" fmla="*/ 435 h 10019"/>
                  <a:gd name="connsiteX11" fmla="*/ 520 w 10000"/>
                  <a:gd name="connsiteY11" fmla="*/ 0 h 10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00" h="10019" extrusionOk="0">
                    <a:moveTo>
                      <a:pt x="520" y="0"/>
                    </a:moveTo>
                    <a:lnTo>
                      <a:pt x="520" y="0"/>
                    </a:lnTo>
                    <a:cubicBezTo>
                      <a:pt x="830" y="3728"/>
                      <a:pt x="1170" y="2308"/>
                      <a:pt x="0" y="9694"/>
                    </a:cubicBezTo>
                    <a:cubicBezTo>
                      <a:pt x="431" y="9764"/>
                      <a:pt x="2397" y="9972"/>
                      <a:pt x="3368" y="9999"/>
                    </a:cubicBezTo>
                    <a:cubicBezTo>
                      <a:pt x="4339" y="10026"/>
                      <a:pt x="5094" y="9857"/>
                      <a:pt x="5827" y="9856"/>
                    </a:cubicBezTo>
                    <a:cubicBezTo>
                      <a:pt x="6560" y="9855"/>
                      <a:pt x="6686" y="10100"/>
                      <a:pt x="7764" y="9992"/>
                    </a:cubicBezTo>
                    <a:lnTo>
                      <a:pt x="8844" y="9918"/>
                    </a:lnTo>
                    <a:cubicBezTo>
                      <a:pt x="9646" y="6949"/>
                      <a:pt x="9857" y="8781"/>
                      <a:pt x="9989" y="4837"/>
                    </a:cubicBezTo>
                    <a:cubicBezTo>
                      <a:pt x="10000" y="4646"/>
                      <a:pt x="10000" y="4464"/>
                      <a:pt x="10000" y="4285"/>
                    </a:cubicBezTo>
                    <a:cubicBezTo>
                      <a:pt x="10000" y="2003"/>
                      <a:pt x="9631" y="573"/>
                      <a:pt x="9594" y="416"/>
                    </a:cubicBezTo>
                    <a:lnTo>
                      <a:pt x="7961" y="435"/>
                    </a:lnTo>
                    <a:cubicBezTo>
                      <a:pt x="3459" y="435"/>
                      <a:pt x="520" y="0"/>
                      <a:pt x="520" y="0"/>
                    </a:cubicBezTo>
                    <a:close/>
                  </a:path>
                </a:pathLst>
              </a:custGeom>
              <a:solidFill>
                <a:srgbClr val="68BBA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627;p43">
                <a:extLst>
                  <a:ext uri="{FF2B5EF4-FFF2-40B4-BE49-F238E27FC236}">
                    <a16:creationId xmlns:a16="http://schemas.microsoft.com/office/drawing/2014/main" id="{774DCC8F-5498-4917-BA03-0AD3E90F9B08}"/>
                  </a:ext>
                </a:extLst>
              </p:cNvPr>
              <p:cNvSpPr/>
              <p:nvPr/>
            </p:nvSpPr>
            <p:spPr>
              <a:xfrm>
                <a:off x="1566400" y="3842275"/>
                <a:ext cx="66175" cy="95650"/>
              </a:xfrm>
              <a:custGeom>
                <a:avLst/>
                <a:gdLst/>
                <a:ahLst/>
                <a:cxnLst/>
                <a:rect l="l" t="t" r="r" b="b"/>
                <a:pathLst>
                  <a:path w="2647" h="3826" extrusionOk="0">
                    <a:moveTo>
                      <a:pt x="988" y="1"/>
                    </a:moveTo>
                    <a:cubicBezTo>
                      <a:pt x="976" y="1"/>
                      <a:pt x="963" y="7"/>
                      <a:pt x="949" y="20"/>
                    </a:cubicBezTo>
                    <a:cubicBezTo>
                      <a:pt x="726" y="220"/>
                      <a:pt x="519" y="1650"/>
                      <a:pt x="497" y="1702"/>
                    </a:cubicBezTo>
                    <a:cubicBezTo>
                      <a:pt x="474" y="1754"/>
                      <a:pt x="378" y="1799"/>
                      <a:pt x="215" y="1999"/>
                    </a:cubicBezTo>
                    <a:cubicBezTo>
                      <a:pt x="52" y="2192"/>
                      <a:pt x="0" y="2414"/>
                      <a:pt x="148" y="2762"/>
                    </a:cubicBezTo>
                    <a:cubicBezTo>
                      <a:pt x="297" y="3111"/>
                      <a:pt x="571" y="3630"/>
                      <a:pt x="571" y="3630"/>
                    </a:cubicBezTo>
                    <a:cubicBezTo>
                      <a:pt x="763" y="3728"/>
                      <a:pt x="1041" y="3826"/>
                      <a:pt x="1287" y="3826"/>
                    </a:cubicBezTo>
                    <a:cubicBezTo>
                      <a:pt x="1506" y="3826"/>
                      <a:pt x="1699" y="3749"/>
                      <a:pt x="1786" y="3526"/>
                    </a:cubicBezTo>
                    <a:cubicBezTo>
                      <a:pt x="1905" y="3229"/>
                      <a:pt x="2194" y="2599"/>
                      <a:pt x="2239" y="2444"/>
                    </a:cubicBezTo>
                    <a:cubicBezTo>
                      <a:pt x="2268" y="2347"/>
                      <a:pt x="2276" y="2295"/>
                      <a:pt x="2276" y="2295"/>
                    </a:cubicBezTo>
                    <a:lnTo>
                      <a:pt x="2283" y="2295"/>
                    </a:lnTo>
                    <a:cubicBezTo>
                      <a:pt x="2313" y="2280"/>
                      <a:pt x="2439" y="2192"/>
                      <a:pt x="2535" y="1910"/>
                    </a:cubicBezTo>
                    <a:cubicBezTo>
                      <a:pt x="2646" y="1591"/>
                      <a:pt x="2594" y="1295"/>
                      <a:pt x="2476" y="1206"/>
                    </a:cubicBezTo>
                    <a:cubicBezTo>
                      <a:pt x="2444" y="1184"/>
                      <a:pt x="2408" y="1176"/>
                      <a:pt x="2372" y="1176"/>
                    </a:cubicBezTo>
                    <a:cubicBezTo>
                      <a:pt x="2275" y="1176"/>
                      <a:pt x="2179" y="1235"/>
                      <a:pt x="2179" y="1235"/>
                    </a:cubicBezTo>
                    <a:cubicBezTo>
                      <a:pt x="2172" y="1132"/>
                      <a:pt x="2120" y="1043"/>
                      <a:pt x="2038" y="983"/>
                    </a:cubicBezTo>
                    <a:cubicBezTo>
                      <a:pt x="2012" y="967"/>
                      <a:pt x="1979" y="961"/>
                      <a:pt x="1944" y="961"/>
                    </a:cubicBezTo>
                    <a:cubicBezTo>
                      <a:pt x="1804" y="961"/>
                      <a:pt x="1623" y="1065"/>
                      <a:pt x="1623" y="1065"/>
                    </a:cubicBezTo>
                    <a:cubicBezTo>
                      <a:pt x="1595" y="958"/>
                      <a:pt x="1492" y="879"/>
                      <a:pt x="1385" y="879"/>
                    </a:cubicBezTo>
                    <a:cubicBezTo>
                      <a:pt x="1381" y="879"/>
                      <a:pt x="1376" y="879"/>
                      <a:pt x="1371" y="880"/>
                    </a:cubicBezTo>
                    <a:cubicBezTo>
                      <a:pt x="1186" y="894"/>
                      <a:pt x="1075" y="1295"/>
                      <a:pt x="1067" y="1332"/>
                    </a:cubicBezTo>
                    <a:cubicBezTo>
                      <a:pt x="1067" y="1269"/>
                      <a:pt x="1158" y="1"/>
                      <a:pt x="988" y="1"/>
                    </a:cubicBezTo>
                    <a:close/>
                  </a:path>
                </a:pathLst>
              </a:custGeom>
              <a:solidFill>
                <a:srgbClr val="A05E4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628;p43">
                <a:extLst>
                  <a:ext uri="{FF2B5EF4-FFF2-40B4-BE49-F238E27FC236}">
                    <a16:creationId xmlns:a16="http://schemas.microsoft.com/office/drawing/2014/main" id="{25FD5F5F-853A-4959-9C6C-FAC87981ECCD}"/>
                  </a:ext>
                </a:extLst>
              </p:cNvPr>
              <p:cNvSpPr/>
              <p:nvPr/>
            </p:nvSpPr>
            <p:spPr>
              <a:xfrm>
                <a:off x="1334750" y="3883150"/>
                <a:ext cx="110475" cy="333025"/>
              </a:xfrm>
              <a:custGeom>
                <a:avLst/>
                <a:gdLst/>
                <a:ahLst/>
                <a:cxnLst/>
                <a:rect l="l" t="t" r="r" b="b"/>
                <a:pathLst>
                  <a:path w="4419" h="13321" extrusionOk="0">
                    <a:moveTo>
                      <a:pt x="3944" y="1"/>
                    </a:moveTo>
                    <a:lnTo>
                      <a:pt x="742" y="356"/>
                    </a:lnTo>
                    <a:cubicBezTo>
                      <a:pt x="846" y="512"/>
                      <a:pt x="898" y="705"/>
                      <a:pt x="890" y="890"/>
                    </a:cubicBezTo>
                    <a:cubicBezTo>
                      <a:pt x="853" y="2358"/>
                      <a:pt x="1068" y="3825"/>
                      <a:pt x="1031" y="5293"/>
                    </a:cubicBezTo>
                    <a:cubicBezTo>
                      <a:pt x="987" y="6731"/>
                      <a:pt x="779" y="8184"/>
                      <a:pt x="564" y="9607"/>
                    </a:cubicBezTo>
                    <a:cubicBezTo>
                      <a:pt x="408" y="10652"/>
                      <a:pt x="223" y="11690"/>
                      <a:pt x="1" y="12713"/>
                    </a:cubicBezTo>
                    <a:cubicBezTo>
                      <a:pt x="431" y="12898"/>
                      <a:pt x="868" y="13039"/>
                      <a:pt x="1320" y="13150"/>
                    </a:cubicBezTo>
                    <a:cubicBezTo>
                      <a:pt x="1365" y="13157"/>
                      <a:pt x="1728" y="13231"/>
                      <a:pt x="1809" y="13246"/>
                    </a:cubicBezTo>
                    <a:cubicBezTo>
                      <a:pt x="2061" y="13291"/>
                      <a:pt x="2321" y="13313"/>
                      <a:pt x="2573" y="13320"/>
                    </a:cubicBezTo>
                    <a:cubicBezTo>
                      <a:pt x="2691" y="13320"/>
                      <a:pt x="2803" y="13313"/>
                      <a:pt x="2914" y="13306"/>
                    </a:cubicBezTo>
                    <a:cubicBezTo>
                      <a:pt x="3225" y="13291"/>
                      <a:pt x="3536" y="13254"/>
                      <a:pt x="3840" y="13202"/>
                    </a:cubicBezTo>
                    <a:cubicBezTo>
                      <a:pt x="4003" y="11964"/>
                      <a:pt x="4159" y="10719"/>
                      <a:pt x="4270" y="9473"/>
                    </a:cubicBezTo>
                    <a:cubicBezTo>
                      <a:pt x="4411" y="7887"/>
                      <a:pt x="4418" y="6294"/>
                      <a:pt x="4285" y="4700"/>
                    </a:cubicBezTo>
                    <a:cubicBezTo>
                      <a:pt x="4159" y="3173"/>
                      <a:pt x="3951" y="1654"/>
                      <a:pt x="3937" y="112"/>
                    </a:cubicBezTo>
                    <a:cubicBezTo>
                      <a:pt x="3937" y="75"/>
                      <a:pt x="3937" y="38"/>
                      <a:pt x="39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629;p43">
                <a:extLst>
                  <a:ext uri="{FF2B5EF4-FFF2-40B4-BE49-F238E27FC236}">
                    <a16:creationId xmlns:a16="http://schemas.microsoft.com/office/drawing/2014/main" id="{802A991A-A0D3-4010-AA39-8CAC5B89BB87}"/>
                  </a:ext>
                </a:extLst>
              </p:cNvPr>
              <p:cNvSpPr/>
              <p:nvPr/>
            </p:nvSpPr>
            <p:spPr>
              <a:xfrm>
                <a:off x="1374225" y="3890075"/>
                <a:ext cx="38025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469" extrusionOk="0">
                    <a:moveTo>
                      <a:pt x="707" y="1"/>
                    </a:moveTo>
                    <a:cubicBezTo>
                      <a:pt x="646" y="1"/>
                      <a:pt x="585" y="28"/>
                      <a:pt x="542" y="79"/>
                    </a:cubicBezTo>
                    <a:lnTo>
                      <a:pt x="75" y="665"/>
                    </a:lnTo>
                    <a:cubicBezTo>
                      <a:pt x="1" y="754"/>
                      <a:pt x="15" y="880"/>
                      <a:pt x="104" y="954"/>
                    </a:cubicBezTo>
                    <a:lnTo>
                      <a:pt x="690" y="1421"/>
                    </a:lnTo>
                    <a:cubicBezTo>
                      <a:pt x="728" y="1453"/>
                      <a:pt x="775" y="1468"/>
                      <a:pt x="821" y="1468"/>
                    </a:cubicBezTo>
                    <a:cubicBezTo>
                      <a:pt x="882" y="1468"/>
                      <a:pt x="941" y="1442"/>
                      <a:pt x="979" y="1391"/>
                    </a:cubicBezTo>
                    <a:lnTo>
                      <a:pt x="1453" y="806"/>
                    </a:lnTo>
                    <a:cubicBezTo>
                      <a:pt x="1520" y="717"/>
                      <a:pt x="1505" y="583"/>
                      <a:pt x="1416" y="517"/>
                    </a:cubicBezTo>
                    <a:lnTo>
                      <a:pt x="831" y="42"/>
                    </a:lnTo>
                    <a:cubicBezTo>
                      <a:pt x="794" y="15"/>
                      <a:pt x="750" y="1"/>
                      <a:pt x="707" y="1"/>
                    </a:cubicBezTo>
                    <a:close/>
                  </a:path>
                </a:pathLst>
              </a:custGeom>
              <a:solidFill>
                <a:srgbClr val="F06B42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630;p43">
                <a:extLst>
                  <a:ext uri="{FF2B5EF4-FFF2-40B4-BE49-F238E27FC236}">
                    <a16:creationId xmlns:a16="http://schemas.microsoft.com/office/drawing/2014/main" id="{4BD955B4-A8B0-42F8-B991-472EBF55E4E5}"/>
                  </a:ext>
                </a:extLst>
              </p:cNvPr>
              <p:cNvSpPr/>
              <p:nvPr/>
            </p:nvSpPr>
            <p:spPr>
              <a:xfrm>
                <a:off x="1378850" y="3911325"/>
                <a:ext cx="78425" cy="304700"/>
              </a:xfrm>
              <a:custGeom>
                <a:avLst/>
                <a:gdLst/>
                <a:ahLst/>
                <a:cxnLst/>
                <a:rect l="l" t="t" r="r" b="b"/>
                <a:pathLst>
                  <a:path w="3137" h="12188" extrusionOk="0">
                    <a:moveTo>
                      <a:pt x="957" y="0"/>
                    </a:moveTo>
                    <a:lnTo>
                      <a:pt x="364" y="8"/>
                    </a:lnTo>
                    <a:cubicBezTo>
                      <a:pt x="1" y="6219"/>
                      <a:pt x="268" y="9102"/>
                      <a:pt x="460" y="10400"/>
                    </a:cubicBezTo>
                    <a:cubicBezTo>
                      <a:pt x="631" y="11511"/>
                      <a:pt x="846" y="12149"/>
                      <a:pt x="1150" y="12186"/>
                    </a:cubicBezTo>
                    <a:cubicBezTo>
                      <a:pt x="1159" y="12187"/>
                      <a:pt x="1167" y="12187"/>
                      <a:pt x="1176" y="12187"/>
                    </a:cubicBezTo>
                    <a:cubicBezTo>
                      <a:pt x="1576" y="12187"/>
                      <a:pt x="1984" y="11220"/>
                      <a:pt x="2158" y="10792"/>
                    </a:cubicBezTo>
                    <a:cubicBezTo>
                      <a:pt x="3136" y="9851"/>
                      <a:pt x="957" y="0"/>
                      <a:pt x="957" y="0"/>
                    </a:cubicBezTo>
                    <a:close/>
                  </a:path>
                </a:pathLst>
              </a:custGeom>
              <a:solidFill>
                <a:srgbClr val="F06B42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631;p43">
                <a:extLst>
                  <a:ext uri="{FF2B5EF4-FFF2-40B4-BE49-F238E27FC236}">
                    <a16:creationId xmlns:a16="http://schemas.microsoft.com/office/drawing/2014/main" id="{F78595F2-A154-46F4-A94C-C7CC2E45527D}"/>
                  </a:ext>
                </a:extLst>
              </p:cNvPr>
              <p:cNvSpPr/>
              <p:nvPr/>
            </p:nvSpPr>
            <p:spPr>
              <a:xfrm>
                <a:off x="1334200" y="3852775"/>
                <a:ext cx="107325" cy="59500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2380" extrusionOk="0">
                    <a:moveTo>
                      <a:pt x="660" y="0"/>
                    </a:moveTo>
                    <a:lnTo>
                      <a:pt x="1" y="875"/>
                    </a:lnTo>
                    <a:lnTo>
                      <a:pt x="1557" y="2379"/>
                    </a:lnTo>
                    <a:lnTo>
                      <a:pt x="2321" y="1542"/>
                    </a:lnTo>
                    <a:lnTo>
                      <a:pt x="3069" y="2268"/>
                    </a:lnTo>
                    <a:lnTo>
                      <a:pt x="4292" y="1038"/>
                    </a:lnTo>
                    <a:lnTo>
                      <a:pt x="3507" y="452"/>
                    </a:lnTo>
                    <a:lnTo>
                      <a:pt x="2313" y="1408"/>
                    </a:lnTo>
                    <a:lnTo>
                      <a:pt x="660" y="0"/>
                    </a:lnTo>
                    <a:close/>
                  </a:path>
                </a:pathLst>
              </a:custGeom>
              <a:solidFill>
                <a:srgbClr val="E8E4E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632;p43">
                <a:extLst>
                  <a:ext uri="{FF2B5EF4-FFF2-40B4-BE49-F238E27FC236}">
                    <a16:creationId xmlns:a16="http://schemas.microsoft.com/office/drawing/2014/main" id="{FD1E65BE-D17F-4456-BC92-6E54517E650D}"/>
                  </a:ext>
                </a:extLst>
              </p:cNvPr>
              <p:cNvSpPr/>
              <p:nvPr/>
            </p:nvSpPr>
            <p:spPr>
              <a:xfrm>
                <a:off x="1551750" y="3911125"/>
                <a:ext cx="88600" cy="163650"/>
              </a:xfrm>
              <a:custGeom>
                <a:avLst/>
                <a:gdLst/>
                <a:ahLst/>
                <a:cxnLst/>
                <a:rect l="l" t="t" r="r" b="b"/>
                <a:pathLst>
                  <a:path w="3544" h="6546" extrusionOk="0">
                    <a:moveTo>
                      <a:pt x="771" y="1"/>
                    </a:moveTo>
                    <a:cubicBezTo>
                      <a:pt x="765" y="1"/>
                      <a:pt x="1" y="1820"/>
                      <a:pt x="60" y="2669"/>
                    </a:cubicBezTo>
                    <a:cubicBezTo>
                      <a:pt x="119" y="3514"/>
                      <a:pt x="2328" y="6546"/>
                      <a:pt x="2328" y="6546"/>
                    </a:cubicBezTo>
                    <a:cubicBezTo>
                      <a:pt x="2328" y="6546"/>
                      <a:pt x="3544" y="4159"/>
                      <a:pt x="2610" y="268"/>
                    </a:cubicBezTo>
                    <a:cubicBezTo>
                      <a:pt x="2609" y="268"/>
                      <a:pt x="2607" y="268"/>
                      <a:pt x="2606" y="268"/>
                    </a:cubicBezTo>
                    <a:cubicBezTo>
                      <a:pt x="2541" y="268"/>
                      <a:pt x="2118" y="363"/>
                      <a:pt x="1687" y="363"/>
                    </a:cubicBezTo>
                    <a:cubicBezTo>
                      <a:pt x="1305" y="363"/>
                      <a:pt x="916" y="288"/>
                      <a:pt x="771" y="1"/>
                    </a:cubicBezTo>
                    <a:cubicBezTo>
                      <a:pt x="771" y="1"/>
                      <a:pt x="771" y="1"/>
                      <a:pt x="771" y="1"/>
                    </a:cubicBezTo>
                    <a:close/>
                  </a:path>
                </a:pathLst>
              </a:custGeom>
              <a:solidFill>
                <a:srgbClr val="2A4C4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633;p43">
                <a:extLst>
                  <a:ext uri="{FF2B5EF4-FFF2-40B4-BE49-F238E27FC236}">
                    <a16:creationId xmlns:a16="http://schemas.microsoft.com/office/drawing/2014/main" id="{D095FBB0-8FE4-46B3-8A10-2447E5290772}"/>
                  </a:ext>
                </a:extLst>
              </p:cNvPr>
              <p:cNvSpPr/>
              <p:nvPr/>
            </p:nvSpPr>
            <p:spPr>
              <a:xfrm>
                <a:off x="1202250" y="3852775"/>
                <a:ext cx="175525" cy="362400"/>
              </a:xfrm>
              <a:custGeom>
                <a:avLst/>
                <a:gdLst/>
                <a:ahLst/>
                <a:cxnLst/>
                <a:rect l="l" t="t" r="r" b="b"/>
                <a:pathLst>
                  <a:path w="7021" h="14496" extrusionOk="0">
                    <a:moveTo>
                      <a:pt x="5938" y="0"/>
                    </a:moveTo>
                    <a:cubicBezTo>
                      <a:pt x="5167" y="252"/>
                      <a:pt x="3944" y="763"/>
                      <a:pt x="2929" y="1898"/>
                    </a:cubicBezTo>
                    <a:cubicBezTo>
                      <a:pt x="2277" y="2617"/>
                      <a:pt x="2069" y="3447"/>
                      <a:pt x="1187" y="5945"/>
                    </a:cubicBezTo>
                    <a:cubicBezTo>
                      <a:pt x="283" y="8509"/>
                      <a:pt x="1" y="12868"/>
                      <a:pt x="364" y="13008"/>
                    </a:cubicBezTo>
                    <a:cubicBezTo>
                      <a:pt x="716" y="13145"/>
                      <a:pt x="5516" y="14496"/>
                      <a:pt x="5819" y="14496"/>
                    </a:cubicBezTo>
                    <a:cubicBezTo>
                      <a:pt x="5830" y="14496"/>
                      <a:pt x="5835" y="14494"/>
                      <a:pt x="5834" y="14491"/>
                    </a:cubicBezTo>
                    <a:cubicBezTo>
                      <a:pt x="6805" y="10629"/>
                      <a:pt x="7020" y="8487"/>
                      <a:pt x="6961" y="6864"/>
                    </a:cubicBezTo>
                    <a:cubicBezTo>
                      <a:pt x="6909" y="5211"/>
                      <a:pt x="6568" y="3158"/>
                      <a:pt x="6531" y="2950"/>
                    </a:cubicBezTo>
                    <a:cubicBezTo>
                      <a:pt x="6338" y="1749"/>
                      <a:pt x="6116" y="741"/>
                      <a:pt x="5938" y="0"/>
                    </a:cubicBezTo>
                    <a:close/>
                  </a:path>
                </a:pathLst>
              </a:custGeom>
              <a:solidFill>
                <a:srgbClr val="2A4C4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634;p43">
                <a:extLst>
                  <a:ext uri="{FF2B5EF4-FFF2-40B4-BE49-F238E27FC236}">
                    <a16:creationId xmlns:a16="http://schemas.microsoft.com/office/drawing/2014/main" id="{67906B92-AFF6-4234-96A3-FFC103D30919}"/>
                  </a:ext>
                </a:extLst>
              </p:cNvPr>
              <p:cNvSpPr/>
              <p:nvPr/>
            </p:nvSpPr>
            <p:spPr>
              <a:xfrm>
                <a:off x="1421675" y="3864075"/>
                <a:ext cx="122125" cy="357325"/>
              </a:xfrm>
              <a:custGeom>
                <a:avLst/>
                <a:gdLst/>
                <a:ahLst/>
                <a:cxnLst/>
                <a:rect l="l" t="t" r="r" b="b"/>
                <a:pathLst>
                  <a:path w="4885" h="1429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60" y="1838"/>
                      <a:pt x="363" y="3365"/>
                      <a:pt x="408" y="4455"/>
                    </a:cubicBezTo>
                    <a:cubicBezTo>
                      <a:pt x="534" y="7427"/>
                      <a:pt x="348" y="10177"/>
                      <a:pt x="111" y="13631"/>
                    </a:cubicBezTo>
                    <a:cubicBezTo>
                      <a:pt x="82" y="14046"/>
                      <a:pt x="59" y="14291"/>
                      <a:pt x="59" y="14291"/>
                    </a:cubicBezTo>
                    <a:cubicBezTo>
                      <a:pt x="116" y="14292"/>
                      <a:pt x="181" y="14293"/>
                      <a:pt x="254" y="14293"/>
                    </a:cubicBezTo>
                    <a:cubicBezTo>
                      <a:pt x="1206" y="14293"/>
                      <a:pt x="3398" y="14156"/>
                      <a:pt x="4418" y="12668"/>
                    </a:cubicBezTo>
                    <a:cubicBezTo>
                      <a:pt x="4825" y="12067"/>
                      <a:pt x="4885" y="11497"/>
                      <a:pt x="4203" y="7064"/>
                    </a:cubicBezTo>
                    <a:cubicBezTo>
                      <a:pt x="3558" y="2846"/>
                      <a:pt x="3276" y="1846"/>
                      <a:pt x="2335" y="1030"/>
                    </a:cubicBezTo>
                    <a:cubicBezTo>
                      <a:pt x="1527" y="341"/>
                      <a:pt x="600" y="97"/>
                      <a:pt x="0" y="0"/>
                    </a:cubicBezTo>
                    <a:close/>
                  </a:path>
                </a:pathLst>
              </a:custGeom>
              <a:solidFill>
                <a:srgbClr val="2A4C4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635;p43">
                <a:extLst>
                  <a:ext uri="{FF2B5EF4-FFF2-40B4-BE49-F238E27FC236}">
                    <a16:creationId xmlns:a16="http://schemas.microsoft.com/office/drawing/2014/main" id="{17E6995F-EE92-46D7-8066-04EDE8C585A2}"/>
                  </a:ext>
                </a:extLst>
              </p:cNvPr>
              <p:cNvSpPr/>
              <p:nvPr/>
            </p:nvSpPr>
            <p:spPr>
              <a:xfrm>
                <a:off x="1461450" y="3880000"/>
                <a:ext cx="150175" cy="22010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8804" extrusionOk="0">
                    <a:moveTo>
                      <a:pt x="136" y="1"/>
                    </a:moveTo>
                    <a:cubicBezTo>
                      <a:pt x="1" y="421"/>
                      <a:pt x="931" y="8803"/>
                      <a:pt x="4253" y="8803"/>
                    </a:cubicBezTo>
                    <a:cubicBezTo>
                      <a:pt x="4564" y="8803"/>
                      <a:pt x="4896" y="8730"/>
                      <a:pt x="5251" y="8569"/>
                    </a:cubicBezTo>
                    <a:cubicBezTo>
                      <a:pt x="5955" y="8302"/>
                      <a:pt x="6007" y="7494"/>
                      <a:pt x="6007" y="7494"/>
                    </a:cubicBezTo>
                    <a:cubicBezTo>
                      <a:pt x="6007" y="7494"/>
                      <a:pt x="3242" y="1342"/>
                      <a:pt x="136" y="1"/>
                    </a:cubicBezTo>
                    <a:close/>
                  </a:path>
                </a:pathLst>
              </a:custGeom>
              <a:solidFill>
                <a:srgbClr val="2A4C4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636;p43">
                <a:extLst>
                  <a:ext uri="{FF2B5EF4-FFF2-40B4-BE49-F238E27FC236}">
                    <a16:creationId xmlns:a16="http://schemas.microsoft.com/office/drawing/2014/main" id="{C3CC2A5A-5234-48F9-9A20-2B564166CB07}"/>
                  </a:ext>
                </a:extLst>
              </p:cNvPr>
              <p:cNvSpPr/>
              <p:nvPr/>
            </p:nvSpPr>
            <p:spPr>
              <a:xfrm>
                <a:off x="1261925" y="3988225"/>
                <a:ext cx="28575" cy="20570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8228" fill="none" extrusionOk="0">
                    <a:moveTo>
                      <a:pt x="1142" y="0"/>
                    </a:moveTo>
                    <a:cubicBezTo>
                      <a:pt x="1142" y="0"/>
                      <a:pt x="1127" y="6234"/>
                      <a:pt x="1" y="8228"/>
                    </a:cubicBezTo>
                  </a:path>
                </a:pathLst>
              </a:custGeom>
              <a:noFill/>
              <a:ln w="1100" cap="rnd" cmpd="sng">
                <a:solidFill>
                  <a:srgbClr val="15191C"/>
                </a:solidFill>
                <a:prstDash val="solid"/>
                <a:round/>
                <a:headEnd type="none" w="sm" len="sm"/>
                <a:tailEnd type="none" w="sm" len="sm"/>
              </a:ln>
              <a:scene3d>
                <a:camera prst="orthographicFront"/>
                <a:lightRig rig="threePt" dir="t"/>
              </a:scene3d>
              <a:sp3d/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637;p43">
                <a:extLst>
                  <a:ext uri="{FF2B5EF4-FFF2-40B4-BE49-F238E27FC236}">
                    <a16:creationId xmlns:a16="http://schemas.microsoft.com/office/drawing/2014/main" id="{182D204E-AD32-49A4-8E72-245D6A029373}"/>
                  </a:ext>
                </a:extLst>
              </p:cNvPr>
              <p:cNvSpPr/>
              <p:nvPr/>
            </p:nvSpPr>
            <p:spPr>
              <a:xfrm>
                <a:off x="1207625" y="4177800"/>
                <a:ext cx="74025" cy="85975"/>
              </a:xfrm>
              <a:custGeom>
                <a:avLst/>
                <a:gdLst/>
                <a:ahLst/>
                <a:cxnLst/>
                <a:rect l="l" t="t" r="r" b="b"/>
                <a:pathLst>
                  <a:path w="2961" h="3439" extrusionOk="0">
                    <a:moveTo>
                      <a:pt x="149" y="0"/>
                    </a:moveTo>
                    <a:cubicBezTo>
                      <a:pt x="1" y="1564"/>
                      <a:pt x="16" y="2861"/>
                      <a:pt x="134" y="2913"/>
                    </a:cubicBezTo>
                    <a:cubicBezTo>
                      <a:pt x="154" y="2923"/>
                      <a:pt x="174" y="2927"/>
                      <a:pt x="193" y="2927"/>
                    </a:cubicBezTo>
                    <a:cubicBezTo>
                      <a:pt x="400" y="2927"/>
                      <a:pt x="581" y="2433"/>
                      <a:pt x="601" y="2372"/>
                    </a:cubicBezTo>
                    <a:lnTo>
                      <a:pt x="601" y="2372"/>
                    </a:lnTo>
                    <a:cubicBezTo>
                      <a:pt x="579" y="2454"/>
                      <a:pt x="394" y="3172"/>
                      <a:pt x="646" y="3254"/>
                    </a:cubicBezTo>
                    <a:cubicBezTo>
                      <a:pt x="657" y="3258"/>
                      <a:pt x="668" y="3259"/>
                      <a:pt x="679" y="3259"/>
                    </a:cubicBezTo>
                    <a:cubicBezTo>
                      <a:pt x="850" y="3259"/>
                      <a:pt x="999" y="2837"/>
                      <a:pt x="1083" y="2572"/>
                    </a:cubicBezTo>
                    <a:lnTo>
                      <a:pt x="1083" y="2572"/>
                    </a:lnTo>
                    <a:cubicBezTo>
                      <a:pt x="1009" y="2861"/>
                      <a:pt x="927" y="3358"/>
                      <a:pt x="1150" y="3432"/>
                    </a:cubicBezTo>
                    <a:cubicBezTo>
                      <a:pt x="1165" y="3436"/>
                      <a:pt x="1179" y="3439"/>
                      <a:pt x="1194" y="3439"/>
                    </a:cubicBezTo>
                    <a:cubicBezTo>
                      <a:pt x="1437" y="3439"/>
                      <a:pt x="1606" y="2816"/>
                      <a:pt x="1669" y="2557"/>
                    </a:cubicBezTo>
                    <a:lnTo>
                      <a:pt x="1669" y="2557"/>
                    </a:lnTo>
                    <a:cubicBezTo>
                      <a:pt x="1632" y="2765"/>
                      <a:pt x="1580" y="3217"/>
                      <a:pt x="1847" y="3291"/>
                    </a:cubicBezTo>
                    <a:cubicBezTo>
                      <a:pt x="1854" y="3293"/>
                      <a:pt x="1861" y="3294"/>
                      <a:pt x="1867" y="3294"/>
                    </a:cubicBezTo>
                    <a:cubicBezTo>
                      <a:pt x="2007" y="3294"/>
                      <a:pt x="2133" y="2875"/>
                      <a:pt x="2232" y="2409"/>
                    </a:cubicBezTo>
                    <a:cubicBezTo>
                      <a:pt x="2364" y="2547"/>
                      <a:pt x="2518" y="2675"/>
                      <a:pt x="2639" y="2675"/>
                    </a:cubicBezTo>
                    <a:cubicBezTo>
                      <a:pt x="2675" y="2675"/>
                      <a:pt x="2707" y="2664"/>
                      <a:pt x="2736" y="2639"/>
                    </a:cubicBezTo>
                    <a:cubicBezTo>
                      <a:pt x="2960" y="2429"/>
                      <a:pt x="2422" y="1548"/>
                      <a:pt x="2396" y="1506"/>
                    </a:cubicBezTo>
                    <a:lnTo>
                      <a:pt x="2396" y="1506"/>
                    </a:lnTo>
                    <a:cubicBezTo>
                      <a:pt x="2432" y="1280"/>
                      <a:pt x="2447" y="1127"/>
                      <a:pt x="2447" y="1127"/>
                    </a:cubicBezTo>
                    <a:cubicBezTo>
                      <a:pt x="2499" y="971"/>
                      <a:pt x="2543" y="801"/>
                      <a:pt x="2588" y="638"/>
                    </a:cubicBezTo>
                    <a:cubicBezTo>
                      <a:pt x="1847" y="304"/>
                      <a:pt x="994" y="193"/>
                      <a:pt x="216" y="15"/>
                    </a:cubicBez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A05E4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" name="Google Shape;640;p43">
              <a:extLst>
                <a:ext uri="{FF2B5EF4-FFF2-40B4-BE49-F238E27FC236}">
                  <a16:creationId xmlns:a16="http://schemas.microsoft.com/office/drawing/2014/main" id="{DD7B575F-F55A-43C6-B583-2FCFD6C2172E}"/>
                </a:ext>
              </a:extLst>
            </p:cNvPr>
            <p:cNvGrpSpPr/>
            <p:nvPr/>
          </p:nvGrpSpPr>
          <p:grpSpPr>
            <a:xfrm>
              <a:off x="3375158" y="1458918"/>
              <a:ext cx="1476024" cy="1984847"/>
              <a:chOff x="611325" y="3823850"/>
              <a:chExt cx="491075" cy="660338"/>
            </a:xfrm>
          </p:grpSpPr>
          <p:sp>
            <p:nvSpPr>
              <p:cNvPr id="274" name="Google Shape;642;p43">
                <a:extLst>
                  <a:ext uri="{FF2B5EF4-FFF2-40B4-BE49-F238E27FC236}">
                    <a16:creationId xmlns:a16="http://schemas.microsoft.com/office/drawing/2014/main" id="{416EA7A1-0DFE-405D-BAC6-A6CD133AF70A}"/>
                  </a:ext>
                </a:extLst>
              </p:cNvPr>
              <p:cNvSpPr/>
              <p:nvPr/>
            </p:nvSpPr>
            <p:spPr>
              <a:xfrm>
                <a:off x="696200" y="4230975"/>
                <a:ext cx="30400" cy="253213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0 w 10000"/>
                  <a:gd name="connsiteY1" fmla="*/ 10000 h 10000"/>
                  <a:gd name="connsiteX2" fmla="*/ 10000 w 10000"/>
                  <a:gd name="connsiteY2" fmla="*/ 4527 h 10000"/>
                  <a:gd name="connsiteX3" fmla="*/ 10000 w 10000"/>
                  <a:gd name="connsiteY3" fmla="*/ 0 h 10000"/>
                  <a:gd name="connsiteX4" fmla="*/ 0 w 10000"/>
                  <a:gd name="connsiteY4" fmla="*/ 0 h 10000"/>
                  <a:gd name="connsiteX0" fmla="*/ 0 w 10000"/>
                  <a:gd name="connsiteY0" fmla="*/ 0 h 4576"/>
                  <a:gd name="connsiteX1" fmla="*/ 1661 w 10000"/>
                  <a:gd name="connsiteY1" fmla="*/ 4576 h 4576"/>
                  <a:gd name="connsiteX2" fmla="*/ 10000 w 10000"/>
                  <a:gd name="connsiteY2" fmla="*/ 4527 h 4576"/>
                  <a:gd name="connsiteX3" fmla="*/ 10000 w 10000"/>
                  <a:gd name="connsiteY3" fmla="*/ 0 h 4576"/>
                  <a:gd name="connsiteX4" fmla="*/ 0 w 10000"/>
                  <a:gd name="connsiteY4" fmla="*/ 0 h 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4576" extrusionOk="0">
                    <a:moveTo>
                      <a:pt x="0" y="0"/>
                    </a:moveTo>
                    <a:lnTo>
                      <a:pt x="1661" y="4576"/>
                    </a:lnTo>
                    <a:lnTo>
                      <a:pt x="10000" y="4527"/>
                    </a:lnTo>
                    <a:lnTo>
                      <a:pt x="10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A4C4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643;p43">
                <a:extLst>
                  <a:ext uri="{FF2B5EF4-FFF2-40B4-BE49-F238E27FC236}">
                    <a16:creationId xmlns:a16="http://schemas.microsoft.com/office/drawing/2014/main" id="{909237FD-46A4-4100-8151-37F12C986FF6}"/>
                  </a:ext>
                </a:extLst>
              </p:cNvPr>
              <p:cNvSpPr/>
              <p:nvPr/>
            </p:nvSpPr>
            <p:spPr>
              <a:xfrm>
                <a:off x="1008098" y="4230975"/>
                <a:ext cx="42427" cy="251963"/>
              </a:xfrm>
              <a:custGeom>
                <a:avLst/>
                <a:gdLst>
                  <a:gd name="connsiteX0" fmla="*/ 0 w 9984"/>
                  <a:gd name="connsiteY0" fmla="*/ 0 h 10000"/>
                  <a:gd name="connsiteX1" fmla="*/ 0 w 9984"/>
                  <a:gd name="connsiteY1" fmla="*/ 10000 h 10000"/>
                  <a:gd name="connsiteX2" fmla="*/ 9154 w 9984"/>
                  <a:gd name="connsiteY2" fmla="*/ 4083 h 10000"/>
                  <a:gd name="connsiteX3" fmla="*/ 9984 w 9984"/>
                  <a:gd name="connsiteY3" fmla="*/ 0 h 10000"/>
                  <a:gd name="connsiteX4" fmla="*/ 0 w 9984"/>
                  <a:gd name="connsiteY4" fmla="*/ 0 h 10000"/>
                  <a:gd name="connsiteX0" fmla="*/ 2494 w 12494"/>
                  <a:gd name="connsiteY0" fmla="*/ 0 h 4132"/>
                  <a:gd name="connsiteX1" fmla="*/ 0 w 12494"/>
                  <a:gd name="connsiteY1" fmla="*/ 4132 h 4132"/>
                  <a:gd name="connsiteX2" fmla="*/ 11663 w 12494"/>
                  <a:gd name="connsiteY2" fmla="*/ 4083 h 4132"/>
                  <a:gd name="connsiteX3" fmla="*/ 12494 w 12494"/>
                  <a:gd name="connsiteY3" fmla="*/ 0 h 4132"/>
                  <a:gd name="connsiteX4" fmla="*/ 2494 w 12494"/>
                  <a:gd name="connsiteY4" fmla="*/ 0 h 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94" h="4132" extrusionOk="0">
                    <a:moveTo>
                      <a:pt x="2494" y="0"/>
                    </a:moveTo>
                    <a:lnTo>
                      <a:pt x="0" y="4132"/>
                    </a:lnTo>
                    <a:lnTo>
                      <a:pt x="11663" y="4083"/>
                    </a:lnTo>
                    <a:lnTo>
                      <a:pt x="12494" y="0"/>
                    </a:lnTo>
                    <a:lnTo>
                      <a:pt x="2494" y="0"/>
                    </a:lnTo>
                    <a:close/>
                  </a:path>
                </a:pathLst>
              </a:custGeom>
              <a:solidFill>
                <a:srgbClr val="2A4C4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644;p43">
                <a:extLst>
                  <a:ext uri="{FF2B5EF4-FFF2-40B4-BE49-F238E27FC236}">
                    <a16:creationId xmlns:a16="http://schemas.microsoft.com/office/drawing/2014/main" id="{A7323181-B71E-40AF-A5D1-2BCD35FB89C1}"/>
                  </a:ext>
                </a:extLst>
              </p:cNvPr>
              <p:cNvSpPr/>
              <p:nvPr/>
            </p:nvSpPr>
            <p:spPr>
              <a:xfrm>
                <a:off x="650425" y="4215225"/>
                <a:ext cx="439000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7560" h="1039" extrusionOk="0">
                    <a:moveTo>
                      <a:pt x="0" y="0"/>
                    </a:moveTo>
                    <a:lnTo>
                      <a:pt x="0" y="1038"/>
                    </a:lnTo>
                    <a:lnTo>
                      <a:pt x="17560" y="1038"/>
                    </a:lnTo>
                    <a:lnTo>
                      <a:pt x="17560" y="0"/>
                    </a:lnTo>
                    <a:close/>
                  </a:path>
                </a:pathLst>
              </a:custGeom>
              <a:solidFill>
                <a:srgbClr val="2A4C4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645;p43">
                <a:extLst>
                  <a:ext uri="{FF2B5EF4-FFF2-40B4-BE49-F238E27FC236}">
                    <a16:creationId xmlns:a16="http://schemas.microsoft.com/office/drawing/2014/main" id="{EB0DADB4-C28F-441A-BFF5-FCA5B39C409D}"/>
                  </a:ext>
                </a:extLst>
              </p:cNvPr>
              <p:cNvSpPr/>
              <p:nvPr/>
            </p:nvSpPr>
            <p:spPr>
              <a:xfrm>
                <a:off x="686550" y="3823850"/>
                <a:ext cx="142725" cy="531125"/>
              </a:xfrm>
              <a:custGeom>
                <a:avLst/>
                <a:gdLst/>
                <a:ahLst/>
                <a:cxnLst/>
                <a:rect l="l" t="t" r="r" b="b"/>
                <a:pathLst>
                  <a:path w="5709" h="21245" extrusionOk="0">
                    <a:moveTo>
                      <a:pt x="927" y="1"/>
                    </a:moveTo>
                    <a:lnTo>
                      <a:pt x="1" y="23"/>
                    </a:lnTo>
                    <a:lnTo>
                      <a:pt x="4774" y="21244"/>
                    </a:lnTo>
                    <a:lnTo>
                      <a:pt x="5708" y="21244"/>
                    </a:lnTo>
                    <a:lnTo>
                      <a:pt x="927" y="1"/>
                    </a:lnTo>
                    <a:close/>
                  </a:path>
                </a:pathLst>
              </a:custGeom>
              <a:solidFill>
                <a:srgbClr val="2A4C4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646;p43">
                <a:extLst>
                  <a:ext uri="{FF2B5EF4-FFF2-40B4-BE49-F238E27FC236}">
                    <a16:creationId xmlns:a16="http://schemas.microsoft.com/office/drawing/2014/main" id="{A312C4AC-0A93-492D-8D24-7A316115762A}"/>
                  </a:ext>
                </a:extLst>
              </p:cNvPr>
              <p:cNvSpPr/>
              <p:nvPr/>
            </p:nvSpPr>
            <p:spPr>
              <a:xfrm>
                <a:off x="861850" y="3823850"/>
                <a:ext cx="142725" cy="531125"/>
              </a:xfrm>
              <a:custGeom>
                <a:avLst/>
                <a:gdLst/>
                <a:ahLst/>
                <a:cxnLst/>
                <a:rect l="l" t="t" r="r" b="b"/>
                <a:pathLst>
                  <a:path w="5709" h="21245" extrusionOk="0">
                    <a:moveTo>
                      <a:pt x="927" y="1"/>
                    </a:moveTo>
                    <a:lnTo>
                      <a:pt x="1" y="23"/>
                    </a:lnTo>
                    <a:lnTo>
                      <a:pt x="4774" y="21244"/>
                    </a:lnTo>
                    <a:lnTo>
                      <a:pt x="5708" y="21244"/>
                    </a:lnTo>
                    <a:lnTo>
                      <a:pt x="927" y="1"/>
                    </a:lnTo>
                    <a:close/>
                  </a:path>
                </a:pathLst>
              </a:custGeom>
              <a:solidFill>
                <a:srgbClr val="2A4C4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647;p43">
                <a:extLst>
                  <a:ext uri="{FF2B5EF4-FFF2-40B4-BE49-F238E27FC236}">
                    <a16:creationId xmlns:a16="http://schemas.microsoft.com/office/drawing/2014/main" id="{A2EEE8C5-A0D1-4206-A608-9C8726433E2F}"/>
                  </a:ext>
                </a:extLst>
              </p:cNvPr>
              <p:cNvSpPr/>
              <p:nvPr/>
            </p:nvSpPr>
            <p:spPr>
              <a:xfrm>
                <a:off x="611325" y="3856475"/>
                <a:ext cx="469775" cy="536850"/>
              </a:xfrm>
              <a:custGeom>
                <a:avLst/>
                <a:gdLst/>
                <a:ahLst/>
                <a:cxnLst/>
                <a:rect l="l" t="t" r="r" b="b"/>
                <a:pathLst>
                  <a:path w="18791" h="21474" extrusionOk="0">
                    <a:moveTo>
                      <a:pt x="0" y="0"/>
                    </a:moveTo>
                    <a:lnTo>
                      <a:pt x="4840" y="21473"/>
                    </a:lnTo>
                    <a:lnTo>
                      <a:pt x="18790" y="21473"/>
                    </a:lnTo>
                    <a:lnTo>
                      <a:pt x="13958" y="0"/>
                    </a:lnTo>
                    <a:close/>
                  </a:path>
                </a:pathLst>
              </a:custGeom>
              <a:solidFill>
                <a:srgbClr val="2A4C4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648;p43">
                <a:extLst>
                  <a:ext uri="{FF2B5EF4-FFF2-40B4-BE49-F238E27FC236}">
                    <a16:creationId xmlns:a16="http://schemas.microsoft.com/office/drawing/2014/main" id="{8447D6D8-ADB7-4B44-A877-06C02E1A4F9A}"/>
                  </a:ext>
                </a:extLst>
              </p:cNvPr>
              <p:cNvSpPr/>
              <p:nvPr/>
            </p:nvSpPr>
            <p:spPr>
              <a:xfrm>
                <a:off x="623550" y="3856475"/>
                <a:ext cx="469775" cy="536850"/>
              </a:xfrm>
              <a:custGeom>
                <a:avLst/>
                <a:gdLst/>
                <a:ahLst/>
                <a:cxnLst/>
                <a:rect l="l" t="t" r="r" b="b"/>
                <a:pathLst>
                  <a:path w="18791" h="21474" extrusionOk="0">
                    <a:moveTo>
                      <a:pt x="0" y="0"/>
                    </a:moveTo>
                    <a:lnTo>
                      <a:pt x="4833" y="21473"/>
                    </a:lnTo>
                    <a:lnTo>
                      <a:pt x="18791" y="21473"/>
                    </a:lnTo>
                    <a:lnTo>
                      <a:pt x="1395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649;p43">
                <a:extLst>
                  <a:ext uri="{FF2B5EF4-FFF2-40B4-BE49-F238E27FC236}">
                    <a16:creationId xmlns:a16="http://schemas.microsoft.com/office/drawing/2014/main" id="{486E47D8-D9B2-4860-A9D2-DBC7F332852A}"/>
                  </a:ext>
                </a:extLst>
              </p:cNvPr>
              <p:cNvSpPr/>
              <p:nvPr/>
            </p:nvSpPr>
            <p:spPr>
              <a:xfrm>
                <a:off x="675250" y="3908900"/>
                <a:ext cx="370650" cy="424025"/>
              </a:xfrm>
              <a:custGeom>
                <a:avLst/>
                <a:gdLst/>
                <a:ahLst/>
                <a:cxnLst/>
                <a:rect l="l" t="t" r="r" b="b"/>
                <a:pathLst>
                  <a:path w="14826" h="16961" extrusionOk="0">
                    <a:moveTo>
                      <a:pt x="201" y="1"/>
                    </a:moveTo>
                    <a:lnTo>
                      <a:pt x="1" y="53"/>
                    </a:lnTo>
                    <a:lnTo>
                      <a:pt x="3788" y="16871"/>
                    </a:lnTo>
                    <a:lnTo>
                      <a:pt x="3803" y="16960"/>
                    </a:lnTo>
                    <a:lnTo>
                      <a:pt x="14825" y="16960"/>
                    </a:lnTo>
                    <a:lnTo>
                      <a:pt x="14825" y="16745"/>
                    </a:lnTo>
                    <a:lnTo>
                      <a:pt x="3973" y="16745"/>
                    </a:lnTo>
                    <a:lnTo>
                      <a:pt x="201" y="1"/>
                    </a:lnTo>
                    <a:close/>
                  </a:path>
                </a:pathLst>
              </a:custGeom>
              <a:solidFill>
                <a:srgbClr val="4E2894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650;p43">
                <a:extLst>
                  <a:ext uri="{FF2B5EF4-FFF2-40B4-BE49-F238E27FC236}">
                    <a16:creationId xmlns:a16="http://schemas.microsoft.com/office/drawing/2014/main" id="{D7A13242-40A4-40BB-875B-D3CB751FCDA0}"/>
                  </a:ext>
                </a:extLst>
              </p:cNvPr>
              <p:cNvSpPr/>
              <p:nvPr/>
            </p:nvSpPr>
            <p:spPr>
              <a:xfrm>
                <a:off x="722325" y="4368100"/>
                <a:ext cx="380075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5203" h="1135" extrusionOk="0">
                    <a:moveTo>
                      <a:pt x="0" y="0"/>
                    </a:moveTo>
                    <a:lnTo>
                      <a:pt x="0" y="1134"/>
                    </a:lnTo>
                    <a:lnTo>
                      <a:pt x="15203" y="1134"/>
                    </a:lnTo>
                    <a:lnTo>
                      <a:pt x="15203" y="0"/>
                    </a:lnTo>
                    <a:close/>
                  </a:path>
                </a:pathLst>
              </a:custGeom>
              <a:solidFill>
                <a:srgbClr val="2A4C4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651;p43">
                <a:extLst>
                  <a:ext uri="{FF2B5EF4-FFF2-40B4-BE49-F238E27FC236}">
                    <a16:creationId xmlns:a16="http://schemas.microsoft.com/office/drawing/2014/main" id="{4B972259-2B28-419D-A6BF-66EF536BA7CD}"/>
                  </a:ext>
                </a:extLst>
              </p:cNvPr>
              <p:cNvSpPr/>
              <p:nvPr/>
            </p:nvSpPr>
            <p:spPr>
              <a:xfrm>
                <a:off x="788650" y="4009725"/>
                <a:ext cx="212775" cy="304475"/>
              </a:xfrm>
              <a:custGeom>
                <a:avLst/>
                <a:gdLst/>
                <a:ahLst/>
                <a:cxnLst/>
                <a:rect l="l" t="t" r="r" b="b"/>
                <a:pathLst>
                  <a:path w="8511" h="12179" extrusionOk="0">
                    <a:moveTo>
                      <a:pt x="6398" y="0"/>
                    </a:moveTo>
                    <a:lnTo>
                      <a:pt x="5278" y="3899"/>
                    </a:lnTo>
                    <a:lnTo>
                      <a:pt x="4315" y="4114"/>
                    </a:lnTo>
                    <a:lnTo>
                      <a:pt x="3344" y="6642"/>
                    </a:lnTo>
                    <a:lnTo>
                      <a:pt x="1535" y="7583"/>
                    </a:lnTo>
                    <a:lnTo>
                      <a:pt x="1" y="12112"/>
                    </a:lnTo>
                    <a:lnTo>
                      <a:pt x="201" y="12178"/>
                    </a:lnTo>
                    <a:lnTo>
                      <a:pt x="1713" y="7731"/>
                    </a:lnTo>
                    <a:lnTo>
                      <a:pt x="3514" y="6797"/>
                    </a:lnTo>
                    <a:lnTo>
                      <a:pt x="4470" y="4292"/>
                    </a:lnTo>
                    <a:lnTo>
                      <a:pt x="5441" y="4077"/>
                    </a:lnTo>
                    <a:lnTo>
                      <a:pt x="6524" y="341"/>
                    </a:lnTo>
                    <a:lnTo>
                      <a:pt x="8384" y="1668"/>
                    </a:lnTo>
                    <a:lnTo>
                      <a:pt x="8510" y="1497"/>
                    </a:lnTo>
                    <a:lnTo>
                      <a:pt x="6398" y="0"/>
                    </a:lnTo>
                    <a:close/>
                  </a:path>
                </a:pathLst>
              </a:custGeom>
              <a:solidFill>
                <a:srgbClr val="E8E4E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652;p43">
                <a:extLst>
                  <a:ext uri="{FF2B5EF4-FFF2-40B4-BE49-F238E27FC236}">
                    <a16:creationId xmlns:a16="http://schemas.microsoft.com/office/drawing/2014/main" id="{5A3CE9EF-E299-4461-A62C-AB287811E051}"/>
                  </a:ext>
                </a:extLst>
              </p:cNvPr>
              <p:cNvSpPr/>
              <p:nvPr/>
            </p:nvSpPr>
            <p:spPr>
              <a:xfrm>
                <a:off x="769950" y="3934100"/>
                <a:ext cx="207925" cy="297450"/>
              </a:xfrm>
              <a:custGeom>
                <a:avLst/>
                <a:gdLst/>
                <a:ahLst/>
                <a:cxnLst/>
                <a:rect l="l" t="t" r="r" b="b"/>
                <a:pathLst>
                  <a:path w="8317" h="11898" extrusionOk="0">
                    <a:moveTo>
                      <a:pt x="4966" y="1"/>
                    </a:moveTo>
                    <a:lnTo>
                      <a:pt x="2950" y="3944"/>
                    </a:lnTo>
                    <a:lnTo>
                      <a:pt x="2832" y="7725"/>
                    </a:lnTo>
                    <a:lnTo>
                      <a:pt x="2209" y="9229"/>
                    </a:lnTo>
                    <a:lnTo>
                      <a:pt x="0" y="11757"/>
                    </a:lnTo>
                    <a:lnTo>
                      <a:pt x="156" y="11898"/>
                    </a:lnTo>
                    <a:lnTo>
                      <a:pt x="2380" y="9363"/>
                    </a:lnTo>
                    <a:lnTo>
                      <a:pt x="3032" y="7784"/>
                    </a:lnTo>
                    <a:lnTo>
                      <a:pt x="3158" y="4004"/>
                    </a:lnTo>
                    <a:lnTo>
                      <a:pt x="5078" y="246"/>
                    </a:lnTo>
                    <a:lnTo>
                      <a:pt x="8265" y="1002"/>
                    </a:lnTo>
                    <a:lnTo>
                      <a:pt x="8317" y="794"/>
                    </a:lnTo>
                    <a:lnTo>
                      <a:pt x="4966" y="1"/>
                    </a:lnTo>
                    <a:close/>
                  </a:path>
                </a:pathLst>
              </a:custGeom>
              <a:solidFill>
                <a:srgbClr val="E8E4E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653;p43">
                <a:extLst>
                  <a:ext uri="{FF2B5EF4-FFF2-40B4-BE49-F238E27FC236}">
                    <a16:creationId xmlns:a16="http://schemas.microsoft.com/office/drawing/2014/main" id="{52CA4A65-E818-4BF0-A263-57B44E4289D6}"/>
                  </a:ext>
                </a:extLst>
              </p:cNvPr>
              <p:cNvSpPr/>
              <p:nvPr/>
            </p:nvSpPr>
            <p:spPr>
              <a:xfrm>
                <a:off x="780500" y="3907425"/>
                <a:ext cx="193850" cy="406600"/>
              </a:xfrm>
              <a:custGeom>
                <a:avLst/>
                <a:gdLst/>
                <a:ahLst/>
                <a:cxnLst/>
                <a:rect l="l" t="t" r="r" b="b"/>
                <a:pathLst>
                  <a:path w="7754" h="16264" extrusionOk="0">
                    <a:moveTo>
                      <a:pt x="7576" y="1"/>
                    </a:moveTo>
                    <a:lnTo>
                      <a:pt x="6005" y="2284"/>
                    </a:lnTo>
                    <a:lnTo>
                      <a:pt x="5182" y="7531"/>
                    </a:lnTo>
                    <a:lnTo>
                      <a:pt x="3766" y="7680"/>
                    </a:lnTo>
                    <a:lnTo>
                      <a:pt x="2313" y="13083"/>
                    </a:lnTo>
                    <a:lnTo>
                      <a:pt x="705" y="13550"/>
                    </a:lnTo>
                    <a:lnTo>
                      <a:pt x="1" y="16211"/>
                    </a:lnTo>
                    <a:lnTo>
                      <a:pt x="208" y="16263"/>
                    </a:lnTo>
                    <a:lnTo>
                      <a:pt x="883" y="13721"/>
                    </a:lnTo>
                    <a:lnTo>
                      <a:pt x="2484" y="13246"/>
                    </a:lnTo>
                    <a:lnTo>
                      <a:pt x="3929" y="7872"/>
                    </a:lnTo>
                    <a:lnTo>
                      <a:pt x="5367" y="7724"/>
                    </a:lnTo>
                    <a:lnTo>
                      <a:pt x="6212" y="2358"/>
                    </a:lnTo>
                    <a:lnTo>
                      <a:pt x="7754" y="119"/>
                    </a:lnTo>
                    <a:lnTo>
                      <a:pt x="7576" y="1"/>
                    </a:lnTo>
                    <a:close/>
                  </a:path>
                </a:pathLst>
              </a:custGeom>
              <a:solidFill>
                <a:srgbClr val="FDB65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89" name="Google Shape;869;p48">
            <a:extLst>
              <a:ext uri="{FF2B5EF4-FFF2-40B4-BE49-F238E27FC236}">
                <a16:creationId xmlns:a16="http://schemas.microsoft.com/office/drawing/2014/main" id="{684D1F13-3024-49F9-8C2D-8D376FCCCD54}"/>
              </a:ext>
            </a:extLst>
          </p:cNvPr>
          <p:cNvGrpSpPr/>
          <p:nvPr/>
        </p:nvGrpSpPr>
        <p:grpSpPr>
          <a:xfrm flipH="1">
            <a:off x="3341971" y="3370997"/>
            <a:ext cx="3575132" cy="3176302"/>
            <a:chOff x="2775350" y="3593150"/>
            <a:chExt cx="898750" cy="794850"/>
          </a:xfrm>
        </p:grpSpPr>
        <p:sp>
          <p:nvSpPr>
            <p:cNvPr id="390" name="Google Shape;870;p48">
              <a:extLst>
                <a:ext uri="{FF2B5EF4-FFF2-40B4-BE49-F238E27FC236}">
                  <a16:creationId xmlns:a16="http://schemas.microsoft.com/office/drawing/2014/main" id="{CA330DAB-F664-4959-B766-977986128932}"/>
                </a:ext>
              </a:extLst>
            </p:cNvPr>
            <p:cNvSpPr/>
            <p:nvPr/>
          </p:nvSpPr>
          <p:spPr>
            <a:xfrm>
              <a:off x="3300125" y="3730650"/>
              <a:ext cx="50975" cy="73700"/>
            </a:xfrm>
            <a:custGeom>
              <a:avLst/>
              <a:gdLst/>
              <a:ahLst/>
              <a:cxnLst/>
              <a:rect l="l" t="t" r="r" b="b"/>
              <a:pathLst>
                <a:path w="2039" h="2948" extrusionOk="0">
                  <a:moveTo>
                    <a:pt x="1281" y="0"/>
                  </a:moveTo>
                  <a:cubicBezTo>
                    <a:pt x="1144" y="0"/>
                    <a:pt x="1216" y="982"/>
                    <a:pt x="1216" y="1023"/>
                  </a:cubicBezTo>
                  <a:cubicBezTo>
                    <a:pt x="1208" y="1001"/>
                    <a:pt x="1134" y="690"/>
                    <a:pt x="986" y="682"/>
                  </a:cubicBezTo>
                  <a:cubicBezTo>
                    <a:pt x="981" y="682"/>
                    <a:pt x="976" y="682"/>
                    <a:pt x="971" y="682"/>
                  </a:cubicBezTo>
                  <a:cubicBezTo>
                    <a:pt x="888" y="682"/>
                    <a:pt x="814" y="739"/>
                    <a:pt x="793" y="823"/>
                  </a:cubicBezTo>
                  <a:cubicBezTo>
                    <a:pt x="793" y="823"/>
                    <a:pt x="648" y="741"/>
                    <a:pt x="541" y="741"/>
                  </a:cubicBezTo>
                  <a:cubicBezTo>
                    <a:pt x="516" y="741"/>
                    <a:pt x="493" y="745"/>
                    <a:pt x="475" y="756"/>
                  </a:cubicBezTo>
                  <a:cubicBezTo>
                    <a:pt x="408" y="801"/>
                    <a:pt x="363" y="875"/>
                    <a:pt x="356" y="949"/>
                  </a:cubicBezTo>
                  <a:cubicBezTo>
                    <a:pt x="356" y="949"/>
                    <a:pt x="293" y="908"/>
                    <a:pt x="221" y="908"/>
                  </a:cubicBezTo>
                  <a:cubicBezTo>
                    <a:pt x="192" y="908"/>
                    <a:pt x="162" y="915"/>
                    <a:pt x="134" y="934"/>
                  </a:cubicBezTo>
                  <a:cubicBezTo>
                    <a:pt x="45" y="1001"/>
                    <a:pt x="0" y="1231"/>
                    <a:pt x="97" y="1475"/>
                  </a:cubicBezTo>
                  <a:cubicBezTo>
                    <a:pt x="126" y="1594"/>
                    <a:pt x="193" y="1698"/>
                    <a:pt x="289" y="1772"/>
                  </a:cubicBezTo>
                  <a:cubicBezTo>
                    <a:pt x="289" y="1772"/>
                    <a:pt x="297" y="1816"/>
                    <a:pt x="319" y="1883"/>
                  </a:cubicBezTo>
                  <a:cubicBezTo>
                    <a:pt x="356" y="2009"/>
                    <a:pt x="571" y="2491"/>
                    <a:pt x="667" y="2721"/>
                  </a:cubicBezTo>
                  <a:cubicBezTo>
                    <a:pt x="733" y="2889"/>
                    <a:pt x="880" y="2948"/>
                    <a:pt x="1046" y="2948"/>
                  </a:cubicBezTo>
                  <a:cubicBezTo>
                    <a:pt x="1237" y="2948"/>
                    <a:pt x="1454" y="2870"/>
                    <a:pt x="1601" y="2795"/>
                  </a:cubicBezTo>
                  <a:cubicBezTo>
                    <a:pt x="1601" y="2795"/>
                    <a:pt x="1816" y="2395"/>
                    <a:pt x="1927" y="2128"/>
                  </a:cubicBezTo>
                  <a:cubicBezTo>
                    <a:pt x="2039" y="1861"/>
                    <a:pt x="2001" y="1698"/>
                    <a:pt x="1875" y="1542"/>
                  </a:cubicBezTo>
                  <a:cubicBezTo>
                    <a:pt x="1749" y="1394"/>
                    <a:pt x="1675" y="1357"/>
                    <a:pt x="1661" y="1312"/>
                  </a:cubicBezTo>
                  <a:cubicBezTo>
                    <a:pt x="1638" y="1275"/>
                    <a:pt x="1490" y="171"/>
                    <a:pt x="1312" y="15"/>
                  </a:cubicBezTo>
                  <a:cubicBezTo>
                    <a:pt x="1301" y="5"/>
                    <a:pt x="1290" y="0"/>
                    <a:pt x="1281" y="0"/>
                  </a:cubicBezTo>
                  <a:close/>
                </a:path>
              </a:pathLst>
            </a:custGeom>
            <a:solidFill>
              <a:srgbClr val="AD7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871;p48">
              <a:extLst>
                <a:ext uri="{FF2B5EF4-FFF2-40B4-BE49-F238E27FC236}">
                  <a16:creationId xmlns:a16="http://schemas.microsoft.com/office/drawing/2014/main" id="{21E3B2C8-3141-490F-8CD0-A8FE2CAB29B1}"/>
                </a:ext>
              </a:extLst>
            </p:cNvPr>
            <p:cNvSpPr/>
            <p:nvPr/>
          </p:nvSpPr>
          <p:spPr>
            <a:xfrm>
              <a:off x="3501550" y="3594025"/>
              <a:ext cx="122325" cy="162950"/>
            </a:xfrm>
            <a:custGeom>
              <a:avLst/>
              <a:gdLst/>
              <a:ahLst/>
              <a:cxnLst/>
              <a:rect l="l" t="t" r="r" b="b"/>
              <a:pathLst>
                <a:path w="4893" h="6518" extrusionOk="0">
                  <a:moveTo>
                    <a:pt x="2448" y="0"/>
                  </a:moveTo>
                  <a:cubicBezTo>
                    <a:pt x="1392" y="0"/>
                    <a:pt x="446" y="744"/>
                    <a:pt x="230" y="1819"/>
                  </a:cubicBezTo>
                  <a:cubicBezTo>
                    <a:pt x="0" y="3049"/>
                    <a:pt x="2268" y="6518"/>
                    <a:pt x="2268" y="6518"/>
                  </a:cubicBezTo>
                  <a:cubicBezTo>
                    <a:pt x="2268" y="6518"/>
                    <a:pt x="4448" y="3887"/>
                    <a:pt x="4677" y="2656"/>
                  </a:cubicBezTo>
                  <a:cubicBezTo>
                    <a:pt x="4892" y="1433"/>
                    <a:pt x="4084" y="269"/>
                    <a:pt x="2869" y="40"/>
                  </a:cubicBezTo>
                  <a:cubicBezTo>
                    <a:pt x="2727" y="13"/>
                    <a:pt x="2587" y="0"/>
                    <a:pt x="244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872;p48">
              <a:extLst>
                <a:ext uri="{FF2B5EF4-FFF2-40B4-BE49-F238E27FC236}">
                  <a16:creationId xmlns:a16="http://schemas.microsoft.com/office/drawing/2014/main" id="{B346829E-38B2-4213-A4AF-BFA808ED50B4}"/>
                </a:ext>
              </a:extLst>
            </p:cNvPr>
            <p:cNvSpPr/>
            <p:nvPr/>
          </p:nvSpPr>
          <p:spPr>
            <a:xfrm>
              <a:off x="3541950" y="3603375"/>
              <a:ext cx="42625" cy="42725"/>
            </a:xfrm>
            <a:custGeom>
              <a:avLst/>
              <a:gdLst/>
              <a:ahLst/>
              <a:cxnLst/>
              <a:rect l="l" t="t" r="r" b="b"/>
              <a:pathLst>
                <a:path w="1705" h="1709" extrusionOk="0">
                  <a:moveTo>
                    <a:pt x="754" y="0"/>
                  </a:moveTo>
                  <a:cubicBezTo>
                    <a:pt x="672" y="0"/>
                    <a:pt x="590" y="17"/>
                    <a:pt x="512" y="51"/>
                  </a:cubicBezTo>
                  <a:cubicBezTo>
                    <a:pt x="141" y="214"/>
                    <a:pt x="0" y="696"/>
                    <a:pt x="185" y="1141"/>
                  </a:cubicBezTo>
                  <a:cubicBezTo>
                    <a:pt x="332" y="1491"/>
                    <a:pt x="643" y="1708"/>
                    <a:pt x="950" y="1708"/>
                  </a:cubicBezTo>
                  <a:cubicBezTo>
                    <a:pt x="1033" y="1708"/>
                    <a:pt x="1115" y="1692"/>
                    <a:pt x="1194" y="1660"/>
                  </a:cubicBezTo>
                  <a:cubicBezTo>
                    <a:pt x="1564" y="1504"/>
                    <a:pt x="1705" y="1022"/>
                    <a:pt x="1520" y="577"/>
                  </a:cubicBezTo>
                  <a:cubicBezTo>
                    <a:pt x="1374" y="227"/>
                    <a:pt x="1061" y="0"/>
                    <a:pt x="754" y="0"/>
                  </a:cubicBezTo>
                  <a:close/>
                </a:path>
              </a:pathLst>
            </a:custGeom>
            <a:solidFill>
              <a:srgbClr val="F7C8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873;p48">
              <a:extLst>
                <a:ext uri="{FF2B5EF4-FFF2-40B4-BE49-F238E27FC236}">
                  <a16:creationId xmlns:a16="http://schemas.microsoft.com/office/drawing/2014/main" id="{697D546F-8DF7-471E-8A6B-548DA655DA29}"/>
                </a:ext>
              </a:extLst>
            </p:cNvPr>
            <p:cNvSpPr/>
            <p:nvPr/>
          </p:nvSpPr>
          <p:spPr>
            <a:xfrm>
              <a:off x="3462625" y="3593150"/>
              <a:ext cx="118075" cy="118075"/>
            </a:xfrm>
            <a:custGeom>
              <a:avLst/>
              <a:gdLst/>
              <a:ahLst/>
              <a:cxnLst/>
              <a:rect l="l" t="t" r="r" b="b"/>
              <a:pathLst>
                <a:path w="4723" h="4723" extrusionOk="0">
                  <a:moveTo>
                    <a:pt x="2358" y="1"/>
                  </a:moveTo>
                  <a:cubicBezTo>
                    <a:pt x="1053" y="1"/>
                    <a:pt x="1" y="1060"/>
                    <a:pt x="1" y="2365"/>
                  </a:cubicBezTo>
                  <a:cubicBezTo>
                    <a:pt x="1" y="3670"/>
                    <a:pt x="1053" y="4722"/>
                    <a:pt x="2358" y="4722"/>
                  </a:cubicBezTo>
                  <a:cubicBezTo>
                    <a:pt x="3662" y="4722"/>
                    <a:pt x="4722" y="3670"/>
                    <a:pt x="4722" y="2365"/>
                  </a:cubicBezTo>
                  <a:cubicBezTo>
                    <a:pt x="4722" y="1060"/>
                    <a:pt x="3662" y="1"/>
                    <a:pt x="235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874;p48">
              <a:extLst>
                <a:ext uri="{FF2B5EF4-FFF2-40B4-BE49-F238E27FC236}">
                  <a16:creationId xmlns:a16="http://schemas.microsoft.com/office/drawing/2014/main" id="{8AC13D00-56B1-4BB9-B912-F96C7412A2F5}"/>
                </a:ext>
              </a:extLst>
            </p:cNvPr>
            <p:cNvSpPr/>
            <p:nvPr/>
          </p:nvSpPr>
          <p:spPr>
            <a:xfrm>
              <a:off x="3485050" y="3694875"/>
              <a:ext cx="58950" cy="61950"/>
            </a:xfrm>
            <a:custGeom>
              <a:avLst/>
              <a:gdLst/>
              <a:ahLst/>
              <a:cxnLst/>
              <a:rect l="l" t="t" r="r" b="b"/>
              <a:pathLst>
                <a:path w="2358" h="2478" extrusionOk="0">
                  <a:moveTo>
                    <a:pt x="2358" y="1"/>
                  </a:moveTo>
                  <a:lnTo>
                    <a:pt x="112" y="527"/>
                  </a:lnTo>
                  <a:lnTo>
                    <a:pt x="104" y="712"/>
                  </a:lnTo>
                  <a:cubicBezTo>
                    <a:pt x="104" y="1024"/>
                    <a:pt x="82" y="1328"/>
                    <a:pt x="45" y="1632"/>
                  </a:cubicBezTo>
                  <a:cubicBezTo>
                    <a:pt x="23" y="1743"/>
                    <a:pt x="8" y="1854"/>
                    <a:pt x="1" y="1972"/>
                  </a:cubicBezTo>
                  <a:cubicBezTo>
                    <a:pt x="330" y="2346"/>
                    <a:pt x="790" y="2477"/>
                    <a:pt x="1216" y="2477"/>
                  </a:cubicBezTo>
                  <a:cubicBezTo>
                    <a:pt x="1788" y="2477"/>
                    <a:pt x="2299" y="2240"/>
                    <a:pt x="2350" y="2032"/>
                  </a:cubicBezTo>
                  <a:cubicBezTo>
                    <a:pt x="2165" y="1105"/>
                    <a:pt x="2358" y="1"/>
                    <a:pt x="2358" y="1"/>
                  </a:cubicBezTo>
                  <a:close/>
                </a:path>
              </a:pathLst>
            </a:custGeom>
            <a:solidFill>
              <a:srgbClr val="AD7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875;p48">
              <a:extLst>
                <a:ext uri="{FF2B5EF4-FFF2-40B4-BE49-F238E27FC236}">
                  <a16:creationId xmlns:a16="http://schemas.microsoft.com/office/drawing/2014/main" id="{22E1A194-7AD5-45D9-82E4-19124201F9EA}"/>
                </a:ext>
              </a:extLst>
            </p:cNvPr>
            <p:cNvSpPr/>
            <p:nvPr/>
          </p:nvSpPr>
          <p:spPr>
            <a:xfrm>
              <a:off x="3486175" y="3705450"/>
              <a:ext cx="50800" cy="30225"/>
            </a:xfrm>
            <a:custGeom>
              <a:avLst/>
              <a:gdLst/>
              <a:ahLst/>
              <a:cxnLst/>
              <a:rect l="l" t="t" r="r" b="b"/>
              <a:pathLst>
                <a:path w="2032" h="1209" extrusionOk="0">
                  <a:moveTo>
                    <a:pt x="2031" y="0"/>
                  </a:moveTo>
                  <a:lnTo>
                    <a:pt x="59" y="297"/>
                  </a:lnTo>
                  <a:cubicBezTo>
                    <a:pt x="59" y="601"/>
                    <a:pt x="37" y="905"/>
                    <a:pt x="0" y="1209"/>
                  </a:cubicBezTo>
                  <a:cubicBezTo>
                    <a:pt x="1156" y="1083"/>
                    <a:pt x="2031" y="0"/>
                    <a:pt x="2031" y="0"/>
                  </a:cubicBezTo>
                  <a:close/>
                </a:path>
              </a:pathLst>
            </a:custGeom>
            <a:solidFill>
              <a:srgbClr val="7C4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876;p48">
              <a:extLst>
                <a:ext uri="{FF2B5EF4-FFF2-40B4-BE49-F238E27FC236}">
                  <a16:creationId xmlns:a16="http://schemas.microsoft.com/office/drawing/2014/main" id="{1EC30A89-47EC-4C29-82C8-9D77514590EE}"/>
                </a:ext>
              </a:extLst>
            </p:cNvPr>
            <p:cNvSpPr/>
            <p:nvPr/>
          </p:nvSpPr>
          <p:spPr>
            <a:xfrm>
              <a:off x="3464675" y="3605675"/>
              <a:ext cx="92850" cy="113100"/>
            </a:xfrm>
            <a:custGeom>
              <a:avLst/>
              <a:gdLst/>
              <a:ahLst/>
              <a:cxnLst/>
              <a:rect l="l" t="t" r="r" b="b"/>
              <a:pathLst>
                <a:path w="3714" h="4524" extrusionOk="0">
                  <a:moveTo>
                    <a:pt x="1969" y="0"/>
                  </a:moveTo>
                  <a:cubicBezTo>
                    <a:pt x="1606" y="0"/>
                    <a:pt x="1238" y="91"/>
                    <a:pt x="927" y="248"/>
                  </a:cubicBezTo>
                  <a:cubicBezTo>
                    <a:pt x="163" y="634"/>
                    <a:pt x="89" y="1501"/>
                    <a:pt x="8" y="2264"/>
                  </a:cubicBezTo>
                  <a:cubicBezTo>
                    <a:pt x="0" y="2316"/>
                    <a:pt x="0" y="2368"/>
                    <a:pt x="0" y="2420"/>
                  </a:cubicBezTo>
                  <a:lnTo>
                    <a:pt x="0" y="2553"/>
                  </a:lnTo>
                  <a:lnTo>
                    <a:pt x="0" y="2605"/>
                  </a:lnTo>
                  <a:cubicBezTo>
                    <a:pt x="0" y="2687"/>
                    <a:pt x="0" y="2761"/>
                    <a:pt x="8" y="2842"/>
                  </a:cubicBezTo>
                  <a:cubicBezTo>
                    <a:pt x="15" y="2887"/>
                    <a:pt x="22" y="2939"/>
                    <a:pt x="22" y="2983"/>
                  </a:cubicBezTo>
                  <a:cubicBezTo>
                    <a:pt x="22" y="2983"/>
                    <a:pt x="22" y="2991"/>
                    <a:pt x="22" y="2998"/>
                  </a:cubicBezTo>
                  <a:cubicBezTo>
                    <a:pt x="104" y="3784"/>
                    <a:pt x="386" y="4169"/>
                    <a:pt x="734" y="4392"/>
                  </a:cubicBezTo>
                  <a:cubicBezTo>
                    <a:pt x="875" y="4483"/>
                    <a:pt x="1078" y="4523"/>
                    <a:pt x="1308" y="4523"/>
                  </a:cubicBezTo>
                  <a:cubicBezTo>
                    <a:pt x="2008" y="4523"/>
                    <a:pt x="2957" y="4154"/>
                    <a:pt x="3180" y="3747"/>
                  </a:cubicBezTo>
                  <a:cubicBezTo>
                    <a:pt x="3395" y="3354"/>
                    <a:pt x="3380" y="3510"/>
                    <a:pt x="3551" y="2413"/>
                  </a:cubicBezTo>
                  <a:cubicBezTo>
                    <a:pt x="3714" y="1308"/>
                    <a:pt x="3336" y="648"/>
                    <a:pt x="3336" y="648"/>
                  </a:cubicBezTo>
                  <a:cubicBezTo>
                    <a:pt x="3015" y="192"/>
                    <a:pt x="2497" y="0"/>
                    <a:pt x="1969" y="0"/>
                  </a:cubicBezTo>
                  <a:close/>
                </a:path>
              </a:pathLst>
            </a:custGeom>
            <a:solidFill>
              <a:srgbClr val="AD7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877;p48">
              <a:extLst>
                <a:ext uri="{FF2B5EF4-FFF2-40B4-BE49-F238E27FC236}">
                  <a16:creationId xmlns:a16="http://schemas.microsoft.com/office/drawing/2014/main" id="{E57A5BC7-EAAB-4A10-9777-E7EB3E84BC34}"/>
                </a:ext>
              </a:extLst>
            </p:cNvPr>
            <p:cNvSpPr/>
            <p:nvPr/>
          </p:nvSpPr>
          <p:spPr>
            <a:xfrm>
              <a:off x="3489550" y="3687400"/>
              <a:ext cx="19425" cy="7500"/>
            </a:xfrm>
            <a:custGeom>
              <a:avLst/>
              <a:gdLst/>
              <a:ahLst/>
              <a:cxnLst/>
              <a:rect l="l" t="t" r="r" b="b"/>
              <a:pathLst>
                <a:path w="777" h="300" extrusionOk="0">
                  <a:moveTo>
                    <a:pt x="730" y="0"/>
                  </a:moveTo>
                  <a:cubicBezTo>
                    <a:pt x="726" y="0"/>
                    <a:pt x="722" y="1"/>
                    <a:pt x="717" y="3"/>
                  </a:cubicBezTo>
                  <a:cubicBezTo>
                    <a:pt x="703" y="3"/>
                    <a:pt x="695" y="3"/>
                    <a:pt x="688" y="18"/>
                  </a:cubicBezTo>
                  <a:cubicBezTo>
                    <a:pt x="538" y="183"/>
                    <a:pt x="299" y="208"/>
                    <a:pt x="165" y="208"/>
                  </a:cubicBezTo>
                  <a:cubicBezTo>
                    <a:pt x="106" y="208"/>
                    <a:pt x="67" y="203"/>
                    <a:pt x="65" y="203"/>
                  </a:cubicBezTo>
                  <a:cubicBezTo>
                    <a:pt x="63" y="203"/>
                    <a:pt x="61" y="203"/>
                    <a:pt x="59" y="203"/>
                  </a:cubicBezTo>
                  <a:cubicBezTo>
                    <a:pt x="12" y="203"/>
                    <a:pt x="1" y="278"/>
                    <a:pt x="50" y="292"/>
                  </a:cubicBezTo>
                  <a:cubicBezTo>
                    <a:pt x="58" y="292"/>
                    <a:pt x="109" y="300"/>
                    <a:pt x="184" y="300"/>
                  </a:cubicBezTo>
                  <a:cubicBezTo>
                    <a:pt x="338" y="300"/>
                    <a:pt x="590" y="269"/>
                    <a:pt x="755" y="85"/>
                  </a:cubicBezTo>
                  <a:cubicBezTo>
                    <a:pt x="777" y="63"/>
                    <a:pt x="777" y="33"/>
                    <a:pt x="755" y="11"/>
                  </a:cubicBezTo>
                  <a:cubicBezTo>
                    <a:pt x="749" y="6"/>
                    <a:pt x="740" y="0"/>
                    <a:pt x="730" y="0"/>
                  </a:cubicBez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878;p48">
              <a:extLst>
                <a:ext uri="{FF2B5EF4-FFF2-40B4-BE49-F238E27FC236}">
                  <a16:creationId xmlns:a16="http://schemas.microsoft.com/office/drawing/2014/main" id="{6F3780BD-2099-47D1-B8D5-3B489AD5B453}"/>
                </a:ext>
              </a:extLst>
            </p:cNvPr>
            <p:cNvSpPr/>
            <p:nvPr/>
          </p:nvSpPr>
          <p:spPr>
            <a:xfrm>
              <a:off x="3533600" y="3613325"/>
              <a:ext cx="30050" cy="43675"/>
            </a:xfrm>
            <a:custGeom>
              <a:avLst/>
              <a:gdLst/>
              <a:ahLst/>
              <a:cxnLst/>
              <a:rect l="l" t="t" r="r" b="b"/>
              <a:pathLst>
                <a:path w="1202" h="1747" extrusionOk="0">
                  <a:moveTo>
                    <a:pt x="309" y="0"/>
                  </a:moveTo>
                  <a:cubicBezTo>
                    <a:pt x="213" y="0"/>
                    <a:pt x="110" y="40"/>
                    <a:pt x="1" y="135"/>
                  </a:cubicBezTo>
                  <a:cubicBezTo>
                    <a:pt x="1" y="135"/>
                    <a:pt x="193" y="1380"/>
                    <a:pt x="505" y="1662"/>
                  </a:cubicBezTo>
                  <a:cubicBezTo>
                    <a:pt x="572" y="1723"/>
                    <a:pt x="642" y="1747"/>
                    <a:pt x="710" y="1747"/>
                  </a:cubicBezTo>
                  <a:cubicBezTo>
                    <a:pt x="966" y="1747"/>
                    <a:pt x="1201" y="1410"/>
                    <a:pt x="1201" y="1410"/>
                  </a:cubicBezTo>
                  <a:cubicBezTo>
                    <a:pt x="1201" y="1410"/>
                    <a:pt x="876" y="0"/>
                    <a:pt x="30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879;p48">
              <a:extLst>
                <a:ext uri="{FF2B5EF4-FFF2-40B4-BE49-F238E27FC236}">
                  <a16:creationId xmlns:a16="http://schemas.microsoft.com/office/drawing/2014/main" id="{9813247A-B713-46C1-8FFB-6DC7CE0CC7DE}"/>
                </a:ext>
              </a:extLst>
            </p:cNvPr>
            <p:cNvSpPr/>
            <p:nvPr/>
          </p:nvSpPr>
          <p:spPr>
            <a:xfrm>
              <a:off x="3496350" y="3603625"/>
              <a:ext cx="57850" cy="33275"/>
            </a:xfrm>
            <a:custGeom>
              <a:avLst/>
              <a:gdLst/>
              <a:ahLst/>
              <a:cxnLst/>
              <a:rect l="l" t="t" r="r" b="b"/>
              <a:pathLst>
                <a:path w="2314" h="1331" extrusionOk="0">
                  <a:moveTo>
                    <a:pt x="584" y="1"/>
                  </a:moveTo>
                  <a:cubicBezTo>
                    <a:pt x="330" y="1"/>
                    <a:pt x="108" y="89"/>
                    <a:pt x="1" y="345"/>
                  </a:cubicBezTo>
                  <a:cubicBezTo>
                    <a:pt x="1" y="345"/>
                    <a:pt x="487" y="1330"/>
                    <a:pt x="1304" y="1330"/>
                  </a:cubicBezTo>
                  <a:cubicBezTo>
                    <a:pt x="1343" y="1330"/>
                    <a:pt x="1383" y="1328"/>
                    <a:pt x="1424" y="1323"/>
                  </a:cubicBezTo>
                  <a:cubicBezTo>
                    <a:pt x="2313" y="1212"/>
                    <a:pt x="1846" y="419"/>
                    <a:pt x="1846" y="419"/>
                  </a:cubicBezTo>
                  <a:cubicBezTo>
                    <a:pt x="1846" y="419"/>
                    <a:pt x="1139" y="1"/>
                    <a:pt x="584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880;p48">
              <a:extLst>
                <a:ext uri="{FF2B5EF4-FFF2-40B4-BE49-F238E27FC236}">
                  <a16:creationId xmlns:a16="http://schemas.microsoft.com/office/drawing/2014/main" id="{E0D101AB-C3A1-4D49-B02F-8EFFE645A29D}"/>
                </a:ext>
              </a:extLst>
            </p:cNvPr>
            <p:cNvSpPr/>
            <p:nvPr/>
          </p:nvSpPr>
          <p:spPr>
            <a:xfrm>
              <a:off x="3447850" y="3600100"/>
              <a:ext cx="60750" cy="34250"/>
            </a:xfrm>
            <a:custGeom>
              <a:avLst/>
              <a:gdLst/>
              <a:ahLst/>
              <a:cxnLst/>
              <a:rect l="l" t="t" r="r" b="b"/>
              <a:pathLst>
                <a:path w="2430" h="1370" extrusionOk="0">
                  <a:moveTo>
                    <a:pt x="1771" y="0"/>
                  </a:moveTo>
                  <a:cubicBezTo>
                    <a:pt x="1169" y="0"/>
                    <a:pt x="0" y="987"/>
                    <a:pt x="762" y="1309"/>
                  </a:cubicBezTo>
                  <a:cubicBezTo>
                    <a:pt x="862" y="1351"/>
                    <a:pt x="958" y="1369"/>
                    <a:pt x="1051" y="1369"/>
                  </a:cubicBezTo>
                  <a:cubicBezTo>
                    <a:pt x="1712" y="1369"/>
                    <a:pt x="2185" y="434"/>
                    <a:pt x="2185" y="434"/>
                  </a:cubicBezTo>
                  <a:cubicBezTo>
                    <a:pt x="2185" y="434"/>
                    <a:pt x="2430" y="138"/>
                    <a:pt x="1874" y="12"/>
                  </a:cubicBezTo>
                  <a:cubicBezTo>
                    <a:pt x="1842" y="4"/>
                    <a:pt x="1808" y="0"/>
                    <a:pt x="177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881;p48">
              <a:extLst>
                <a:ext uri="{FF2B5EF4-FFF2-40B4-BE49-F238E27FC236}">
                  <a16:creationId xmlns:a16="http://schemas.microsoft.com/office/drawing/2014/main" id="{6D672B1D-17E0-46CC-AFE1-EA2BC3568D49}"/>
                </a:ext>
              </a:extLst>
            </p:cNvPr>
            <p:cNvSpPr/>
            <p:nvPr/>
          </p:nvSpPr>
          <p:spPr>
            <a:xfrm>
              <a:off x="3485250" y="3653525"/>
              <a:ext cx="11875" cy="26000"/>
            </a:xfrm>
            <a:custGeom>
              <a:avLst/>
              <a:gdLst/>
              <a:ahLst/>
              <a:cxnLst/>
              <a:rect l="l" t="t" r="r" b="b"/>
              <a:pathLst>
                <a:path w="475" h="1040" extrusionOk="0">
                  <a:moveTo>
                    <a:pt x="418" y="0"/>
                  </a:moveTo>
                  <a:cubicBezTo>
                    <a:pt x="398" y="0"/>
                    <a:pt x="377" y="14"/>
                    <a:pt x="371" y="39"/>
                  </a:cubicBezTo>
                  <a:cubicBezTo>
                    <a:pt x="326" y="209"/>
                    <a:pt x="171" y="669"/>
                    <a:pt x="22" y="788"/>
                  </a:cubicBezTo>
                  <a:cubicBezTo>
                    <a:pt x="7" y="802"/>
                    <a:pt x="0" y="832"/>
                    <a:pt x="15" y="854"/>
                  </a:cubicBezTo>
                  <a:cubicBezTo>
                    <a:pt x="74" y="943"/>
                    <a:pt x="163" y="1003"/>
                    <a:pt x="267" y="1032"/>
                  </a:cubicBezTo>
                  <a:cubicBezTo>
                    <a:pt x="297" y="1032"/>
                    <a:pt x="326" y="1040"/>
                    <a:pt x="356" y="1040"/>
                  </a:cubicBezTo>
                  <a:cubicBezTo>
                    <a:pt x="378" y="1040"/>
                    <a:pt x="408" y="1017"/>
                    <a:pt x="408" y="988"/>
                  </a:cubicBezTo>
                  <a:cubicBezTo>
                    <a:pt x="408" y="958"/>
                    <a:pt x="385" y="936"/>
                    <a:pt x="356" y="936"/>
                  </a:cubicBezTo>
                  <a:cubicBezTo>
                    <a:pt x="267" y="928"/>
                    <a:pt x="185" y="891"/>
                    <a:pt x="126" y="832"/>
                  </a:cubicBezTo>
                  <a:cubicBezTo>
                    <a:pt x="311" y="632"/>
                    <a:pt x="460" y="91"/>
                    <a:pt x="467" y="69"/>
                  </a:cubicBezTo>
                  <a:cubicBezTo>
                    <a:pt x="474" y="39"/>
                    <a:pt x="460" y="9"/>
                    <a:pt x="430" y="2"/>
                  </a:cubicBezTo>
                  <a:cubicBezTo>
                    <a:pt x="426" y="1"/>
                    <a:pt x="422" y="0"/>
                    <a:pt x="418" y="0"/>
                  </a:cubicBez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882;p48">
              <a:extLst>
                <a:ext uri="{FF2B5EF4-FFF2-40B4-BE49-F238E27FC236}">
                  <a16:creationId xmlns:a16="http://schemas.microsoft.com/office/drawing/2014/main" id="{00D2F667-8DE2-4C84-B3F5-A23B2C84F4AF}"/>
                </a:ext>
              </a:extLst>
            </p:cNvPr>
            <p:cNvSpPr/>
            <p:nvPr/>
          </p:nvSpPr>
          <p:spPr>
            <a:xfrm>
              <a:off x="3505250" y="3640050"/>
              <a:ext cx="18700" cy="8900"/>
            </a:xfrm>
            <a:custGeom>
              <a:avLst/>
              <a:gdLst/>
              <a:ahLst/>
              <a:cxnLst/>
              <a:rect l="l" t="t" r="r" b="b"/>
              <a:pathLst>
                <a:path w="748" h="356" extrusionOk="0">
                  <a:moveTo>
                    <a:pt x="247" y="0"/>
                  </a:moveTo>
                  <a:cubicBezTo>
                    <a:pt x="205" y="0"/>
                    <a:pt x="162" y="5"/>
                    <a:pt x="119" y="15"/>
                  </a:cubicBezTo>
                  <a:cubicBezTo>
                    <a:pt x="0" y="36"/>
                    <a:pt x="27" y="202"/>
                    <a:pt x="130" y="202"/>
                  </a:cubicBezTo>
                  <a:cubicBezTo>
                    <a:pt x="136" y="202"/>
                    <a:pt x="142" y="201"/>
                    <a:pt x="149" y="200"/>
                  </a:cubicBezTo>
                  <a:cubicBezTo>
                    <a:pt x="275" y="207"/>
                    <a:pt x="393" y="252"/>
                    <a:pt x="497" y="319"/>
                  </a:cubicBezTo>
                  <a:cubicBezTo>
                    <a:pt x="540" y="345"/>
                    <a:pt x="579" y="356"/>
                    <a:pt x="612" y="356"/>
                  </a:cubicBezTo>
                  <a:cubicBezTo>
                    <a:pt x="709" y="356"/>
                    <a:pt x="747" y="257"/>
                    <a:pt x="653" y="163"/>
                  </a:cubicBezTo>
                  <a:cubicBezTo>
                    <a:pt x="543" y="59"/>
                    <a:pt x="398" y="0"/>
                    <a:pt x="247" y="0"/>
                  </a:cubicBez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883;p48">
              <a:extLst>
                <a:ext uri="{FF2B5EF4-FFF2-40B4-BE49-F238E27FC236}">
                  <a16:creationId xmlns:a16="http://schemas.microsoft.com/office/drawing/2014/main" id="{BA22BD17-CB23-4A07-B3C3-B7E7CD9B8E96}"/>
                </a:ext>
              </a:extLst>
            </p:cNvPr>
            <p:cNvSpPr/>
            <p:nvPr/>
          </p:nvSpPr>
          <p:spPr>
            <a:xfrm>
              <a:off x="3465500" y="3636500"/>
              <a:ext cx="18800" cy="8750"/>
            </a:xfrm>
            <a:custGeom>
              <a:avLst/>
              <a:gdLst/>
              <a:ahLst/>
              <a:cxnLst/>
              <a:rect l="l" t="t" r="r" b="b"/>
              <a:pathLst>
                <a:path w="752" h="350" extrusionOk="0">
                  <a:moveTo>
                    <a:pt x="498" y="0"/>
                  </a:moveTo>
                  <a:cubicBezTo>
                    <a:pt x="351" y="0"/>
                    <a:pt x="208" y="55"/>
                    <a:pt x="101" y="157"/>
                  </a:cubicBezTo>
                  <a:cubicBezTo>
                    <a:pt x="1" y="251"/>
                    <a:pt x="38" y="349"/>
                    <a:pt x="138" y="349"/>
                  </a:cubicBezTo>
                  <a:cubicBezTo>
                    <a:pt x="171" y="349"/>
                    <a:pt x="212" y="338"/>
                    <a:pt x="256" y="312"/>
                  </a:cubicBezTo>
                  <a:cubicBezTo>
                    <a:pt x="353" y="246"/>
                    <a:pt x="471" y="209"/>
                    <a:pt x="597" y="201"/>
                  </a:cubicBezTo>
                  <a:cubicBezTo>
                    <a:pt x="607" y="203"/>
                    <a:pt x="615" y="204"/>
                    <a:pt x="624" y="204"/>
                  </a:cubicBezTo>
                  <a:cubicBezTo>
                    <a:pt x="728" y="204"/>
                    <a:pt x="751" y="43"/>
                    <a:pt x="634" y="16"/>
                  </a:cubicBezTo>
                  <a:cubicBezTo>
                    <a:pt x="589" y="5"/>
                    <a:pt x="543" y="0"/>
                    <a:pt x="498" y="0"/>
                  </a:cubicBez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884;p48">
              <a:extLst>
                <a:ext uri="{FF2B5EF4-FFF2-40B4-BE49-F238E27FC236}">
                  <a16:creationId xmlns:a16="http://schemas.microsoft.com/office/drawing/2014/main" id="{C6B340CB-65F7-4174-A6E5-262DBDC8CEAD}"/>
                </a:ext>
              </a:extLst>
            </p:cNvPr>
            <p:cNvSpPr/>
            <p:nvPr/>
          </p:nvSpPr>
          <p:spPr>
            <a:xfrm>
              <a:off x="3544725" y="3655600"/>
              <a:ext cx="30475" cy="40875"/>
            </a:xfrm>
            <a:custGeom>
              <a:avLst/>
              <a:gdLst/>
              <a:ahLst/>
              <a:cxnLst/>
              <a:rect l="l" t="t" r="r" b="b"/>
              <a:pathLst>
                <a:path w="1219" h="1635" extrusionOk="0">
                  <a:moveTo>
                    <a:pt x="541" y="1"/>
                  </a:moveTo>
                  <a:cubicBezTo>
                    <a:pt x="261" y="1"/>
                    <a:pt x="82" y="245"/>
                    <a:pt x="82" y="245"/>
                  </a:cubicBezTo>
                  <a:lnTo>
                    <a:pt x="0" y="1601"/>
                  </a:lnTo>
                  <a:cubicBezTo>
                    <a:pt x="71" y="1624"/>
                    <a:pt x="138" y="1634"/>
                    <a:pt x="202" y="1634"/>
                  </a:cubicBezTo>
                  <a:cubicBezTo>
                    <a:pt x="925" y="1634"/>
                    <a:pt x="1218" y="314"/>
                    <a:pt x="823" y="82"/>
                  </a:cubicBezTo>
                  <a:cubicBezTo>
                    <a:pt x="721" y="23"/>
                    <a:pt x="627" y="1"/>
                    <a:pt x="541" y="1"/>
                  </a:cubicBezTo>
                  <a:close/>
                </a:path>
              </a:pathLst>
            </a:custGeom>
            <a:solidFill>
              <a:srgbClr val="AD7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885;p48">
              <a:extLst>
                <a:ext uri="{FF2B5EF4-FFF2-40B4-BE49-F238E27FC236}">
                  <a16:creationId xmlns:a16="http://schemas.microsoft.com/office/drawing/2014/main" id="{9EE7349A-B2A3-47E9-8203-1CD987B290E3}"/>
                </a:ext>
              </a:extLst>
            </p:cNvPr>
            <p:cNvSpPr/>
            <p:nvPr/>
          </p:nvSpPr>
          <p:spPr>
            <a:xfrm>
              <a:off x="3549175" y="3668200"/>
              <a:ext cx="16700" cy="13925"/>
            </a:xfrm>
            <a:custGeom>
              <a:avLst/>
              <a:gdLst/>
              <a:ahLst/>
              <a:cxnLst/>
              <a:rect l="l" t="t" r="r" b="b"/>
              <a:pathLst>
                <a:path w="668" h="557" extrusionOk="0">
                  <a:moveTo>
                    <a:pt x="601" y="0"/>
                  </a:moveTo>
                  <a:cubicBezTo>
                    <a:pt x="186" y="38"/>
                    <a:pt x="15" y="482"/>
                    <a:pt x="8" y="497"/>
                  </a:cubicBezTo>
                  <a:cubicBezTo>
                    <a:pt x="0" y="519"/>
                    <a:pt x="8" y="542"/>
                    <a:pt x="30" y="556"/>
                  </a:cubicBezTo>
                  <a:lnTo>
                    <a:pt x="37" y="556"/>
                  </a:lnTo>
                  <a:cubicBezTo>
                    <a:pt x="60" y="556"/>
                    <a:pt x="82" y="542"/>
                    <a:pt x="89" y="527"/>
                  </a:cubicBezTo>
                  <a:cubicBezTo>
                    <a:pt x="126" y="423"/>
                    <a:pt x="193" y="334"/>
                    <a:pt x="267" y="260"/>
                  </a:cubicBezTo>
                  <a:cubicBezTo>
                    <a:pt x="349" y="349"/>
                    <a:pt x="408" y="423"/>
                    <a:pt x="408" y="423"/>
                  </a:cubicBezTo>
                  <a:cubicBezTo>
                    <a:pt x="415" y="438"/>
                    <a:pt x="423" y="438"/>
                    <a:pt x="438" y="445"/>
                  </a:cubicBezTo>
                  <a:cubicBezTo>
                    <a:pt x="445" y="445"/>
                    <a:pt x="460" y="438"/>
                    <a:pt x="467" y="430"/>
                  </a:cubicBezTo>
                  <a:cubicBezTo>
                    <a:pt x="482" y="423"/>
                    <a:pt x="489" y="393"/>
                    <a:pt x="475" y="371"/>
                  </a:cubicBezTo>
                  <a:cubicBezTo>
                    <a:pt x="475" y="371"/>
                    <a:pt x="408" y="290"/>
                    <a:pt x="326" y="201"/>
                  </a:cubicBezTo>
                  <a:cubicBezTo>
                    <a:pt x="408" y="134"/>
                    <a:pt x="504" y="97"/>
                    <a:pt x="608" y="89"/>
                  </a:cubicBezTo>
                  <a:cubicBezTo>
                    <a:pt x="667" y="82"/>
                    <a:pt x="660" y="0"/>
                    <a:pt x="601" y="0"/>
                  </a:cubicBez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886;p48">
              <a:extLst>
                <a:ext uri="{FF2B5EF4-FFF2-40B4-BE49-F238E27FC236}">
                  <a16:creationId xmlns:a16="http://schemas.microsoft.com/office/drawing/2014/main" id="{4EF8735F-ED3D-45AB-8F31-421205207ABB}"/>
                </a:ext>
              </a:extLst>
            </p:cNvPr>
            <p:cNvSpPr/>
            <p:nvPr/>
          </p:nvSpPr>
          <p:spPr>
            <a:xfrm>
              <a:off x="3505075" y="3658725"/>
              <a:ext cx="5750" cy="9500"/>
            </a:xfrm>
            <a:custGeom>
              <a:avLst/>
              <a:gdLst/>
              <a:ahLst/>
              <a:cxnLst/>
              <a:rect l="l" t="t" r="r" b="b"/>
              <a:pathLst>
                <a:path w="230" h="380" extrusionOk="0">
                  <a:moveTo>
                    <a:pt x="125" y="1"/>
                  </a:moveTo>
                  <a:cubicBezTo>
                    <a:pt x="63" y="1"/>
                    <a:pt x="15" y="80"/>
                    <a:pt x="8" y="179"/>
                  </a:cubicBezTo>
                  <a:cubicBezTo>
                    <a:pt x="0" y="283"/>
                    <a:pt x="37" y="372"/>
                    <a:pt x="96" y="379"/>
                  </a:cubicBezTo>
                  <a:cubicBezTo>
                    <a:pt x="99" y="380"/>
                    <a:pt x="102" y="380"/>
                    <a:pt x="104" y="380"/>
                  </a:cubicBezTo>
                  <a:cubicBezTo>
                    <a:pt x="161" y="380"/>
                    <a:pt x="215" y="301"/>
                    <a:pt x="223" y="202"/>
                  </a:cubicBezTo>
                  <a:cubicBezTo>
                    <a:pt x="230" y="98"/>
                    <a:pt x="193" y="9"/>
                    <a:pt x="134" y="1"/>
                  </a:cubicBezTo>
                  <a:cubicBezTo>
                    <a:pt x="131" y="1"/>
                    <a:pt x="128" y="1"/>
                    <a:pt x="125" y="1"/>
                  </a:cubicBez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887;p48">
              <a:extLst>
                <a:ext uri="{FF2B5EF4-FFF2-40B4-BE49-F238E27FC236}">
                  <a16:creationId xmlns:a16="http://schemas.microsoft.com/office/drawing/2014/main" id="{2C6CFDAD-E45F-43AD-AE96-9486E9AF4E37}"/>
                </a:ext>
              </a:extLst>
            </p:cNvPr>
            <p:cNvSpPr/>
            <p:nvPr/>
          </p:nvSpPr>
          <p:spPr>
            <a:xfrm>
              <a:off x="3475775" y="3656900"/>
              <a:ext cx="5775" cy="9475"/>
            </a:xfrm>
            <a:custGeom>
              <a:avLst/>
              <a:gdLst/>
              <a:ahLst/>
              <a:cxnLst/>
              <a:rect l="l" t="t" r="r" b="b"/>
              <a:pathLst>
                <a:path w="231" h="379" extrusionOk="0">
                  <a:moveTo>
                    <a:pt x="134" y="0"/>
                  </a:moveTo>
                  <a:cubicBezTo>
                    <a:pt x="75" y="0"/>
                    <a:pt x="16" y="74"/>
                    <a:pt x="8" y="186"/>
                  </a:cubicBezTo>
                  <a:cubicBezTo>
                    <a:pt x="1" y="289"/>
                    <a:pt x="38" y="378"/>
                    <a:pt x="97" y="378"/>
                  </a:cubicBezTo>
                  <a:cubicBezTo>
                    <a:pt x="100" y="379"/>
                    <a:pt x="102" y="379"/>
                    <a:pt x="105" y="379"/>
                  </a:cubicBezTo>
                  <a:cubicBezTo>
                    <a:pt x="162" y="379"/>
                    <a:pt x="216" y="300"/>
                    <a:pt x="223" y="200"/>
                  </a:cubicBezTo>
                  <a:cubicBezTo>
                    <a:pt x="231" y="97"/>
                    <a:pt x="194" y="8"/>
                    <a:pt x="134" y="0"/>
                  </a:cubicBez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888;p48">
              <a:extLst>
                <a:ext uri="{FF2B5EF4-FFF2-40B4-BE49-F238E27FC236}">
                  <a16:creationId xmlns:a16="http://schemas.microsoft.com/office/drawing/2014/main" id="{23779E3B-6400-4014-BC68-FCE798E0410B}"/>
                </a:ext>
              </a:extLst>
            </p:cNvPr>
            <p:cNvSpPr/>
            <p:nvPr/>
          </p:nvSpPr>
          <p:spPr>
            <a:xfrm>
              <a:off x="3414275" y="3757525"/>
              <a:ext cx="181050" cy="263150"/>
            </a:xfrm>
            <a:custGeom>
              <a:avLst/>
              <a:gdLst/>
              <a:ahLst/>
              <a:cxnLst/>
              <a:rect l="l" t="t" r="r" b="b"/>
              <a:pathLst>
                <a:path w="7242" h="10526" extrusionOk="0">
                  <a:moveTo>
                    <a:pt x="3840" y="0"/>
                  </a:moveTo>
                  <a:lnTo>
                    <a:pt x="2157" y="519"/>
                  </a:lnTo>
                  <a:cubicBezTo>
                    <a:pt x="682" y="2943"/>
                    <a:pt x="437" y="4099"/>
                    <a:pt x="771" y="5485"/>
                  </a:cubicBezTo>
                  <a:cubicBezTo>
                    <a:pt x="830" y="5700"/>
                    <a:pt x="897" y="5923"/>
                    <a:pt x="971" y="6152"/>
                  </a:cubicBezTo>
                  <a:cubicBezTo>
                    <a:pt x="1453" y="7568"/>
                    <a:pt x="830" y="8739"/>
                    <a:pt x="386" y="9347"/>
                  </a:cubicBezTo>
                  <a:cubicBezTo>
                    <a:pt x="141" y="9681"/>
                    <a:pt x="8" y="10081"/>
                    <a:pt x="0" y="10496"/>
                  </a:cubicBezTo>
                  <a:lnTo>
                    <a:pt x="0" y="10526"/>
                  </a:lnTo>
                  <a:lnTo>
                    <a:pt x="6634" y="10526"/>
                  </a:lnTo>
                  <a:cubicBezTo>
                    <a:pt x="6968" y="10526"/>
                    <a:pt x="7242" y="10251"/>
                    <a:pt x="7242" y="9918"/>
                  </a:cubicBezTo>
                  <a:lnTo>
                    <a:pt x="7242" y="1542"/>
                  </a:lnTo>
                  <a:cubicBezTo>
                    <a:pt x="5937" y="237"/>
                    <a:pt x="3840" y="0"/>
                    <a:pt x="3840" y="0"/>
                  </a:cubicBezTo>
                  <a:close/>
                </a:path>
              </a:pathLst>
            </a:custGeom>
            <a:solidFill>
              <a:srgbClr val="6AB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889;p48">
              <a:extLst>
                <a:ext uri="{FF2B5EF4-FFF2-40B4-BE49-F238E27FC236}">
                  <a16:creationId xmlns:a16="http://schemas.microsoft.com/office/drawing/2014/main" id="{5A8365FA-7CAD-41AF-89A8-B1ADC0EDCF4D}"/>
                </a:ext>
              </a:extLst>
            </p:cNvPr>
            <p:cNvSpPr/>
            <p:nvPr/>
          </p:nvSpPr>
          <p:spPr>
            <a:xfrm>
              <a:off x="3307900" y="3757525"/>
              <a:ext cx="202375" cy="182100"/>
            </a:xfrm>
            <a:custGeom>
              <a:avLst/>
              <a:gdLst/>
              <a:ahLst/>
              <a:cxnLst/>
              <a:rect l="l" t="t" r="r" b="b"/>
              <a:pathLst>
                <a:path w="8095" h="7284" extrusionOk="0">
                  <a:moveTo>
                    <a:pt x="8095" y="0"/>
                  </a:moveTo>
                  <a:lnTo>
                    <a:pt x="6412" y="526"/>
                  </a:lnTo>
                  <a:lnTo>
                    <a:pt x="6182" y="593"/>
                  </a:lnTo>
                  <a:cubicBezTo>
                    <a:pt x="5604" y="786"/>
                    <a:pt x="5100" y="1149"/>
                    <a:pt x="4730" y="1638"/>
                  </a:cubicBezTo>
                  <a:lnTo>
                    <a:pt x="2395" y="4699"/>
                  </a:lnTo>
                  <a:lnTo>
                    <a:pt x="1431" y="1290"/>
                  </a:lnTo>
                  <a:lnTo>
                    <a:pt x="8" y="1831"/>
                  </a:lnTo>
                  <a:lnTo>
                    <a:pt x="193" y="2943"/>
                  </a:lnTo>
                  <a:lnTo>
                    <a:pt x="149" y="3091"/>
                  </a:lnTo>
                  <a:cubicBezTo>
                    <a:pt x="8" y="3573"/>
                    <a:pt x="0" y="4077"/>
                    <a:pt x="134" y="4566"/>
                  </a:cubicBezTo>
                  <a:lnTo>
                    <a:pt x="631" y="6367"/>
                  </a:lnTo>
                  <a:cubicBezTo>
                    <a:pt x="787" y="6935"/>
                    <a:pt x="1302" y="7283"/>
                    <a:pt x="1838" y="7283"/>
                  </a:cubicBezTo>
                  <a:cubicBezTo>
                    <a:pt x="2065" y="7283"/>
                    <a:pt x="2296" y="7221"/>
                    <a:pt x="2506" y="7086"/>
                  </a:cubicBezTo>
                  <a:lnTo>
                    <a:pt x="5026" y="5485"/>
                  </a:lnTo>
                  <a:lnTo>
                    <a:pt x="5463" y="5204"/>
                  </a:lnTo>
                  <a:lnTo>
                    <a:pt x="8095" y="0"/>
                  </a:lnTo>
                  <a:close/>
                </a:path>
              </a:pathLst>
            </a:custGeom>
            <a:solidFill>
              <a:srgbClr val="6AB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890;p48">
              <a:extLst>
                <a:ext uri="{FF2B5EF4-FFF2-40B4-BE49-F238E27FC236}">
                  <a16:creationId xmlns:a16="http://schemas.microsoft.com/office/drawing/2014/main" id="{0E4B9141-EAAE-4001-AF6C-BE9632245519}"/>
                </a:ext>
              </a:extLst>
            </p:cNvPr>
            <p:cNvSpPr/>
            <p:nvPr/>
          </p:nvSpPr>
          <p:spPr>
            <a:xfrm>
              <a:off x="3425025" y="3805375"/>
              <a:ext cx="23925" cy="89675"/>
            </a:xfrm>
            <a:custGeom>
              <a:avLst/>
              <a:gdLst/>
              <a:ahLst/>
              <a:cxnLst/>
              <a:rect l="l" t="t" r="r" b="b"/>
              <a:pathLst>
                <a:path w="957" h="3587" extrusionOk="0">
                  <a:moveTo>
                    <a:pt x="934" y="0"/>
                  </a:moveTo>
                  <a:cubicBezTo>
                    <a:pt x="928" y="0"/>
                    <a:pt x="923" y="2"/>
                    <a:pt x="919" y="6"/>
                  </a:cubicBezTo>
                  <a:cubicBezTo>
                    <a:pt x="7" y="1340"/>
                    <a:pt x="0" y="2222"/>
                    <a:pt x="326" y="3571"/>
                  </a:cubicBezTo>
                  <a:cubicBezTo>
                    <a:pt x="326" y="3579"/>
                    <a:pt x="334" y="3586"/>
                    <a:pt x="341" y="3586"/>
                  </a:cubicBezTo>
                  <a:cubicBezTo>
                    <a:pt x="356" y="3586"/>
                    <a:pt x="356" y="3579"/>
                    <a:pt x="356" y="3571"/>
                  </a:cubicBezTo>
                  <a:cubicBezTo>
                    <a:pt x="30" y="2222"/>
                    <a:pt x="37" y="1355"/>
                    <a:pt x="949" y="28"/>
                  </a:cubicBezTo>
                  <a:cubicBezTo>
                    <a:pt x="956" y="21"/>
                    <a:pt x="956" y="13"/>
                    <a:pt x="949" y="6"/>
                  </a:cubicBezTo>
                  <a:cubicBezTo>
                    <a:pt x="945" y="2"/>
                    <a:pt x="940" y="0"/>
                    <a:pt x="934" y="0"/>
                  </a:cubicBezTo>
                  <a:close/>
                </a:path>
              </a:pathLst>
            </a:custGeom>
            <a:solidFill>
              <a:srgbClr val="000000"/>
            </a:solidFill>
            <a:ln w="1100" cap="rnd" cmpd="sng">
              <a:solidFill>
                <a:srgbClr val="1519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891;p48">
              <a:extLst>
                <a:ext uri="{FF2B5EF4-FFF2-40B4-BE49-F238E27FC236}">
                  <a16:creationId xmlns:a16="http://schemas.microsoft.com/office/drawing/2014/main" id="{CD710A46-777D-4017-B1E0-CF5EF2E9A32D}"/>
                </a:ext>
              </a:extLst>
            </p:cNvPr>
            <p:cNvSpPr/>
            <p:nvPr/>
          </p:nvSpPr>
          <p:spPr>
            <a:xfrm>
              <a:off x="3454850" y="3732175"/>
              <a:ext cx="101200" cy="40925"/>
            </a:xfrm>
            <a:custGeom>
              <a:avLst/>
              <a:gdLst/>
              <a:ahLst/>
              <a:cxnLst/>
              <a:rect l="l" t="t" r="r" b="b"/>
              <a:pathLst>
                <a:path w="4048" h="1637" extrusionOk="0">
                  <a:moveTo>
                    <a:pt x="3544" y="0"/>
                  </a:moveTo>
                  <a:cubicBezTo>
                    <a:pt x="3519" y="0"/>
                    <a:pt x="3494" y="2"/>
                    <a:pt x="3469" y="6"/>
                  </a:cubicBezTo>
                  <a:lnTo>
                    <a:pt x="349" y="503"/>
                  </a:lnTo>
                  <a:cubicBezTo>
                    <a:pt x="141" y="532"/>
                    <a:pt x="0" y="732"/>
                    <a:pt x="37" y="940"/>
                  </a:cubicBezTo>
                  <a:lnTo>
                    <a:pt x="89" y="1229"/>
                  </a:lnTo>
                  <a:cubicBezTo>
                    <a:pt x="133" y="1462"/>
                    <a:pt x="347" y="1637"/>
                    <a:pt x="586" y="1637"/>
                  </a:cubicBezTo>
                  <a:cubicBezTo>
                    <a:pt x="591" y="1637"/>
                    <a:pt x="596" y="1637"/>
                    <a:pt x="601" y="1637"/>
                  </a:cubicBezTo>
                  <a:lnTo>
                    <a:pt x="4048" y="1526"/>
                  </a:lnTo>
                  <a:lnTo>
                    <a:pt x="4010" y="451"/>
                  </a:lnTo>
                  <a:cubicBezTo>
                    <a:pt x="3997" y="195"/>
                    <a:pt x="3788" y="0"/>
                    <a:pt x="3544" y="0"/>
                  </a:cubicBezTo>
                  <a:close/>
                </a:path>
              </a:pathLst>
            </a:custGeom>
            <a:solidFill>
              <a:srgbClr val="6AB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892;p48">
              <a:extLst>
                <a:ext uri="{FF2B5EF4-FFF2-40B4-BE49-F238E27FC236}">
                  <a16:creationId xmlns:a16="http://schemas.microsoft.com/office/drawing/2014/main" id="{04C63D8A-4CE5-414E-887A-08A58B59C203}"/>
                </a:ext>
              </a:extLst>
            </p:cNvPr>
            <p:cNvSpPr/>
            <p:nvPr/>
          </p:nvSpPr>
          <p:spPr>
            <a:xfrm>
              <a:off x="3479300" y="3757525"/>
              <a:ext cx="145325" cy="232400"/>
            </a:xfrm>
            <a:custGeom>
              <a:avLst/>
              <a:gdLst/>
              <a:ahLst/>
              <a:cxnLst/>
              <a:rect l="l" t="t" r="r" b="b"/>
              <a:pathLst>
                <a:path w="5813" h="9296" extrusionOk="0">
                  <a:moveTo>
                    <a:pt x="1239" y="0"/>
                  </a:moveTo>
                  <a:lnTo>
                    <a:pt x="3299" y="2498"/>
                  </a:lnTo>
                  <a:lnTo>
                    <a:pt x="3299" y="6805"/>
                  </a:lnTo>
                  <a:lnTo>
                    <a:pt x="1468" y="7190"/>
                  </a:lnTo>
                  <a:cubicBezTo>
                    <a:pt x="1209" y="7242"/>
                    <a:pt x="1016" y="7472"/>
                    <a:pt x="1016" y="7739"/>
                  </a:cubicBezTo>
                  <a:lnTo>
                    <a:pt x="1" y="7931"/>
                  </a:lnTo>
                  <a:lnTo>
                    <a:pt x="282" y="9295"/>
                  </a:lnTo>
                  <a:lnTo>
                    <a:pt x="4671" y="9295"/>
                  </a:lnTo>
                  <a:cubicBezTo>
                    <a:pt x="5226" y="9295"/>
                    <a:pt x="5686" y="8858"/>
                    <a:pt x="5723" y="8302"/>
                  </a:cubicBezTo>
                  <a:cubicBezTo>
                    <a:pt x="5812" y="6753"/>
                    <a:pt x="5790" y="5189"/>
                    <a:pt x="5634" y="3640"/>
                  </a:cubicBezTo>
                  <a:cubicBezTo>
                    <a:pt x="5560" y="2846"/>
                    <a:pt x="5212" y="2105"/>
                    <a:pt x="4641" y="1542"/>
                  </a:cubicBezTo>
                  <a:cubicBezTo>
                    <a:pt x="3336" y="237"/>
                    <a:pt x="1239" y="0"/>
                    <a:pt x="1239" y="0"/>
                  </a:cubicBezTo>
                  <a:close/>
                </a:path>
              </a:pathLst>
            </a:custGeom>
            <a:solidFill>
              <a:srgbClr val="6AB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893;p48">
              <a:extLst>
                <a:ext uri="{FF2B5EF4-FFF2-40B4-BE49-F238E27FC236}">
                  <a16:creationId xmlns:a16="http://schemas.microsoft.com/office/drawing/2014/main" id="{4690DC7F-1F71-4673-BCD3-E4821F68680F}"/>
                </a:ext>
              </a:extLst>
            </p:cNvPr>
            <p:cNvSpPr/>
            <p:nvPr/>
          </p:nvSpPr>
          <p:spPr>
            <a:xfrm>
              <a:off x="3456875" y="3822550"/>
              <a:ext cx="109725" cy="158025"/>
            </a:xfrm>
            <a:custGeom>
              <a:avLst/>
              <a:gdLst/>
              <a:ahLst/>
              <a:cxnLst/>
              <a:rect l="l" t="t" r="r" b="b"/>
              <a:pathLst>
                <a:path w="4389" h="6321" extrusionOk="0">
                  <a:moveTo>
                    <a:pt x="4345" y="1"/>
                  </a:moveTo>
                  <a:cubicBezTo>
                    <a:pt x="4330" y="1"/>
                    <a:pt x="4322" y="1"/>
                    <a:pt x="4322" y="16"/>
                  </a:cubicBezTo>
                  <a:cubicBezTo>
                    <a:pt x="4337" y="1335"/>
                    <a:pt x="4144" y="2254"/>
                    <a:pt x="3692" y="3477"/>
                  </a:cubicBezTo>
                  <a:cubicBezTo>
                    <a:pt x="3099" y="3396"/>
                    <a:pt x="2447" y="3277"/>
                    <a:pt x="1869" y="3210"/>
                  </a:cubicBezTo>
                  <a:cubicBezTo>
                    <a:pt x="1829" y="3205"/>
                    <a:pt x="1792" y="3202"/>
                    <a:pt x="1758" y="3202"/>
                  </a:cubicBezTo>
                  <a:cubicBezTo>
                    <a:pt x="1501" y="3202"/>
                    <a:pt x="1375" y="3343"/>
                    <a:pt x="1231" y="3559"/>
                  </a:cubicBezTo>
                  <a:cubicBezTo>
                    <a:pt x="890" y="3499"/>
                    <a:pt x="549" y="3440"/>
                    <a:pt x="208" y="3381"/>
                  </a:cubicBezTo>
                  <a:cubicBezTo>
                    <a:pt x="142" y="3848"/>
                    <a:pt x="75" y="4315"/>
                    <a:pt x="1" y="4789"/>
                  </a:cubicBezTo>
                  <a:lnTo>
                    <a:pt x="4130" y="6316"/>
                  </a:lnTo>
                  <a:cubicBezTo>
                    <a:pt x="4133" y="6319"/>
                    <a:pt x="4137" y="6321"/>
                    <a:pt x="4142" y="6321"/>
                  </a:cubicBezTo>
                  <a:cubicBezTo>
                    <a:pt x="4148" y="6321"/>
                    <a:pt x="4155" y="6317"/>
                    <a:pt x="4159" y="6309"/>
                  </a:cubicBezTo>
                  <a:cubicBezTo>
                    <a:pt x="4159" y="6301"/>
                    <a:pt x="4159" y="6286"/>
                    <a:pt x="4144" y="6286"/>
                  </a:cubicBezTo>
                  <a:lnTo>
                    <a:pt x="45" y="4759"/>
                  </a:lnTo>
                  <a:cubicBezTo>
                    <a:pt x="120" y="4315"/>
                    <a:pt x="171" y="3870"/>
                    <a:pt x="253" y="3425"/>
                  </a:cubicBezTo>
                  <a:cubicBezTo>
                    <a:pt x="483" y="3462"/>
                    <a:pt x="1046" y="3559"/>
                    <a:pt x="1202" y="3588"/>
                  </a:cubicBezTo>
                  <a:cubicBezTo>
                    <a:pt x="1218" y="3591"/>
                    <a:pt x="1232" y="3593"/>
                    <a:pt x="1242" y="3594"/>
                  </a:cubicBezTo>
                  <a:lnTo>
                    <a:pt x="1242" y="3594"/>
                  </a:lnTo>
                  <a:cubicBezTo>
                    <a:pt x="1242" y="3594"/>
                    <a:pt x="1243" y="3595"/>
                    <a:pt x="1246" y="3596"/>
                  </a:cubicBezTo>
                  <a:cubicBezTo>
                    <a:pt x="1248" y="3596"/>
                    <a:pt x="1250" y="3596"/>
                    <a:pt x="1251" y="3596"/>
                  </a:cubicBezTo>
                  <a:lnTo>
                    <a:pt x="1251" y="3596"/>
                  </a:lnTo>
                  <a:cubicBezTo>
                    <a:pt x="1266" y="3598"/>
                    <a:pt x="1272" y="3599"/>
                    <a:pt x="1273" y="3599"/>
                  </a:cubicBezTo>
                  <a:cubicBezTo>
                    <a:pt x="1274" y="3599"/>
                    <a:pt x="1264" y="3597"/>
                    <a:pt x="1254" y="3595"/>
                  </a:cubicBezTo>
                  <a:lnTo>
                    <a:pt x="1254" y="3595"/>
                  </a:lnTo>
                  <a:cubicBezTo>
                    <a:pt x="1280" y="3593"/>
                    <a:pt x="1261" y="3581"/>
                    <a:pt x="1261" y="3581"/>
                  </a:cubicBezTo>
                  <a:cubicBezTo>
                    <a:pt x="1348" y="3366"/>
                    <a:pt x="1558" y="3236"/>
                    <a:pt x="1790" y="3236"/>
                  </a:cubicBezTo>
                  <a:cubicBezTo>
                    <a:pt x="1814" y="3236"/>
                    <a:pt x="1837" y="3237"/>
                    <a:pt x="1861" y="3240"/>
                  </a:cubicBezTo>
                  <a:cubicBezTo>
                    <a:pt x="2336" y="3299"/>
                    <a:pt x="3314" y="3462"/>
                    <a:pt x="3633" y="3507"/>
                  </a:cubicBezTo>
                  <a:cubicBezTo>
                    <a:pt x="3652" y="3509"/>
                    <a:pt x="3668" y="3512"/>
                    <a:pt x="3681" y="3514"/>
                  </a:cubicBezTo>
                  <a:lnTo>
                    <a:pt x="3681" y="3514"/>
                  </a:lnTo>
                  <a:cubicBezTo>
                    <a:pt x="3688" y="3515"/>
                    <a:pt x="3702" y="3517"/>
                    <a:pt x="3729" y="3522"/>
                  </a:cubicBezTo>
                  <a:cubicBezTo>
                    <a:pt x="3729" y="3521"/>
                    <a:pt x="3730" y="3521"/>
                    <a:pt x="3730" y="3521"/>
                  </a:cubicBezTo>
                  <a:lnTo>
                    <a:pt x="3730" y="3521"/>
                  </a:lnTo>
                  <a:cubicBezTo>
                    <a:pt x="3748" y="3523"/>
                    <a:pt x="3755" y="3524"/>
                    <a:pt x="3756" y="3524"/>
                  </a:cubicBezTo>
                  <a:cubicBezTo>
                    <a:pt x="3757" y="3524"/>
                    <a:pt x="3745" y="3522"/>
                    <a:pt x="3730" y="3520"/>
                  </a:cubicBezTo>
                  <a:lnTo>
                    <a:pt x="3730" y="3520"/>
                  </a:lnTo>
                  <a:cubicBezTo>
                    <a:pt x="4152" y="2276"/>
                    <a:pt x="4389" y="1349"/>
                    <a:pt x="4359" y="16"/>
                  </a:cubicBezTo>
                  <a:cubicBezTo>
                    <a:pt x="4359" y="8"/>
                    <a:pt x="4352" y="1"/>
                    <a:pt x="4345" y="1"/>
                  </a:cubicBezTo>
                  <a:close/>
                </a:path>
              </a:pathLst>
            </a:custGeom>
            <a:solidFill>
              <a:srgbClr val="000000"/>
            </a:solidFill>
            <a:ln w="1100" cap="rnd" cmpd="sng">
              <a:solidFill>
                <a:srgbClr val="1519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894;p48">
              <a:extLst>
                <a:ext uri="{FF2B5EF4-FFF2-40B4-BE49-F238E27FC236}">
                  <a16:creationId xmlns:a16="http://schemas.microsoft.com/office/drawing/2014/main" id="{6E1F9245-27FA-4DF5-A995-A9F71BF44F5C}"/>
                </a:ext>
              </a:extLst>
            </p:cNvPr>
            <p:cNvSpPr/>
            <p:nvPr/>
          </p:nvSpPr>
          <p:spPr>
            <a:xfrm>
              <a:off x="3475975" y="3767525"/>
              <a:ext cx="71000" cy="950"/>
            </a:xfrm>
            <a:custGeom>
              <a:avLst/>
              <a:gdLst/>
              <a:ahLst/>
              <a:cxnLst/>
              <a:rect l="l" t="t" r="r" b="b"/>
              <a:pathLst>
                <a:path w="2840" h="38" extrusionOk="0">
                  <a:moveTo>
                    <a:pt x="15" y="0"/>
                  </a:moveTo>
                  <a:cubicBezTo>
                    <a:pt x="8" y="0"/>
                    <a:pt x="0" y="8"/>
                    <a:pt x="0" y="23"/>
                  </a:cubicBezTo>
                  <a:cubicBezTo>
                    <a:pt x="0" y="30"/>
                    <a:pt x="8" y="37"/>
                    <a:pt x="15" y="37"/>
                  </a:cubicBezTo>
                  <a:lnTo>
                    <a:pt x="2817" y="37"/>
                  </a:lnTo>
                  <a:cubicBezTo>
                    <a:pt x="2832" y="37"/>
                    <a:pt x="2839" y="30"/>
                    <a:pt x="2839" y="23"/>
                  </a:cubicBezTo>
                  <a:cubicBezTo>
                    <a:pt x="2839" y="8"/>
                    <a:pt x="2832" y="0"/>
                    <a:pt x="2817" y="0"/>
                  </a:cubicBezTo>
                  <a:close/>
                </a:path>
              </a:pathLst>
            </a:custGeom>
            <a:solidFill>
              <a:srgbClr val="000000"/>
            </a:solidFill>
            <a:ln w="1100" cap="rnd" cmpd="sng">
              <a:solidFill>
                <a:srgbClr val="1519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895;p48">
              <a:extLst>
                <a:ext uri="{FF2B5EF4-FFF2-40B4-BE49-F238E27FC236}">
                  <a16:creationId xmlns:a16="http://schemas.microsoft.com/office/drawing/2014/main" id="{E1308D21-F2FD-4ED9-A411-72F8FD12F341}"/>
                </a:ext>
              </a:extLst>
            </p:cNvPr>
            <p:cNvSpPr/>
            <p:nvPr/>
          </p:nvSpPr>
          <p:spPr>
            <a:xfrm>
              <a:off x="3363500" y="3880475"/>
              <a:ext cx="97125" cy="64400"/>
            </a:xfrm>
            <a:custGeom>
              <a:avLst/>
              <a:gdLst/>
              <a:ahLst/>
              <a:cxnLst/>
              <a:rect l="l" t="t" r="r" b="b"/>
              <a:pathLst>
                <a:path w="3885" h="2576" extrusionOk="0">
                  <a:moveTo>
                    <a:pt x="1379" y="0"/>
                  </a:moveTo>
                  <a:cubicBezTo>
                    <a:pt x="834" y="0"/>
                    <a:pt x="249" y="165"/>
                    <a:pt x="260" y="337"/>
                  </a:cubicBezTo>
                  <a:cubicBezTo>
                    <a:pt x="267" y="418"/>
                    <a:pt x="383" y="443"/>
                    <a:pt x="541" y="443"/>
                  </a:cubicBezTo>
                  <a:cubicBezTo>
                    <a:pt x="797" y="443"/>
                    <a:pt x="1164" y="378"/>
                    <a:pt x="1364" y="378"/>
                  </a:cubicBezTo>
                  <a:cubicBezTo>
                    <a:pt x="1392" y="378"/>
                    <a:pt x="1417" y="379"/>
                    <a:pt x="1438" y="382"/>
                  </a:cubicBezTo>
                  <a:cubicBezTo>
                    <a:pt x="1698" y="419"/>
                    <a:pt x="1964" y="656"/>
                    <a:pt x="1964" y="656"/>
                  </a:cubicBezTo>
                  <a:cubicBezTo>
                    <a:pt x="1661" y="664"/>
                    <a:pt x="1349" y="701"/>
                    <a:pt x="1045" y="767"/>
                  </a:cubicBezTo>
                  <a:cubicBezTo>
                    <a:pt x="593" y="893"/>
                    <a:pt x="0" y="1138"/>
                    <a:pt x="237" y="1420"/>
                  </a:cubicBezTo>
                  <a:cubicBezTo>
                    <a:pt x="248" y="1432"/>
                    <a:pt x="266" y="1437"/>
                    <a:pt x="291" y="1437"/>
                  </a:cubicBezTo>
                  <a:cubicBezTo>
                    <a:pt x="460" y="1437"/>
                    <a:pt x="917" y="1186"/>
                    <a:pt x="1053" y="1160"/>
                  </a:cubicBezTo>
                  <a:cubicBezTo>
                    <a:pt x="1090" y="1153"/>
                    <a:pt x="1156" y="1150"/>
                    <a:pt x="1235" y="1150"/>
                  </a:cubicBezTo>
                  <a:cubicBezTo>
                    <a:pt x="1470" y="1150"/>
                    <a:pt x="1816" y="1175"/>
                    <a:pt x="1816" y="1175"/>
                  </a:cubicBezTo>
                  <a:cubicBezTo>
                    <a:pt x="1816" y="1175"/>
                    <a:pt x="1268" y="1190"/>
                    <a:pt x="882" y="1516"/>
                  </a:cubicBezTo>
                  <a:cubicBezTo>
                    <a:pt x="489" y="1842"/>
                    <a:pt x="245" y="2190"/>
                    <a:pt x="460" y="2316"/>
                  </a:cubicBezTo>
                  <a:cubicBezTo>
                    <a:pt x="475" y="2325"/>
                    <a:pt x="492" y="2329"/>
                    <a:pt x="510" y="2329"/>
                  </a:cubicBezTo>
                  <a:cubicBezTo>
                    <a:pt x="703" y="2329"/>
                    <a:pt x="1002" y="1860"/>
                    <a:pt x="1097" y="1812"/>
                  </a:cubicBezTo>
                  <a:cubicBezTo>
                    <a:pt x="1282" y="1753"/>
                    <a:pt x="1475" y="1701"/>
                    <a:pt x="1668" y="1664"/>
                  </a:cubicBezTo>
                  <a:lnTo>
                    <a:pt x="1668" y="1664"/>
                  </a:lnTo>
                  <a:cubicBezTo>
                    <a:pt x="1490" y="1812"/>
                    <a:pt x="1320" y="1976"/>
                    <a:pt x="1156" y="2153"/>
                  </a:cubicBezTo>
                  <a:cubicBezTo>
                    <a:pt x="1001" y="2339"/>
                    <a:pt x="919" y="2561"/>
                    <a:pt x="1134" y="2576"/>
                  </a:cubicBezTo>
                  <a:cubicBezTo>
                    <a:pt x="1136" y="2576"/>
                    <a:pt x="1138" y="2576"/>
                    <a:pt x="1139" y="2576"/>
                  </a:cubicBezTo>
                  <a:cubicBezTo>
                    <a:pt x="1347" y="2576"/>
                    <a:pt x="1663" y="2144"/>
                    <a:pt x="1964" y="1924"/>
                  </a:cubicBezTo>
                  <a:cubicBezTo>
                    <a:pt x="1964" y="1924"/>
                    <a:pt x="2112" y="2237"/>
                    <a:pt x="2505" y="2237"/>
                  </a:cubicBezTo>
                  <a:cubicBezTo>
                    <a:pt x="2624" y="2237"/>
                    <a:pt x="2767" y="2208"/>
                    <a:pt x="2935" y="2131"/>
                  </a:cubicBezTo>
                  <a:lnTo>
                    <a:pt x="3758" y="2213"/>
                  </a:lnTo>
                  <a:lnTo>
                    <a:pt x="3884" y="1331"/>
                  </a:lnTo>
                  <a:lnTo>
                    <a:pt x="3299" y="1249"/>
                  </a:lnTo>
                  <a:cubicBezTo>
                    <a:pt x="3299" y="1249"/>
                    <a:pt x="2520" y="271"/>
                    <a:pt x="1942" y="78"/>
                  </a:cubicBezTo>
                  <a:cubicBezTo>
                    <a:pt x="1782" y="23"/>
                    <a:pt x="1584" y="0"/>
                    <a:pt x="1379" y="0"/>
                  </a:cubicBezTo>
                  <a:close/>
                </a:path>
              </a:pathLst>
            </a:custGeom>
            <a:solidFill>
              <a:srgbClr val="AD7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896;p48">
              <a:extLst>
                <a:ext uri="{FF2B5EF4-FFF2-40B4-BE49-F238E27FC236}">
                  <a16:creationId xmlns:a16="http://schemas.microsoft.com/office/drawing/2014/main" id="{87D67B69-DA35-49D0-BAFD-E960F00E4016}"/>
                </a:ext>
              </a:extLst>
            </p:cNvPr>
            <p:cNvSpPr/>
            <p:nvPr/>
          </p:nvSpPr>
          <p:spPr>
            <a:xfrm>
              <a:off x="3142425" y="4275450"/>
              <a:ext cx="72300" cy="94700"/>
            </a:xfrm>
            <a:custGeom>
              <a:avLst/>
              <a:gdLst/>
              <a:ahLst/>
              <a:cxnLst/>
              <a:rect l="l" t="t" r="r" b="b"/>
              <a:pathLst>
                <a:path w="2892" h="3788" extrusionOk="0">
                  <a:moveTo>
                    <a:pt x="2891" y="0"/>
                  </a:moveTo>
                  <a:lnTo>
                    <a:pt x="504" y="74"/>
                  </a:lnTo>
                  <a:lnTo>
                    <a:pt x="0" y="3788"/>
                  </a:lnTo>
                  <a:lnTo>
                    <a:pt x="0" y="3788"/>
                  </a:lnTo>
                  <a:lnTo>
                    <a:pt x="1942" y="3566"/>
                  </a:lnTo>
                  <a:lnTo>
                    <a:pt x="2891" y="0"/>
                  </a:lnTo>
                  <a:close/>
                </a:path>
              </a:pathLst>
            </a:custGeom>
            <a:solidFill>
              <a:srgbClr val="AD7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897;p48">
              <a:extLst>
                <a:ext uri="{FF2B5EF4-FFF2-40B4-BE49-F238E27FC236}">
                  <a16:creationId xmlns:a16="http://schemas.microsoft.com/office/drawing/2014/main" id="{8D431AF9-2AB8-47BF-A902-CF8E1F85A4E7}"/>
                </a:ext>
              </a:extLst>
            </p:cNvPr>
            <p:cNvSpPr/>
            <p:nvPr/>
          </p:nvSpPr>
          <p:spPr>
            <a:xfrm>
              <a:off x="3229525" y="4282675"/>
              <a:ext cx="60975" cy="85450"/>
            </a:xfrm>
            <a:custGeom>
              <a:avLst/>
              <a:gdLst/>
              <a:ahLst/>
              <a:cxnLst/>
              <a:rect l="l" t="t" r="r" b="b"/>
              <a:pathLst>
                <a:path w="2439" h="3418" extrusionOk="0">
                  <a:moveTo>
                    <a:pt x="163" y="0"/>
                  </a:moveTo>
                  <a:lnTo>
                    <a:pt x="0" y="3417"/>
                  </a:lnTo>
                  <a:lnTo>
                    <a:pt x="2424" y="3254"/>
                  </a:lnTo>
                  <a:lnTo>
                    <a:pt x="2439" y="208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AD7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898;p48">
              <a:extLst>
                <a:ext uri="{FF2B5EF4-FFF2-40B4-BE49-F238E27FC236}">
                  <a16:creationId xmlns:a16="http://schemas.microsoft.com/office/drawing/2014/main" id="{9E988270-1EE5-4FD9-964A-293CEB0FA7A3}"/>
                </a:ext>
              </a:extLst>
            </p:cNvPr>
            <p:cNvSpPr/>
            <p:nvPr/>
          </p:nvSpPr>
          <p:spPr>
            <a:xfrm>
              <a:off x="3142800" y="4069675"/>
              <a:ext cx="154750" cy="249525"/>
            </a:xfrm>
            <a:custGeom>
              <a:avLst/>
              <a:gdLst/>
              <a:ahLst/>
              <a:cxnLst/>
              <a:rect l="l" t="t" r="r" b="b"/>
              <a:pathLst>
                <a:path w="6190" h="9981" extrusionOk="0">
                  <a:moveTo>
                    <a:pt x="3165" y="1"/>
                  </a:moveTo>
                  <a:cubicBezTo>
                    <a:pt x="2809" y="1"/>
                    <a:pt x="2519" y="104"/>
                    <a:pt x="2365" y="374"/>
                  </a:cubicBezTo>
                  <a:cubicBezTo>
                    <a:pt x="1735" y="1457"/>
                    <a:pt x="712" y="6334"/>
                    <a:pt x="0" y="9981"/>
                  </a:cubicBezTo>
                  <a:lnTo>
                    <a:pt x="2594" y="9981"/>
                  </a:lnTo>
                  <a:cubicBezTo>
                    <a:pt x="3603" y="7557"/>
                    <a:pt x="4700" y="4903"/>
                    <a:pt x="4974" y="4206"/>
                  </a:cubicBezTo>
                  <a:cubicBezTo>
                    <a:pt x="5722" y="2279"/>
                    <a:pt x="6189" y="1116"/>
                    <a:pt x="6189" y="1116"/>
                  </a:cubicBezTo>
                  <a:cubicBezTo>
                    <a:pt x="6189" y="1116"/>
                    <a:pt x="4330" y="1"/>
                    <a:pt x="3165" y="1"/>
                  </a:cubicBezTo>
                  <a:close/>
                </a:path>
              </a:pathLst>
            </a:custGeom>
            <a:solidFill>
              <a:srgbClr val="E55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899;p48">
              <a:extLst>
                <a:ext uri="{FF2B5EF4-FFF2-40B4-BE49-F238E27FC236}">
                  <a16:creationId xmlns:a16="http://schemas.microsoft.com/office/drawing/2014/main" id="{29F0304D-38DB-4625-854A-FC18048E0F6F}"/>
                </a:ext>
              </a:extLst>
            </p:cNvPr>
            <p:cNvSpPr/>
            <p:nvPr/>
          </p:nvSpPr>
          <p:spPr>
            <a:xfrm>
              <a:off x="3188375" y="4029825"/>
              <a:ext cx="129525" cy="289375"/>
            </a:xfrm>
            <a:custGeom>
              <a:avLst/>
              <a:gdLst/>
              <a:ahLst/>
              <a:cxnLst/>
              <a:rect l="l" t="t" r="r" b="b"/>
              <a:pathLst>
                <a:path w="5181" h="11575" extrusionOk="0">
                  <a:moveTo>
                    <a:pt x="3538" y="1"/>
                  </a:moveTo>
                  <a:cubicBezTo>
                    <a:pt x="3419" y="1"/>
                    <a:pt x="3281" y="16"/>
                    <a:pt x="3121" y="49"/>
                  </a:cubicBezTo>
                  <a:cubicBezTo>
                    <a:pt x="1187" y="434"/>
                    <a:pt x="1" y="1828"/>
                    <a:pt x="1" y="3199"/>
                  </a:cubicBezTo>
                  <a:cubicBezTo>
                    <a:pt x="1" y="4948"/>
                    <a:pt x="734" y="8491"/>
                    <a:pt x="1461" y="11575"/>
                  </a:cubicBezTo>
                  <a:lnTo>
                    <a:pt x="4270" y="11575"/>
                  </a:lnTo>
                  <a:cubicBezTo>
                    <a:pt x="4174" y="8921"/>
                    <a:pt x="3988" y="5993"/>
                    <a:pt x="3625" y="4815"/>
                  </a:cubicBezTo>
                  <a:cubicBezTo>
                    <a:pt x="3058" y="2969"/>
                    <a:pt x="5180" y="1"/>
                    <a:pt x="3538" y="1"/>
                  </a:cubicBezTo>
                  <a:close/>
                </a:path>
              </a:pathLst>
            </a:custGeom>
            <a:solidFill>
              <a:srgbClr val="E55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900;p48">
              <a:extLst>
                <a:ext uri="{FF2B5EF4-FFF2-40B4-BE49-F238E27FC236}">
                  <a16:creationId xmlns:a16="http://schemas.microsoft.com/office/drawing/2014/main" id="{6924EC85-EE40-4777-9BFA-74CBE85CB5B9}"/>
                </a:ext>
              </a:extLst>
            </p:cNvPr>
            <p:cNvSpPr/>
            <p:nvPr/>
          </p:nvSpPr>
          <p:spPr>
            <a:xfrm>
              <a:off x="3266400" y="4013800"/>
              <a:ext cx="345425" cy="153550"/>
            </a:xfrm>
            <a:custGeom>
              <a:avLst/>
              <a:gdLst/>
              <a:ahLst/>
              <a:cxnLst/>
              <a:rect l="l" t="t" r="r" b="b"/>
              <a:pathLst>
                <a:path w="13817" h="6142" extrusionOk="0">
                  <a:moveTo>
                    <a:pt x="13142" y="0"/>
                  </a:moveTo>
                  <a:lnTo>
                    <a:pt x="0" y="682"/>
                  </a:lnTo>
                  <a:lnTo>
                    <a:pt x="22" y="5181"/>
                  </a:lnTo>
                  <a:cubicBezTo>
                    <a:pt x="2383" y="5839"/>
                    <a:pt x="4572" y="6141"/>
                    <a:pt x="6473" y="6141"/>
                  </a:cubicBezTo>
                  <a:cubicBezTo>
                    <a:pt x="9991" y="6141"/>
                    <a:pt x="12518" y="5105"/>
                    <a:pt x="13298" y="3373"/>
                  </a:cubicBezTo>
                  <a:cubicBezTo>
                    <a:pt x="13550" y="2832"/>
                    <a:pt x="13817" y="1779"/>
                    <a:pt x="13142" y="0"/>
                  </a:cubicBezTo>
                  <a:close/>
                </a:path>
              </a:pathLst>
            </a:custGeom>
            <a:solidFill>
              <a:srgbClr val="E55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901;p48">
              <a:extLst>
                <a:ext uri="{FF2B5EF4-FFF2-40B4-BE49-F238E27FC236}">
                  <a16:creationId xmlns:a16="http://schemas.microsoft.com/office/drawing/2014/main" id="{A0838A2E-65BD-4045-A9BF-DABEDA77F054}"/>
                </a:ext>
              </a:extLst>
            </p:cNvPr>
            <p:cNvSpPr/>
            <p:nvPr/>
          </p:nvSpPr>
          <p:spPr>
            <a:xfrm>
              <a:off x="3549175" y="4171250"/>
              <a:ext cx="102500" cy="216750"/>
            </a:xfrm>
            <a:custGeom>
              <a:avLst/>
              <a:gdLst/>
              <a:ahLst/>
              <a:cxnLst/>
              <a:rect l="l" t="t" r="r" b="b"/>
              <a:pathLst>
                <a:path w="4100" h="8670" extrusionOk="0">
                  <a:moveTo>
                    <a:pt x="474" y="0"/>
                  </a:moveTo>
                  <a:cubicBezTo>
                    <a:pt x="422" y="0"/>
                    <a:pt x="369" y="11"/>
                    <a:pt x="319" y="32"/>
                  </a:cubicBezTo>
                  <a:cubicBezTo>
                    <a:pt x="104" y="114"/>
                    <a:pt x="0" y="358"/>
                    <a:pt x="89" y="566"/>
                  </a:cubicBezTo>
                  <a:lnTo>
                    <a:pt x="3247" y="8408"/>
                  </a:lnTo>
                  <a:cubicBezTo>
                    <a:pt x="3309" y="8571"/>
                    <a:pt x="3464" y="8670"/>
                    <a:pt x="3629" y="8670"/>
                  </a:cubicBezTo>
                  <a:cubicBezTo>
                    <a:pt x="3682" y="8670"/>
                    <a:pt x="3736" y="8660"/>
                    <a:pt x="3788" y="8638"/>
                  </a:cubicBezTo>
                  <a:cubicBezTo>
                    <a:pt x="3995" y="8556"/>
                    <a:pt x="4099" y="8312"/>
                    <a:pt x="4018" y="8097"/>
                  </a:cubicBezTo>
                  <a:lnTo>
                    <a:pt x="853" y="262"/>
                  </a:lnTo>
                  <a:cubicBezTo>
                    <a:pt x="791" y="99"/>
                    <a:pt x="636" y="0"/>
                    <a:pt x="474" y="0"/>
                  </a:cubicBez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902;p48">
              <a:extLst>
                <a:ext uri="{FF2B5EF4-FFF2-40B4-BE49-F238E27FC236}">
                  <a16:creationId xmlns:a16="http://schemas.microsoft.com/office/drawing/2014/main" id="{4FB85B21-629E-4222-9D3A-E008C9C9A547}"/>
                </a:ext>
              </a:extLst>
            </p:cNvPr>
            <p:cNvSpPr/>
            <p:nvPr/>
          </p:nvSpPr>
          <p:spPr>
            <a:xfrm>
              <a:off x="3392950" y="4171250"/>
              <a:ext cx="102500" cy="216750"/>
            </a:xfrm>
            <a:custGeom>
              <a:avLst/>
              <a:gdLst/>
              <a:ahLst/>
              <a:cxnLst/>
              <a:rect l="l" t="t" r="r" b="b"/>
              <a:pathLst>
                <a:path w="4100" h="8670" extrusionOk="0">
                  <a:moveTo>
                    <a:pt x="3630" y="0"/>
                  </a:moveTo>
                  <a:cubicBezTo>
                    <a:pt x="3467" y="0"/>
                    <a:pt x="3315" y="99"/>
                    <a:pt x="3247" y="262"/>
                  </a:cubicBezTo>
                  <a:lnTo>
                    <a:pt x="90" y="8097"/>
                  </a:lnTo>
                  <a:cubicBezTo>
                    <a:pt x="1" y="8312"/>
                    <a:pt x="104" y="8556"/>
                    <a:pt x="319" y="8638"/>
                  </a:cubicBezTo>
                  <a:cubicBezTo>
                    <a:pt x="372" y="8660"/>
                    <a:pt x="425" y="8670"/>
                    <a:pt x="478" y="8670"/>
                  </a:cubicBezTo>
                  <a:cubicBezTo>
                    <a:pt x="641" y="8670"/>
                    <a:pt x="793" y="8571"/>
                    <a:pt x="861" y="8408"/>
                  </a:cubicBezTo>
                  <a:lnTo>
                    <a:pt x="4018" y="566"/>
                  </a:lnTo>
                  <a:cubicBezTo>
                    <a:pt x="4100" y="358"/>
                    <a:pt x="3996" y="114"/>
                    <a:pt x="3788" y="32"/>
                  </a:cubicBezTo>
                  <a:cubicBezTo>
                    <a:pt x="3736" y="11"/>
                    <a:pt x="3682" y="0"/>
                    <a:pt x="3630" y="0"/>
                  </a:cubicBez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903;p48">
              <a:extLst>
                <a:ext uri="{FF2B5EF4-FFF2-40B4-BE49-F238E27FC236}">
                  <a16:creationId xmlns:a16="http://schemas.microsoft.com/office/drawing/2014/main" id="{FFEAF2DF-2D14-4EA0-8B59-C11CF4E798BC}"/>
                </a:ext>
              </a:extLst>
            </p:cNvPr>
            <p:cNvSpPr/>
            <p:nvPr/>
          </p:nvSpPr>
          <p:spPr>
            <a:xfrm>
              <a:off x="3453550" y="4171300"/>
              <a:ext cx="134750" cy="28375"/>
            </a:xfrm>
            <a:custGeom>
              <a:avLst/>
              <a:gdLst/>
              <a:ahLst/>
              <a:cxnLst/>
              <a:rect l="l" t="t" r="r" b="b"/>
              <a:pathLst>
                <a:path w="5390" h="1135" extrusionOk="0">
                  <a:moveTo>
                    <a:pt x="1" y="1"/>
                  </a:moveTo>
                  <a:lnTo>
                    <a:pt x="1" y="1135"/>
                  </a:lnTo>
                  <a:lnTo>
                    <a:pt x="5389" y="1135"/>
                  </a:lnTo>
                  <a:lnTo>
                    <a:pt x="5389" y="1"/>
                  </a:ln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904;p48">
              <a:extLst>
                <a:ext uri="{FF2B5EF4-FFF2-40B4-BE49-F238E27FC236}">
                  <a16:creationId xmlns:a16="http://schemas.microsoft.com/office/drawing/2014/main" id="{1BC25805-561D-46CD-AD1F-E7644791D766}"/>
                </a:ext>
              </a:extLst>
            </p:cNvPr>
            <p:cNvSpPr/>
            <p:nvPr/>
          </p:nvSpPr>
          <p:spPr>
            <a:xfrm>
              <a:off x="3444275" y="4273225"/>
              <a:ext cx="160700" cy="21325"/>
            </a:xfrm>
            <a:custGeom>
              <a:avLst/>
              <a:gdLst/>
              <a:ahLst/>
              <a:cxnLst/>
              <a:rect l="l" t="t" r="r" b="b"/>
              <a:pathLst>
                <a:path w="6428" h="853" extrusionOk="0">
                  <a:moveTo>
                    <a:pt x="1" y="0"/>
                  </a:moveTo>
                  <a:lnTo>
                    <a:pt x="1" y="853"/>
                  </a:lnTo>
                  <a:lnTo>
                    <a:pt x="6427" y="853"/>
                  </a:lnTo>
                  <a:lnTo>
                    <a:pt x="6427" y="0"/>
                  </a:ln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905;p48">
              <a:extLst>
                <a:ext uri="{FF2B5EF4-FFF2-40B4-BE49-F238E27FC236}">
                  <a16:creationId xmlns:a16="http://schemas.microsoft.com/office/drawing/2014/main" id="{16E16539-A08D-4C8B-B16D-BB07E743E915}"/>
                </a:ext>
              </a:extLst>
            </p:cNvPr>
            <p:cNvSpPr/>
            <p:nvPr/>
          </p:nvSpPr>
          <p:spPr>
            <a:xfrm>
              <a:off x="3398700" y="3898450"/>
              <a:ext cx="275400" cy="281225"/>
            </a:xfrm>
            <a:custGeom>
              <a:avLst/>
              <a:gdLst/>
              <a:ahLst/>
              <a:cxnLst/>
              <a:rect l="l" t="t" r="r" b="b"/>
              <a:pathLst>
                <a:path w="11016" h="11249" extrusionOk="0">
                  <a:moveTo>
                    <a:pt x="8620" y="0"/>
                  </a:moveTo>
                  <a:cubicBezTo>
                    <a:pt x="7945" y="0"/>
                    <a:pt x="7332" y="282"/>
                    <a:pt x="7250" y="782"/>
                  </a:cubicBezTo>
                  <a:cubicBezTo>
                    <a:pt x="6975" y="2368"/>
                    <a:pt x="7331" y="5348"/>
                    <a:pt x="6160" y="7105"/>
                  </a:cubicBezTo>
                  <a:cubicBezTo>
                    <a:pt x="5313" y="8368"/>
                    <a:pt x="4446" y="8516"/>
                    <a:pt x="3327" y="8516"/>
                  </a:cubicBezTo>
                  <a:cubicBezTo>
                    <a:pt x="2984" y="8516"/>
                    <a:pt x="2617" y="8502"/>
                    <a:pt x="2219" y="8502"/>
                  </a:cubicBezTo>
                  <a:cubicBezTo>
                    <a:pt x="2110" y="8502"/>
                    <a:pt x="1998" y="8503"/>
                    <a:pt x="1883" y="8506"/>
                  </a:cubicBezTo>
                  <a:cubicBezTo>
                    <a:pt x="0" y="8558"/>
                    <a:pt x="401" y="11248"/>
                    <a:pt x="2195" y="11248"/>
                  </a:cubicBezTo>
                  <a:lnTo>
                    <a:pt x="7583" y="11248"/>
                  </a:lnTo>
                  <a:cubicBezTo>
                    <a:pt x="8458" y="11248"/>
                    <a:pt x="9673" y="9914"/>
                    <a:pt x="10348" y="7564"/>
                  </a:cubicBezTo>
                  <a:cubicBezTo>
                    <a:pt x="11015" y="5222"/>
                    <a:pt x="11015" y="2124"/>
                    <a:pt x="10348" y="886"/>
                  </a:cubicBezTo>
                  <a:cubicBezTo>
                    <a:pt x="10013" y="275"/>
                    <a:pt x="9287" y="0"/>
                    <a:pt x="8620" y="0"/>
                  </a:cubicBez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906;p48">
              <a:extLst>
                <a:ext uri="{FF2B5EF4-FFF2-40B4-BE49-F238E27FC236}">
                  <a16:creationId xmlns:a16="http://schemas.microsoft.com/office/drawing/2014/main" id="{AD3467E5-4F57-4264-8A04-885FCFB7EA64}"/>
                </a:ext>
              </a:extLst>
            </p:cNvPr>
            <p:cNvSpPr/>
            <p:nvPr/>
          </p:nvSpPr>
          <p:spPr>
            <a:xfrm>
              <a:off x="3191525" y="4363825"/>
              <a:ext cx="98975" cy="23375"/>
            </a:xfrm>
            <a:custGeom>
              <a:avLst/>
              <a:gdLst/>
              <a:ahLst/>
              <a:cxnLst/>
              <a:rect l="l" t="t" r="r" b="b"/>
              <a:pathLst>
                <a:path w="3959" h="935" extrusionOk="0">
                  <a:moveTo>
                    <a:pt x="3944" y="1"/>
                  </a:moveTo>
                  <a:lnTo>
                    <a:pt x="1194" y="186"/>
                  </a:lnTo>
                  <a:lnTo>
                    <a:pt x="1" y="935"/>
                  </a:lnTo>
                  <a:lnTo>
                    <a:pt x="3959" y="935"/>
                  </a:lnTo>
                  <a:lnTo>
                    <a:pt x="3944" y="1"/>
                  </a:lnTo>
                  <a:close/>
                </a:path>
              </a:pathLst>
            </a:custGeom>
            <a:solidFill>
              <a:srgbClr val="F06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907;p48">
              <a:extLst>
                <a:ext uri="{FF2B5EF4-FFF2-40B4-BE49-F238E27FC236}">
                  <a16:creationId xmlns:a16="http://schemas.microsoft.com/office/drawing/2014/main" id="{8C6056BC-EFEB-490B-8638-F89BFF05FC95}"/>
                </a:ext>
              </a:extLst>
            </p:cNvPr>
            <p:cNvSpPr/>
            <p:nvPr/>
          </p:nvSpPr>
          <p:spPr>
            <a:xfrm>
              <a:off x="3107775" y="4363825"/>
              <a:ext cx="98775" cy="23375"/>
            </a:xfrm>
            <a:custGeom>
              <a:avLst/>
              <a:gdLst/>
              <a:ahLst/>
              <a:cxnLst/>
              <a:rect l="l" t="t" r="r" b="b"/>
              <a:pathLst>
                <a:path w="3951" h="935" extrusionOk="0">
                  <a:moveTo>
                    <a:pt x="3936" y="1"/>
                  </a:moveTo>
                  <a:lnTo>
                    <a:pt x="1194" y="186"/>
                  </a:lnTo>
                  <a:lnTo>
                    <a:pt x="0" y="935"/>
                  </a:lnTo>
                  <a:lnTo>
                    <a:pt x="3951" y="935"/>
                  </a:lnTo>
                  <a:lnTo>
                    <a:pt x="3936" y="1"/>
                  </a:lnTo>
                  <a:close/>
                </a:path>
              </a:pathLst>
            </a:custGeom>
            <a:solidFill>
              <a:srgbClr val="F06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908;p48">
              <a:extLst>
                <a:ext uri="{FF2B5EF4-FFF2-40B4-BE49-F238E27FC236}">
                  <a16:creationId xmlns:a16="http://schemas.microsoft.com/office/drawing/2014/main" id="{1008ADCD-5DFD-4205-AE71-80A871A96359}"/>
                </a:ext>
              </a:extLst>
            </p:cNvPr>
            <p:cNvSpPr/>
            <p:nvPr/>
          </p:nvSpPr>
          <p:spPr>
            <a:xfrm>
              <a:off x="3129825" y="3955525"/>
              <a:ext cx="108250" cy="429725"/>
            </a:xfrm>
            <a:custGeom>
              <a:avLst/>
              <a:gdLst/>
              <a:ahLst/>
              <a:cxnLst/>
              <a:rect l="l" t="t" r="r" b="b"/>
              <a:pathLst>
                <a:path w="4330" h="17189" extrusionOk="0">
                  <a:moveTo>
                    <a:pt x="3771" y="0"/>
                  </a:moveTo>
                  <a:cubicBezTo>
                    <a:pt x="3551" y="0"/>
                    <a:pt x="3346" y="145"/>
                    <a:pt x="3284" y="367"/>
                  </a:cubicBezTo>
                  <a:lnTo>
                    <a:pt x="74" y="16548"/>
                  </a:lnTo>
                  <a:cubicBezTo>
                    <a:pt x="0" y="16815"/>
                    <a:pt x="156" y="17096"/>
                    <a:pt x="423" y="17171"/>
                  </a:cubicBezTo>
                  <a:cubicBezTo>
                    <a:pt x="467" y="17183"/>
                    <a:pt x="511" y="17188"/>
                    <a:pt x="554" y="17188"/>
                  </a:cubicBezTo>
                  <a:cubicBezTo>
                    <a:pt x="776" y="17188"/>
                    <a:pt x="983" y="17038"/>
                    <a:pt x="1045" y="16815"/>
                  </a:cubicBezTo>
                  <a:lnTo>
                    <a:pt x="4262" y="641"/>
                  </a:lnTo>
                  <a:cubicBezTo>
                    <a:pt x="4329" y="367"/>
                    <a:pt x="4173" y="93"/>
                    <a:pt x="3907" y="19"/>
                  </a:cubicBezTo>
                  <a:cubicBezTo>
                    <a:pt x="3862" y="6"/>
                    <a:pt x="3816" y="0"/>
                    <a:pt x="3771" y="0"/>
                  </a:cubicBez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909;p48">
              <a:extLst>
                <a:ext uri="{FF2B5EF4-FFF2-40B4-BE49-F238E27FC236}">
                  <a16:creationId xmlns:a16="http://schemas.microsoft.com/office/drawing/2014/main" id="{5C56393C-FBE6-4479-A1FF-2406ADEFC110}"/>
                </a:ext>
              </a:extLst>
            </p:cNvPr>
            <p:cNvSpPr/>
            <p:nvPr/>
          </p:nvSpPr>
          <p:spPr>
            <a:xfrm>
              <a:off x="3347750" y="3955525"/>
              <a:ext cx="108425" cy="429725"/>
            </a:xfrm>
            <a:custGeom>
              <a:avLst/>
              <a:gdLst/>
              <a:ahLst/>
              <a:cxnLst/>
              <a:rect l="l" t="t" r="r" b="b"/>
              <a:pathLst>
                <a:path w="4337" h="17189" extrusionOk="0">
                  <a:moveTo>
                    <a:pt x="565" y="0"/>
                  </a:moveTo>
                  <a:cubicBezTo>
                    <a:pt x="520" y="0"/>
                    <a:pt x="475" y="6"/>
                    <a:pt x="430" y="19"/>
                  </a:cubicBezTo>
                  <a:cubicBezTo>
                    <a:pt x="156" y="93"/>
                    <a:pt x="0" y="367"/>
                    <a:pt x="74" y="641"/>
                  </a:cubicBezTo>
                  <a:lnTo>
                    <a:pt x="3291" y="16815"/>
                  </a:lnTo>
                  <a:cubicBezTo>
                    <a:pt x="3353" y="17038"/>
                    <a:pt x="3555" y="17188"/>
                    <a:pt x="3780" y="17188"/>
                  </a:cubicBezTo>
                  <a:cubicBezTo>
                    <a:pt x="3824" y="17188"/>
                    <a:pt x="3869" y="17183"/>
                    <a:pt x="3914" y="17171"/>
                  </a:cubicBezTo>
                  <a:cubicBezTo>
                    <a:pt x="4181" y="17096"/>
                    <a:pt x="4336" y="16815"/>
                    <a:pt x="4262" y="16548"/>
                  </a:cubicBezTo>
                  <a:lnTo>
                    <a:pt x="1045" y="367"/>
                  </a:lnTo>
                  <a:cubicBezTo>
                    <a:pt x="984" y="145"/>
                    <a:pt x="784" y="0"/>
                    <a:pt x="565" y="0"/>
                  </a:cubicBez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910;p48">
              <a:extLst>
                <a:ext uri="{FF2B5EF4-FFF2-40B4-BE49-F238E27FC236}">
                  <a16:creationId xmlns:a16="http://schemas.microsoft.com/office/drawing/2014/main" id="{DA91AADE-DE12-4103-9526-019B1564410C}"/>
                </a:ext>
              </a:extLst>
            </p:cNvPr>
            <p:cNvSpPr/>
            <p:nvPr/>
          </p:nvSpPr>
          <p:spPr>
            <a:xfrm>
              <a:off x="2775350" y="3955525"/>
              <a:ext cx="108250" cy="429725"/>
            </a:xfrm>
            <a:custGeom>
              <a:avLst/>
              <a:gdLst/>
              <a:ahLst/>
              <a:cxnLst/>
              <a:rect l="l" t="t" r="r" b="b"/>
              <a:pathLst>
                <a:path w="4330" h="17189" extrusionOk="0">
                  <a:moveTo>
                    <a:pt x="3771" y="0"/>
                  </a:moveTo>
                  <a:cubicBezTo>
                    <a:pt x="3551" y="0"/>
                    <a:pt x="3346" y="145"/>
                    <a:pt x="3284" y="367"/>
                  </a:cubicBezTo>
                  <a:lnTo>
                    <a:pt x="75" y="16548"/>
                  </a:lnTo>
                  <a:cubicBezTo>
                    <a:pt x="0" y="16815"/>
                    <a:pt x="156" y="17096"/>
                    <a:pt x="423" y="17171"/>
                  </a:cubicBezTo>
                  <a:cubicBezTo>
                    <a:pt x="467" y="17183"/>
                    <a:pt x="511" y="17188"/>
                    <a:pt x="554" y="17188"/>
                  </a:cubicBezTo>
                  <a:cubicBezTo>
                    <a:pt x="776" y="17188"/>
                    <a:pt x="984" y="17038"/>
                    <a:pt x="1046" y="16815"/>
                  </a:cubicBezTo>
                  <a:lnTo>
                    <a:pt x="4262" y="641"/>
                  </a:lnTo>
                  <a:cubicBezTo>
                    <a:pt x="4329" y="367"/>
                    <a:pt x="4173" y="93"/>
                    <a:pt x="3907" y="19"/>
                  </a:cubicBezTo>
                  <a:cubicBezTo>
                    <a:pt x="3862" y="6"/>
                    <a:pt x="3816" y="0"/>
                    <a:pt x="3771" y="0"/>
                  </a:cubicBez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911;p48">
              <a:extLst>
                <a:ext uri="{FF2B5EF4-FFF2-40B4-BE49-F238E27FC236}">
                  <a16:creationId xmlns:a16="http://schemas.microsoft.com/office/drawing/2014/main" id="{AEA3FE18-7C08-4FBC-B033-A6EF7C5180BF}"/>
                </a:ext>
              </a:extLst>
            </p:cNvPr>
            <p:cNvSpPr/>
            <p:nvPr/>
          </p:nvSpPr>
          <p:spPr>
            <a:xfrm>
              <a:off x="2993075" y="3955525"/>
              <a:ext cx="108425" cy="429725"/>
            </a:xfrm>
            <a:custGeom>
              <a:avLst/>
              <a:gdLst/>
              <a:ahLst/>
              <a:cxnLst/>
              <a:rect l="l" t="t" r="r" b="b"/>
              <a:pathLst>
                <a:path w="4337" h="17189" extrusionOk="0">
                  <a:moveTo>
                    <a:pt x="566" y="0"/>
                  </a:moveTo>
                  <a:cubicBezTo>
                    <a:pt x="521" y="0"/>
                    <a:pt x="476" y="6"/>
                    <a:pt x="431" y="19"/>
                  </a:cubicBezTo>
                  <a:cubicBezTo>
                    <a:pt x="164" y="93"/>
                    <a:pt x="1" y="367"/>
                    <a:pt x="75" y="641"/>
                  </a:cubicBezTo>
                  <a:lnTo>
                    <a:pt x="3292" y="16815"/>
                  </a:lnTo>
                  <a:cubicBezTo>
                    <a:pt x="3354" y="17038"/>
                    <a:pt x="3561" y="17188"/>
                    <a:pt x="3783" y="17188"/>
                  </a:cubicBezTo>
                  <a:cubicBezTo>
                    <a:pt x="3827" y="17188"/>
                    <a:pt x="3871" y="17183"/>
                    <a:pt x="3914" y="17171"/>
                  </a:cubicBezTo>
                  <a:cubicBezTo>
                    <a:pt x="4181" y="17096"/>
                    <a:pt x="4337" y="16815"/>
                    <a:pt x="4263" y="16548"/>
                  </a:cubicBezTo>
                  <a:lnTo>
                    <a:pt x="1046" y="367"/>
                  </a:lnTo>
                  <a:cubicBezTo>
                    <a:pt x="990" y="145"/>
                    <a:pt x="786" y="0"/>
                    <a:pt x="566" y="0"/>
                  </a:cubicBez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912;p48">
              <a:extLst>
                <a:ext uri="{FF2B5EF4-FFF2-40B4-BE49-F238E27FC236}">
                  <a16:creationId xmlns:a16="http://schemas.microsoft.com/office/drawing/2014/main" id="{591A142D-C7DA-420B-BC05-6B54AA53DC1F}"/>
                </a:ext>
              </a:extLst>
            </p:cNvPr>
            <p:cNvSpPr/>
            <p:nvPr/>
          </p:nvSpPr>
          <p:spPr>
            <a:xfrm>
              <a:off x="2816650" y="3942075"/>
              <a:ext cx="583925" cy="34675"/>
            </a:xfrm>
            <a:custGeom>
              <a:avLst/>
              <a:gdLst/>
              <a:ahLst/>
              <a:cxnLst/>
              <a:rect l="l" t="t" r="r" b="b"/>
              <a:pathLst>
                <a:path w="23357" h="1387" extrusionOk="0">
                  <a:moveTo>
                    <a:pt x="1" y="1"/>
                  </a:moveTo>
                  <a:lnTo>
                    <a:pt x="1" y="1387"/>
                  </a:lnTo>
                  <a:lnTo>
                    <a:pt x="23357" y="1387"/>
                  </a:lnTo>
                  <a:lnTo>
                    <a:pt x="23357" y="1"/>
                  </a:ln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913;p48">
              <a:extLst>
                <a:ext uri="{FF2B5EF4-FFF2-40B4-BE49-F238E27FC236}">
                  <a16:creationId xmlns:a16="http://schemas.microsoft.com/office/drawing/2014/main" id="{992B2CA5-D3F3-4F85-96C2-4BDE9B629C87}"/>
                </a:ext>
              </a:extLst>
            </p:cNvPr>
            <p:cNvSpPr/>
            <p:nvPr/>
          </p:nvSpPr>
          <p:spPr>
            <a:xfrm>
              <a:off x="3063850" y="3804225"/>
              <a:ext cx="232025" cy="116750"/>
            </a:xfrm>
            <a:custGeom>
              <a:avLst/>
              <a:gdLst/>
              <a:ahLst/>
              <a:cxnLst/>
              <a:rect l="l" t="t" r="r" b="b"/>
              <a:pathLst>
                <a:path w="9281" h="4670" extrusionOk="0">
                  <a:moveTo>
                    <a:pt x="1" y="0"/>
                  </a:moveTo>
                  <a:lnTo>
                    <a:pt x="1802" y="4670"/>
                  </a:lnTo>
                  <a:lnTo>
                    <a:pt x="9281" y="4670"/>
                  </a:lnTo>
                  <a:lnTo>
                    <a:pt x="7472" y="0"/>
                  </a:ln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914;p48">
              <a:extLst>
                <a:ext uri="{FF2B5EF4-FFF2-40B4-BE49-F238E27FC236}">
                  <a16:creationId xmlns:a16="http://schemas.microsoft.com/office/drawing/2014/main" id="{DCADF1C2-0595-41CF-BCE6-3C719484BD7A}"/>
                </a:ext>
              </a:extLst>
            </p:cNvPr>
            <p:cNvSpPr/>
            <p:nvPr/>
          </p:nvSpPr>
          <p:spPr>
            <a:xfrm>
              <a:off x="3063850" y="3804225"/>
              <a:ext cx="224425" cy="116750"/>
            </a:xfrm>
            <a:custGeom>
              <a:avLst/>
              <a:gdLst/>
              <a:ahLst/>
              <a:cxnLst/>
              <a:rect l="l" t="t" r="r" b="b"/>
              <a:pathLst>
                <a:path w="8977" h="4670" extrusionOk="0">
                  <a:moveTo>
                    <a:pt x="1" y="0"/>
                  </a:moveTo>
                  <a:lnTo>
                    <a:pt x="1742" y="4670"/>
                  </a:lnTo>
                  <a:lnTo>
                    <a:pt x="8977" y="4670"/>
                  </a:lnTo>
                  <a:lnTo>
                    <a:pt x="72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915;p48">
              <a:extLst>
                <a:ext uri="{FF2B5EF4-FFF2-40B4-BE49-F238E27FC236}">
                  <a16:creationId xmlns:a16="http://schemas.microsoft.com/office/drawing/2014/main" id="{0E9775A0-8931-4EE2-8939-7D7A1D282ECD}"/>
                </a:ext>
              </a:extLst>
            </p:cNvPr>
            <p:cNvSpPr/>
            <p:nvPr/>
          </p:nvSpPr>
          <p:spPr>
            <a:xfrm>
              <a:off x="3107025" y="3920950"/>
              <a:ext cx="279850" cy="21900"/>
            </a:xfrm>
            <a:custGeom>
              <a:avLst/>
              <a:gdLst/>
              <a:ahLst/>
              <a:cxnLst/>
              <a:rect l="l" t="t" r="r" b="b"/>
              <a:pathLst>
                <a:path w="11194" h="876" extrusionOk="0">
                  <a:moveTo>
                    <a:pt x="1" y="1"/>
                  </a:moveTo>
                  <a:lnTo>
                    <a:pt x="1" y="875"/>
                  </a:lnTo>
                  <a:lnTo>
                    <a:pt x="11193" y="875"/>
                  </a:lnTo>
                  <a:lnTo>
                    <a:pt x="11193" y="1"/>
                  </a:ln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916;p48">
              <a:extLst>
                <a:ext uri="{FF2B5EF4-FFF2-40B4-BE49-F238E27FC236}">
                  <a16:creationId xmlns:a16="http://schemas.microsoft.com/office/drawing/2014/main" id="{BC9722E2-47F7-430A-8206-A6F42DC57F07}"/>
                </a:ext>
              </a:extLst>
            </p:cNvPr>
            <p:cNvSpPr/>
            <p:nvPr/>
          </p:nvSpPr>
          <p:spPr>
            <a:xfrm>
              <a:off x="2998075" y="3871675"/>
              <a:ext cx="123800" cy="73400"/>
            </a:xfrm>
            <a:custGeom>
              <a:avLst/>
              <a:gdLst/>
              <a:ahLst/>
              <a:cxnLst/>
              <a:rect l="l" t="t" r="r" b="b"/>
              <a:pathLst>
                <a:path w="4952" h="2936" extrusionOk="0">
                  <a:moveTo>
                    <a:pt x="22" y="0"/>
                  </a:moveTo>
                  <a:lnTo>
                    <a:pt x="0" y="1268"/>
                  </a:lnTo>
                  <a:cubicBezTo>
                    <a:pt x="0" y="2194"/>
                    <a:pt x="749" y="2935"/>
                    <a:pt x="1668" y="2935"/>
                  </a:cubicBezTo>
                  <a:lnTo>
                    <a:pt x="3262" y="2935"/>
                  </a:lnTo>
                  <a:cubicBezTo>
                    <a:pt x="4181" y="2935"/>
                    <a:pt x="4929" y="2194"/>
                    <a:pt x="4929" y="1268"/>
                  </a:cubicBezTo>
                  <a:lnTo>
                    <a:pt x="4952" y="0"/>
                  </a:lnTo>
                  <a:close/>
                </a:path>
              </a:pathLst>
            </a:custGeom>
            <a:solidFill>
              <a:srgbClr val="6AB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917;p48">
              <a:extLst>
                <a:ext uri="{FF2B5EF4-FFF2-40B4-BE49-F238E27FC236}">
                  <a16:creationId xmlns:a16="http://schemas.microsoft.com/office/drawing/2014/main" id="{A30D2F3F-6DC1-4FA6-9AFD-2B6D95131128}"/>
                </a:ext>
              </a:extLst>
            </p:cNvPr>
            <p:cNvSpPr/>
            <p:nvPr/>
          </p:nvSpPr>
          <p:spPr>
            <a:xfrm>
              <a:off x="3108325" y="3876100"/>
              <a:ext cx="39125" cy="57300"/>
            </a:xfrm>
            <a:custGeom>
              <a:avLst/>
              <a:gdLst/>
              <a:ahLst/>
              <a:cxnLst/>
              <a:rect l="l" t="t" r="r" b="b"/>
              <a:pathLst>
                <a:path w="1565" h="2292" extrusionOk="0">
                  <a:moveTo>
                    <a:pt x="0" y="1"/>
                  </a:moveTo>
                  <a:lnTo>
                    <a:pt x="0" y="275"/>
                  </a:lnTo>
                  <a:cubicBezTo>
                    <a:pt x="490" y="275"/>
                    <a:pt x="1298" y="683"/>
                    <a:pt x="1298" y="1150"/>
                  </a:cubicBezTo>
                  <a:cubicBezTo>
                    <a:pt x="1298" y="1609"/>
                    <a:pt x="490" y="2017"/>
                    <a:pt x="0" y="2017"/>
                  </a:cubicBezTo>
                  <a:lnTo>
                    <a:pt x="0" y="2291"/>
                  </a:lnTo>
                  <a:cubicBezTo>
                    <a:pt x="616" y="2291"/>
                    <a:pt x="1564" y="1802"/>
                    <a:pt x="1564" y="1150"/>
                  </a:cubicBezTo>
                  <a:cubicBezTo>
                    <a:pt x="1564" y="490"/>
                    <a:pt x="616" y="1"/>
                    <a:pt x="0" y="1"/>
                  </a:cubicBezTo>
                  <a:close/>
                </a:path>
              </a:pathLst>
            </a:custGeom>
            <a:solidFill>
              <a:srgbClr val="6AB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02" name="NO 35">
            <a:hlinkClick r:id="" action="ppaction://media"/>
            <a:extLst>
              <a:ext uri="{FF2B5EF4-FFF2-40B4-BE49-F238E27FC236}">
                <a16:creationId xmlns:a16="http://schemas.microsoft.com/office/drawing/2014/main" id="{344D314E-8638-4FBA-9915-9AB02F68C18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1800" end="315329.87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9277" y="4533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9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900" fill="hold"/>
                                        <p:tgtEl>
                                          <p:spTgt spid="1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800EB-DC7C-476A-9C97-C390B279A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400" dirty="0"/>
              <a:t>PERAN BERTANYA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BD0E4-B912-49B9-8922-1C108B823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65536" y="1350168"/>
            <a:ext cx="3378300" cy="875234"/>
          </a:xfrm>
        </p:spPr>
        <p:txBody>
          <a:bodyPr/>
          <a:lstStyle/>
          <a:p>
            <a:r>
              <a:rPr lang="en-ID" sz="1800" dirty="0" err="1"/>
              <a:t>Mengembangkan</a:t>
            </a:r>
            <a:r>
              <a:rPr lang="en-ID" sz="1800" dirty="0"/>
              <a:t> </a:t>
            </a:r>
            <a:r>
              <a:rPr lang="en-ID" sz="1800" dirty="0" err="1"/>
              <a:t>minat</a:t>
            </a:r>
            <a:r>
              <a:rPr lang="en-ID" sz="1800" dirty="0"/>
              <a:t> dan </a:t>
            </a:r>
            <a:r>
              <a:rPr lang="en-ID" sz="1800" dirty="0" err="1"/>
              <a:t>pengetahuan</a:t>
            </a:r>
            <a:r>
              <a:rPr lang="en-ID" sz="1800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62595B-C880-42D3-9A96-9AD96B2B782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465536" y="3076733"/>
            <a:ext cx="3378300" cy="953681"/>
          </a:xfrm>
        </p:spPr>
        <p:txBody>
          <a:bodyPr/>
          <a:lstStyle/>
          <a:p>
            <a:r>
              <a:rPr lang="en-ID" sz="1800" dirty="0" err="1"/>
              <a:t>Mendiagnosis</a:t>
            </a:r>
            <a:r>
              <a:rPr lang="en-ID" sz="1800" dirty="0"/>
              <a:t> </a:t>
            </a:r>
            <a:r>
              <a:rPr lang="en-ID" sz="1800" dirty="0" err="1"/>
              <a:t>kesulitan</a:t>
            </a:r>
            <a:r>
              <a:rPr lang="en-ID" sz="1800" dirty="0"/>
              <a:t> </a:t>
            </a:r>
            <a:r>
              <a:rPr lang="en-ID" sz="1800" dirty="0" err="1"/>
              <a:t>belajar</a:t>
            </a:r>
            <a:r>
              <a:rPr lang="en-ID" sz="1800" dirty="0"/>
              <a:t>.</a:t>
            </a:r>
          </a:p>
          <a:p>
            <a:endParaRPr lang="en-ID" sz="1800" dirty="0"/>
          </a:p>
          <a:p>
            <a:pPr marL="101600" indent="0">
              <a:buNone/>
            </a:pPr>
            <a:endParaRPr lang="en-ID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804267-1374-48C4-8D12-FDC4FE695A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7072788-3224-458A-9858-8878B91BAA4D}"/>
              </a:ext>
            </a:extLst>
          </p:cNvPr>
          <p:cNvSpPr txBox="1">
            <a:spLocks/>
          </p:cNvSpPr>
          <p:nvPr/>
        </p:nvSpPr>
        <p:spPr>
          <a:xfrm>
            <a:off x="2465536" y="2288728"/>
            <a:ext cx="3378300" cy="875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r>
              <a:rPr lang="fi-FI" sz="1800" dirty="0"/>
              <a:t>Memusatkan perhatian pada pokok masalah.</a:t>
            </a:r>
          </a:p>
          <a:p>
            <a:endParaRPr lang="en-ID" sz="180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EF344BF-EBDF-4962-A39D-C60B95E4F465}"/>
              </a:ext>
            </a:extLst>
          </p:cNvPr>
          <p:cNvSpPr txBox="1">
            <a:spLocks/>
          </p:cNvSpPr>
          <p:nvPr/>
        </p:nvSpPr>
        <p:spPr>
          <a:xfrm>
            <a:off x="5765700" y="3076733"/>
            <a:ext cx="3378300" cy="875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r>
              <a:rPr lang="en-ID" sz="1800" dirty="0" err="1"/>
              <a:t>Kemampuan</a:t>
            </a:r>
            <a:r>
              <a:rPr lang="en-ID" sz="1800" dirty="0"/>
              <a:t> </a:t>
            </a:r>
            <a:r>
              <a:rPr lang="en-ID" sz="1800" dirty="0" err="1"/>
              <a:t>memahami</a:t>
            </a:r>
            <a:r>
              <a:rPr lang="en-ID" sz="1800" dirty="0"/>
              <a:t> </a:t>
            </a:r>
            <a:r>
              <a:rPr lang="en-ID" sz="1800" dirty="0" err="1"/>
              <a:t>informasi</a:t>
            </a:r>
            <a:r>
              <a:rPr lang="en-ID" sz="1800" dirty="0"/>
              <a:t>.</a:t>
            </a:r>
          </a:p>
          <a:p>
            <a:endParaRPr lang="en-ID" sz="1800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1F3ADE0-1C5F-4A3C-89BE-4029E583DCF7}"/>
              </a:ext>
            </a:extLst>
          </p:cNvPr>
          <p:cNvSpPr txBox="1">
            <a:spLocks/>
          </p:cNvSpPr>
          <p:nvPr/>
        </p:nvSpPr>
        <p:spPr>
          <a:xfrm>
            <a:off x="2465536" y="3944276"/>
            <a:ext cx="3378300" cy="671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r>
              <a:rPr lang="en-ID" sz="1800" dirty="0" err="1"/>
              <a:t>Meningkatkan</a:t>
            </a:r>
            <a:r>
              <a:rPr lang="en-ID" sz="1800" dirty="0"/>
              <a:t> </a:t>
            </a:r>
            <a:r>
              <a:rPr lang="en-ID" sz="1800" dirty="0" err="1"/>
              <a:t>kadar</a:t>
            </a:r>
            <a:r>
              <a:rPr lang="en-ID" sz="1800" dirty="0"/>
              <a:t> CBSA.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D551AC2-C898-4BF3-95C5-E9D557187DF6}"/>
              </a:ext>
            </a:extLst>
          </p:cNvPr>
          <p:cNvSpPr txBox="1">
            <a:spLocks/>
          </p:cNvSpPr>
          <p:nvPr/>
        </p:nvSpPr>
        <p:spPr>
          <a:xfrm>
            <a:off x="5765700" y="1342738"/>
            <a:ext cx="3378300" cy="953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r>
              <a:rPr lang="en-ID" sz="1800" dirty="0" err="1"/>
              <a:t>Kemampuan</a:t>
            </a:r>
            <a:r>
              <a:rPr lang="en-ID" sz="1800" dirty="0"/>
              <a:t> </a:t>
            </a:r>
            <a:r>
              <a:rPr lang="en-ID" sz="1800" dirty="0" err="1"/>
              <a:t>mengemukakan</a:t>
            </a:r>
            <a:r>
              <a:rPr lang="en-ID" sz="1800" dirty="0"/>
              <a:t> </a:t>
            </a:r>
            <a:r>
              <a:rPr lang="en-ID" sz="1800" dirty="0" err="1"/>
              <a:t>pendapat</a:t>
            </a:r>
            <a:r>
              <a:rPr lang="en-ID" sz="1800" dirty="0"/>
              <a:t>.</a:t>
            </a:r>
          </a:p>
          <a:p>
            <a:endParaRPr lang="en-ID" sz="1800" dirty="0"/>
          </a:p>
          <a:p>
            <a:pPr marL="101600" indent="0">
              <a:buFont typeface="Roboto Condensed Light"/>
              <a:buNone/>
            </a:pPr>
            <a:endParaRPr lang="en-ID" sz="1800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6085022-C0B1-4DDC-9DFF-EA21A96331FF}"/>
              </a:ext>
            </a:extLst>
          </p:cNvPr>
          <p:cNvSpPr txBox="1">
            <a:spLocks/>
          </p:cNvSpPr>
          <p:nvPr/>
        </p:nvSpPr>
        <p:spPr>
          <a:xfrm>
            <a:off x="5765700" y="2296419"/>
            <a:ext cx="3378300" cy="759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r>
              <a:rPr lang="en-ID" sz="1800" dirty="0" err="1"/>
              <a:t>Mengukur</a:t>
            </a:r>
            <a:r>
              <a:rPr lang="en-ID" sz="1800" dirty="0"/>
              <a:t> </a:t>
            </a:r>
            <a:r>
              <a:rPr lang="en-ID" sz="1800" dirty="0" err="1"/>
              <a:t>hasil</a:t>
            </a:r>
            <a:r>
              <a:rPr lang="en-ID" sz="1800" dirty="0"/>
              <a:t> </a:t>
            </a:r>
            <a:r>
              <a:rPr lang="en-ID" sz="1800" dirty="0" err="1"/>
              <a:t>belajar</a:t>
            </a:r>
            <a:r>
              <a:rPr lang="en-ID" sz="1800" dirty="0"/>
              <a:t>.</a:t>
            </a:r>
          </a:p>
          <a:p>
            <a:pPr marL="101600" indent="0">
              <a:buFont typeface="Roboto Condensed Light"/>
              <a:buNone/>
            </a:pPr>
            <a:endParaRPr lang="en-ID" sz="1800" dirty="0"/>
          </a:p>
        </p:txBody>
      </p:sp>
      <p:grpSp>
        <p:nvGrpSpPr>
          <p:cNvPr id="12" name="Google Shape;393;p35">
            <a:extLst>
              <a:ext uri="{FF2B5EF4-FFF2-40B4-BE49-F238E27FC236}">
                <a16:creationId xmlns:a16="http://schemas.microsoft.com/office/drawing/2014/main" id="{384ADD20-B107-451F-96BD-175F3B81A9CD}"/>
              </a:ext>
            </a:extLst>
          </p:cNvPr>
          <p:cNvGrpSpPr/>
          <p:nvPr/>
        </p:nvGrpSpPr>
        <p:grpSpPr>
          <a:xfrm>
            <a:off x="43545" y="1954150"/>
            <a:ext cx="2443038" cy="2419623"/>
            <a:chOff x="4441325" y="1057271"/>
            <a:chExt cx="4112304" cy="3849054"/>
          </a:xfrm>
        </p:grpSpPr>
        <p:sp>
          <p:nvSpPr>
            <p:cNvPr id="13" name="Google Shape;394;p35">
              <a:extLst>
                <a:ext uri="{FF2B5EF4-FFF2-40B4-BE49-F238E27FC236}">
                  <a16:creationId xmlns:a16="http://schemas.microsoft.com/office/drawing/2014/main" id="{3779685C-1B04-418F-B289-2E762E11843C}"/>
                </a:ext>
              </a:extLst>
            </p:cNvPr>
            <p:cNvSpPr/>
            <p:nvPr/>
          </p:nvSpPr>
          <p:spPr>
            <a:xfrm>
              <a:off x="4441325" y="4429925"/>
              <a:ext cx="1714500" cy="476400"/>
            </a:xfrm>
            <a:prstGeom prst="ellipse">
              <a:avLst/>
            </a:prstGeom>
            <a:solidFill>
              <a:srgbClr val="B45F06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Google Shape;395;p35">
              <a:extLst>
                <a:ext uri="{FF2B5EF4-FFF2-40B4-BE49-F238E27FC236}">
                  <a16:creationId xmlns:a16="http://schemas.microsoft.com/office/drawing/2014/main" id="{C1F6F23F-1BFD-4F78-9768-1B5153AE868A}"/>
                </a:ext>
              </a:extLst>
            </p:cNvPr>
            <p:cNvSpPr/>
            <p:nvPr/>
          </p:nvSpPr>
          <p:spPr>
            <a:xfrm>
              <a:off x="6651125" y="4382300"/>
              <a:ext cx="1714500" cy="476400"/>
            </a:xfrm>
            <a:prstGeom prst="ellipse">
              <a:avLst/>
            </a:prstGeom>
            <a:solidFill>
              <a:srgbClr val="B45F06">
                <a:alpha val="19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Google Shape;396;p35">
              <a:extLst>
                <a:ext uri="{FF2B5EF4-FFF2-40B4-BE49-F238E27FC236}">
                  <a16:creationId xmlns:a16="http://schemas.microsoft.com/office/drawing/2014/main" id="{EB3FE1B2-E800-4EB7-8732-7840F0AADAB6}"/>
                </a:ext>
              </a:extLst>
            </p:cNvPr>
            <p:cNvSpPr/>
            <p:nvPr/>
          </p:nvSpPr>
          <p:spPr>
            <a:xfrm>
              <a:off x="4441337" y="3166043"/>
              <a:ext cx="609032" cy="1065571"/>
            </a:xfrm>
            <a:custGeom>
              <a:avLst/>
              <a:gdLst/>
              <a:ahLst/>
              <a:cxnLst/>
              <a:rect l="l" t="t" r="r" b="b"/>
              <a:pathLst>
                <a:path w="34331" h="60066" extrusionOk="0">
                  <a:moveTo>
                    <a:pt x="1808" y="0"/>
                  </a:moveTo>
                  <a:cubicBezTo>
                    <a:pt x="1808" y="1"/>
                    <a:pt x="0" y="18429"/>
                    <a:pt x="2153" y="22105"/>
                  </a:cubicBezTo>
                  <a:cubicBezTo>
                    <a:pt x="4305" y="25781"/>
                    <a:pt x="9578" y="27244"/>
                    <a:pt x="11276" y="29612"/>
                  </a:cubicBezTo>
                  <a:cubicBezTo>
                    <a:pt x="12973" y="31981"/>
                    <a:pt x="10890" y="38709"/>
                    <a:pt x="14129" y="44290"/>
                  </a:cubicBezTo>
                  <a:cubicBezTo>
                    <a:pt x="17367" y="49871"/>
                    <a:pt x="30902" y="53617"/>
                    <a:pt x="30902" y="53617"/>
                  </a:cubicBezTo>
                  <a:lnTo>
                    <a:pt x="34330" y="60066"/>
                  </a:lnTo>
                  <a:cubicBezTo>
                    <a:pt x="34330" y="60066"/>
                    <a:pt x="26717" y="21265"/>
                    <a:pt x="1808" y="0"/>
                  </a:cubicBezTo>
                  <a:close/>
                </a:path>
              </a:pathLst>
            </a:custGeom>
            <a:solidFill>
              <a:srgbClr val="5FA4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Google Shape;397;p35">
              <a:extLst>
                <a:ext uri="{FF2B5EF4-FFF2-40B4-BE49-F238E27FC236}">
                  <a16:creationId xmlns:a16="http://schemas.microsoft.com/office/drawing/2014/main" id="{F11DEF4C-CD6E-4B0E-ABD4-00D0706B7C4F}"/>
                </a:ext>
              </a:extLst>
            </p:cNvPr>
            <p:cNvSpPr/>
            <p:nvPr/>
          </p:nvSpPr>
          <p:spPr>
            <a:xfrm>
              <a:off x="4546801" y="3283890"/>
              <a:ext cx="480346" cy="859734"/>
            </a:xfrm>
            <a:custGeom>
              <a:avLst/>
              <a:gdLst/>
              <a:ahLst/>
              <a:cxnLst/>
              <a:rect l="l" t="t" r="r" b="b"/>
              <a:pathLst>
                <a:path w="27077" h="48463" extrusionOk="0">
                  <a:moveTo>
                    <a:pt x="166" y="0"/>
                  </a:moveTo>
                  <a:cubicBezTo>
                    <a:pt x="79" y="0"/>
                    <a:pt x="1" y="121"/>
                    <a:pt x="75" y="211"/>
                  </a:cubicBezTo>
                  <a:cubicBezTo>
                    <a:pt x="5732" y="7132"/>
                    <a:pt x="10492" y="14702"/>
                    <a:pt x="14724" y="22564"/>
                  </a:cubicBezTo>
                  <a:cubicBezTo>
                    <a:pt x="11049" y="17592"/>
                    <a:pt x="6140" y="13379"/>
                    <a:pt x="1210" y="9795"/>
                  </a:cubicBezTo>
                  <a:cubicBezTo>
                    <a:pt x="1200" y="9788"/>
                    <a:pt x="1191" y="9785"/>
                    <a:pt x="1182" y="9785"/>
                  </a:cubicBezTo>
                  <a:cubicBezTo>
                    <a:pt x="1140" y="9785"/>
                    <a:pt x="1114" y="9852"/>
                    <a:pt x="1157" y="9884"/>
                  </a:cubicBezTo>
                  <a:cubicBezTo>
                    <a:pt x="6917" y="14257"/>
                    <a:pt x="11377" y="19566"/>
                    <a:pt x="15933" y="25115"/>
                  </a:cubicBezTo>
                  <a:cubicBezTo>
                    <a:pt x="15968" y="25159"/>
                    <a:pt x="16019" y="25183"/>
                    <a:pt x="16075" y="25183"/>
                  </a:cubicBezTo>
                  <a:cubicBezTo>
                    <a:pt x="16083" y="25183"/>
                    <a:pt x="16090" y="25183"/>
                    <a:pt x="16098" y="25182"/>
                  </a:cubicBezTo>
                  <a:cubicBezTo>
                    <a:pt x="18602" y="30070"/>
                    <a:pt x="20793" y="35089"/>
                    <a:pt x="23026" y="40093"/>
                  </a:cubicBezTo>
                  <a:cubicBezTo>
                    <a:pt x="19759" y="36050"/>
                    <a:pt x="15605" y="32533"/>
                    <a:pt x="11103" y="30018"/>
                  </a:cubicBezTo>
                  <a:cubicBezTo>
                    <a:pt x="11095" y="30013"/>
                    <a:pt x="11087" y="30011"/>
                    <a:pt x="11080" y="30011"/>
                  </a:cubicBezTo>
                  <a:cubicBezTo>
                    <a:pt x="11044" y="30011"/>
                    <a:pt x="11022" y="30065"/>
                    <a:pt x="11059" y="30092"/>
                  </a:cubicBezTo>
                  <a:cubicBezTo>
                    <a:pt x="15851" y="33636"/>
                    <a:pt x="19993" y="37533"/>
                    <a:pt x="23860" y="42071"/>
                  </a:cubicBezTo>
                  <a:cubicBezTo>
                    <a:pt x="23882" y="42097"/>
                    <a:pt x="23909" y="42118"/>
                    <a:pt x="23941" y="42133"/>
                  </a:cubicBezTo>
                  <a:cubicBezTo>
                    <a:pt x="24888" y="44235"/>
                    <a:pt x="25851" y="46331"/>
                    <a:pt x="26857" y="48410"/>
                  </a:cubicBezTo>
                  <a:cubicBezTo>
                    <a:pt x="26875" y="48447"/>
                    <a:pt x="26907" y="48463"/>
                    <a:pt x="26941" y="48463"/>
                  </a:cubicBezTo>
                  <a:cubicBezTo>
                    <a:pt x="27006" y="48463"/>
                    <a:pt x="27076" y="48404"/>
                    <a:pt x="27052" y="48328"/>
                  </a:cubicBezTo>
                  <a:cubicBezTo>
                    <a:pt x="24251" y="39575"/>
                    <a:pt x="20128" y="30987"/>
                    <a:pt x="15800" y="22897"/>
                  </a:cubicBezTo>
                  <a:cubicBezTo>
                    <a:pt x="11440" y="14750"/>
                    <a:pt x="6295" y="7033"/>
                    <a:pt x="245" y="41"/>
                  </a:cubicBezTo>
                  <a:cubicBezTo>
                    <a:pt x="221" y="12"/>
                    <a:pt x="193" y="0"/>
                    <a:pt x="166" y="0"/>
                  </a:cubicBezTo>
                  <a:close/>
                </a:path>
              </a:pathLst>
            </a:custGeom>
            <a:solidFill>
              <a:srgbClr val="3E6F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Google Shape;398;p35">
              <a:extLst>
                <a:ext uri="{FF2B5EF4-FFF2-40B4-BE49-F238E27FC236}">
                  <a16:creationId xmlns:a16="http://schemas.microsoft.com/office/drawing/2014/main" id="{F8E304CB-4708-4195-A254-6146D2D2161D}"/>
                </a:ext>
              </a:extLst>
            </p:cNvPr>
            <p:cNvSpPr/>
            <p:nvPr/>
          </p:nvSpPr>
          <p:spPr>
            <a:xfrm>
              <a:off x="5026793" y="3102108"/>
              <a:ext cx="601581" cy="1115243"/>
            </a:xfrm>
            <a:custGeom>
              <a:avLst/>
              <a:gdLst/>
              <a:ahLst/>
              <a:cxnLst/>
              <a:rect l="l" t="t" r="r" b="b"/>
              <a:pathLst>
                <a:path w="33911" h="62866" extrusionOk="0">
                  <a:moveTo>
                    <a:pt x="30844" y="1"/>
                  </a:moveTo>
                  <a:cubicBezTo>
                    <a:pt x="4972" y="26729"/>
                    <a:pt x="0" y="62865"/>
                    <a:pt x="0" y="62865"/>
                  </a:cubicBezTo>
                  <a:lnTo>
                    <a:pt x="4169" y="56611"/>
                  </a:lnTo>
                  <a:cubicBezTo>
                    <a:pt x="4169" y="56611"/>
                    <a:pt x="19243" y="51800"/>
                    <a:pt x="21970" y="47148"/>
                  </a:cubicBezTo>
                  <a:cubicBezTo>
                    <a:pt x="24697" y="42498"/>
                    <a:pt x="21475" y="35345"/>
                    <a:pt x="23574" y="32235"/>
                  </a:cubicBezTo>
                  <a:cubicBezTo>
                    <a:pt x="24657" y="30628"/>
                    <a:pt x="30383" y="28721"/>
                    <a:pt x="32147" y="23429"/>
                  </a:cubicBezTo>
                  <a:cubicBezTo>
                    <a:pt x="33911" y="18137"/>
                    <a:pt x="30844" y="1"/>
                    <a:pt x="30844" y="1"/>
                  </a:cubicBezTo>
                  <a:close/>
                </a:path>
              </a:pathLst>
            </a:custGeom>
            <a:solidFill>
              <a:srgbClr val="3E6F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Google Shape;399;p35">
              <a:extLst>
                <a:ext uri="{FF2B5EF4-FFF2-40B4-BE49-F238E27FC236}">
                  <a16:creationId xmlns:a16="http://schemas.microsoft.com/office/drawing/2014/main" id="{CB20A87F-B81E-4980-9C86-09790C4D0BBC}"/>
                </a:ext>
              </a:extLst>
            </p:cNvPr>
            <p:cNvSpPr/>
            <p:nvPr/>
          </p:nvSpPr>
          <p:spPr>
            <a:xfrm>
              <a:off x="5053953" y="3259036"/>
              <a:ext cx="457976" cy="880720"/>
            </a:xfrm>
            <a:custGeom>
              <a:avLst/>
              <a:gdLst/>
              <a:ahLst/>
              <a:cxnLst/>
              <a:rect l="l" t="t" r="r" b="b"/>
              <a:pathLst>
                <a:path w="25816" h="49646" extrusionOk="0">
                  <a:moveTo>
                    <a:pt x="24960" y="0"/>
                  </a:moveTo>
                  <a:cubicBezTo>
                    <a:pt x="24929" y="0"/>
                    <a:pt x="24897" y="13"/>
                    <a:pt x="24872" y="43"/>
                  </a:cubicBezTo>
                  <a:cubicBezTo>
                    <a:pt x="22024" y="3364"/>
                    <a:pt x="19693" y="7277"/>
                    <a:pt x="17445" y="11019"/>
                  </a:cubicBezTo>
                  <a:cubicBezTo>
                    <a:pt x="15003" y="15083"/>
                    <a:pt x="12749" y="19252"/>
                    <a:pt x="10686" y="23528"/>
                  </a:cubicBezTo>
                  <a:cubicBezTo>
                    <a:pt x="7242" y="30643"/>
                    <a:pt x="3868" y="38038"/>
                    <a:pt x="1298" y="45576"/>
                  </a:cubicBezTo>
                  <a:cubicBezTo>
                    <a:pt x="1279" y="45606"/>
                    <a:pt x="1258" y="45636"/>
                    <a:pt x="1238" y="45666"/>
                  </a:cubicBezTo>
                  <a:cubicBezTo>
                    <a:pt x="1212" y="45702"/>
                    <a:pt x="1207" y="45749"/>
                    <a:pt x="1224" y="45791"/>
                  </a:cubicBezTo>
                  <a:cubicBezTo>
                    <a:pt x="800" y="47041"/>
                    <a:pt x="393" y="48296"/>
                    <a:pt x="17" y="49555"/>
                  </a:cubicBezTo>
                  <a:cubicBezTo>
                    <a:pt x="0" y="49611"/>
                    <a:pt x="43" y="49646"/>
                    <a:pt x="87" y="49646"/>
                  </a:cubicBezTo>
                  <a:cubicBezTo>
                    <a:pt x="117" y="49646"/>
                    <a:pt x="148" y="49630"/>
                    <a:pt x="161" y="49594"/>
                  </a:cubicBezTo>
                  <a:cubicBezTo>
                    <a:pt x="670" y="48229"/>
                    <a:pt x="1200" y="46870"/>
                    <a:pt x="1737" y="45512"/>
                  </a:cubicBezTo>
                  <a:cubicBezTo>
                    <a:pt x="4997" y="41093"/>
                    <a:pt x="8869" y="37805"/>
                    <a:pt x="13474" y="34819"/>
                  </a:cubicBezTo>
                  <a:cubicBezTo>
                    <a:pt x="13504" y="34798"/>
                    <a:pt x="13486" y="34755"/>
                    <a:pt x="13456" y="34755"/>
                  </a:cubicBezTo>
                  <a:cubicBezTo>
                    <a:pt x="13450" y="34755"/>
                    <a:pt x="13445" y="34756"/>
                    <a:pt x="13439" y="34759"/>
                  </a:cubicBezTo>
                  <a:cubicBezTo>
                    <a:pt x="9051" y="36777"/>
                    <a:pt x="5141" y="40264"/>
                    <a:pt x="2263" y="44190"/>
                  </a:cubicBezTo>
                  <a:cubicBezTo>
                    <a:pt x="4595" y="38397"/>
                    <a:pt x="7159" y="32676"/>
                    <a:pt x="9836" y="27037"/>
                  </a:cubicBezTo>
                  <a:cubicBezTo>
                    <a:pt x="11783" y="24586"/>
                    <a:pt x="13826" y="22257"/>
                    <a:pt x="16179" y="20168"/>
                  </a:cubicBezTo>
                  <a:cubicBezTo>
                    <a:pt x="18981" y="17679"/>
                    <a:pt x="22055" y="15714"/>
                    <a:pt x="25195" y="13700"/>
                  </a:cubicBezTo>
                  <a:cubicBezTo>
                    <a:pt x="25243" y="13671"/>
                    <a:pt x="25214" y="13610"/>
                    <a:pt x="25169" y="13610"/>
                  </a:cubicBezTo>
                  <a:cubicBezTo>
                    <a:pt x="25162" y="13610"/>
                    <a:pt x="25154" y="13612"/>
                    <a:pt x="25147" y="13615"/>
                  </a:cubicBezTo>
                  <a:cubicBezTo>
                    <a:pt x="19763" y="16095"/>
                    <a:pt x="14733" y="20272"/>
                    <a:pt x="10843" y="24930"/>
                  </a:cubicBezTo>
                  <a:cubicBezTo>
                    <a:pt x="11056" y="24489"/>
                    <a:pt x="11266" y="24047"/>
                    <a:pt x="11479" y="23608"/>
                  </a:cubicBezTo>
                  <a:cubicBezTo>
                    <a:pt x="13108" y="20245"/>
                    <a:pt x="14800" y="16912"/>
                    <a:pt x="16608" y="13641"/>
                  </a:cubicBezTo>
                  <a:lnTo>
                    <a:pt x="16609" y="13641"/>
                  </a:lnTo>
                  <a:cubicBezTo>
                    <a:pt x="19702" y="10331"/>
                    <a:pt x="22587" y="6862"/>
                    <a:pt x="25804" y="3659"/>
                  </a:cubicBezTo>
                  <a:cubicBezTo>
                    <a:pt x="25816" y="3647"/>
                    <a:pt x="25804" y="3630"/>
                    <a:pt x="25790" y="3630"/>
                  </a:cubicBezTo>
                  <a:cubicBezTo>
                    <a:pt x="25786" y="3630"/>
                    <a:pt x="25782" y="3631"/>
                    <a:pt x="25779" y="3635"/>
                  </a:cubicBezTo>
                  <a:cubicBezTo>
                    <a:pt x="22871" y="6216"/>
                    <a:pt x="19954" y="8977"/>
                    <a:pt x="17503" y="12035"/>
                  </a:cubicBezTo>
                  <a:cubicBezTo>
                    <a:pt x="17534" y="11980"/>
                    <a:pt x="17563" y="11925"/>
                    <a:pt x="17595" y="11871"/>
                  </a:cubicBezTo>
                  <a:cubicBezTo>
                    <a:pt x="19899" y="7840"/>
                    <a:pt x="22603" y="4117"/>
                    <a:pt x="25085" y="207"/>
                  </a:cubicBezTo>
                  <a:cubicBezTo>
                    <a:pt x="25146" y="111"/>
                    <a:pt x="25053" y="0"/>
                    <a:pt x="24960" y="0"/>
                  </a:cubicBezTo>
                  <a:close/>
                </a:path>
              </a:pathLst>
            </a:custGeom>
            <a:solidFill>
              <a:srgbClr val="5FA4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Google Shape;400;p35">
              <a:extLst>
                <a:ext uri="{FF2B5EF4-FFF2-40B4-BE49-F238E27FC236}">
                  <a16:creationId xmlns:a16="http://schemas.microsoft.com/office/drawing/2014/main" id="{B52A732F-42AA-41D4-8D47-5859E4B00731}"/>
                </a:ext>
              </a:extLst>
            </p:cNvPr>
            <p:cNvSpPr/>
            <p:nvPr/>
          </p:nvSpPr>
          <p:spPr>
            <a:xfrm>
              <a:off x="4671443" y="2812999"/>
              <a:ext cx="561223" cy="1458725"/>
            </a:xfrm>
            <a:custGeom>
              <a:avLst/>
              <a:gdLst/>
              <a:ahLst/>
              <a:cxnLst/>
              <a:rect l="l" t="t" r="r" b="b"/>
              <a:pathLst>
                <a:path w="31636" h="82228" extrusionOk="0">
                  <a:moveTo>
                    <a:pt x="4128" y="0"/>
                  </a:moveTo>
                  <a:cubicBezTo>
                    <a:pt x="4128" y="0"/>
                    <a:pt x="1" y="20455"/>
                    <a:pt x="295" y="25601"/>
                  </a:cubicBezTo>
                  <a:cubicBezTo>
                    <a:pt x="591" y="30747"/>
                    <a:pt x="6196" y="33977"/>
                    <a:pt x="7285" y="37362"/>
                  </a:cubicBezTo>
                  <a:cubicBezTo>
                    <a:pt x="8373" y="40747"/>
                    <a:pt x="3638" y="49066"/>
                    <a:pt x="5695" y="55005"/>
                  </a:cubicBezTo>
                  <a:cubicBezTo>
                    <a:pt x="7752" y="60944"/>
                    <a:pt x="20128" y="74072"/>
                    <a:pt x="20128" y="74072"/>
                  </a:cubicBezTo>
                  <a:lnTo>
                    <a:pt x="21140" y="82228"/>
                  </a:lnTo>
                  <a:cubicBezTo>
                    <a:pt x="21140" y="82228"/>
                    <a:pt x="31636" y="32072"/>
                    <a:pt x="4128" y="0"/>
                  </a:cubicBezTo>
                  <a:close/>
                </a:path>
              </a:pathLst>
            </a:custGeom>
            <a:solidFill>
              <a:srgbClr val="3E6F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Google Shape;401;p35">
              <a:extLst>
                <a:ext uri="{FF2B5EF4-FFF2-40B4-BE49-F238E27FC236}">
                  <a16:creationId xmlns:a16="http://schemas.microsoft.com/office/drawing/2014/main" id="{B66F90D8-95F2-4EBA-838A-6E28E90B3A04}"/>
                </a:ext>
              </a:extLst>
            </p:cNvPr>
            <p:cNvSpPr/>
            <p:nvPr/>
          </p:nvSpPr>
          <p:spPr>
            <a:xfrm>
              <a:off x="4761686" y="2951371"/>
              <a:ext cx="291326" cy="1179870"/>
            </a:xfrm>
            <a:custGeom>
              <a:avLst/>
              <a:gdLst/>
              <a:ahLst/>
              <a:cxnLst/>
              <a:rect l="l" t="t" r="r" b="b"/>
              <a:pathLst>
                <a:path w="16422" h="66509" extrusionOk="0">
                  <a:moveTo>
                    <a:pt x="2313" y="0"/>
                  </a:moveTo>
                  <a:cubicBezTo>
                    <a:pt x="2238" y="0"/>
                    <a:pt x="2166" y="76"/>
                    <a:pt x="2217" y="157"/>
                  </a:cubicBezTo>
                  <a:cubicBezTo>
                    <a:pt x="8147" y="9360"/>
                    <a:pt x="11573" y="19848"/>
                    <a:pt x="13432" y="30585"/>
                  </a:cubicBezTo>
                  <a:cubicBezTo>
                    <a:pt x="13742" y="32378"/>
                    <a:pt x="14004" y="34178"/>
                    <a:pt x="14231" y="35984"/>
                  </a:cubicBezTo>
                  <a:cubicBezTo>
                    <a:pt x="10856" y="27524"/>
                    <a:pt x="6131" y="19197"/>
                    <a:pt x="243" y="12335"/>
                  </a:cubicBezTo>
                  <a:cubicBezTo>
                    <a:pt x="221" y="12310"/>
                    <a:pt x="194" y="12300"/>
                    <a:pt x="167" y="12300"/>
                  </a:cubicBezTo>
                  <a:cubicBezTo>
                    <a:pt x="84" y="12300"/>
                    <a:pt x="0" y="12396"/>
                    <a:pt x="57" y="12479"/>
                  </a:cubicBezTo>
                  <a:cubicBezTo>
                    <a:pt x="2878" y="16593"/>
                    <a:pt x="5706" y="20616"/>
                    <a:pt x="8096" y="25009"/>
                  </a:cubicBezTo>
                  <a:cubicBezTo>
                    <a:pt x="10564" y="29543"/>
                    <a:pt x="12680" y="34237"/>
                    <a:pt x="14581" y="39032"/>
                  </a:cubicBezTo>
                  <a:cubicBezTo>
                    <a:pt x="14581" y="39032"/>
                    <a:pt x="14581" y="39034"/>
                    <a:pt x="14582" y="39035"/>
                  </a:cubicBezTo>
                  <a:cubicBezTo>
                    <a:pt x="14903" y="42162"/>
                    <a:pt x="15120" y="45301"/>
                    <a:pt x="15255" y="48441"/>
                  </a:cubicBezTo>
                  <a:cubicBezTo>
                    <a:pt x="15374" y="51233"/>
                    <a:pt x="15385" y="54031"/>
                    <a:pt x="15391" y="56827"/>
                  </a:cubicBezTo>
                  <a:cubicBezTo>
                    <a:pt x="13410" y="51393"/>
                    <a:pt x="10370" y="46309"/>
                    <a:pt x="7031" y="41627"/>
                  </a:cubicBezTo>
                  <a:cubicBezTo>
                    <a:pt x="7013" y="41601"/>
                    <a:pt x="6987" y="41590"/>
                    <a:pt x="6961" y="41590"/>
                  </a:cubicBezTo>
                  <a:cubicBezTo>
                    <a:pt x="6902" y="41590"/>
                    <a:pt x="6844" y="41649"/>
                    <a:pt x="6887" y="41712"/>
                  </a:cubicBezTo>
                  <a:cubicBezTo>
                    <a:pt x="10436" y="46900"/>
                    <a:pt x="12970" y="52476"/>
                    <a:pt x="15351" y="58268"/>
                  </a:cubicBezTo>
                  <a:cubicBezTo>
                    <a:pt x="15363" y="58291"/>
                    <a:pt x="15377" y="58313"/>
                    <a:pt x="15395" y="58333"/>
                  </a:cubicBezTo>
                  <a:cubicBezTo>
                    <a:pt x="15401" y="61002"/>
                    <a:pt x="15418" y="63669"/>
                    <a:pt x="15538" y="66331"/>
                  </a:cubicBezTo>
                  <a:cubicBezTo>
                    <a:pt x="15544" y="66450"/>
                    <a:pt x="15630" y="66509"/>
                    <a:pt x="15718" y="66509"/>
                  </a:cubicBezTo>
                  <a:cubicBezTo>
                    <a:pt x="15807" y="66509"/>
                    <a:pt x="15898" y="66449"/>
                    <a:pt x="15907" y="66331"/>
                  </a:cubicBezTo>
                  <a:cubicBezTo>
                    <a:pt x="16422" y="60188"/>
                    <a:pt x="16241" y="53878"/>
                    <a:pt x="15958" y="47727"/>
                  </a:cubicBezTo>
                  <a:cubicBezTo>
                    <a:pt x="15825" y="44826"/>
                    <a:pt x="15623" y="41928"/>
                    <a:pt x="15328" y="39040"/>
                  </a:cubicBezTo>
                  <a:cubicBezTo>
                    <a:pt x="15347" y="38971"/>
                    <a:pt x="15345" y="38896"/>
                    <a:pt x="15320" y="38830"/>
                  </a:cubicBezTo>
                  <a:cubicBezTo>
                    <a:pt x="15313" y="38810"/>
                    <a:pt x="15306" y="38792"/>
                    <a:pt x="15299" y="38773"/>
                  </a:cubicBezTo>
                  <a:cubicBezTo>
                    <a:pt x="15006" y="35967"/>
                    <a:pt x="14625" y="33171"/>
                    <a:pt x="14131" y="30393"/>
                  </a:cubicBezTo>
                  <a:cubicBezTo>
                    <a:pt x="12215" y="19639"/>
                    <a:pt x="8498" y="9160"/>
                    <a:pt x="2402" y="49"/>
                  </a:cubicBezTo>
                  <a:cubicBezTo>
                    <a:pt x="2379" y="15"/>
                    <a:pt x="2346" y="0"/>
                    <a:pt x="2313" y="0"/>
                  </a:cubicBezTo>
                  <a:close/>
                </a:path>
              </a:pathLst>
            </a:custGeom>
            <a:solidFill>
              <a:srgbClr val="5FA4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Google Shape;402;p35">
              <a:extLst>
                <a:ext uri="{FF2B5EF4-FFF2-40B4-BE49-F238E27FC236}">
                  <a16:creationId xmlns:a16="http://schemas.microsoft.com/office/drawing/2014/main" id="{F0C3825B-4D92-4D8A-A226-DFCD1256A548}"/>
                </a:ext>
              </a:extLst>
            </p:cNvPr>
            <p:cNvSpPr/>
            <p:nvPr/>
          </p:nvSpPr>
          <p:spPr>
            <a:xfrm>
              <a:off x="4947761" y="2567318"/>
              <a:ext cx="514300" cy="1724186"/>
            </a:xfrm>
            <a:custGeom>
              <a:avLst/>
              <a:gdLst/>
              <a:ahLst/>
              <a:cxnLst/>
              <a:rect l="l" t="t" r="r" b="b"/>
              <a:pathLst>
                <a:path w="28991" h="97192" extrusionOk="0">
                  <a:moveTo>
                    <a:pt x="23056" y="1"/>
                  </a:moveTo>
                  <a:cubicBezTo>
                    <a:pt x="0" y="37254"/>
                    <a:pt x="4888" y="97192"/>
                    <a:pt x="4888" y="97192"/>
                  </a:cubicBezTo>
                  <a:cubicBezTo>
                    <a:pt x="4888" y="97192"/>
                    <a:pt x="5837" y="85517"/>
                    <a:pt x="6614" y="82210"/>
                  </a:cubicBezTo>
                  <a:cubicBezTo>
                    <a:pt x="7393" y="78903"/>
                    <a:pt x="24515" y="70342"/>
                    <a:pt x="26460" y="61048"/>
                  </a:cubicBezTo>
                  <a:cubicBezTo>
                    <a:pt x="28406" y="51754"/>
                    <a:pt x="20430" y="38628"/>
                    <a:pt x="21986" y="36293"/>
                  </a:cubicBezTo>
                  <a:cubicBezTo>
                    <a:pt x="23543" y="33958"/>
                    <a:pt x="28991" y="33180"/>
                    <a:pt x="28796" y="26176"/>
                  </a:cubicBezTo>
                  <a:cubicBezTo>
                    <a:pt x="28601" y="19171"/>
                    <a:pt x="23056" y="1"/>
                    <a:pt x="23056" y="1"/>
                  </a:cubicBezTo>
                  <a:close/>
                </a:path>
              </a:pathLst>
            </a:custGeom>
            <a:solidFill>
              <a:srgbClr val="5FA4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Google Shape;403;p35">
              <a:extLst>
                <a:ext uri="{FF2B5EF4-FFF2-40B4-BE49-F238E27FC236}">
                  <a16:creationId xmlns:a16="http://schemas.microsoft.com/office/drawing/2014/main" id="{3D3B47D9-ED40-439F-AFCE-E58B9A639A12}"/>
                </a:ext>
              </a:extLst>
            </p:cNvPr>
            <p:cNvSpPr/>
            <p:nvPr/>
          </p:nvSpPr>
          <p:spPr>
            <a:xfrm>
              <a:off x="5058210" y="2843423"/>
              <a:ext cx="282847" cy="1243858"/>
            </a:xfrm>
            <a:custGeom>
              <a:avLst/>
              <a:gdLst/>
              <a:ahLst/>
              <a:cxnLst/>
              <a:rect l="l" t="t" r="r" b="b"/>
              <a:pathLst>
                <a:path w="15944" h="70116" extrusionOk="0">
                  <a:moveTo>
                    <a:pt x="12110" y="1"/>
                  </a:moveTo>
                  <a:cubicBezTo>
                    <a:pt x="12072" y="1"/>
                    <a:pt x="12034" y="19"/>
                    <a:pt x="12016" y="62"/>
                  </a:cubicBezTo>
                  <a:cubicBezTo>
                    <a:pt x="7490" y="11161"/>
                    <a:pt x="4609" y="22778"/>
                    <a:pt x="2823" y="34616"/>
                  </a:cubicBezTo>
                  <a:cubicBezTo>
                    <a:pt x="1401" y="44048"/>
                    <a:pt x="482" y="53652"/>
                    <a:pt x="148" y="63221"/>
                  </a:cubicBezTo>
                  <a:cubicBezTo>
                    <a:pt x="148" y="63229"/>
                    <a:pt x="146" y="63236"/>
                    <a:pt x="148" y="63243"/>
                  </a:cubicBezTo>
                  <a:cubicBezTo>
                    <a:pt x="70" y="65457"/>
                    <a:pt x="14" y="67669"/>
                    <a:pt x="1" y="69877"/>
                  </a:cubicBezTo>
                  <a:cubicBezTo>
                    <a:pt x="0" y="70036"/>
                    <a:pt x="119" y="70116"/>
                    <a:pt x="241" y="70116"/>
                  </a:cubicBezTo>
                  <a:cubicBezTo>
                    <a:pt x="363" y="70116"/>
                    <a:pt x="488" y="70036"/>
                    <a:pt x="497" y="69877"/>
                  </a:cubicBezTo>
                  <a:cubicBezTo>
                    <a:pt x="625" y="67506"/>
                    <a:pt x="753" y="65138"/>
                    <a:pt x="880" y="62772"/>
                  </a:cubicBezTo>
                  <a:cubicBezTo>
                    <a:pt x="4246" y="53300"/>
                    <a:pt x="9333" y="44695"/>
                    <a:pt x="15886" y="37076"/>
                  </a:cubicBezTo>
                  <a:cubicBezTo>
                    <a:pt x="15944" y="37009"/>
                    <a:pt x="15885" y="36919"/>
                    <a:pt x="15820" y="36919"/>
                  </a:cubicBezTo>
                  <a:cubicBezTo>
                    <a:pt x="15800" y="36919"/>
                    <a:pt x="15779" y="36928"/>
                    <a:pt x="15761" y="36948"/>
                  </a:cubicBezTo>
                  <a:cubicBezTo>
                    <a:pt x="12236" y="40811"/>
                    <a:pt x="9153" y="45055"/>
                    <a:pt x="6506" y="49557"/>
                  </a:cubicBezTo>
                  <a:cubicBezTo>
                    <a:pt x="7239" y="47172"/>
                    <a:pt x="7954" y="44797"/>
                    <a:pt x="8888" y="42471"/>
                  </a:cubicBezTo>
                  <a:cubicBezTo>
                    <a:pt x="8893" y="42456"/>
                    <a:pt x="8879" y="42445"/>
                    <a:pt x="8866" y="42445"/>
                  </a:cubicBezTo>
                  <a:cubicBezTo>
                    <a:pt x="8860" y="42445"/>
                    <a:pt x="8854" y="42447"/>
                    <a:pt x="8851" y="42454"/>
                  </a:cubicBezTo>
                  <a:cubicBezTo>
                    <a:pt x="7763" y="44970"/>
                    <a:pt x="6735" y="47571"/>
                    <a:pt x="6103" y="50248"/>
                  </a:cubicBezTo>
                  <a:cubicBezTo>
                    <a:pt x="4136" y="53676"/>
                    <a:pt x="2414" y="57244"/>
                    <a:pt x="982" y="60927"/>
                  </a:cubicBezTo>
                  <a:cubicBezTo>
                    <a:pt x="1489" y="51957"/>
                    <a:pt x="2123" y="43016"/>
                    <a:pt x="3491" y="34101"/>
                  </a:cubicBezTo>
                  <a:cubicBezTo>
                    <a:pt x="3624" y="33225"/>
                    <a:pt x="3776" y="32354"/>
                    <a:pt x="3921" y="31481"/>
                  </a:cubicBezTo>
                  <a:cubicBezTo>
                    <a:pt x="4807" y="28130"/>
                    <a:pt x="7061" y="24896"/>
                    <a:pt x="8804" y="21998"/>
                  </a:cubicBezTo>
                  <a:cubicBezTo>
                    <a:pt x="10879" y="18545"/>
                    <a:pt x="13242" y="15419"/>
                    <a:pt x="15852" y="12357"/>
                  </a:cubicBezTo>
                  <a:cubicBezTo>
                    <a:pt x="15880" y="12325"/>
                    <a:pt x="15853" y="12283"/>
                    <a:pt x="15821" y="12283"/>
                  </a:cubicBezTo>
                  <a:cubicBezTo>
                    <a:pt x="15811" y="12283"/>
                    <a:pt x="15801" y="12287"/>
                    <a:pt x="15791" y="12296"/>
                  </a:cubicBezTo>
                  <a:cubicBezTo>
                    <a:pt x="12893" y="15016"/>
                    <a:pt x="10546" y="18435"/>
                    <a:pt x="8490" y="21815"/>
                  </a:cubicBezTo>
                  <a:cubicBezTo>
                    <a:pt x="7056" y="24174"/>
                    <a:pt x="5328" y="26770"/>
                    <a:pt x="4259" y="29473"/>
                  </a:cubicBezTo>
                  <a:cubicBezTo>
                    <a:pt x="4968" y="25470"/>
                    <a:pt x="5812" y="21493"/>
                    <a:pt x="6789" y="17541"/>
                  </a:cubicBezTo>
                  <a:cubicBezTo>
                    <a:pt x="8062" y="14251"/>
                    <a:pt x="9546" y="11326"/>
                    <a:pt x="11516" y="8388"/>
                  </a:cubicBezTo>
                  <a:cubicBezTo>
                    <a:pt x="11541" y="8350"/>
                    <a:pt x="11508" y="8316"/>
                    <a:pt x="11473" y="8316"/>
                  </a:cubicBezTo>
                  <a:cubicBezTo>
                    <a:pt x="11458" y="8316"/>
                    <a:pt x="11442" y="8323"/>
                    <a:pt x="11431" y="8338"/>
                  </a:cubicBezTo>
                  <a:cubicBezTo>
                    <a:pt x="9794" y="10584"/>
                    <a:pt x="8408" y="13002"/>
                    <a:pt x="7297" y="15551"/>
                  </a:cubicBezTo>
                  <a:cubicBezTo>
                    <a:pt x="8661" y="10323"/>
                    <a:pt x="10276" y="5161"/>
                    <a:pt x="12194" y="112"/>
                  </a:cubicBezTo>
                  <a:cubicBezTo>
                    <a:pt x="12220" y="44"/>
                    <a:pt x="12166" y="1"/>
                    <a:pt x="12110" y="1"/>
                  </a:cubicBezTo>
                  <a:close/>
                </a:path>
              </a:pathLst>
            </a:custGeom>
            <a:solidFill>
              <a:srgbClr val="3E6F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Google Shape;404;p35">
              <a:extLst>
                <a:ext uri="{FF2B5EF4-FFF2-40B4-BE49-F238E27FC236}">
                  <a16:creationId xmlns:a16="http://schemas.microsoft.com/office/drawing/2014/main" id="{B08C8F77-BEDF-4772-A2FD-01DEE172544C}"/>
                </a:ext>
              </a:extLst>
            </p:cNvPr>
            <p:cNvSpPr/>
            <p:nvPr/>
          </p:nvSpPr>
          <p:spPr>
            <a:xfrm>
              <a:off x="4681856" y="4074384"/>
              <a:ext cx="712687" cy="650065"/>
            </a:xfrm>
            <a:custGeom>
              <a:avLst/>
              <a:gdLst/>
              <a:ahLst/>
              <a:cxnLst/>
              <a:rect l="l" t="t" r="r" b="b"/>
              <a:pathLst>
                <a:path w="40174" h="36644" extrusionOk="0">
                  <a:moveTo>
                    <a:pt x="0" y="1"/>
                  </a:moveTo>
                  <a:cubicBezTo>
                    <a:pt x="0" y="1"/>
                    <a:pt x="96" y="1534"/>
                    <a:pt x="266" y="3903"/>
                  </a:cubicBezTo>
                  <a:cubicBezTo>
                    <a:pt x="465" y="6831"/>
                    <a:pt x="775" y="11035"/>
                    <a:pt x="1114" y="15202"/>
                  </a:cubicBezTo>
                  <a:cubicBezTo>
                    <a:pt x="1629" y="21323"/>
                    <a:pt x="2227" y="27334"/>
                    <a:pt x="2706" y="29039"/>
                  </a:cubicBezTo>
                  <a:cubicBezTo>
                    <a:pt x="3798" y="32844"/>
                    <a:pt x="6321" y="35137"/>
                    <a:pt x="10849" y="35964"/>
                  </a:cubicBezTo>
                  <a:cubicBezTo>
                    <a:pt x="14308" y="36592"/>
                    <a:pt x="17196" y="36644"/>
                    <a:pt x="19086" y="36644"/>
                  </a:cubicBezTo>
                  <a:cubicBezTo>
                    <a:pt x="19461" y="36644"/>
                    <a:pt x="19797" y="36642"/>
                    <a:pt x="20089" y="36642"/>
                  </a:cubicBezTo>
                  <a:cubicBezTo>
                    <a:pt x="20380" y="36642"/>
                    <a:pt x="20714" y="36644"/>
                    <a:pt x="21087" y="36644"/>
                  </a:cubicBezTo>
                  <a:cubicBezTo>
                    <a:pt x="22970" y="36644"/>
                    <a:pt x="25863" y="36592"/>
                    <a:pt x="29316" y="35964"/>
                  </a:cubicBezTo>
                  <a:cubicBezTo>
                    <a:pt x="33853" y="35137"/>
                    <a:pt x="36375" y="32844"/>
                    <a:pt x="37459" y="29039"/>
                  </a:cubicBezTo>
                  <a:cubicBezTo>
                    <a:pt x="37939" y="27334"/>
                    <a:pt x="38535" y="21323"/>
                    <a:pt x="39052" y="15202"/>
                  </a:cubicBezTo>
                  <a:cubicBezTo>
                    <a:pt x="39399" y="11035"/>
                    <a:pt x="39701" y="6830"/>
                    <a:pt x="39908" y="3903"/>
                  </a:cubicBezTo>
                  <a:cubicBezTo>
                    <a:pt x="40077" y="1534"/>
                    <a:pt x="40174" y="1"/>
                    <a:pt x="40174" y="1"/>
                  </a:cubicBez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Google Shape;405;p35">
              <a:extLst>
                <a:ext uri="{FF2B5EF4-FFF2-40B4-BE49-F238E27FC236}">
                  <a16:creationId xmlns:a16="http://schemas.microsoft.com/office/drawing/2014/main" id="{41FABF1B-7165-40A0-963B-D195F2B96E2E}"/>
                </a:ext>
              </a:extLst>
            </p:cNvPr>
            <p:cNvSpPr/>
            <p:nvPr/>
          </p:nvSpPr>
          <p:spPr>
            <a:xfrm>
              <a:off x="4686539" y="4143606"/>
              <a:ext cx="703302" cy="200480"/>
            </a:xfrm>
            <a:custGeom>
              <a:avLst/>
              <a:gdLst/>
              <a:ahLst/>
              <a:cxnLst/>
              <a:rect l="l" t="t" r="r" b="b"/>
              <a:pathLst>
                <a:path w="39645" h="11301" extrusionOk="0">
                  <a:moveTo>
                    <a:pt x="0" y="1"/>
                  </a:moveTo>
                  <a:cubicBezTo>
                    <a:pt x="199" y="2929"/>
                    <a:pt x="509" y="7133"/>
                    <a:pt x="848" y="11300"/>
                  </a:cubicBezTo>
                  <a:lnTo>
                    <a:pt x="38788" y="11300"/>
                  </a:lnTo>
                  <a:cubicBezTo>
                    <a:pt x="39135" y="7133"/>
                    <a:pt x="39437" y="2928"/>
                    <a:pt x="39644" y="1"/>
                  </a:cubicBezTo>
                  <a:close/>
                </a:path>
              </a:pathLst>
            </a:custGeom>
            <a:solidFill>
              <a:srgbClr val="A3C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Google Shape;406;p35">
              <a:extLst>
                <a:ext uri="{FF2B5EF4-FFF2-40B4-BE49-F238E27FC236}">
                  <a16:creationId xmlns:a16="http://schemas.microsoft.com/office/drawing/2014/main" id="{A79D5337-277A-416A-9110-F6D13A94C766}"/>
                </a:ext>
              </a:extLst>
            </p:cNvPr>
            <p:cNvSpPr/>
            <p:nvPr/>
          </p:nvSpPr>
          <p:spPr>
            <a:xfrm>
              <a:off x="4694221" y="4137840"/>
              <a:ext cx="685207" cy="212720"/>
            </a:xfrm>
            <a:custGeom>
              <a:avLst/>
              <a:gdLst/>
              <a:ahLst/>
              <a:cxnLst/>
              <a:rect l="l" t="t" r="r" b="b"/>
              <a:pathLst>
                <a:path w="38625" h="11991" extrusionOk="0">
                  <a:moveTo>
                    <a:pt x="12989" y="1"/>
                  </a:moveTo>
                  <a:cubicBezTo>
                    <a:pt x="12800" y="1"/>
                    <a:pt x="12609" y="49"/>
                    <a:pt x="12472" y="149"/>
                  </a:cubicBezTo>
                  <a:cubicBezTo>
                    <a:pt x="12205" y="318"/>
                    <a:pt x="12016" y="534"/>
                    <a:pt x="11872" y="748"/>
                  </a:cubicBezTo>
                  <a:cubicBezTo>
                    <a:pt x="11301" y="1620"/>
                    <a:pt x="11013" y="2540"/>
                    <a:pt x="10705" y="3453"/>
                  </a:cubicBezTo>
                  <a:cubicBezTo>
                    <a:pt x="10111" y="5279"/>
                    <a:pt x="9670" y="7136"/>
                    <a:pt x="9055" y="8917"/>
                  </a:cubicBezTo>
                  <a:cubicBezTo>
                    <a:pt x="8896" y="9359"/>
                    <a:pt x="8728" y="9796"/>
                    <a:pt x="8526" y="10209"/>
                  </a:cubicBezTo>
                  <a:cubicBezTo>
                    <a:pt x="8327" y="10615"/>
                    <a:pt x="8084" y="11025"/>
                    <a:pt x="7778" y="11251"/>
                  </a:cubicBezTo>
                  <a:cubicBezTo>
                    <a:pt x="7666" y="11325"/>
                    <a:pt x="7556" y="11365"/>
                    <a:pt x="7447" y="11365"/>
                  </a:cubicBezTo>
                  <a:cubicBezTo>
                    <a:pt x="7406" y="11365"/>
                    <a:pt x="7366" y="11359"/>
                    <a:pt x="7325" y="11348"/>
                  </a:cubicBezTo>
                  <a:cubicBezTo>
                    <a:pt x="7173" y="11298"/>
                    <a:pt x="7025" y="11155"/>
                    <a:pt x="6892" y="10996"/>
                  </a:cubicBezTo>
                  <a:cubicBezTo>
                    <a:pt x="6634" y="10653"/>
                    <a:pt x="6444" y="10221"/>
                    <a:pt x="6281" y="9789"/>
                  </a:cubicBezTo>
                  <a:cubicBezTo>
                    <a:pt x="5650" y="8026"/>
                    <a:pt x="5323" y="6134"/>
                    <a:pt x="4907" y="4277"/>
                  </a:cubicBezTo>
                  <a:cubicBezTo>
                    <a:pt x="4695" y="3347"/>
                    <a:pt x="4491" y="2413"/>
                    <a:pt x="4177" y="1497"/>
                  </a:cubicBezTo>
                  <a:cubicBezTo>
                    <a:pt x="4098" y="1264"/>
                    <a:pt x="4004" y="1037"/>
                    <a:pt x="3893" y="820"/>
                  </a:cubicBezTo>
                  <a:cubicBezTo>
                    <a:pt x="3767" y="610"/>
                    <a:pt x="3655" y="361"/>
                    <a:pt x="3360" y="241"/>
                  </a:cubicBezTo>
                  <a:cubicBezTo>
                    <a:pt x="3298" y="224"/>
                    <a:pt x="3238" y="217"/>
                    <a:pt x="3181" y="217"/>
                  </a:cubicBezTo>
                  <a:cubicBezTo>
                    <a:pt x="2948" y="217"/>
                    <a:pt x="2757" y="341"/>
                    <a:pt x="2596" y="460"/>
                  </a:cubicBezTo>
                  <a:cubicBezTo>
                    <a:pt x="2399" y="619"/>
                    <a:pt x="2240" y="810"/>
                    <a:pt x="2097" y="1006"/>
                  </a:cubicBezTo>
                  <a:cubicBezTo>
                    <a:pt x="1543" y="1808"/>
                    <a:pt x="1182" y="2700"/>
                    <a:pt x="844" y="3593"/>
                  </a:cubicBezTo>
                  <a:cubicBezTo>
                    <a:pt x="521" y="4492"/>
                    <a:pt x="240" y="5404"/>
                    <a:pt x="0" y="6326"/>
                  </a:cubicBezTo>
                  <a:cubicBezTo>
                    <a:pt x="275" y="5413"/>
                    <a:pt x="591" y="4514"/>
                    <a:pt x="945" y="3633"/>
                  </a:cubicBezTo>
                  <a:cubicBezTo>
                    <a:pt x="1308" y="2759"/>
                    <a:pt x="1695" y="1877"/>
                    <a:pt x="2251" y="1124"/>
                  </a:cubicBezTo>
                  <a:cubicBezTo>
                    <a:pt x="2394" y="941"/>
                    <a:pt x="2548" y="767"/>
                    <a:pt x="2726" y="632"/>
                  </a:cubicBezTo>
                  <a:cubicBezTo>
                    <a:pt x="2859" y="528"/>
                    <a:pt x="3035" y="448"/>
                    <a:pt x="3177" y="448"/>
                  </a:cubicBezTo>
                  <a:cubicBezTo>
                    <a:pt x="3213" y="448"/>
                    <a:pt x="3247" y="453"/>
                    <a:pt x="3278" y="464"/>
                  </a:cubicBezTo>
                  <a:cubicBezTo>
                    <a:pt x="3439" y="526"/>
                    <a:pt x="3562" y="744"/>
                    <a:pt x="3661" y="938"/>
                  </a:cubicBezTo>
                  <a:cubicBezTo>
                    <a:pt x="3761" y="1147"/>
                    <a:pt x="3845" y="1365"/>
                    <a:pt x="3911" y="1587"/>
                  </a:cubicBezTo>
                  <a:cubicBezTo>
                    <a:pt x="4191" y="2483"/>
                    <a:pt x="4369" y="3420"/>
                    <a:pt x="4552" y="4353"/>
                  </a:cubicBezTo>
                  <a:cubicBezTo>
                    <a:pt x="4931" y="6219"/>
                    <a:pt x="5224" y="8107"/>
                    <a:pt x="5843" y="9950"/>
                  </a:cubicBezTo>
                  <a:cubicBezTo>
                    <a:pt x="6009" y="10408"/>
                    <a:pt x="6193" y="10868"/>
                    <a:pt x="6499" y="11294"/>
                  </a:cubicBezTo>
                  <a:cubicBezTo>
                    <a:pt x="6668" y="11500"/>
                    <a:pt x="6858" y="11715"/>
                    <a:pt x="7164" y="11827"/>
                  </a:cubicBezTo>
                  <a:cubicBezTo>
                    <a:pt x="7258" y="11858"/>
                    <a:pt x="7355" y="11873"/>
                    <a:pt x="7451" y="11873"/>
                  </a:cubicBezTo>
                  <a:cubicBezTo>
                    <a:pt x="7676" y="11873"/>
                    <a:pt x="7897" y="11795"/>
                    <a:pt x="8064" y="11680"/>
                  </a:cubicBezTo>
                  <a:cubicBezTo>
                    <a:pt x="8533" y="11337"/>
                    <a:pt x="8776" y="10887"/>
                    <a:pt x="9006" y="10453"/>
                  </a:cubicBezTo>
                  <a:cubicBezTo>
                    <a:pt x="9230" y="10013"/>
                    <a:pt x="9412" y="9563"/>
                    <a:pt x="9583" y="9110"/>
                  </a:cubicBezTo>
                  <a:cubicBezTo>
                    <a:pt x="10248" y="7300"/>
                    <a:pt x="10719" y="5448"/>
                    <a:pt x="11308" y="3652"/>
                  </a:cubicBezTo>
                  <a:cubicBezTo>
                    <a:pt x="11607" y="2766"/>
                    <a:pt x="11920" y="1849"/>
                    <a:pt x="12404" y="1126"/>
                  </a:cubicBezTo>
                  <a:cubicBezTo>
                    <a:pt x="12522" y="945"/>
                    <a:pt x="12667" y="805"/>
                    <a:pt x="12799" y="720"/>
                  </a:cubicBezTo>
                  <a:cubicBezTo>
                    <a:pt x="12867" y="677"/>
                    <a:pt x="12923" y="658"/>
                    <a:pt x="12979" y="658"/>
                  </a:cubicBezTo>
                  <a:cubicBezTo>
                    <a:pt x="13037" y="658"/>
                    <a:pt x="13095" y="678"/>
                    <a:pt x="13166" y="713"/>
                  </a:cubicBezTo>
                  <a:cubicBezTo>
                    <a:pt x="13451" y="854"/>
                    <a:pt x="13720" y="1272"/>
                    <a:pt x="13935" y="1652"/>
                  </a:cubicBezTo>
                  <a:cubicBezTo>
                    <a:pt x="14784" y="3283"/>
                    <a:pt x="15309" y="5141"/>
                    <a:pt x="15932" y="6938"/>
                  </a:cubicBezTo>
                  <a:cubicBezTo>
                    <a:pt x="16238" y="7843"/>
                    <a:pt x="16552" y="8749"/>
                    <a:pt x="16931" y="9646"/>
                  </a:cubicBezTo>
                  <a:cubicBezTo>
                    <a:pt x="17124" y="10093"/>
                    <a:pt x="17334" y="10538"/>
                    <a:pt x="17606" y="10970"/>
                  </a:cubicBezTo>
                  <a:cubicBezTo>
                    <a:pt x="17748" y="11199"/>
                    <a:pt x="17914" y="11409"/>
                    <a:pt x="18104" y="11599"/>
                  </a:cubicBezTo>
                  <a:cubicBezTo>
                    <a:pt x="18313" y="11785"/>
                    <a:pt x="18600" y="11990"/>
                    <a:pt x="18985" y="11990"/>
                  </a:cubicBezTo>
                  <a:cubicBezTo>
                    <a:pt x="18990" y="11990"/>
                    <a:pt x="18995" y="11990"/>
                    <a:pt x="19000" y="11990"/>
                  </a:cubicBezTo>
                  <a:cubicBezTo>
                    <a:pt x="19399" y="11976"/>
                    <a:pt x="19650" y="11755"/>
                    <a:pt x="19862" y="11575"/>
                  </a:cubicBezTo>
                  <a:cubicBezTo>
                    <a:pt x="20052" y="11390"/>
                    <a:pt x="20221" y="11183"/>
                    <a:pt x="20365" y="10959"/>
                  </a:cubicBezTo>
                  <a:cubicBezTo>
                    <a:pt x="20646" y="10535"/>
                    <a:pt x="20871" y="10100"/>
                    <a:pt x="21078" y="9659"/>
                  </a:cubicBezTo>
                  <a:cubicBezTo>
                    <a:pt x="21486" y="8777"/>
                    <a:pt x="21831" y="7881"/>
                    <a:pt x="22168" y="6986"/>
                  </a:cubicBezTo>
                  <a:cubicBezTo>
                    <a:pt x="22847" y="5206"/>
                    <a:pt x="23430" y="3372"/>
                    <a:pt x="24289" y="1734"/>
                  </a:cubicBezTo>
                  <a:cubicBezTo>
                    <a:pt x="24504" y="1340"/>
                    <a:pt x="24765" y="939"/>
                    <a:pt x="25049" y="730"/>
                  </a:cubicBezTo>
                  <a:cubicBezTo>
                    <a:pt x="25130" y="685"/>
                    <a:pt x="25184" y="662"/>
                    <a:pt x="25237" y="662"/>
                  </a:cubicBezTo>
                  <a:cubicBezTo>
                    <a:pt x="25280" y="662"/>
                    <a:pt x="25323" y="677"/>
                    <a:pt x="25381" y="706"/>
                  </a:cubicBezTo>
                  <a:cubicBezTo>
                    <a:pt x="25509" y="776"/>
                    <a:pt x="25655" y="928"/>
                    <a:pt x="25774" y="1104"/>
                  </a:cubicBezTo>
                  <a:cubicBezTo>
                    <a:pt x="26263" y="1828"/>
                    <a:pt x="26590" y="2740"/>
                    <a:pt x="26904" y="3620"/>
                  </a:cubicBezTo>
                  <a:cubicBezTo>
                    <a:pt x="27519" y="5408"/>
                    <a:pt x="28019" y="7249"/>
                    <a:pt x="28657" y="9061"/>
                  </a:cubicBezTo>
                  <a:cubicBezTo>
                    <a:pt x="28820" y="9515"/>
                    <a:pt x="28988" y="9966"/>
                    <a:pt x="29189" y="10412"/>
                  </a:cubicBezTo>
                  <a:cubicBezTo>
                    <a:pt x="29402" y="10855"/>
                    <a:pt x="29594" y="11309"/>
                    <a:pt x="30038" y="11704"/>
                  </a:cubicBezTo>
                  <a:cubicBezTo>
                    <a:pt x="30107" y="11748"/>
                    <a:pt x="30180" y="11790"/>
                    <a:pt x="30252" y="11829"/>
                  </a:cubicBezTo>
                  <a:cubicBezTo>
                    <a:pt x="30341" y="11854"/>
                    <a:pt x="30439" y="11878"/>
                    <a:pt x="30532" y="11878"/>
                  </a:cubicBezTo>
                  <a:cubicBezTo>
                    <a:pt x="30734" y="11861"/>
                    <a:pt x="30886" y="11773"/>
                    <a:pt x="31006" y="11678"/>
                  </a:cubicBezTo>
                  <a:cubicBezTo>
                    <a:pt x="31232" y="11483"/>
                    <a:pt x="31362" y="11261"/>
                    <a:pt x="31494" y="11044"/>
                  </a:cubicBezTo>
                  <a:cubicBezTo>
                    <a:pt x="31743" y="10606"/>
                    <a:pt x="31918" y="10155"/>
                    <a:pt x="32087" y="9702"/>
                  </a:cubicBezTo>
                  <a:cubicBezTo>
                    <a:pt x="32737" y="7886"/>
                    <a:pt x="33191" y="6034"/>
                    <a:pt x="33720" y="4206"/>
                  </a:cubicBezTo>
                  <a:cubicBezTo>
                    <a:pt x="33981" y="3293"/>
                    <a:pt x="34240" y="2376"/>
                    <a:pt x="34596" y="1506"/>
                  </a:cubicBezTo>
                  <a:cubicBezTo>
                    <a:pt x="34684" y="1291"/>
                    <a:pt x="34786" y="1082"/>
                    <a:pt x="34898" y="879"/>
                  </a:cubicBezTo>
                  <a:cubicBezTo>
                    <a:pt x="35015" y="693"/>
                    <a:pt x="35163" y="489"/>
                    <a:pt x="35315" y="454"/>
                  </a:cubicBezTo>
                  <a:cubicBezTo>
                    <a:pt x="35335" y="449"/>
                    <a:pt x="35356" y="447"/>
                    <a:pt x="35377" y="447"/>
                  </a:cubicBezTo>
                  <a:cubicBezTo>
                    <a:pt x="35534" y="447"/>
                    <a:pt x="35715" y="562"/>
                    <a:pt x="35859" y="688"/>
                  </a:cubicBezTo>
                  <a:cubicBezTo>
                    <a:pt x="36029" y="835"/>
                    <a:pt x="36174" y="1019"/>
                    <a:pt x="36312" y="1208"/>
                  </a:cubicBezTo>
                  <a:cubicBezTo>
                    <a:pt x="36853" y="1974"/>
                    <a:pt x="37248" y="2848"/>
                    <a:pt x="37623" y="3721"/>
                  </a:cubicBezTo>
                  <a:cubicBezTo>
                    <a:pt x="37993" y="4598"/>
                    <a:pt x="38327" y="5490"/>
                    <a:pt x="38625" y="6394"/>
                  </a:cubicBezTo>
                  <a:cubicBezTo>
                    <a:pt x="38075" y="4574"/>
                    <a:pt x="37502" y="2736"/>
                    <a:pt x="36473" y="1095"/>
                  </a:cubicBezTo>
                  <a:cubicBezTo>
                    <a:pt x="36335" y="895"/>
                    <a:pt x="36189" y="697"/>
                    <a:pt x="36003" y="527"/>
                  </a:cubicBezTo>
                  <a:cubicBezTo>
                    <a:pt x="35837" y="383"/>
                    <a:pt x="35635" y="215"/>
                    <a:pt x="35364" y="215"/>
                  </a:cubicBezTo>
                  <a:cubicBezTo>
                    <a:pt x="35335" y="215"/>
                    <a:pt x="35306" y="217"/>
                    <a:pt x="35277" y="221"/>
                  </a:cubicBezTo>
                  <a:cubicBezTo>
                    <a:pt x="34956" y="302"/>
                    <a:pt x="34824" y="548"/>
                    <a:pt x="34679" y="744"/>
                  </a:cubicBezTo>
                  <a:cubicBezTo>
                    <a:pt x="34553" y="954"/>
                    <a:pt x="34441" y="1171"/>
                    <a:pt x="34341" y="1395"/>
                  </a:cubicBezTo>
                  <a:cubicBezTo>
                    <a:pt x="33949" y="2279"/>
                    <a:pt x="33663" y="3192"/>
                    <a:pt x="33373" y="4102"/>
                  </a:cubicBezTo>
                  <a:cubicBezTo>
                    <a:pt x="32806" y="5923"/>
                    <a:pt x="32320" y="7772"/>
                    <a:pt x="31651" y="9536"/>
                  </a:cubicBezTo>
                  <a:cubicBezTo>
                    <a:pt x="31481" y="9971"/>
                    <a:pt x="31299" y="10408"/>
                    <a:pt x="31070" y="10796"/>
                  </a:cubicBezTo>
                  <a:cubicBezTo>
                    <a:pt x="30955" y="10984"/>
                    <a:pt x="30827" y="11174"/>
                    <a:pt x="30687" y="11286"/>
                  </a:cubicBezTo>
                  <a:cubicBezTo>
                    <a:pt x="30605" y="11340"/>
                    <a:pt x="30558" y="11369"/>
                    <a:pt x="30510" y="11369"/>
                  </a:cubicBezTo>
                  <a:cubicBezTo>
                    <a:pt x="30468" y="11369"/>
                    <a:pt x="30425" y="11345"/>
                    <a:pt x="30356" y="11295"/>
                  </a:cubicBezTo>
                  <a:cubicBezTo>
                    <a:pt x="30084" y="11049"/>
                    <a:pt x="29865" y="10609"/>
                    <a:pt x="29684" y="10192"/>
                  </a:cubicBezTo>
                  <a:cubicBezTo>
                    <a:pt x="29503" y="9766"/>
                    <a:pt x="29344" y="9322"/>
                    <a:pt x="29194" y="8876"/>
                  </a:cubicBezTo>
                  <a:cubicBezTo>
                    <a:pt x="28602" y="7081"/>
                    <a:pt x="28129" y="5232"/>
                    <a:pt x="27507" y="3414"/>
                  </a:cubicBezTo>
                  <a:cubicBezTo>
                    <a:pt x="27184" y="2506"/>
                    <a:pt x="26881" y="1592"/>
                    <a:pt x="26309" y="726"/>
                  </a:cubicBezTo>
                  <a:cubicBezTo>
                    <a:pt x="26160" y="513"/>
                    <a:pt x="25984" y="294"/>
                    <a:pt x="25696" y="127"/>
                  </a:cubicBezTo>
                  <a:cubicBezTo>
                    <a:pt x="25574" y="52"/>
                    <a:pt x="25401" y="2"/>
                    <a:pt x="25233" y="2"/>
                  </a:cubicBezTo>
                  <a:cubicBezTo>
                    <a:pt x="25214" y="2"/>
                    <a:pt x="25195" y="2"/>
                    <a:pt x="25176" y="4"/>
                  </a:cubicBezTo>
                  <a:cubicBezTo>
                    <a:pt x="24978" y="18"/>
                    <a:pt x="24829" y="94"/>
                    <a:pt x="24685" y="177"/>
                  </a:cubicBezTo>
                  <a:cubicBezTo>
                    <a:pt x="24197" y="539"/>
                    <a:pt x="23954" y="981"/>
                    <a:pt x="23702" y="1409"/>
                  </a:cubicBezTo>
                  <a:cubicBezTo>
                    <a:pt x="22781" y="3148"/>
                    <a:pt x="22200" y="4964"/>
                    <a:pt x="21509" y="6737"/>
                  </a:cubicBezTo>
                  <a:cubicBezTo>
                    <a:pt x="21171" y="7624"/>
                    <a:pt x="20824" y="8506"/>
                    <a:pt x="20426" y="9350"/>
                  </a:cubicBezTo>
                  <a:cubicBezTo>
                    <a:pt x="20227" y="9771"/>
                    <a:pt x="20010" y="10182"/>
                    <a:pt x="19761" y="10550"/>
                  </a:cubicBezTo>
                  <a:cubicBezTo>
                    <a:pt x="19531" y="10908"/>
                    <a:pt x="19186" y="11254"/>
                    <a:pt x="18979" y="11254"/>
                  </a:cubicBezTo>
                  <a:cubicBezTo>
                    <a:pt x="18978" y="11254"/>
                    <a:pt x="18977" y="11254"/>
                    <a:pt x="18976" y="11254"/>
                  </a:cubicBezTo>
                  <a:cubicBezTo>
                    <a:pt x="18970" y="11254"/>
                    <a:pt x="18963" y="11255"/>
                    <a:pt x="18956" y="11255"/>
                  </a:cubicBezTo>
                  <a:cubicBezTo>
                    <a:pt x="18760" y="11255"/>
                    <a:pt x="18436" y="10935"/>
                    <a:pt x="18221" y="10576"/>
                  </a:cubicBezTo>
                  <a:cubicBezTo>
                    <a:pt x="17983" y="10203"/>
                    <a:pt x="17780" y="9786"/>
                    <a:pt x="17595" y="9359"/>
                  </a:cubicBezTo>
                  <a:cubicBezTo>
                    <a:pt x="17226" y="8501"/>
                    <a:pt x="16909" y="7607"/>
                    <a:pt x="16600" y="6709"/>
                  </a:cubicBezTo>
                  <a:cubicBezTo>
                    <a:pt x="15963" y="4916"/>
                    <a:pt x="15445" y="3079"/>
                    <a:pt x="14521" y="1325"/>
                  </a:cubicBezTo>
                  <a:cubicBezTo>
                    <a:pt x="14260" y="901"/>
                    <a:pt x="14031" y="436"/>
                    <a:pt x="13464" y="119"/>
                  </a:cubicBezTo>
                  <a:cubicBezTo>
                    <a:pt x="13334" y="41"/>
                    <a:pt x="13162" y="1"/>
                    <a:pt x="12989" y="1"/>
                  </a:cubicBez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Google Shape;407;p35">
              <a:extLst>
                <a:ext uri="{FF2B5EF4-FFF2-40B4-BE49-F238E27FC236}">
                  <a16:creationId xmlns:a16="http://schemas.microsoft.com/office/drawing/2014/main" id="{7B2B99F0-BE02-4E79-B3D3-D4B74C03F244}"/>
                </a:ext>
              </a:extLst>
            </p:cNvPr>
            <p:cNvSpPr/>
            <p:nvPr/>
          </p:nvSpPr>
          <p:spPr>
            <a:xfrm>
              <a:off x="5280208" y="1057271"/>
              <a:ext cx="3273420" cy="2206998"/>
            </a:xfrm>
            <a:custGeom>
              <a:avLst/>
              <a:gdLst/>
              <a:ahLst/>
              <a:cxnLst/>
              <a:rect l="l" t="t" r="r" b="b"/>
              <a:pathLst>
                <a:path w="184522" h="124408" extrusionOk="0">
                  <a:moveTo>
                    <a:pt x="183785" y="738"/>
                  </a:moveTo>
                  <a:lnTo>
                    <a:pt x="183785" y="123669"/>
                  </a:lnTo>
                  <a:lnTo>
                    <a:pt x="739" y="123669"/>
                  </a:lnTo>
                  <a:lnTo>
                    <a:pt x="739" y="738"/>
                  </a:lnTo>
                  <a:close/>
                  <a:moveTo>
                    <a:pt x="1" y="0"/>
                  </a:moveTo>
                  <a:lnTo>
                    <a:pt x="1" y="124407"/>
                  </a:lnTo>
                  <a:lnTo>
                    <a:pt x="184521" y="124407"/>
                  </a:lnTo>
                  <a:lnTo>
                    <a:pt x="184521" y="0"/>
                  </a:lnTo>
                  <a:close/>
                </a:path>
              </a:pathLst>
            </a:custGeom>
            <a:solidFill>
              <a:srgbClr val="A3C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Google Shape;408;p35">
              <a:extLst>
                <a:ext uri="{FF2B5EF4-FFF2-40B4-BE49-F238E27FC236}">
                  <a16:creationId xmlns:a16="http://schemas.microsoft.com/office/drawing/2014/main" id="{86C597EB-CAAD-4D5B-97A0-802579ED0CAE}"/>
                </a:ext>
              </a:extLst>
            </p:cNvPr>
            <p:cNvSpPr/>
            <p:nvPr/>
          </p:nvSpPr>
          <p:spPr>
            <a:xfrm>
              <a:off x="5412407" y="1190676"/>
              <a:ext cx="3009023" cy="1940171"/>
            </a:xfrm>
            <a:custGeom>
              <a:avLst/>
              <a:gdLst/>
              <a:ahLst/>
              <a:cxnLst/>
              <a:rect l="l" t="t" r="r" b="b"/>
              <a:pathLst>
                <a:path w="169618" h="109367" extrusionOk="0">
                  <a:moveTo>
                    <a:pt x="0" y="1"/>
                  </a:moveTo>
                  <a:lnTo>
                    <a:pt x="0" y="109366"/>
                  </a:lnTo>
                  <a:lnTo>
                    <a:pt x="169618" y="109366"/>
                  </a:lnTo>
                  <a:lnTo>
                    <a:pt x="169618" y="1"/>
                  </a:lnTo>
                  <a:close/>
                </a:path>
              </a:pathLst>
            </a:custGeom>
            <a:solidFill>
              <a:srgbClr val="A3C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Google Shape;409;p35">
              <a:extLst>
                <a:ext uri="{FF2B5EF4-FFF2-40B4-BE49-F238E27FC236}">
                  <a16:creationId xmlns:a16="http://schemas.microsoft.com/office/drawing/2014/main" id="{37A6CC71-C912-49E0-8E78-9B5F4C32F7BA}"/>
                </a:ext>
              </a:extLst>
            </p:cNvPr>
            <p:cNvSpPr/>
            <p:nvPr/>
          </p:nvSpPr>
          <p:spPr>
            <a:xfrm>
              <a:off x="5834850" y="1747943"/>
              <a:ext cx="257195" cy="336723"/>
            </a:xfrm>
            <a:custGeom>
              <a:avLst/>
              <a:gdLst/>
              <a:ahLst/>
              <a:cxnLst/>
              <a:rect l="l" t="t" r="r" b="b"/>
              <a:pathLst>
                <a:path w="14498" h="18981" extrusionOk="0">
                  <a:moveTo>
                    <a:pt x="0" y="0"/>
                  </a:moveTo>
                  <a:lnTo>
                    <a:pt x="0" y="18980"/>
                  </a:lnTo>
                  <a:lnTo>
                    <a:pt x="14498" y="18980"/>
                  </a:lnTo>
                  <a:lnTo>
                    <a:pt x="14498" y="0"/>
                  </a:lnTo>
                  <a:close/>
                </a:path>
              </a:pathLst>
            </a:custGeom>
            <a:solidFill>
              <a:srgbClr val="F8C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Google Shape;410;p35">
              <a:extLst>
                <a:ext uri="{FF2B5EF4-FFF2-40B4-BE49-F238E27FC236}">
                  <a16:creationId xmlns:a16="http://schemas.microsoft.com/office/drawing/2014/main" id="{DAADF42D-1902-4134-AB50-583D6968E4A4}"/>
                </a:ext>
              </a:extLst>
            </p:cNvPr>
            <p:cNvSpPr/>
            <p:nvPr/>
          </p:nvSpPr>
          <p:spPr>
            <a:xfrm>
              <a:off x="6006307" y="1894333"/>
              <a:ext cx="311195" cy="385047"/>
            </a:xfrm>
            <a:custGeom>
              <a:avLst/>
              <a:gdLst/>
              <a:ahLst/>
              <a:cxnLst/>
              <a:rect l="l" t="t" r="r" b="b"/>
              <a:pathLst>
                <a:path w="17542" h="21705" extrusionOk="0">
                  <a:moveTo>
                    <a:pt x="1" y="1"/>
                  </a:moveTo>
                  <a:lnTo>
                    <a:pt x="1" y="21705"/>
                  </a:lnTo>
                  <a:lnTo>
                    <a:pt x="17541" y="21705"/>
                  </a:lnTo>
                  <a:lnTo>
                    <a:pt x="17541" y="1"/>
                  </a:ln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Google Shape;411;p35">
              <a:extLst>
                <a:ext uri="{FF2B5EF4-FFF2-40B4-BE49-F238E27FC236}">
                  <a16:creationId xmlns:a16="http://schemas.microsoft.com/office/drawing/2014/main" id="{0E9E43AB-0CB9-47F1-834F-3FA55C6C7CC2}"/>
                </a:ext>
              </a:extLst>
            </p:cNvPr>
            <p:cNvSpPr/>
            <p:nvPr/>
          </p:nvSpPr>
          <p:spPr>
            <a:xfrm>
              <a:off x="7488218" y="1452856"/>
              <a:ext cx="398174" cy="246355"/>
            </a:xfrm>
            <a:custGeom>
              <a:avLst/>
              <a:gdLst/>
              <a:ahLst/>
              <a:cxnLst/>
              <a:rect l="l" t="t" r="r" b="b"/>
              <a:pathLst>
                <a:path w="22445" h="13887" extrusionOk="0">
                  <a:moveTo>
                    <a:pt x="0" y="0"/>
                  </a:moveTo>
                  <a:lnTo>
                    <a:pt x="0" y="13887"/>
                  </a:lnTo>
                  <a:lnTo>
                    <a:pt x="22445" y="13887"/>
                  </a:lnTo>
                  <a:lnTo>
                    <a:pt x="22445" y="0"/>
                  </a:lnTo>
                  <a:close/>
                </a:path>
              </a:pathLst>
            </a:custGeom>
            <a:solidFill>
              <a:srgbClr val="FA97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Google Shape;412;p35">
              <a:extLst>
                <a:ext uri="{FF2B5EF4-FFF2-40B4-BE49-F238E27FC236}">
                  <a16:creationId xmlns:a16="http://schemas.microsoft.com/office/drawing/2014/main" id="{AD665D4A-A6FE-4EA7-BB3F-E4BFE7F77653}"/>
                </a:ext>
              </a:extLst>
            </p:cNvPr>
            <p:cNvSpPr/>
            <p:nvPr/>
          </p:nvSpPr>
          <p:spPr>
            <a:xfrm>
              <a:off x="7802446" y="1617820"/>
              <a:ext cx="398157" cy="369826"/>
            </a:xfrm>
            <a:custGeom>
              <a:avLst/>
              <a:gdLst/>
              <a:ahLst/>
              <a:cxnLst/>
              <a:rect l="l" t="t" r="r" b="b"/>
              <a:pathLst>
                <a:path w="22444" h="20847" extrusionOk="0">
                  <a:moveTo>
                    <a:pt x="0" y="0"/>
                  </a:moveTo>
                  <a:lnTo>
                    <a:pt x="0" y="20846"/>
                  </a:lnTo>
                  <a:lnTo>
                    <a:pt x="22444" y="20846"/>
                  </a:lnTo>
                  <a:lnTo>
                    <a:pt x="22444" y="0"/>
                  </a:ln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Google Shape;413;p35">
              <a:extLst>
                <a:ext uri="{FF2B5EF4-FFF2-40B4-BE49-F238E27FC236}">
                  <a16:creationId xmlns:a16="http://schemas.microsoft.com/office/drawing/2014/main" id="{52C15C34-AC7F-423D-97BE-006D2D9081D5}"/>
                </a:ext>
              </a:extLst>
            </p:cNvPr>
            <p:cNvSpPr/>
            <p:nvPr/>
          </p:nvSpPr>
          <p:spPr>
            <a:xfrm>
              <a:off x="6200098" y="1713722"/>
              <a:ext cx="99096" cy="98209"/>
            </a:xfrm>
            <a:custGeom>
              <a:avLst/>
              <a:gdLst/>
              <a:ahLst/>
              <a:cxnLst/>
              <a:rect l="l" t="t" r="r" b="b"/>
              <a:pathLst>
                <a:path w="5586" h="5536" extrusionOk="0">
                  <a:moveTo>
                    <a:pt x="458" y="1"/>
                  </a:moveTo>
                  <a:cubicBezTo>
                    <a:pt x="365" y="1"/>
                    <a:pt x="261" y="71"/>
                    <a:pt x="252" y="179"/>
                  </a:cubicBezTo>
                  <a:cubicBezTo>
                    <a:pt x="106" y="1778"/>
                    <a:pt x="1" y="3362"/>
                    <a:pt x="50" y="4967"/>
                  </a:cubicBezTo>
                  <a:cubicBezTo>
                    <a:pt x="59" y="5260"/>
                    <a:pt x="330" y="5535"/>
                    <a:pt x="617" y="5535"/>
                  </a:cubicBezTo>
                  <a:cubicBezTo>
                    <a:pt x="707" y="5535"/>
                    <a:pt x="798" y="5508"/>
                    <a:pt x="884" y="5446"/>
                  </a:cubicBezTo>
                  <a:cubicBezTo>
                    <a:pt x="2268" y="4444"/>
                    <a:pt x="3784" y="3744"/>
                    <a:pt x="5220" y="2839"/>
                  </a:cubicBezTo>
                  <a:cubicBezTo>
                    <a:pt x="5586" y="2607"/>
                    <a:pt x="5398" y="2071"/>
                    <a:pt x="5006" y="2071"/>
                  </a:cubicBezTo>
                  <a:cubicBezTo>
                    <a:pt x="4972" y="2071"/>
                    <a:pt x="4937" y="2075"/>
                    <a:pt x="4901" y="2084"/>
                  </a:cubicBezTo>
                  <a:cubicBezTo>
                    <a:pt x="3550" y="2398"/>
                    <a:pt x="2256" y="3138"/>
                    <a:pt x="1092" y="3942"/>
                  </a:cubicBezTo>
                  <a:cubicBezTo>
                    <a:pt x="992" y="2663"/>
                    <a:pt x="813" y="1401"/>
                    <a:pt x="605" y="130"/>
                  </a:cubicBezTo>
                  <a:cubicBezTo>
                    <a:pt x="590" y="39"/>
                    <a:pt x="527" y="1"/>
                    <a:pt x="458" y="1"/>
                  </a:cubicBez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Google Shape;414;p35">
              <a:extLst>
                <a:ext uri="{FF2B5EF4-FFF2-40B4-BE49-F238E27FC236}">
                  <a16:creationId xmlns:a16="http://schemas.microsoft.com/office/drawing/2014/main" id="{5C26CCDB-5030-40AA-B484-4754EFB412D3}"/>
                </a:ext>
              </a:extLst>
            </p:cNvPr>
            <p:cNvSpPr/>
            <p:nvPr/>
          </p:nvSpPr>
          <p:spPr>
            <a:xfrm>
              <a:off x="6227720" y="1551419"/>
              <a:ext cx="373800" cy="216180"/>
            </a:xfrm>
            <a:custGeom>
              <a:avLst/>
              <a:gdLst/>
              <a:ahLst/>
              <a:cxnLst/>
              <a:rect l="l" t="t" r="r" b="b"/>
              <a:pathLst>
                <a:path w="21071" h="12186" extrusionOk="0">
                  <a:moveTo>
                    <a:pt x="16623" y="1"/>
                  </a:moveTo>
                  <a:cubicBezTo>
                    <a:pt x="9369" y="1"/>
                    <a:pt x="1592" y="4919"/>
                    <a:pt x="15" y="12069"/>
                  </a:cubicBezTo>
                  <a:cubicBezTo>
                    <a:pt x="0" y="12136"/>
                    <a:pt x="55" y="12186"/>
                    <a:pt x="110" y="12186"/>
                  </a:cubicBezTo>
                  <a:cubicBezTo>
                    <a:pt x="138" y="12186"/>
                    <a:pt x="167" y="12172"/>
                    <a:pt x="186" y="12141"/>
                  </a:cubicBezTo>
                  <a:cubicBezTo>
                    <a:pt x="2280" y="8718"/>
                    <a:pt x="4484" y="5593"/>
                    <a:pt x="8009" y="3507"/>
                  </a:cubicBezTo>
                  <a:cubicBezTo>
                    <a:pt x="11012" y="1728"/>
                    <a:pt x="14179" y="1137"/>
                    <a:pt x="17485" y="1137"/>
                  </a:cubicBezTo>
                  <a:cubicBezTo>
                    <a:pt x="18508" y="1137"/>
                    <a:pt x="19545" y="1193"/>
                    <a:pt x="20594" y="1289"/>
                  </a:cubicBezTo>
                  <a:cubicBezTo>
                    <a:pt x="20606" y="1290"/>
                    <a:pt x="20617" y="1290"/>
                    <a:pt x="20629" y="1290"/>
                  </a:cubicBezTo>
                  <a:cubicBezTo>
                    <a:pt x="21023" y="1290"/>
                    <a:pt x="21071" y="672"/>
                    <a:pt x="20693" y="563"/>
                  </a:cubicBezTo>
                  <a:cubicBezTo>
                    <a:pt x="19387" y="182"/>
                    <a:pt x="18015" y="1"/>
                    <a:pt x="16623" y="1"/>
                  </a:cubicBez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Google Shape;415;p35">
              <a:extLst>
                <a:ext uri="{FF2B5EF4-FFF2-40B4-BE49-F238E27FC236}">
                  <a16:creationId xmlns:a16="http://schemas.microsoft.com/office/drawing/2014/main" id="{FDA51811-8C91-42DC-B0F5-7EFB777BB9D3}"/>
                </a:ext>
              </a:extLst>
            </p:cNvPr>
            <p:cNvSpPr/>
            <p:nvPr/>
          </p:nvSpPr>
          <p:spPr>
            <a:xfrm>
              <a:off x="6620820" y="1610387"/>
              <a:ext cx="505076" cy="13110"/>
            </a:xfrm>
            <a:custGeom>
              <a:avLst/>
              <a:gdLst/>
              <a:ahLst/>
              <a:cxnLst/>
              <a:rect l="l" t="t" r="r" b="b"/>
              <a:pathLst>
                <a:path w="28471" h="739" extrusionOk="0">
                  <a:moveTo>
                    <a:pt x="1" y="1"/>
                  </a:moveTo>
                  <a:lnTo>
                    <a:pt x="1" y="739"/>
                  </a:lnTo>
                  <a:lnTo>
                    <a:pt x="28471" y="739"/>
                  </a:lnTo>
                  <a:lnTo>
                    <a:pt x="28471" y="1"/>
                  </a:ln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Google Shape;416;p35">
              <a:extLst>
                <a:ext uri="{FF2B5EF4-FFF2-40B4-BE49-F238E27FC236}">
                  <a16:creationId xmlns:a16="http://schemas.microsoft.com/office/drawing/2014/main" id="{A6D62B47-B5ED-4182-9F7A-88EC712629CB}"/>
                </a:ext>
              </a:extLst>
            </p:cNvPr>
            <p:cNvSpPr/>
            <p:nvPr/>
          </p:nvSpPr>
          <p:spPr>
            <a:xfrm>
              <a:off x="6620820" y="1652963"/>
              <a:ext cx="216588" cy="13110"/>
            </a:xfrm>
            <a:custGeom>
              <a:avLst/>
              <a:gdLst/>
              <a:ahLst/>
              <a:cxnLst/>
              <a:rect l="l" t="t" r="r" b="b"/>
              <a:pathLst>
                <a:path w="12209" h="739" extrusionOk="0">
                  <a:moveTo>
                    <a:pt x="1" y="0"/>
                  </a:moveTo>
                  <a:lnTo>
                    <a:pt x="1" y="738"/>
                  </a:lnTo>
                  <a:lnTo>
                    <a:pt x="12208" y="738"/>
                  </a:lnTo>
                  <a:lnTo>
                    <a:pt x="12208" y="0"/>
                  </a:ln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Google Shape;417;p35">
              <a:extLst>
                <a:ext uri="{FF2B5EF4-FFF2-40B4-BE49-F238E27FC236}">
                  <a16:creationId xmlns:a16="http://schemas.microsoft.com/office/drawing/2014/main" id="{7A75BA0A-DBDC-4DA5-9689-FD8009283093}"/>
                </a:ext>
              </a:extLst>
            </p:cNvPr>
            <p:cNvSpPr/>
            <p:nvPr/>
          </p:nvSpPr>
          <p:spPr>
            <a:xfrm>
              <a:off x="6885164" y="1652963"/>
              <a:ext cx="240732" cy="13110"/>
            </a:xfrm>
            <a:custGeom>
              <a:avLst/>
              <a:gdLst/>
              <a:ahLst/>
              <a:cxnLst/>
              <a:rect l="l" t="t" r="r" b="b"/>
              <a:pathLst>
                <a:path w="13570" h="739" extrusionOk="0">
                  <a:moveTo>
                    <a:pt x="0" y="0"/>
                  </a:moveTo>
                  <a:lnTo>
                    <a:pt x="0" y="738"/>
                  </a:lnTo>
                  <a:lnTo>
                    <a:pt x="13570" y="738"/>
                  </a:lnTo>
                  <a:lnTo>
                    <a:pt x="13570" y="0"/>
                  </a:ln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Google Shape;418;p35">
              <a:extLst>
                <a:ext uri="{FF2B5EF4-FFF2-40B4-BE49-F238E27FC236}">
                  <a16:creationId xmlns:a16="http://schemas.microsoft.com/office/drawing/2014/main" id="{77BBF7C1-5F9C-479E-8D45-7EF4AAE1D4D0}"/>
                </a:ext>
              </a:extLst>
            </p:cNvPr>
            <p:cNvSpPr/>
            <p:nvPr/>
          </p:nvSpPr>
          <p:spPr>
            <a:xfrm>
              <a:off x="6620820" y="1695521"/>
              <a:ext cx="394449" cy="13110"/>
            </a:xfrm>
            <a:custGeom>
              <a:avLst/>
              <a:gdLst/>
              <a:ahLst/>
              <a:cxnLst/>
              <a:rect l="l" t="t" r="r" b="b"/>
              <a:pathLst>
                <a:path w="22235" h="739" extrusionOk="0">
                  <a:moveTo>
                    <a:pt x="1" y="1"/>
                  </a:moveTo>
                  <a:lnTo>
                    <a:pt x="1" y="739"/>
                  </a:lnTo>
                  <a:lnTo>
                    <a:pt x="22235" y="739"/>
                  </a:lnTo>
                  <a:lnTo>
                    <a:pt x="22235" y="1"/>
                  </a:ln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Google Shape;419;p35">
              <a:extLst>
                <a:ext uri="{FF2B5EF4-FFF2-40B4-BE49-F238E27FC236}">
                  <a16:creationId xmlns:a16="http://schemas.microsoft.com/office/drawing/2014/main" id="{94C35757-E4D7-40BF-B529-B30C80D2D200}"/>
                </a:ext>
              </a:extLst>
            </p:cNvPr>
            <p:cNvSpPr/>
            <p:nvPr/>
          </p:nvSpPr>
          <p:spPr>
            <a:xfrm>
              <a:off x="6620820" y="1780673"/>
              <a:ext cx="505076" cy="13110"/>
            </a:xfrm>
            <a:custGeom>
              <a:avLst/>
              <a:gdLst/>
              <a:ahLst/>
              <a:cxnLst/>
              <a:rect l="l" t="t" r="r" b="b"/>
              <a:pathLst>
                <a:path w="28471" h="739" extrusionOk="0">
                  <a:moveTo>
                    <a:pt x="1" y="0"/>
                  </a:moveTo>
                  <a:lnTo>
                    <a:pt x="1" y="738"/>
                  </a:lnTo>
                  <a:lnTo>
                    <a:pt x="28471" y="738"/>
                  </a:lnTo>
                  <a:lnTo>
                    <a:pt x="28471" y="0"/>
                  </a:ln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Google Shape;420;p35">
              <a:extLst>
                <a:ext uri="{FF2B5EF4-FFF2-40B4-BE49-F238E27FC236}">
                  <a16:creationId xmlns:a16="http://schemas.microsoft.com/office/drawing/2014/main" id="{20BF8BB3-C2F4-4FA8-B0B5-F5D49AB61187}"/>
                </a:ext>
              </a:extLst>
            </p:cNvPr>
            <p:cNvSpPr/>
            <p:nvPr/>
          </p:nvSpPr>
          <p:spPr>
            <a:xfrm>
              <a:off x="6620820" y="1823231"/>
              <a:ext cx="296098" cy="13092"/>
            </a:xfrm>
            <a:custGeom>
              <a:avLst/>
              <a:gdLst/>
              <a:ahLst/>
              <a:cxnLst/>
              <a:rect l="l" t="t" r="r" b="b"/>
              <a:pathLst>
                <a:path w="16691" h="738" extrusionOk="0">
                  <a:moveTo>
                    <a:pt x="1" y="1"/>
                  </a:moveTo>
                  <a:lnTo>
                    <a:pt x="1" y="738"/>
                  </a:lnTo>
                  <a:lnTo>
                    <a:pt x="16691" y="738"/>
                  </a:lnTo>
                  <a:lnTo>
                    <a:pt x="16691" y="1"/>
                  </a:ln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Google Shape;421;p35">
              <a:extLst>
                <a:ext uri="{FF2B5EF4-FFF2-40B4-BE49-F238E27FC236}">
                  <a16:creationId xmlns:a16="http://schemas.microsoft.com/office/drawing/2014/main" id="{B621C38F-9A76-40A3-964A-7E87D7DFE7A8}"/>
                </a:ext>
              </a:extLst>
            </p:cNvPr>
            <p:cNvSpPr/>
            <p:nvPr/>
          </p:nvSpPr>
          <p:spPr>
            <a:xfrm>
              <a:off x="6958891" y="1823231"/>
              <a:ext cx="167004" cy="13092"/>
            </a:xfrm>
            <a:custGeom>
              <a:avLst/>
              <a:gdLst/>
              <a:ahLst/>
              <a:cxnLst/>
              <a:rect l="l" t="t" r="r" b="b"/>
              <a:pathLst>
                <a:path w="9414" h="738" extrusionOk="0">
                  <a:moveTo>
                    <a:pt x="1" y="1"/>
                  </a:moveTo>
                  <a:lnTo>
                    <a:pt x="1" y="738"/>
                  </a:lnTo>
                  <a:lnTo>
                    <a:pt x="9414" y="738"/>
                  </a:lnTo>
                  <a:lnTo>
                    <a:pt x="9414" y="1"/>
                  </a:lnTo>
                  <a:close/>
                </a:path>
              </a:pathLst>
            </a:custGeom>
            <a:solidFill>
              <a:srgbClr val="738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Google Shape;422;p35">
              <a:extLst>
                <a:ext uri="{FF2B5EF4-FFF2-40B4-BE49-F238E27FC236}">
                  <a16:creationId xmlns:a16="http://schemas.microsoft.com/office/drawing/2014/main" id="{E5E54731-2E17-4667-94F6-8A358AB7DA1D}"/>
                </a:ext>
              </a:extLst>
            </p:cNvPr>
            <p:cNvSpPr/>
            <p:nvPr/>
          </p:nvSpPr>
          <p:spPr>
            <a:xfrm>
              <a:off x="6620820" y="1865807"/>
              <a:ext cx="328882" cy="13110"/>
            </a:xfrm>
            <a:custGeom>
              <a:avLst/>
              <a:gdLst/>
              <a:ahLst/>
              <a:cxnLst/>
              <a:rect l="l" t="t" r="r" b="b"/>
              <a:pathLst>
                <a:path w="18539" h="739" extrusionOk="0">
                  <a:moveTo>
                    <a:pt x="1" y="1"/>
                  </a:moveTo>
                  <a:lnTo>
                    <a:pt x="1" y="738"/>
                  </a:lnTo>
                  <a:lnTo>
                    <a:pt x="18538" y="738"/>
                  </a:lnTo>
                  <a:lnTo>
                    <a:pt x="18538" y="1"/>
                  </a:ln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Google Shape;423;p35">
              <a:extLst>
                <a:ext uri="{FF2B5EF4-FFF2-40B4-BE49-F238E27FC236}">
                  <a16:creationId xmlns:a16="http://schemas.microsoft.com/office/drawing/2014/main" id="{CB7A2419-03CD-4316-857C-D1FA548A6E73}"/>
                </a:ext>
              </a:extLst>
            </p:cNvPr>
            <p:cNvSpPr/>
            <p:nvPr/>
          </p:nvSpPr>
          <p:spPr>
            <a:xfrm>
              <a:off x="5834867" y="2385252"/>
              <a:ext cx="505076" cy="13110"/>
            </a:xfrm>
            <a:custGeom>
              <a:avLst/>
              <a:gdLst/>
              <a:ahLst/>
              <a:cxnLst/>
              <a:rect l="l" t="t" r="r" b="b"/>
              <a:pathLst>
                <a:path w="28471" h="739" extrusionOk="0">
                  <a:moveTo>
                    <a:pt x="1" y="1"/>
                  </a:moveTo>
                  <a:lnTo>
                    <a:pt x="1" y="739"/>
                  </a:lnTo>
                  <a:lnTo>
                    <a:pt x="28470" y="739"/>
                  </a:lnTo>
                  <a:lnTo>
                    <a:pt x="28470" y="1"/>
                  </a:ln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Google Shape;424;p35">
              <a:extLst>
                <a:ext uri="{FF2B5EF4-FFF2-40B4-BE49-F238E27FC236}">
                  <a16:creationId xmlns:a16="http://schemas.microsoft.com/office/drawing/2014/main" id="{FABCC08C-495B-49FB-974C-9A2AFE122B81}"/>
                </a:ext>
              </a:extLst>
            </p:cNvPr>
            <p:cNvSpPr/>
            <p:nvPr/>
          </p:nvSpPr>
          <p:spPr>
            <a:xfrm>
              <a:off x="5834867" y="2427828"/>
              <a:ext cx="216588" cy="13110"/>
            </a:xfrm>
            <a:custGeom>
              <a:avLst/>
              <a:gdLst/>
              <a:ahLst/>
              <a:cxnLst/>
              <a:rect l="l" t="t" r="r" b="b"/>
              <a:pathLst>
                <a:path w="12209" h="739" extrusionOk="0">
                  <a:moveTo>
                    <a:pt x="1" y="0"/>
                  </a:moveTo>
                  <a:lnTo>
                    <a:pt x="1" y="738"/>
                  </a:lnTo>
                  <a:lnTo>
                    <a:pt x="12208" y="738"/>
                  </a:lnTo>
                  <a:lnTo>
                    <a:pt x="12208" y="0"/>
                  </a:ln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Google Shape;425;p35">
              <a:extLst>
                <a:ext uri="{FF2B5EF4-FFF2-40B4-BE49-F238E27FC236}">
                  <a16:creationId xmlns:a16="http://schemas.microsoft.com/office/drawing/2014/main" id="{0084EBB2-F8B7-452E-B99F-D7D5F33E8E2D}"/>
                </a:ext>
              </a:extLst>
            </p:cNvPr>
            <p:cNvSpPr/>
            <p:nvPr/>
          </p:nvSpPr>
          <p:spPr>
            <a:xfrm>
              <a:off x="6099176" y="2427828"/>
              <a:ext cx="240767" cy="13110"/>
            </a:xfrm>
            <a:custGeom>
              <a:avLst/>
              <a:gdLst/>
              <a:ahLst/>
              <a:cxnLst/>
              <a:rect l="l" t="t" r="r" b="b"/>
              <a:pathLst>
                <a:path w="13572" h="739" extrusionOk="0">
                  <a:moveTo>
                    <a:pt x="1" y="0"/>
                  </a:moveTo>
                  <a:lnTo>
                    <a:pt x="1" y="738"/>
                  </a:lnTo>
                  <a:lnTo>
                    <a:pt x="13571" y="738"/>
                  </a:lnTo>
                  <a:lnTo>
                    <a:pt x="13571" y="0"/>
                  </a:ln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Google Shape;426;p35">
              <a:extLst>
                <a:ext uri="{FF2B5EF4-FFF2-40B4-BE49-F238E27FC236}">
                  <a16:creationId xmlns:a16="http://schemas.microsoft.com/office/drawing/2014/main" id="{F97E5B66-FF46-4F9C-AA6B-55F6A1248E86}"/>
                </a:ext>
              </a:extLst>
            </p:cNvPr>
            <p:cNvSpPr/>
            <p:nvPr/>
          </p:nvSpPr>
          <p:spPr>
            <a:xfrm>
              <a:off x="5834867" y="2470387"/>
              <a:ext cx="394449" cy="13110"/>
            </a:xfrm>
            <a:custGeom>
              <a:avLst/>
              <a:gdLst/>
              <a:ahLst/>
              <a:cxnLst/>
              <a:rect l="l" t="t" r="r" b="b"/>
              <a:pathLst>
                <a:path w="22235" h="739" extrusionOk="0">
                  <a:moveTo>
                    <a:pt x="1" y="1"/>
                  </a:moveTo>
                  <a:lnTo>
                    <a:pt x="1" y="739"/>
                  </a:lnTo>
                  <a:lnTo>
                    <a:pt x="22234" y="739"/>
                  </a:lnTo>
                  <a:lnTo>
                    <a:pt x="22234" y="1"/>
                  </a:ln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Google Shape;427;p35">
              <a:extLst>
                <a:ext uri="{FF2B5EF4-FFF2-40B4-BE49-F238E27FC236}">
                  <a16:creationId xmlns:a16="http://schemas.microsoft.com/office/drawing/2014/main" id="{86984699-FE8D-44DB-8662-AA96FB518461}"/>
                </a:ext>
              </a:extLst>
            </p:cNvPr>
            <p:cNvSpPr/>
            <p:nvPr/>
          </p:nvSpPr>
          <p:spPr>
            <a:xfrm>
              <a:off x="5995929" y="2595152"/>
              <a:ext cx="505076" cy="13092"/>
            </a:xfrm>
            <a:custGeom>
              <a:avLst/>
              <a:gdLst/>
              <a:ahLst/>
              <a:cxnLst/>
              <a:rect l="l" t="t" r="r" b="b"/>
              <a:pathLst>
                <a:path w="28471" h="738" extrusionOk="0">
                  <a:moveTo>
                    <a:pt x="1" y="1"/>
                  </a:moveTo>
                  <a:lnTo>
                    <a:pt x="1" y="737"/>
                  </a:lnTo>
                  <a:lnTo>
                    <a:pt x="28470" y="737"/>
                  </a:lnTo>
                  <a:lnTo>
                    <a:pt x="28470" y="1"/>
                  </a:ln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Google Shape;428;p35">
              <a:extLst>
                <a:ext uri="{FF2B5EF4-FFF2-40B4-BE49-F238E27FC236}">
                  <a16:creationId xmlns:a16="http://schemas.microsoft.com/office/drawing/2014/main" id="{C1A7541F-5780-4D12-BB38-8D6824296C33}"/>
                </a:ext>
              </a:extLst>
            </p:cNvPr>
            <p:cNvSpPr/>
            <p:nvPr/>
          </p:nvSpPr>
          <p:spPr>
            <a:xfrm>
              <a:off x="5995929" y="2637728"/>
              <a:ext cx="296098" cy="13110"/>
            </a:xfrm>
            <a:custGeom>
              <a:avLst/>
              <a:gdLst/>
              <a:ahLst/>
              <a:cxnLst/>
              <a:rect l="l" t="t" r="r" b="b"/>
              <a:pathLst>
                <a:path w="16691" h="739" extrusionOk="0">
                  <a:moveTo>
                    <a:pt x="1" y="0"/>
                  </a:moveTo>
                  <a:lnTo>
                    <a:pt x="1" y="738"/>
                  </a:lnTo>
                  <a:lnTo>
                    <a:pt x="16691" y="738"/>
                  </a:lnTo>
                  <a:lnTo>
                    <a:pt x="16691" y="0"/>
                  </a:ln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Google Shape;429;p35">
              <a:extLst>
                <a:ext uri="{FF2B5EF4-FFF2-40B4-BE49-F238E27FC236}">
                  <a16:creationId xmlns:a16="http://schemas.microsoft.com/office/drawing/2014/main" id="{BA6F16CE-244E-4947-A190-733D99E3C393}"/>
                </a:ext>
              </a:extLst>
            </p:cNvPr>
            <p:cNvSpPr/>
            <p:nvPr/>
          </p:nvSpPr>
          <p:spPr>
            <a:xfrm>
              <a:off x="6334000" y="2637728"/>
              <a:ext cx="167004" cy="13110"/>
            </a:xfrm>
            <a:custGeom>
              <a:avLst/>
              <a:gdLst/>
              <a:ahLst/>
              <a:cxnLst/>
              <a:rect l="l" t="t" r="r" b="b"/>
              <a:pathLst>
                <a:path w="9414" h="739" extrusionOk="0">
                  <a:moveTo>
                    <a:pt x="1" y="0"/>
                  </a:moveTo>
                  <a:lnTo>
                    <a:pt x="1" y="738"/>
                  </a:lnTo>
                  <a:lnTo>
                    <a:pt x="9413" y="738"/>
                  </a:lnTo>
                  <a:lnTo>
                    <a:pt x="9413" y="0"/>
                  </a:ln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Google Shape;430;p35">
              <a:extLst>
                <a:ext uri="{FF2B5EF4-FFF2-40B4-BE49-F238E27FC236}">
                  <a16:creationId xmlns:a16="http://schemas.microsoft.com/office/drawing/2014/main" id="{243833EA-2308-47E2-A3DA-182049EA8C8B}"/>
                </a:ext>
              </a:extLst>
            </p:cNvPr>
            <p:cNvSpPr/>
            <p:nvPr/>
          </p:nvSpPr>
          <p:spPr>
            <a:xfrm>
              <a:off x="5995929" y="2680286"/>
              <a:ext cx="328882" cy="13092"/>
            </a:xfrm>
            <a:custGeom>
              <a:avLst/>
              <a:gdLst/>
              <a:ahLst/>
              <a:cxnLst/>
              <a:rect l="l" t="t" r="r" b="b"/>
              <a:pathLst>
                <a:path w="18539" h="738" extrusionOk="0">
                  <a:moveTo>
                    <a:pt x="1" y="1"/>
                  </a:moveTo>
                  <a:lnTo>
                    <a:pt x="1" y="738"/>
                  </a:lnTo>
                  <a:lnTo>
                    <a:pt x="18538" y="738"/>
                  </a:lnTo>
                  <a:lnTo>
                    <a:pt x="18538" y="1"/>
                  </a:ln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Google Shape;431;p35">
              <a:extLst>
                <a:ext uri="{FF2B5EF4-FFF2-40B4-BE49-F238E27FC236}">
                  <a16:creationId xmlns:a16="http://schemas.microsoft.com/office/drawing/2014/main" id="{45DFB18B-6CF1-4324-9C63-BD98B91343D7}"/>
                </a:ext>
              </a:extLst>
            </p:cNvPr>
            <p:cNvSpPr/>
            <p:nvPr/>
          </p:nvSpPr>
          <p:spPr>
            <a:xfrm>
              <a:off x="7637872" y="2327899"/>
              <a:ext cx="547598" cy="547598"/>
            </a:xfrm>
            <a:custGeom>
              <a:avLst/>
              <a:gdLst/>
              <a:ahLst/>
              <a:cxnLst/>
              <a:rect l="l" t="t" r="r" b="b"/>
              <a:pathLst>
                <a:path w="30868" h="30868" extrusionOk="0">
                  <a:moveTo>
                    <a:pt x="15433" y="1"/>
                  </a:moveTo>
                  <a:cubicBezTo>
                    <a:pt x="11341" y="1"/>
                    <a:pt x="7415" y="1627"/>
                    <a:pt x="4521" y="4521"/>
                  </a:cubicBezTo>
                  <a:cubicBezTo>
                    <a:pt x="1627" y="7415"/>
                    <a:pt x="1" y="11341"/>
                    <a:pt x="1" y="15435"/>
                  </a:cubicBezTo>
                  <a:cubicBezTo>
                    <a:pt x="1" y="19527"/>
                    <a:pt x="1627" y="23453"/>
                    <a:pt x="4521" y="26347"/>
                  </a:cubicBezTo>
                  <a:cubicBezTo>
                    <a:pt x="7415" y="29241"/>
                    <a:pt x="11341" y="30867"/>
                    <a:pt x="15433" y="30867"/>
                  </a:cubicBezTo>
                  <a:cubicBezTo>
                    <a:pt x="19527" y="30867"/>
                    <a:pt x="23453" y="29241"/>
                    <a:pt x="26347" y="26347"/>
                  </a:cubicBezTo>
                  <a:cubicBezTo>
                    <a:pt x="29241" y="23453"/>
                    <a:pt x="30868" y="19527"/>
                    <a:pt x="30868" y="15435"/>
                  </a:cubicBezTo>
                  <a:cubicBezTo>
                    <a:pt x="30868" y="11341"/>
                    <a:pt x="29241" y="7415"/>
                    <a:pt x="26347" y="4521"/>
                  </a:cubicBezTo>
                  <a:cubicBezTo>
                    <a:pt x="23453" y="1627"/>
                    <a:pt x="19527" y="1"/>
                    <a:pt x="15433" y="1"/>
                  </a:cubicBezTo>
                  <a:close/>
                </a:path>
              </a:pathLst>
            </a:custGeom>
            <a:solidFill>
              <a:srgbClr val="FA97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Google Shape;432;p35">
              <a:extLst>
                <a:ext uri="{FF2B5EF4-FFF2-40B4-BE49-F238E27FC236}">
                  <a16:creationId xmlns:a16="http://schemas.microsoft.com/office/drawing/2014/main" id="{BE6005E1-430B-4546-95AB-2724F741FDE9}"/>
                </a:ext>
              </a:extLst>
            </p:cNvPr>
            <p:cNvSpPr/>
            <p:nvPr/>
          </p:nvSpPr>
          <p:spPr>
            <a:xfrm>
              <a:off x="7637872" y="2327899"/>
              <a:ext cx="547598" cy="547598"/>
            </a:xfrm>
            <a:custGeom>
              <a:avLst/>
              <a:gdLst/>
              <a:ahLst/>
              <a:cxnLst/>
              <a:rect l="l" t="t" r="r" b="b"/>
              <a:pathLst>
                <a:path w="30868" h="30868" extrusionOk="0">
                  <a:moveTo>
                    <a:pt x="15433" y="1"/>
                  </a:moveTo>
                  <a:cubicBezTo>
                    <a:pt x="6968" y="1"/>
                    <a:pt x="1" y="6968"/>
                    <a:pt x="1" y="15435"/>
                  </a:cubicBezTo>
                  <a:cubicBezTo>
                    <a:pt x="1" y="23900"/>
                    <a:pt x="6968" y="30867"/>
                    <a:pt x="15433" y="30867"/>
                  </a:cubicBezTo>
                  <a:cubicBezTo>
                    <a:pt x="23900" y="30867"/>
                    <a:pt x="30868" y="23900"/>
                    <a:pt x="30868" y="15435"/>
                  </a:cubicBezTo>
                  <a:cubicBezTo>
                    <a:pt x="30868" y="13365"/>
                    <a:pt x="30451" y="11317"/>
                    <a:pt x="29644" y="9412"/>
                  </a:cubicBezTo>
                  <a:lnTo>
                    <a:pt x="15433" y="15435"/>
                  </a:lnTo>
                  <a:lnTo>
                    <a:pt x="15433" y="1"/>
                  </a:lnTo>
                  <a:close/>
                </a:path>
              </a:pathLst>
            </a:custGeom>
            <a:solidFill>
              <a:srgbClr val="5FA4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Google Shape;433;p35">
              <a:extLst>
                <a:ext uri="{FF2B5EF4-FFF2-40B4-BE49-F238E27FC236}">
                  <a16:creationId xmlns:a16="http://schemas.microsoft.com/office/drawing/2014/main" id="{F122CF5F-8DAC-4546-B3A7-E8F57AD14602}"/>
                </a:ext>
              </a:extLst>
            </p:cNvPr>
            <p:cNvSpPr/>
            <p:nvPr/>
          </p:nvSpPr>
          <p:spPr>
            <a:xfrm>
              <a:off x="6907924" y="2327899"/>
              <a:ext cx="547581" cy="547598"/>
            </a:xfrm>
            <a:custGeom>
              <a:avLst/>
              <a:gdLst/>
              <a:ahLst/>
              <a:cxnLst/>
              <a:rect l="l" t="t" r="r" b="b"/>
              <a:pathLst>
                <a:path w="30867" h="30868" extrusionOk="0">
                  <a:moveTo>
                    <a:pt x="15433" y="1"/>
                  </a:moveTo>
                  <a:cubicBezTo>
                    <a:pt x="11341" y="1"/>
                    <a:pt x="7414" y="1627"/>
                    <a:pt x="4520" y="4521"/>
                  </a:cubicBezTo>
                  <a:cubicBezTo>
                    <a:pt x="1626" y="7415"/>
                    <a:pt x="1" y="11341"/>
                    <a:pt x="1" y="15435"/>
                  </a:cubicBezTo>
                  <a:cubicBezTo>
                    <a:pt x="1" y="19527"/>
                    <a:pt x="1626" y="23453"/>
                    <a:pt x="4520" y="26347"/>
                  </a:cubicBezTo>
                  <a:cubicBezTo>
                    <a:pt x="7414" y="29241"/>
                    <a:pt x="11341" y="30867"/>
                    <a:pt x="15433" y="30867"/>
                  </a:cubicBezTo>
                  <a:cubicBezTo>
                    <a:pt x="19526" y="30867"/>
                    <a:pt x="23453" y="29241"/>
                    <a:pt x="26347" y="26347"/>
                  </a:cubicBezTo>
                  <a:cubicBezTo>
                    <a:pt x="29241" y="23453"/>
                    <a:pt x="30866" y="19527"/>
                    <a:pt x="30866" y="15435"/>
                  </a:cubicBezTo>
                  <a:cubicBezTo>
                    <a:pt x="30866" y="11341"/>
                    <a:pt x="29241" y="7415"/>
                    <a:pt x="26347" y="4521"/>
                  </a:cubicBezTo>
                  <a:cubicBezTo>
                    <a:pt x="23453" y="1627"/>
                    <a:pt x="19526" y="1"/>
                    <a:pt x="15433" y="1"/>
                  </a:cubicBezTo>
                  <a:close/>
                </a:path>
              </a:pathLst>
            </a:custGeom>
            <a:solidFill>
              <a:srgbClr val="F49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Google Shape;434;p35">
              <a:extLst>
                <a:ext uri="{FF2B5EF4-FFF2-40B4-BE49-F238E27FC236}">
                  <a16:creationId xmlns:a16="http://schemas.microsoft.com/office/drawing/2014/main" id="{BFAADEB2-E558-450D-8987-F43128DB6113}"/>
                </a:ext>
              </a:extLst>
            </p:cNvPr>
            <p:cNvSpPr/>
            <p:nvPr/>
          </p:nvSpPr>
          <p:spPr>
            <a:xfrm>
              <a:off x="6907924" y="2327899"/>
              <a:ext cx="407825" cy="547598"/>
            </a:xfrm>
            <a:custGeom>
              <a:avLst/>
              <a:gdLst/>
              <a:ahLst/>
              <a:cxnLst/>
              <a:rect l="l" t="t" r="r" b="b"/>
              <a:pathLst>
                <a:path w="22989" h="30868" extrusionOk="0">
                  <a:moveTo>
                    <a:pt x="15433" y="1"/>
                  </a:moveTo>
                  <a:cubicBezTo>
                    <a:pt x="6968" y="1"/>
                    <a:pt x="1" y="6968"/>
                    <a:pt x="1" y="15435"/>
                  </a:cubicBezTo>
                  <a:cubicBezTo>
                    <a:pt x="1" y="23900"/>
                    <a:pt x="6967" y="30867"/>
                    <a:pt x="15433" y="30867"/>
                  </a:cubicBezTo>
                  <a:cubicBezTo>
                    <a:pt x="18079" y="30867"/>
                    <a:pt x="20681" y="30187"/>
                    <a:pt x="22988" y="28892"/>
                  </a:cubicBezTo>
                  <a:lnTo>
                    <a:pt x="15433" y="15435"/>
                  </a:lnTo>
                  <a:lnTo>
                    <a:pt x="15433" y="1"/>
                  </a:lnTo>
                  <a:close/>
                </a:path>
              </a:pathLst>
            </a:custGeom>
            <a:solidFill>
              <a:srgbClr val="FFE6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Google Shape;435;p35">
              <a:extLst>
                <a:ext uri="{FF2B5EF4-FFF2-40B4-BE49-F238E27FC236}">
                  <a16:creationId xmlns:a16="http://schemas.microsoft.com/office/drawing/2014/main" id="{DB25749C-7DA9-481F-91D5-A7353AAAA1BB}"/>
                </a:ext>
              </a:extLst>
            </p:cNvPr>
            <p:cNvSpPr/>
            <p:nvPr/>
          </p:nvSpPr>
          <p:spPr>
            <a:xfrm>
              <a:off x="4955531" y="1751225"/>
              <a:ext cx="835980" cy="1102754"/>
            </a:xfrm>
            <a:custGeom>
              <a:avLst/>
              <a:gdLst/>
              <a:ahLst/>
              <a:cxnLst/>
              <a:rect l="l" t="t" r="r" b="b"/>
              <a:pathLst>
                <a:path w="47124" h="62162" extrusionOk="0">
                  <a:moveTo>
                    <a:pt x="28942" y="0"/>
                  </a:moveTo>
                  <a:cubicBezTo>
                    <a:pt x="25278" y="0"/>
                    <a:pt x="21471" y="1262"/>
                    <a:pt x="19505" y="3591"/>
                  </a:cubicBezTo>
                  <a:cubicBezTo>
                    <a:pt x="15142" y="8761"/>
                    <a:pt x="14304" y="24800"/>
                    <a:pt x="12709" y="28410"/>
                  </a:cubicBezTo>
                  <a:cubicBezTo>
                    <a:pt x="11113" y="32019"/>
                    <a:pt x="1504" y="36014"/>
                    <a:pt x="668" y="46183"/>
                  </a:cubicBezTo>
                  <a:cubicBezTo>
                    <a:pt x="1" y="54296"/>
                    <a:pt x="8445" y="62161"/>
                    <a:pt x="18462" y="62161"/>
                  </a:cubicBezTo>
                  <a:cubicBezTo>
                    <a:pt x="23118" y="62161"/>
                    <a:pt x="28114" y="60462"/>
                    <a:pt x="32693" y="56299"/>
                  </a:cubicBezTo>
                  <a:cubicBezTo>
                    <a:pt x="47123" y="43178"/>
                    <a:pt x="40401" y="6743"/>
                    <a:pt x="36613" y="2694"/>
                  </a:cubicBezTo>
                  <a:cubicBezTo>
                    <a:pt x="34899" y="862"/>
                    <a:pt x="31969" y="0"/>
                    <a:pt x="28942" y="0"/>
                  </a:cubicBezTo>
                  <a:close/>
                </a:path>
              </a:pathLst>
            </a:custGeom>
            <a:solidFill>
              <a:srgbClr val="F8C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Google Shape;436;p35">
              <a:extLst>
                <a:ext uri="{FF2B5EF4-FFF2-40B4-BE49-F238E27FC236}">
                  <a16:creationId xmlns:a16="http://schemas.microsoft.com/office/drawing/2014/main" id="{340DD81E-E54D-4692-AE26-FAD05EA9E191}"/>
                </a:ext>
              </a:extLst>
            </p:cNvPr>
            <p:cNvSpPr/>
            <p:nvPr/>
          </p:nvSpPr>
          <p:spPr>
            <a:xfrm>
              <a:off x="5468483" y="2213298"/>
              <a:ext cx="409617" cy="909459"/>
            </a:xfrm>
            <a:custGeom>
              <a:avLst/>
              <a:gdLst/>
              <a:ahLst/>
              <a:cxnLst/>
              <a:rect l="l" t="t" r="r" b="b"/>
              <a:pathLst>
                <a:path w="23090" h="51266" extrusionOk="0">
                  <a:moveTo>
                    <a:pt x="5554" y="0"/>
                  </a:moveTo>
                  <a:cubicBezTo>
                    <a:pt x="3937" y="0"/>
                    <a:pt x="2414" y="980"/>
                    <a:pt x="1689" y="3514"/>
                  </a:cubicBezTo>
                  <a:cubicBezTo>
                    <a:pt x="0" y="9428"/>
                    <a:pt x="7394" y="27249"/>
                    <a:pt x="7987" y="28709"/>
                  </a:cubicBezTo>
                  <a:cubicBezTo>
                    <a:pt x="8580" y="30169"/>
                    <a:pt x="14685" y="47411"/>
                    <a:pt x="16532" y="49900"/>
                  </a:cubicBezTo>
                  <a:cubicBezTo>
                    <a:pt x="17247" y="50864"/>
                    <a:pt x="18151" y="51265"/>
                    <a:pt x="19046" y="51265"/>
                  </a:cubicBezTo>
                  <a:cubicBezTo>
                    <a:pt x="20764" y="51265"/>
                    <a:pt x="22448" y="49786"/>
                    <a:pt x="22703" y="47960"/>
                  </a:cubicBezTo>
                  <a:cubicBezTo>
                    <a:pt x="23090" y="45183"/>
                    <a:pt x="17082" y="27360"/>
                    <a:pt x="16553" y="24883"/>
                  </a:cubicBezTo>
                  <a:cubicBezTo>
                    <a:pt x="16026" y="22406"/>
                    <a:pt x="13770" y="6973"/>
                    <a:pt x="9914" y="2280"/>
                  </a:cubicBezTo>
                  <a:cubicBezTo>
                    <a:pt x="8814" y="941"/>
                    <a:pt x="7139" y="0"/>
                    <a:pt x="5554" y="0"/>
                  </a:cubicBezTo>
                  <a:close/>
                </a:path>
              </a:pathLst>
            </a:custGeom>
            <a:solidFill>
              <a:srgbClr val="FA97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Google Shape;437;p35">
              <a:extLst>
                <a:ext uri="{FF2B5EF4-FFF2-40B4-BE49-F238E27FC236}">
                  <a16:creationId xmlns:a16="http://schemas.microsoft.com/office/drawing/2014/main" id="{DE5D0ABF-FB37-443B-9087-C5B3DBB49D82}"/>
                </a:ext>
              </a:extLst>
            </p:cNvPr>
            <p:cNvSpPr/>
            <p:nvPr/>
          </p:nvSpPr>
          <p:spPr>
            <a:xfrm>
              <a:off x="5465183" y="2202530"/>
              <a:ext cx="303904" cy="475805"/>
            </a:xfrm>
            <a:custGeom>
              <a:avLst/>
              <a:gdLst/>
              <a:ahLst/>
              <a:cxnLst/>
              <a:rect l="l" t="t" r="r" b="b"/>
              <a:pathLst>
                <a:path w="17131" h="26821" extrusionOk="0">
                  <a:moveTo>
                    <a:pt x="5767" y="1"/>
                  </a:moveTo>
                  <a:cubicBezTo>
                    <a:pt x="3615" y="1"/>
                    <a:pt x="1625" y="1337"/>
                    <a:pt x="997" y="4618"/>
                  </a:cubicBezTo>
                  <a:cubicBezTo>
                    <a:pt x="0" y="9830"/>
                    <a:pt x="4653" y="21370"/>
                    <a:pt x="6437" y="26386"/>
                  </a:cubicBezTo>
                  <a:cubicBezTo>
                    <a:pt x="6545" y="26692"/>
                    <a:pt x="7009" y="26820"/>
                    <a:pt x="7685" y="26820"/>
                  </a:cubicBezTo>
                  <a:cubicBezTo>
                    <a:pt x="10456" y="26820"/>
                    <a:pt x="16799" y="24666"/>
                    <a:pt x="16947" y="23703"/>
                  </a:cubicBezTo>
                  <a:cubicBezTo>
                    <a:pt x="17130" y="22504"/>
                    <a:pt x="13905" y="6555"/>
                    <a:pt x="11138" y="2868"/>
                  </a:cubicBezTo>
                  <a:cubicBezTo>
                    <a:pt x="9819" y="1109"/>
                    <a:pt x="7726" y="1"/>
                    <a:pt x="5767" y="1"/>
                  </a:cubicBezTo>
                  <a:close/>
                </a:path>
              </a:pathLst>
            </a:custGeom>
            <a:solidFill>
              <a:srgbClr val="5FA4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Google Shape;438;p35">
              <a:extLst>
                <a:ext uri="{FF2B5EF4-FFF2-40B4-BE49-F238E27FC236}">
                  <a16:creationId xmlns:a16="http://schemas.microsoft.com/office/drawing/2014/main" id="{33D7546C-CE49-4B92-94F7-8D9B733F5AF6}"/>
                </a:ext>
              </a:extLst>
            </p:cNvPr>
            <p:cNvSpPr/>
            <p:nvPr/>
          </p:nvSpPr>
          <p:spPr>
            <a:xfrm>
              <a:off x="5534848" y="2557313"/>
              <a:ext cx="264220" cy="165940"/>
            </a:xfrm>
            <a:custGeom>
              <a:avLst/>
              <a:gdLst/>
              <a:ahLst/>
              <a:cxnLst/>
              <a:rect l="l" t="t" r="r" b="b"/>
              <a:pathLst>
                <a:path w="14894" h="9354" extrusionOk="0">
                  <a:moveTo>
                    <a:pt x="12886" y="0"/>
                  </a:moveTo>
                  <a:cubicBezTo>
                    <a:pt x="12878" y="0"/>
                    <a:pt x="12871" y="2"/>
                    <a:pt x="12864" y="6"/>
                  </a:cubicBezTo>
                  <a:cubicBezTo>
                    <a:pt x="11906" y="579"/>
                    <a:pt x="5506" y="2893"/>
                    <a:pt x="1420" y="2893"/>
                  </a:cubicBezTo>
                  <a:cubicBezTo>
                    <a:pt x="1239" y="2893"/>
                    <a:pt x="1062" y="2889"/>
                    <a:pt x="891" y="2879"/>
                  </a:cubicBezTo>
                  <a:cubicBezTo>
                    <a:pt x="887" y="2879"/>
                    <a:pt x="883" y="2879"/>
                    <a:pt x="879" y="2879"/>
                  </a:cubicBezTo>
                  <a:cubicBezTo>
                    <a:pt x="1" y="2879"/>
                    <a:pt x="1562" y="8425"/>
                    <a:pt x="2058" y="8871"/>
                  </a:cubicBezTo>
                  <a:cubicBezTo>
                    <a:pt x="2258" y="9050"/>
                    <a:pt x="3429" y="9354"/>
                    <a:pt x="5086" y="9354"/>
                  </a:cubicBezTo>
                  <a:cubicBezTo>
                    <a:pt x="7580" y="9354"/>
                    <a:pt x="11173" y="8665"/>
                    <a:pt x="14200" y="5826"/>
                  </a:cubicBezTo>
                  <a:cubicBezTo>
                    <a:pt x="14893" y="5175"/>
                    <a:pt x="13281" y="0"/>
                    <a:pt x="12886" y="0"/>
                  </a:cubicBezTo>
                  <a:close/>
                </a:path>
              </a:pathLst>
            </a:custGeom>
            <a:solidFill>
              <a:srgbClr val="5FA4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Google Shape;439;p35">
              <a:extLst>
                <a:ext uri="{FF2B5EF4-FFF2-40B4-BE49-F238E27FC236}">
                  <a16:creationId xmlns:a16="http://schemas.microsoft.com/office/drawing/2014/main" id="{31EA8A76-383E-4D62-BF4E-5E4E13CAE62A}"/>
                </a:ext>
              </a:extLst>
            </p:cNvPr>
            <p:cNvSpPr/>
            <p:nvPr/>
          </p:nvSpPr>
          <p:spPr>
            <a:xfrm>
              <a:off x="5727753" y="3009612"/>
              <a:ext cx="153362" cy="213909"/>
            </a:xfrm>
            <a:custGeom>
              <a:avLst/>
              <a:gdLst/>
              <a:ahLst/>
              <a:cxnLst/>
              <a:rect l="l" t="t" r="r" b="b"/>
              <a:pathLst>
                <a:path w="8645" h="12058" extrusionOk="0">
                  <a:moveTo>
                    <a:pt x="7723" y="1"/>
                  </a:moveTo>
                  <a:lnTo>
                    <a:pt x="789" y="2915"/>
                  </a:lnTo>
                  <a:cubicBezTo>
                    <a:pt x="1254" y="3483"/>
                    <a:pt x="221" y="5746"/>
                    <a:pt x="1734" y="7184"/>
                  </a:cubicBezTo>
                  <a:cubicBezTo>
                    <a:pt x="3636" y="8999"/>
                    <a:pt x="0" y="10704"/>
                    <a:pt x="51" y="11374"/>
                  </a:cubicBezTo>
                  <a:cubicBezTo>
                    <a:pt x="67" y="11544"/>
                    <a:pt x="325" y="11698"/>
                    <a:pt x="716" y="11816"/>
                  </a:cubicBezTo>
                  <a:cubicBezTo>
                    <a:pt x="745" y="11824"/>
                    <a:pt x="783" y="11832"/>
                    <a:pt x="819" y="11838"/>
                  </a:cubicBezTo>
                  <a:cubicBezTo>
                    <a:pt x="1099" y="11919"/>
                    <a:pt x="1432" y="11978"/>
                    <a:pt x="1801" y="12015"/>
                  </a:cubicBezTo>
                  <a:cubicBezTo>
                    <a:pt x="1829" y="12015"/>
                    <a:pt x="1860" y="12023"/>
                    <a:pt x="1896" y="12023"/>
                  </a:cubicBezTo>
                  <a:lnTo>
                    <a:pt x="1904" y="12023"/>
                  </a:lnTo>
                  <a:cubicBezTo>
                    <a:pt x="2171" y="12046"/>
                    <a:pt x="2439" y="12057"/>
                    <a:pt x="2708" y="12057"/>
                  </a:cubicBezTo>
                  <a:cubicBezTo>
                    <a:pt x="2818" y="12057"/>
                    <a:pt x="2929" y="12055"/>
                    <a:pt x="3040" y="12051"/>
                  </a:cubicBezTo>
                  <a:cubicBezTo>
                    <a:pt x="3104" y="12050"/>
                    <a:pt x="3168" y="12045"/>
                    <a:pt x="3232" y="12037"/>
                  </a:cubicBezTo>
                  <a:cubicBezTo>
                    <a:pt x="3977" y="11992"/>
                    <a:pt x="4662" y="11837"/>
                    <a:pt x="5053" y="11542"/>
                  </a:cubicBezTo>
                  <a:cubicBezTo>
                    <a:pt x="6544" y="10400"/>
                    <a:pt x="7598" y="8143"/>
                    <a:pt x="8122" y="6040"/>
                  </a:cubicBezTo>
                  <a:cubicBezTo>
                    <a:pt x="8645" y="3946"/>
                    <a:pt x="7723" y="1"/>
                    <a:pt x="7723" y="1"/>
                  </a:cubicBezTo>
                  <a:close/>
                </a:path>
              </a:pathLst>
            </a:custGeom>
            <a:solidFill>
              <a:srgbClr val="FA97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Google Shape;440;p35">
              <a:extLst>
                <a:ext uri="{FF2B5EF4-FFF2-40B4-BE49-F238E27FC236}">
                  <a16:creationId xmlns:a16="http://schemas.microsoft.com/office/drawing/2014/main" id="{2F5637FC-27C1-4056-A120-FBCD2F3D0AE0}"/>
                </a:ext>
              </a:extLst>
            </p:cNvPr>
            <p:cNvSpPr/>
            <p:nvPr/>
          </p:nvSpPr>
          <p:spPr>
            <a:xfrm>
              <a:off x="5740437" y="3172181"/>
              <a:ext cx="46355" cy="47454"/>
            </a:xfrm>
            <a:custGeom>
              <a:avLst/>
              <a:gdLst/>
              <a:ahLst/>
              <a:cxnLst/>
              <a:rect l="l" t="t" r="r" b="b"/>
              <a:pathLst>
                <a:path w="2613" h="2675" extrusionOk="0">
                  <a:moveTo>
                    <a:pt x="2533" y="0"/>
                  </a:moveTo>
                  <a:cubicBezTo>
                    <a:pt x="2519" y="0"/>
                    <a:pt x="2505" y="6"/>
                    <a:pt x="2493" y="19"/>
                  </a:cubicBezTo>
                  <a:cubicBezTo>
                    <a:pt x="1676" y="926"/>
                    <a:pt x="893" y="1818"/>
                    <a:pt x="1" y="2652"/>
                  </a:cubicBezTo>
                  <a:cubicBezTo>
                    <a:pt x="31" y="2660"/>
                    <a:pt x="68" y="2666"/>
                    <a:pt x="104" y="2674"/>
                  </a:cubicBezTo>
                  <a:cubicBezTo>
                    <a:pt x="1093" y="2032"/>
                    <a:pt x="2022" y="1125"/>
                    <a:pt x="2590" y="93"/>
                  </a:cubicBezTo>
                  <a:cubicBezTo>
                    <a:pt x="2613" y="49"/>
                    <a:pt x="2573" y="0"/>
                    <a:pt x="2533" y="0"/>
                  </a:cubicBezTo>
                  <a:close/>
                </a:path>
              </a:pathLst>
            </a:custGeom>
            <a:solidFill>
              <a:srgbClr val="EFC1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Google Shape;441;p35">
              <a:extLst>
                <a:ext uri="{FF2B5EF4-FFF2-40B4-BE49-F238E27FC236}">
                  <a16:creationId xmlns:a16="http://schemas.microsoft.com/office/drawing/2014/main" id="{B7F3982B-D86E-43E1-B50A-1F219A8985D9}"/>
                </a:ext>
              </a:extLst>
            </p:cNvPr>
            <p:cNvSpPr/>
            <p:nvPr/>
          </p:nvSpPr>
          <p:spPr>
            <a:xfrm>
              <a:off x="5759685" y="3174665"/>
              <a:ext cx="47384" cy="48235"/>
            </a:xfrm>
            <a:custGeom>
              <a:avLst/>
              <a:gdLst/>
              <a:ahLst/>
              <a:cxnLst/>
              <a:rect l="l" t="t" r="r" b="b"/>
              <a:pathLst>
                <a:path w="2671" h="2719" extrusionOk="0">
                  <a:moveTo>
                    <a:pt x="2591" y="0"/>
                  </a:moveTo>
                  <a:cubicBezTo>
                    <a:pt x="2577" y="0"/>
                    <a:pt x="2563" y="6"/>
                    <a:pt x="2552" y="19"/>
                  </a:cubicBezTo>
                  <a:cubicBezTo>
                    <a:pt x="1712" y="948"/>
                    <a:pt x="915" y="1863"/>
                    <a:pt x="1" y="2711"/>
                  </a:cubicBezTo>
                  <a:cubicBezTo>
                    <a:pt x="31" y="2711"/>
                    <a:pt x="60" y="2719"/>
                    <a:pt x="96" y="2719"/>
                  </a:cubicBezTo>
                  <a:lnTo>
                    <a:pt x="104" y="2719"/>
                  </a:lnTo>
                  <a:cubicBezTo>
                    <a:pt x="1114" y="2070"/>
                    <a:pt x="2065" y="1139"/>
                    <a:pt x="2649" y="93"/>
                  </a:cubicBezTo>
                  <a:cubicBezTo>
                    <a:pt x="2670" y="49"/>
                    <a:pt x="2631" y="0"/>
                    <a:pt x="2591" y="0"/>
                  </a:cubicBez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Google Shape;442;p35">
              <a:extLst>
                <a:ext uri="{FF2B5EF4-FFF2-40B4-BE49-F238E27FC236}">
                  <a16:creationId xmlns:a16="http://schemas.microsoft.com/office/drawing/2014/main" id="{CDC69300-9351-4F75-9611-9D5DAB9205D1}"/>
                </a:ext>
              </a:extLst>
            </p:cNvPr>
            <p:cNvSpPr/>
            <p:nvPr/>
          </p:nvSpPr>
          <p:spPr>
            <a:xfrm>
              <a:off x="5781665" y="3177095"/>
              <a:ext cx="45681" cy="46319"/>
            </a:xfrm>
            <a:custGeom>
              <a:avLst/>
              <a:gdLst/>
              <a:ahLst/>
              <a:cxnLst/>
              <a:rect l="l" t="t" r="r" b="b"/>
              <a:pathLst>
                <a:path w="2575" h="2611" extrusionOk="0">
                  <a:moveTo>
                    <a:pt x="2496" y="1"/>
                  </a:moveTo>
                  <a:cubicBezTo>
                    <a:pt x="2482" y="1"/>
                    <a:pt x="2468" y="7"/>
                    <a:pt x="2457" y="22"/>
                  </a:cubicBezTo>
                  <a:cubicBezTo>
                    <a:pt x="1653" y="915"/>
                    <a:pt x="879" y="1785"/>
                    <a:pt x="1" y="2610"/>
                  </a:cubicBezTo>
                  <a:cubicBezTo>
                    <a:pt x="65" y="2609"/>
                    <a:pt x="129" y="2604"/>
                    <a:pt x="193" y="2596"/>
                  </a:cubicBezTo>
                  <a:cubicBezTo>
                    <a:pt x="1136" y="1955"/>
                    <a:pt x="2006" y="1077"/>
                    <a:pt x="2553" y="96"/>
                  </a:cubicBezTo>
                  <a:cubicBezTo>
                    <a:pt x="2575" y="52"/>
                    <a:pt x="2536" y="1"/>
                    <a:pt x="2496" y="1"/>
                  </a:cubicBez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Google Shape;443;p35">
              <a:extLst>
                <a:ext uri="{FF2B5EF4-FFF2-40B4-BE49-F238E27FC236}">
                  <a16:creationId xmlns:a16="http://schemas.microsoft.com/office/drawing/2014/main" id="{148D8625-C860-457F-87F7-CEE6179A6A9D}"/>
                </a:ext>
              </a:extLst>
            </p:cNvPr>
            <p:cNvSpPr/>
            <p:nvPr/>
          </p:nvSpPr>
          <p:spPr>
            <a:xfrm>
              <a:off x="5714572" y="3061270"/>
              <a:ext cx="56431" cy="113412"/>
            </a:xfrm>
            <a:custGeom>
              <a:avLst/>
              <a:gdLst/>
              <a:ahLst/>
              <a:cxnLst/>
              <a:rect l="l" t="t" r="r" b="b"/>
              <a:pathLst>
                <a:path w="3181" h="6393" extrusionOk="0">
                  <a:moveTo>
                    <a:pt x="1817" y="0"/>
                  </a:moveTo>
                  <a:cubicBezTo>
                    <a:pt x="1817" y="0"/>
                    <a:pt x="0" y="5546"/>
                    <a:pt x="747" y="6266"/>
                  </a:cubicBezTo>
                  <a:cubicBezTo>
                    <a:pt x="838" y="6354"/>
                    <a:pt x="929" y="6392"/>
                    <a:pt x="1019" y="6392"/>
                  </a:cubicBezTo>
                  <a:cubicBezTo>
                    <a:pt x="1638" y="6392"/>
                    <a:pt x="2224" y="4587"/>
                    <a:pt x="2668" y="4587"/>
                  </a:cubicBezTo>
                  <a:cubicBezTo>
                    <a:pt x="2688" y="4587"/>
                    <a:pt x="2708" y="4591"/>
                    <a:pt x="2728" y="4599"/>
                  </a:cubicBezTo>
                  <a:cubicBezTo>
                    <a:pt x="2739" y="4604"/>
                    <a:pt x="2749" y="4606"/>
                    <a:pt x="2758" y="4606"/>
                  </a:cubicBezTo>
                  <a:cubicBezTo>
                    <a:pt x="3180" y="4606"/>
                    <a:pt x="1817" y="0"/>
                    <a:pt x="1817" y="0"/>
                  </a:cubicBezTo>
                  <a:close/>
                </a:path>
              </a:pathLst>
            </a:custGeom>
            <a:solidFill>
              <a:srgbClr val="FFE6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Google Shape;444;p35">
              <a:extLst>
                <a:ext uri="{FF2B5EF4-FFF2-40B4-BE49-F238E27FC236}">
                  <a16:creationId xmlns:a16="http://schemas.microsoft.com/office/drawing/2014/main" id="{633A6BB8-9456-49C6-8D50-0EC5D608D132}"/>
                </a:ext>
              </a:extLst>
            </p:cNvPr>
            <p:cNvSpPr/>
            <p:nvPr/>
          </p:nvSpPr>
          <p:spPr>
            <a:xfrm>
              <a:off x="5120105" y="2971896"/>
              <a:ext cx="869970" cy="1733553"/>
            </a:xfrm>
            <a:custGeom>
              <a:avLst/>
              <a:gdLst/>
              <a:ahLst/>
              <a:cxnLst/>
              <a:rect l="l" t="t" r="r" b="b"/>
              <a:pathLst>
                <a:path w="49040" h="97720" extrusionOk="0">
                  <a:moveTo>
                    <a:pt x="11327" y="0"/>
                  </a:moveTo>
                  <a:cubicBezTo>
                    <a:pt x="7621" y="0"/>
                    <a:pt x="4155" y="2416"/>
                    <a:pt x="3318" y="6761"/>
                  </a:cubicBezTo>
                  <a:cubicBezTo>
                    <a:pt x="0" y="24027"/>
                    <a:pt x="25062" y="47799"/>
                    <a:pt x="25909" y="50278"/>
                  </a:cubicBezTo>
                  <a:cubicBezTo>
                    <a:pt x="26765" y="52755"/>
                    <a:pt x="20872" y="67964"/>
                    <a:pt x="32592" y="91624"/>
                  </a:cubicBezTo>
                  <a:cubicBezTo>
                    <a:pt x="32754" y="91941"/>
                    <a:pt x="32754" y="92413"/>
                    <a:pt x="32695" y="92929"/>
                  </a:cubicBezTo>
                  <a:cubicBezTo>
                    <a:pt x="32577" y="94072"/>
                    <a:pt x="32186" y="95451"/>
                    <a:pt x="32650" y="95997"/>
                  </a:cubicBezTo>
                  <a:cubicBezTo>
                    <a:pt x="33172" y="96608"/>
                    <a:pt x="42149" y="97720"/>
                    <a:pt x="46504" y="97720"/>
                  </a:cubicBezTo>
                  <a:cubicBezTo>
                    <a:pt x="47822" y="97720"/>
                    <a:pt x="48717" y="97618"/>
                    <a:pt x="48825" y="97369"/>
                  </a:cubicBezTo>
                  <a:cubicBezTo>
                    <a:pt x="49040" y="96875"/>
                    <a:pt x="47623" y="95909"/>
                    <a:pt x="46008" y="94950"/>
                  </a:cubicBezTo>
                  <a:cubicBezTo>
                    <a:pt x="44112" y="93822"/>
                    <a:pt x="41922" y="92693"/>
                    <a:pt x="41752" y="92325"/>
                  </a:cubicBezTo>
                  <a:cubicBezTo>
                    <a:pt x="41442" y="91654"/>
                    <a:pt x="39531" y="46804"/>
                    <a:pt x="38485" y="43941"/>
                  </a:cubicBezTo>
                  <a:cubicBezTo>
                    <a:pt x="37430" y="41072"/>
                    <a:pt x="26029" y="16888"/>
                    <a:pt x="19781" y="5441"/>
                  </a:cubicBezTo>
                  <a:cubicBezTo>
                    <a:pt x="17747" y="1717"/>
                    <a:pt x="14452" y="0"/>
                    <a:pt x="11327" y="0"/>
                  </a:cubicBezTo>
                  <a:close/>
                </a:path>
              </a:pathLst>
            </a:custGeom>
            <a:solidFill>
              <a:srgbClr val="FA97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Google Shape;445;p35">
              <a:extLst>
                <a:ext uri="{FF2B5EF4-FFF2-40B4-BE49-F238E27FC236}">
                  <a16:creationId xmlns:a16="http://schemas.microsoft.com/office/drawing/2014/main" id="{8B2122E4-C748-486D-B9EC-866528DDCBFC}"/>
                </a:ext>
              </a:extLst>
            </p:cNvPr>
            <p:cNvSpPr/>
            <p:nvPr/>
          </p:nvSpPr>
          <p:spPr>
            <a:xfrm>
              <a:off x="5691067" y="4620439"/>
              <a:ext cx="299008" cy="85010"/>
            </a:xfrm>
            <a:custGeom>
              <a:avLst/>
              <a:gdLst/>
              <a:ahLst/>
              <a:cxnLst/>
              <a:rect l="l" t="t" r="r" b="b"/>
              <a:pathLst>
                <a:path w="16855" h="4792" extrusionOk="0">
                  <a:moveTo>
                    <a:pt x="510" y="1"/>
                  </a:moveTo>
                  <a:cubicBezTo>
                    <a:pt x="392" y="1144"/>
                    <a:pt x="1" y="2523"/>
                    <a:pt x="465" y="3069"/>
                  </a:cubicBezTo>
                  <a:cubicBezTo>
                    <a:pt x="987" y="3680"/>
                    <a:pt x="9964" y="4792"/>
                    <a:pt x="14319" y="4792"/>
                  </a:cubicBezTo>
                  <a:cubicBezTo>
                    <a:pt x="15637" y="4792"/>
                    <a:pt x="16532" y="4690"/>
                    <a:pt x="16640" y="4441"/>
                  </a:cubicBezTo>
                  <a:cubicBezTo>
                    <a:pt x="16855" y="3947"/>
                    <a:pt x="15438" y="2981"/>
                    <a:pt x="13823" y="2022"/>
                  </a:cubicBezTo>
                  <a:lnTo>
                    <a:pt x="13823" y="2022"/>
                  </a:lnTo>
                  <a:cubicBezTo>
                    <a:pt x="13860" y="2234"/>
                    <a:pt x="13860" y="2451"/>
                    <a:pt x="13823" y="2663"/>
                  </a:cubicBezTo>
                  <a:cubicBezTo>
                    <a:pt x="13771" y="2946"/>
                    <a:pt x="13287" y="3067"/>
                    <a:pt x="12528" y="3067"/>
                  </a:cubicBezTo>
                  <a:cubicBezTo>
                    <a:pt x="9623" y="3067"/>
                    <a:pt x="2691" y="1293"/>
                    <a:pt x="510" y="1"/>
                  </a:cubicBezTo>
                  <a:close/>
                </a:path>
              </a:pathLst>
            </a:custGeom>
            <a:solidFill>
              <a:srgbClr val="5FA4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Google Shape;446;p35">
              <a:extLst>
                <a:ext uri="{FF2B5EF4-FFF2-40B4-BE49-F238E27FC236}">
                  <a16:creationId xmlns:a16="http://schemas.microsoft.com/office/drawing/2014/main" id="{24E9A335-C3B6-49CD-889C-A5617673520D}"/>
                </a:ext>
              </a:extLst>
            </p:cNvPr>
            <p:cNvSpPr/>
            <p:nvPr/>
          </p:nvSpPr>
          <p:spPr>
            <a:xfrm>
              <a:off x="5151966" y="2989938"/>
              <a:ext cx="580950" cy="1734582"/>
            </a:xfrm>
            <a:custGeom>
              <a:avLst/>
              <a:gdLst/>
              <a:ahLst/>
              <a:cxnLst/>
              <a:rect l="l" t="t" r="r" b="b"/>
              <a:pathLst>
                <a:path w="32748" h="97778" extrusionOk="0">
                  <a:moveTo>
                    <a:pt x="21207" y="0"/>
                  </a:moveTo>
                  <a:cubicBezTo>
                    <a:pt x="18391" y="0"/>
                    <a:pt x="15616" y="1460"/>
                    <a:pt x="14007" y="4488"/>
                  </a:cubicBezTo>
                  <a:cubicBezTo>
                    <a:pt x="5768" y="20020"/>
                    <a:pt x="10349" y="42281"/>
                    <a:pt x="10437" y="44899"/>
                  </a:cubicBezTo>
                  <a:cubicBezTo>
                    <a:pt x="10518" y="47517"/>
                    <a:pt x="1" y="64509"/>
                    <a:pt x="5452" y="90345"/>
                  </a:cubicBezTo>
                  <a:cubicBezTo>
                    <a:pt x="5584" y="90988"/>
                    <a:pt x="5525" y="91681"/>
                    <a:pt x="5415" y="92352"/>
                  </a:cubicBezTo>
                  <a:cubicBezTo>
                    <a:pt x="5194" y="93628"/>
                    <a:pt x="4758" y="94823"/>
                    <a:pt x="5024" y="95450"/>
                  </a:cubicBezTo>
                  <a:cubicBezTo>
                    <a:pt x="5366" y="96244"/>
                    <a:pt x="15345" y="97778"/>
                    <a:pt x="19192" y="97778"/>
                  </a:cubicBezTo>
                  <a:cubicBezTo>
                    <a:pt x="19989" y="97778"/>
                    <a:pt x="20522" y="97712"/>
                    <a:pt x="20653" y="97560"/>
                  </a:cubicBezTo>
                  <a:cubicBezTo>
                    <a:pt x="21006" y="97139"/>
                    <a:pt x="19546" y="95936"/>
                    <a:pt x="17901" y="94794"/>
                  </a:cubicBezTo>
                  <a:cubicBezTo>
                    <a:pt x="16086" y="93539"/>
                    <a:pt x="14066" y="92345"/>
                    <a:pt x="14066" y="92345"/>
                  </a:cubicBezTo>
                  <a:cubicBezTo>
                    <a:pt x="13963" y="91608"/>
                    <a:pt x="24244" y="51388"/>
                    <a:pt x="24074" y="48342"/>
                  </a:cubicBezTo>
                  <a:cubicBezTo>
                    <a:pt x="23912" y="45296"/>
                    <a:pt x="32748" y="20824"/>
                    <a:pt x="30130" y="8051"/>
                  </a:cubicBezTo>
                  <a:cubicBezTo>
                    <a:pt x="29052" y="2778"/>
                    <a:pt x="25091" y="0"/>
                    <a:pt x="21207" y="0"/>
                  </a:cubicBezTo>
                  <a:close/>
                </a:path>
              </a:pathLst>
            </a:custGeom>
            <a:solidFill>
              <a:srgbClr val="FA97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Google Shape;447;p35">
              <a:extLst>
                <a:ext uri="{FF2B5EF4-FFF2-40B4-BE49-F238E27FC236}">
                  <a16:creationId xmlns:a16="http://schemas.microsoft.com/office/drawing/2014/main" id="{77A6E4CA-0E17-48AF-B48A-13F2A9142F65}"/>
                </a:ext>
              </a:extLst>
            </p:cNvPr>
            <p:cNvSpPr/>
            <p:nvPr/>
          </p:nvSpPr>
          <p:spPr>
            <a:xfrm>
              <a:off x="5236373" y="4628262"/>
              <a:ext cx="288240" cy="96257"/>
            </a:xfrm>
            <a:custGeom>
              <a:avLst/>
              <a:gdLst/>
              <a:ahLst/>
              <a:cxnLst/>
              <a:rect l="l" t="t" r="r" b="b"/>
              <a:pathLst>
                <a:path w="16248" h="5426" extrusionOk="0">
                  <a:moveTo>
                    <a:pt x="657" y="0"/>
                  </a:moveTo>
                  <a:cubicBezTo>
                    <a:pt x="436" y="1276"/>
                    <a:pt x="0" y="2471"/>
                    <a:pt x="266" y="3098"/>
                  </a:cubicBezTo>
                  <a:cubicBezTo>
                    <a:pt x="608" y="3892"/>
                    <a:pt x="10587" y="5426"/>
                    <a:pt x="14434" y="5426"/>
                  </a:cubicBezTo>
                  <a:cubicBezTo>
                    <a:pt x="15231" y="5426"/>
                    <a:pt x="15764" y="5360"/>
                    <a:pt x="15895" y="5208"/>
                  </a:cubicBezTo>
                  <a:cubicBezTo>
                    <a:pt x="16248" y="4787"/>
                    <a:pt x="14788" y="3584"/>
                    <a:pt x="13143" y="2441"/>
                  </a:cubicBezTo>
                  <a:lnTo>
                    <a:pt x="13143" y="2441"/>
                  </a:lnTo>
                  <a:cubicBezTo>
                    <a:pt x="13224" y="2678"/>
                    <a:pt x="13254" y="2913"/>
                    <a:pt x="13210" y="3128"/>
                  </a:cubicBezTo>
                  <a:cubicBezTo>
                    <a:pt x="13148" y="3413"/>
                    <a:pt x="12774" y="3535"/>
                    <a:pt x="12188" y="3535"/>
                  </a:cubicBezTo>
                  <a:cubicBezTo>
                    <a:pt x="9496" y="3535"/>
                    <a:pt x="2341" y="964"/>
                    <a:pt x="657" y="0"/>
                  </a:cubicBezTo>
                  <a:close/>
                </a:path>
              </a:pathLst>
            </a:custGeom>
            <a:solidFill>
              <a:srgbClr val="5FA4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Google Shape;448;p35">
              <a:extLst>
                <a:ext uri="{FF2B5EF4-FFF2-40B4-BE49-F238E27FC236}">
                  <a16:creationId xmlns:a16="http://schemas.microsoft.com/office/drawing/2014/main" id="{9D5309F9-1361-40C3-B2ED-ACC9CF8442F6}"/>
                </a:ext>
              </a:extLst>
            </p:cNvPr>
            <p:cNvSpPr/>
            <p:nvPr/>
          </p:nvSpPr>
          <p:spPr>
            <a:xfrm>
              <a:off x="5141251" y="2869980"/>
              <a:ext cx="708908" cy="1247530"/>
            </a:xfrm>
            <a:custGeom>
              <a:avLst/>
              <a:gdLst/>
              <a:ahLst/>
              <a:cxnLst/>
              <a:rect l="l" t="t" r="r" b="b"/>
              <a:pathLst>
                <a:path w="39961" h="70323" extrusionOk="0">
                  <a:moveTo>
                    <a:pt x="31080" y="0"/>
                  </a:moveTo>
                  <a:lnTo>
                    <a:pt x="7647" y="212"/>
                  </a:lnTo>
                  <a:cubicBezTo>
                    <a:pt x="7647" y="212"/>
                    <a:pt x="0" y="7893"/>
                    <a:pt x="0" y="23309"/>
                  </a:cubicBezTo>
                  <a:cubicBezTo>
                    <a:pt x="0" y="35294"/>
                    <a:pt x="5753" y="47848"/>
                    <a:pt x="6859" y="53194"/>
                  </a:cubicBezTo>
                  <a:cubicBezTo>
                    <a:pt x="7966" y="58542"/>
                    <a:pt x="4835" y="67209"/>
                    <a:pt x="4835" y="67209"/>
                  </a:cubicBezTo>
                  <a:cubicBezTo>
                    <a:pt x="4835" y="67209"/>
                    <a:pt x="12864" y="70323"/>
                    <a:pt x="23243" y="70323"/>
                  </a:cubicBezTo>
                  <a:cubicBezTo>
                    <a:pt x="28433" y="70323"/>
                    <a:pt x="34210" y="69544"/>
                    <a:pt x="39865" y="67209"/>
                  </a:cubicBezTo>
                  <a:cubicBezTo>
                    <a:pt x="39865" y="67209"/>
                    <a:pt x="39961" y="57942"/>
                    <a:pt x="39127" y="45266"/>
                  </a:cubicBezTo>
                  <a:cubicBezTo>
                    <a:pt x="38224" y="31531"/>
                    <a:pt x="36734" y="16450"/>
                    <a:pt x="31080" y="0"/>
                  </a:cubicBezTo>
                  <a:close/>
                </a:path>
              </a:pathLst>
            </a:custGeom>
            <a:solidFill>
              <a:srgbClr val="F8C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Google Shape;449;p35">
              <a:extLst>
                <a:ext uri="{FF2B5EF4-FFF2-40B4-BE49-F238E27FC236}">
                  <a16:creationId xmlns:a16="http://schemas.microsoft.com/office/drawing/2014/main" id="{4777F3C9-F798-4DAC-AF65-11DA6B21F390}"/>
                </a:ext>
              </a:extLst>
            </p:cNvPr>
            <p:cNvSpPr/>
            <p:nvPr/>
          </p:nvSpPr>
          <p:spPr>
            <a:xfrm>
              <a:off x="5120176" y="2174430"/>
              <a:ext cx="652779" cy="765783"/>
            </a:xfrm>
            <a:custGeom>
              <a:avLst/>
              <a:gdLst/>
              <a:ahLst/>
              <a:cxnLst/>
              <a:rect l="l" t="t" r="r" b="b"/>
              <a:pathLst>
                <a:path w="36797" h="43167" extrusionOk="0">
                  <a:moveTo>
                    <a:pt x="18573" y="1"/>
                  </a:moveTo>
                  <a:cubicBezTo>
                    <a:pt x="16607" y="1"/>
                    <a:pt x="14631" y="483"/>
                    <a:pt x="12956" y="1663"/>
                  </a:cubicBezTo>
                  <a:cubicBezTo>
                    <a:pt x="0" y="10797"/>
                    <a:pt x="9175" y="40614"/>
                    <a:pt x="9175" y="40614"/>
                  </a:cubicBezTo>
                  <a:cubicBezTo>
                    <a:pt x="13946" y="42510"/>
                    <a:pt x="17971" y="43166"/>
                    <a:pt x="21258" y="43166"/>
                  </a:cubicBezTo>
                  <a:cubicBezTo>
                    <a:pt x="28642" y="43166"/>
                    <a:pt x="32294" y="39852"/>
                    <a:pt x="32294" y="39852"/>
                  </a:cubicBezTo>
                  <a:lnTo>
                    <a:pt x="31628" y="23340"/>
                  </a:lnTo>
                  <a:cubicBezTo>
                    <a:pt x="31628" y="23340"/>
                    <a:pt x="36797" y="20022"/>
                    <a:pt x="35364" y="14814"/>
                  </a:cubicBezTo>
                  <a:cubicBezTo>
                    <a:pt x="34828" y="12862"/>
                    <a:pt x="28980" y="4298"/>
                    <a:pt x="25765" y="2141"/>
                  </a:cubicBezTo>
                  <a:cubicBezTo>
                    <a:pt x="23912" y="896"/>
                    <a:pt x="21252" y="1"/>
                    <a:pt x="18573" y="1"/>
                  </a:cubicBezTo>
                  <a:close/>
                </a:path>
              </a:pathLst>
            </a:custGeom>
            <a:solidFill>
              <a:srgbClr val="5FA4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Google Shape;450;p35">
              <a:extLst>
                <a:ext uri="{FF2B5EF4-FFF2-40B4-BE49-F238E27FC236}">
                  <a16:creationId xmlns:a16="http://schemas.microsoft.com/office/drawing/2014/main" id="{D0B334F2-23DC-4791-A235-565839422C76}"/>
                </a:ext>
              </a:extLst>
            </p:cNvPr>
            <p:cNvSpPr/>
            <p:nvPr/>
          </p:nvSpPr>
          <p:spPr>
            <a:xfrm>
              <a:off x="5316398" y="1757079"/>
              <a:ext cx="371210" cy="551661"/>
            </a:xfrm>
            <a:custGeom>
              <a:avLst/>
              <a:gdLst/>
              <a:ahLst/>
              <a:cxnLst/>
              <a:rect l="l" t="t" r="r" b="b"/>
              <a:pathLst>
                <a:path w="20925" h="31097" extrusionOk="0">
                  <a:moveTo>
                    <a:pt x="11072" y="1"/>
                  </a:moveTo>
                  <a:cubicBezTo>
                    <a:pt x="7229" y="1"/>
                    <a:pt x="2963" y="1390"/>
                    <a:pt x="1698" y="2975"/>
                  </a:cubicBezTo>
                  <a:cubicBezTo>
                    <a:pt x="1" y="5091"/>
                    <a:pt x="1653" y="12983"/>
                    <a:pt x="2258" y="16199"/>
                  </a:cubicBezTo>
                  <a:cubicBezTo>
                    <a:pt x="2596" y="18049"/>
                    <a:pt x="3128" y="23161"/>
                    <a:pt x="3586" y="24599"/>
                  </a:cubicBezTo>
                  <a:cubicBezTo>
                    <a:pt x="3850" y="25422"/>
                    <a:pt x="9662" y="31097"/>
                    <a:pt x="11796" y="31097"/>
                  </a:cubicBezTo>
                  <a:cubicBezTo>
                    <a:pt x="11803" y="31097"/>
                    <a:pt x="11810" y="31097"/>
                    <a:pt x="11817" y="31097"/>
                  </a:cubicBezTo>
                  <a:cubicBezTo>
                    <a:pt x="15415" y="31030"/>
                    <a:pt x="11779" y="24532"/>
                    <a:pt x="11831" y="23855"/>
                  </a:cubicBezTo>
                  <a:cubicBezTo>
                    <a:pt x="11846" y="23699"/>
                    <a:pt x="11853" y="23530"/>
                    <a:pt x="11853" y="23368"/>
                  </a:cubicBezTo>
                  <a:cubicBezTo>
                    <a:pt x="11860" y="23087"/>
                    <a:pt x="11860" y="22800"/>
                    <a:pt x="11853" y="22527"/>
                  </a:cubicBezTo>
                  <a:cubicBezTo>
                    <a:pt x="11839" y="21464"/>
                    <a:pt x="11734" y="20550"/>
                    <a:pt x="11734" y="20550"/>
                  </a:cubicBezTo>
                  <a:lnTo>
                    <a:pt x="11734" y="20550"/>
                  </a:lnTo>
                  <a:cubicBezTo>
                    <a:pt x="11734" y="20550"/>
                    <a:pt x="12471" y="20683"/>
                    <a:pt x="13509" y="20683"/>
                  </a:cubicBezTo>
                  <a:cubicBezTo>
                    <a:pt x="15659" y="20683"/>
                    <a:pt x="19103" y="20112"/>
                    <a:pt x="19973" y="16605"/>
                  </a:cubicBezTo>
                  <a:cubicBezTo>
                    <a:pt x="20925" y="12806"/>
                    <a:pt x="19553" y="3770"/>
                    <a:pt x="16330" y="1359"/>
                  </a:cubicBezTo>
                  <a:cubicBezTo>
                    <a:pt x="15039" y="394"/>
                    <a:pt x="13115" y="1"/>
                    <a:pt x="11072" y="1"/>
                  </a:cubicBezTo>
                  <a:close/>
                </a:path>
              </a:pathLst>
            </a:custGeom>
            <a:solidFill>
              <a:srgbClr val="FA97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Google Shape;451;p35">
              <a:extLst>
                <a:ext uri="{FF2B5EF4-FFF2-40B4-BE49-F238E27FC236}">
                  <a16:creationId xmlns:a16="http://schemas.microsoft.com/office/drawing/2014/main" id="{94E950D2-CFE2-4A14-901B-B7B8C3980301}"/>
                </a:ext>
              </a:extLst>
            </p:cNvPr>
            <p:cNvSpPr/>
            <p:nvPr/>
          </p:nvSpPr>
          <p:spPr>
            <a:xfrm>
              <a:off x="5538627" y="2011258"/>
              <a:ext cx="45663" cy="22299"/>
            </a:xfrm>
            <a:custGeom>
              <a:avLst/>
              <a:gdLst/>
              <a:ahLst/>
              <a:cxnLst/>
              <a:rect l="l" t="t" r="r" b="b"/>
              <a:pathLst>
                <a:path w="2574" h="1257" extrusionOk="0">
                  <a:moveTo>
                    <a:pt x="109" y="1"/>
                  </a:moveTo>
                  <a:cubicBezTo>
                    <a:pt x="53" y="1"/>
                    <a:pt x="1" y="46"/>
                    <a:pt x="21" y="118"/>
                  </a:cubicBezTo>
                  <a:cubicBezTo>
                    <a:pt x="236" y="846"/>
                    <a:pt x="850" y="1256"/>
                    <a:pt x="1497" y="1256"/>
                  </a:cubicBezTo>
                  <a:cubicBezTo>
                    <a:pt x="1851" y="1256"/>
                    <a:pt x="2214" y="1134"/>
                    <a:pt x="2528" y="874"/>
                  </a:cubicBezTo>
                  <a:cubicBezTo>
                    <a:pt x="2574" y="836"/>
                    <a:pt x="2546" y="769"/>
                    <a:pt x="2498" y="769"/>
                  </a:cubicBezTo>
                  <a:cubicBezTo>
                    <a:pt x="2488" y="769"/>
                    <a:pt x="2477" y="771"/>
                    <a:pt x="2467" y="777"/>
                  </a:cubicBezTo>
                  <a:cubicBezTo>
                    <a:pt x="2203" y="931"/>
                    <a:pt x="1921" y="1003"/>
                    <a:pt x="1645" y="1003"/>
                  </a:cubicBezTo>
                  <a:cubicBezTo>
                    <a:pt x="1044" y="1003"/>
                    <a:pt x="475" y="659"/>
                    <a:pt x="202" y="62"/>
                  </a:cubicBezTo>
                  <a:cubicBezTo>
                    <a:pt x="182" y="19"/>
                    <a:pt x="145" y="1"/>
                    <a:pt x="109" y="1"/>
                  </a:cubicBez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Google Shape;452;p35">
              <a:extLst>
                <a:ext uri="{FF2B5EF4-FFF2-40B4-BE49-F238E27FC236}">
                  <a16:creationId xmlns:a16="http://schemas.microsoft.com/office/drawing/2014/main" id="{696117C5-3157-4979-AF22-8D67703EFEB4}"/>
                </a:ext>
              </a:extLst>
            </p:cNvPr>
            <p:cNvSpPr/>
            <p:nvPr/>
          </p:nvSpPr>
          <p:spPr>
            <a:xfrm>
              <a:off x="5627966" y="1931658"/>
              <a:ext cx="18911" cy="23878"/>
            </a:xfrm>
            <a:custGeom>
              <a:avLst/>
              <a:gdLst/>
              <a:ahLst/>
              <a:cxnLst/>
              <a:rect l="l" t="t" r="r" b="b"/>
              <a:pathLst>
                <a:path w="1066" h="1346" extrusionOk="0">
                  <a:moveTo>
                    <a:pt x="522" y="0"/>
                  </a:moveTo>
                  <a:cubicBezTo>
                    <a:pt x="517" y="0"/>
                    <a:pt x="512" y="0"/>
                    <a:pt x="507" y="0"/>
                  </a:cubicBezTo>
                  <a:cubicBezTo>
                    <a:pt x="221" y="11"/>
                    <a:pt x="0" y="321"/>
                    <a:pt x="15" y="693"/>
                  </a:cubicBezTo>
                  <a:cubicBezTo>
                    <a:pt x="29" y="1058"/>
                    <a:pt x="264" y="1346"/>
                    <a:pt x="543" y="1346"/>
                  </a:cubicBezTo>
                  <a:cubicBezTo>
                    <a:pt x="548" y="1346"/>
                    <a:pt x="553" y="1346"/>
                    <a:pt x="558" y="1346"/>
                  </a:cubicBezTo>
                  <a:cubicBezTo>
                    <a:pt x="844" y="1335"/>
                    <a:pt x="1065" y="1025"/>
                    <a:pt x="1051" y="653"/>
                  </a:cubicBezTo>
                  <a:cubicBezTo>
                    <a:pt x="1037" y="288"/>
                    <a:pt x="802" y="0"/>
                    <a:pt x="522" y="0"/>
                  </a:cubicBez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Google Shape;453;p35">
              <a:extLst>
                <a:ext uri="{FF2B5EF4-FFF2-40B4-BE49-F238E27FC236}">
                  <a16:creationId xmlns:a16="http://schemas.microsoft.com/office/drawing/2014/main" id="{E2230078-32EA-4197-A7AA-4878AC895AE4}"/>
                </a:ext>
              </a:extLst>
            </p:cNvPr>
            <p:cNvSpPr/>
            <p:nvPr/>
          </p:nvSpPr>
          <p:spPr>
            <a:xfrm>
              <a:off x="5515441" y="1947873"/>
              <a:ext cx="18911" cy="23878"/>
            </a:xfrm>
            <a:custGeom>
              <a:avLst/>
              <a:gdLst/>
              <a:ahLst/>
              <a:cxnLst/>
              <a:rect l="l" t="t" r="r" b="b"/>
              <a:pathLst>
                <a:path w="1066" h="1346" extrusionOk="0">
                  <a:moveTo>
                    <a:pt x="523" y="1"/>
                  </a:moveTo>
                  <a:cubicBezTo>
                    <a:pt x="518" y="1"/>
                    <a:pt x="512" y="1"/>
                    <a:pt x="507" y="1"/>
                  </a:cubicBezTo>
                  <a:cubicBezTo>
                    <a:pt x="221" y="12"/>
                    <a:pt x="0" y="322"/>
                    <a:pt x="15" y="692"/>
                  </a:cubicBezTo>
                  <a:cubicBezTo>
                    <a:pt x="29" y="1057"/>
                    <a:pt x="264" y="1345"/>
                    <a:pt x="543" y="1345"/>
                  </a:cubicBezTo>
                  <a:cubicBezTo>
                    <a:pt x="548" y="1345"/>
                    <a:pt x="553" y="1345"/>
                    <a:pt x="558" y="1345"/>
                  </a:cubicBezTo>
                  <a:cubicBezTo>
                    <a:pt x="844" y="1334"/>
                    <a:pt x="1065" y="1024"/>
                    <a:pt x="1051" y="653"/>
                  </a:cubicBezTo>
                  <a:cubicBezTo>
                    <a:pt x="1035" y="288"/>
                    <a:pt x="802" y="1"/>
                    <a:pt x="523" y="1"/>
                  </a:cubicBez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Google Shape;454;p35">
              <a:extLst>
                <a:ext uri="{FF2B5EF4-FFF2-40B4-BE49-F238E27FC236}">
                  <a16:creationId xmlns:a16="http://schemas.microsoft.com/office/drawing/2014/main" id="{D5874683-084F-4462-9772-DE84CDE884FD}"/>
                </a:ext>
              </a:extLst>
            </p:cNvPr>
            <p:cNvSpPr/>
            <p:nvPr/>
          </p:nvSpPr>
          <p:spPr>
            <a:xfrm>
              <a:off x="5609215" y="1870437"/>
              <a:ext cx="47135" cy="22920"/>
            </a:xfrm>
            <a:custGeom>
              <a:avLst/>
              <a:gdLst/>
              <a:ahLst/>
              <a:cxnLst/>
              <a:rect l="l" t="t" r="r" b="b"/>
              <a:pathLst>
                <a:path w="2657" h="1292" extrusionOk="0">
                  <a:moveTo>
                    <a:pt x="1302" y="1"/>
                  </a:moveTo>
                  <a:cubicBezTo>
                    <a:pt x="587" y="1"/>
                    <a:pt x="9" y="276"/>
                    <a:pt x="4" y="628"/>
                  </a:cubicBezTo>
                  <a:cubicBezTo>
                    <a:pt x="0" y="984"/>
                    <a:pt x="588" y="1282"/>
                    <a:pt x="1319" y="1291"/>
                  </a:cubicBezTo>
                  <a:cubicBezTo>
                    <a:pt x="1331" y="1291"/>
                    <a:pt x="1342" y="1292"/>
                    <a:pt x="1354" y="1292"/>
                  </a:cubicBezTo>
                  <a:cubicBezTo>
                    <a:pt x="2068" y="1292"/>
                    <a:pt x="2646" y="1016"/>
                    <a:pt x="2651" y="665"/>
                  </a:cubicBezTo>
                  <a:cubicBezTo>
                    <a:pt x="2656" y="309"/>
                    <a:pt x="2067" y="10"/>
                    <a:pt x="1337" y="1"/>
                  </a:cubicBezTo>
                  <a:cubicBezTo>
                    <a:pt x="1326" y="1"/>
                    <a:pt x="1314" y="1"/>
                    <a:pt x="1302" y="1"/>
                  </a:cubicBez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Google Shape;455;p35">
              <a:extLst>
                <a:ext uri="{FF2B5EF4-FFF2-40B4-BE49-F238E27FC236}">
                  <a16:creationId xmlns:a16="http://schemas.microsoft.com/office/drawing/2014/main" id="{1C0B4E38-C7BA-4597-8648-07E1220E4957}"/>
                </a:ext>
              </a:extLst>
            </p:cNvPr>
            <p:cNvSpPr/>
            <p:nvPr/>
          </p:nvSpPr>
          <p:spPr>
            <a:xfrm>
              <a:off x="5489221" y="1887911"/>
              <a:ext cx="48483" cy="26805"/>
            </a:xfrm>
            <a:custGeom>
              <a:avLst/>
              <a:gdLst/>
              <a:ahLst/>
              <a:cxnLst/>
              <a:rect l="l" t="t" r="r" b="b"/>
              <a:pathLst>
                <a:path w="2733" h="1511" extrusionOk="0">
                  <a:moveTo>
                    <a:pt x="1931" y="1"/>
                  </a:moveTo>
                  <a:cubicBezTo>
                    <a:pt x="1697" y="1"/>
                    <a:pt x="1426" y="49"/>
                    <a:pt x="1148" y="149"/>
                  </a:cubicBezTo>
                  <a:cubicBezTo>
                    <a:pt x="462" y="397"/>
                    <a:pt x="1" y="869"/>
                    <a:pt x="123" y="1205"/>
                  </a:cubicBezTo>
                  <a:cubicBezTo>
                    <a:pt x="194" y="1405"/>
                    <a:pt x="457" y="1511"/>
                    <a:pt x="803" y="1511"/>
                  </a:cubicBezTo>
                  <a:cubicBezTo>
                    <a:pt x="1037" y="1511"/>
                    <a:pt x="1309" y="1462"/>
                    <a:pt x="1587" y="1362"/>
                  </a:cubicBezTo>
                  <a:cubicBezTo>
                    <a:pt x="2274" y="1114"/>
                    <a:pt x="2733" y="641"/>
                    <a:pt x="2613" y="306"/>
                  </a:cubicBezTo>
                  <a:cubicBezTo>
                    <a:pt x="2540" y="106"/>
                    <a:pt x="2277" y="1"/>
                    <a:pt x="1931" y="1"/>
                  </a:cubicBez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Google Shape;456;p35">
              <a:extLst>
                <a:ext uri="{FF2B5EF4-FFF2-40B4-BE49-F238E27FC236}">
                  <a16:creationId xmlns:a16="http://schemas.microsoft.com/office/drawing/2014/main" id="{B06A9A27-61EA-440D-98A7-7A72B26316F4}"/>
                </a:ext>
              </a:extLst>
            </p:cNvPr>
            <p:cNvSpPr/>
            <p:nvPr/>
          </p:nvSpPr>
          <p:spPr>
            <a:xfrm>
              <a:off x="5587181" y="1895220"/>
              <a:ext cx="36225" cy="100320"/>
            </a:xfrm>
            <a:custGeom>
              <a:avLst/>
              <a:gdLst/>
              <a:ahLst/>
              <a:cxnLst/>
              <a:rect l="l" t="t" r="r" b="b"/>
              <a:pathLst>
                <a:path w="2042" h="5655" extrusionOk="0">
                  <a:moveTo>
                    <a:pt x="279" y="1"/>
                  </a:moveTo>
                  <a:cubicBezTo>
                    <a:pt x="233" y="1"/>
                    <a:pt x="187" y="41"/>
                    <a:pt x="199" y="102"/>
                  </a:cubicBezTo>
                  <a:cubicBezTo>
                    <a:pt x="403" y="1037"/>
                    <a:pt x="1380" y="4869"/>
                    <a:pt x="1148" y="5182"/>
                  </a:cubicBezTo>
                  <a:cubicBezTo>
                    <a:pt x="1084" y="5268"/>
                    <a:pt x="981" y="5299"/>
                    <a:pt x="865" y="5299"/>
                  </a:cubicBezTo>
                  <a:cubicBezTo>
                    <a:pt x="641" y="5299"/>
                    <a:pt x="370" y="5184"/>
                    <a:pt x="237" y="5127"/>
                  </a:cubicBezTo>
                  <a:cubicBezTo>
                    <a:pt x="216" y="5117"/>
                    <a:pt x="195" y="5113"/>
                    <a:pt x="176" y="5113"/>
                  </a:cubicBezTo>
                  <a:cubicBezTo>
                    <a:pt x="59" y="5113"/>
                    <a:pt x="1" y="5273"/>
                    <a:pt x="116" y="5354"/>
                  </a:cubicBezTo>
                  <a:cubicBezTo>
                    <a:pt x="347" y="5518"/>
                    <a:pt x="712" y="5655"/>
                    <a:pt x="1060" y="5655"/>
                  </a:cubicBezTo>
                  <a:cubicBezTo>
                    <a:pt x="1148" y="5655"/>
                    <a:pt x="1235" y="5646"/>
                    <a:pt x="1318" y="5626"/>
                  </a:cubicBezTo>
                  <a:cubicBezTo>
                    <a:pt x="2042" y="5460"/>
                    <a:pt x="916" y="1510"/>
                    <a:pt x="351" y="54"/>
                  </a:cubicBezTo>
                  <a:cubicBezTo>
                    <a:pt x="337" y="17"/>
                    <a:pt x="308" y="1"/>
                    <a:pt x="279" y="1"/>
                  </a:cubicBez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Google Shape;457;p35">
              <a:extLst>
                <a:ext uri="{FF2B5EF4-FFF2-40B4-BE49-F238E27FC236}">
                  <a16:creationId xmlns:a16="http://schemas.microsoft.com/office/drawing/2014/main" id="{749D77FD-295C-44AF-94C8-AAE307C7E4B5}"/>
                </a:ext>
              </a:extLst>
            </p:cNvPr>
            <p:cNvSpPr/>
            <p:nvPr/>
          </p:nvSpPr>
          <p:spPr>
            <a:xfrm>
              <a:off x="5297044" y="1715000"/>
              <a:ext cx="364912" cy="273710"/>
            </a:xfrm>
            <a:custGeom>
              <a:avLst/>
              <a:gdLst/>
              <a:ahLst/>
              <a:cxnLst/>
              <a:rect l="l" t="t" r="r" b="b"/>
              <a:pathLst>
                <a:path w="20570" h="15429" extrusionOk="0">
                  <a:moveTo>
                    <a:pt x="13125" y="0"/>
                  </a:moveTo>
                  <a:cubicBezTo>
                    <a:pt x="10841" y="0"/>
                    <a:pt x="7875" y="842"/>
                    <a:pt x="4062" y="3116"/>
                  </a:cubicBezTo>
                  <a:cubicBezTo>
                    <a:pt x="4062" y="3116"/>
                    <a:pt x="534" y="4006"/>
                    <a:pt x="267" y="6812"/>
                  </a:cubicBezTo>
                  <a:cubicBezTo>
                    <a:pt x="1" y="9615"/>
                    <a:pt x="1666" y="15428"/>
                    <a:pt x="3566" y="15428"/>
                  </a:cubicBezTo>
                  <a:cubicBezTo>
                    <a:pt x="3570" y="15428"/>
                    <a:pt x="3574" y="15428"/>
                    <a:pt x="3577" y="15428"/>
                  </a:cubicBezTo>
                  <a:cubicBezTo>
                    <a:pt x="5326" y="15406"/>
                    <a:pt x="5120" y="11343"/>
                    <a:pt x="5120" y="11343"/>
                  </a:cubicBezTo>
                  <a:cubicBezTo>
                    <a:pt x="6919" y="10207"/>
                    <a:pt x="7833" y="8041"/>
                    <a:pt x="7834" y="8040"/>
                  </a:cubicBezTo>
                  <a:lnTo>
                    <a:pt x="7834" y="8040"/>
                  </a:lnTo>
                  <a:cubicBezTo>
                    <a:pt x="7833" y="8041"/>
                    <a:pt x="6574" y="11266"/>
                    <a:pt x="7797" y="11266"/>
                  </a:cubicBezTo>
                  <a:cubicBezTo>
                    <a:pt x="7834" y="11266"/>
                    <a:pt x="7873" y="11263"/>
                    <a:pt x="7915" y="11257"/>
                  </a:cubicBezTo>
                  <a:cubicBezTo>
                    <a:pt x="10726" y="10845"/>
                    <a:pt x="12790" y="6022"/>
                    <a:pt x="12790" y="6021"/>
                  </a:cubicBezTo>
                  <a:lnTo>
                    <a:pt x="12790" y="6021"/>
                  </a:lnTo>
                  <a:cubicBezTo>
                    <a:pt x="12790" y="6021"/>
                    <a:pt x="11935" y="8419"/>
                    <a:pt x="13158" y="8419"/>
                  </a:cubicBezTo>
                  <a:cubicBezTo>
                    <a:pt x="13221" y="8419"/>
                    <a:pt x="13288" y="8412"/>
                    <a:pt x="13362" y="8399"/>
                  </a:cubicBezTo>
                  <a:cubicBezTo>
                    <a:pt x="15658" y="7991"/>
                    <a:pt x="17125" y="4771"/>
                    <a:pt x="17125" y="4771"/>
                  </a:cubicBezTo>
                  <a:cubicBezTo>
                    <a:pt x="17125" y="4771"/>
                    <a:pt x="18550" y="6891"/>
                    <a:pt x="19624" y="6891"/>
                  </a:cubicBezTo>
                  <a:cubicBezTo>
                    <a:pt x="19672" y="6891"/>
                    <a:pt x="19720" y="6887"/>
                    <a:pt x="19767" y="6878"/>
                  </a:cubicBezTo>
                  <a:cubicBezTo>
                    <a:pt x="20570" y="6725"/>
                    <a:pt x="19577" y="0"/>
                    <a:pt x="13125" y="0"/>
                  </a:cubicBezTo>
                  <a:close/>
                </a:path>
              </a:pathLst>
            </a:custGeom>
            <a:solidFill>
              <a:srgbClr val="F8C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Google Shape;458;p35">
              <a:extLst>
                <a:ext uri="{FF2B5EF4-FFF2-40B4-BE49-F238E27FC236}">
                  <a16:creationId xmlns:a16="http://schemas.microsoft.com/office/drawing/2014/main" id="{FA5BFAC7-BD59-495B-A46D-782D60C9F1D9}"/>
                </a:ext>
              </a:extLst>
            </p:cNvPr>
            <p:cNvSpPr/>
            <p:nvPr/>
          </p:nvSpPr>
          <p:spPr>
            <a:xfrm>
              <a:off x="5290746" y="1955128"/>
              <a:ext cx="98759" cy="93791"/>
            </a:xfrm>
            <a:custGeom>
              <a:avLst/>
              <a:gdLst/>
              <a:ahLst/>
              <a:cxnLst/>
              <a:rect l="l" t="t" r="r" b="b"/>
              <a:pathLst>
                <a:path w="5567" h="5287" extrusionOk="0">
                  <a:moveTo>
                    <a:pt x="3462" y="1"/>
                  </a:moveTo>
                  <a:cubicBezTo>
                    <a:pt x="3162" y="1"/>
                    <a:pt x="2837" y="43"/>
                    <a:pt x="2492" y="147"/>
                  </a:cubicBezTo>
                  <a:cubicBezTo>
                    <a:pt x="354" y="791"/>
                    <a:pt x="1" y="4361"/>
                    <a:pt x="2849" y="5188"/>
                  </a:cubicBezTo>
                  <a:cubicBezTo>
                    <a:pt x="3089" y="5258"/>
                    <a:pt x="3335" y="5286"/>
                    <a:pt x="3576" y="5286"/>
                  </a:cubicBezTo>
                  <a:cubicBezTo>
                    <a:pt x="4588" y="5286"/>
                    <a:pt x="5513" y="4790"/>
                    <a:pt x="5513" y="4790"/>
                  </a:cubicBezTo>
                  <a:lnTo>
                    <a:pt x="5567" y="768"/>
                  </a:lnTo>
                  <a:cubicBezTo>
                    <a:pt x="5567" y="768"/>
                    <a:pt x="4741" y="1"/>
                    <a:pt x="3462" y="1"/>
                  </a:cubicBezTo>
                  <a:close/>
                </a:path>
              </a:pathLst>
            </a:custGeom>
            <a:solidFill>
              <a:srgbClr val="FA97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Google Shape;459;p35">
              <a:extLst>
                <a:ext uri="{FF2B5EF4-FFF2-40B4-BE49-F238E27FC236}">
                  <a16:creationId xmlns:a16="http://schemas.microsoft.com/office/drawing/2014/main" id="{9C405703-095E-4324-A945-E373AD28CFF4}"/>
                </a:ext>
              </a:extLst>
            </p:cNvPr>
            <p:cNvSpPr/>
            <p:nvPr/>
          </p:nvSpPr>
          <p:spPr>
            <a:xfrm>
              <a:off x="5328160" y="1976363"/>
              <a:ext cx="44563" cy="55331"/>
            </a:xfrm>
            <a:custGeom>
              <a:avLst/>
              <a:gdLst/>
              <a:ahLst/>
              <a:cxnLst/>
              <a:rect l="l" t="t" r="r" b="b"/>
              <a:pathLst>
                <a:path w="2512" h="3119" extrusionOk="0">
                  <a:moveTo>
                    <a:pt x="446" y="1"/>
                  </a:moveTo>
                  <a:cubicBezTo>
                    <a:pt x="404" y="1"/>
                    <a:pt x="363" y="3"/>
                    <a:pt x="320" y="6"/>
                  </a:cubicBezTo>
                  <a:cubicBezTo>
                    <a:pt x="266" y="10"/>
                    <a:pt x="243" y="97"/>
                    <a:pt x="306" y="108"/>
                  </a:cubicBezTo>
                  <a:cubicBezTo>
                    <a:pt x="1320" y="290"/>
                    <a:pt x="1800" y="1452"/>
                    <a:pt x="1982" y="2226"/>
                  </a:cubicBezTo>
                  <a:cubicBezTo>
                    <a:pt x="1725" y="2114"/>
                    <a:pt x="1428" y="2045"/>
                    <a:pt x="1140" y="2045"/>
                  </a:cubicBezTo>
                  <a:cubicBezTo>
                    <a:pt x="674" y="2045"/>
                    <a:pt x="230" y="2226"/>
                    <a:pt x="13" y="2700"/>
                  </a:cubicBezTo>
                  <a:cubicBezTo>
                    <a:pt x="1" y="2722"/>
                    <a:pt x="19" y="2745"/>
                    <a:pt x="40" y="2745"/>
                  </a:cubicBezTo>
                  <a:cubicBezTo>
                    <a:pt x="46" y="2745"/>
                    <a:pt x="54" y="2742"/>
                    <a:pt x="60" y="2736"/>
                  </a:cubicBezTo>
                  <a:cubicBezTo>
                    <a:pt x="294" y="2543"/>
                    <a:pt x="605" y="2457"/>
                    <a:pt x="917" y="2457"/>
                  </a:cubicBezTo>
                  <a:cubicBezTo>
                    <a:pt x="1393" y="2457"/>
                    <a:pt x="1874" y="2657"/>
                    <a:pt x="2100" y="2978"/>
                  </a:cubicBezTo>
                  <a:cubicBezTo>
                    <a:pt x="2166" y="3073"/>
                    <a:pt x="2229" y="3118"/>
                    <a:pt x="2284" y="3118"/>
                  </a:cubicBezTo>
                  <a:cubicBezTo>
                    <a:pt x="2423" y="3118"/>
                    <a:pt x="2512" y="2832"/>
                    <a:pt x="2486" y="2345"/>
                  </a:cubicBezTo>
                  <a:cubicBezTo>
                    <a:pt x="2430" y="1276"/>
                    <a:pt x="1630" y="1"/>
                    <a:pt x="446" y="1"/>
                  </a:cubicBez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Google Shape;460;p35">
              <a:extLst>
                <a:ext uri="{FF2B5EF4-FFF2-40B4-BE49-F238E27FC236}">
                  <a16:creationId xmlns:a16="http://schemas.microsoft.com/office/drawing/2014/main" id="{9E68B56A-577C-410F-9E09-6FFB788FBE27}"/>
                </a:ext>
              </a:extLst>
            </p:cNvPr>
            <p:cNvSpPr/>
            <p:nvPr/>
          </p:nvSpPr>
          <p:spPr>
            <a:xfrm>
              <a:off x="4986026" y="2225255"/>
              <a:ext cx="433175" cy="789057"/>
            </a:xfrm>
            <a:custGeom>
              <a:avLst/>
              <a:gdLst/>
              <a:ahLst/>
              <a:cxnLst/>
              <a:rect l="l" t="t" r="r" b="b"/>
              <a:pathLst>
                <a:path w="24418" h="44479" extrusionOk="0">
                  <a:moveTo>
                    <a:pt x="18519" y="0"/>
                  </a:moveTo>
                  <a:cubicBezTo>
                    <a:pt x="17170" y="0"/>
                    <a:pt x="15654" y="615"/>
                    <a:pt x="14137" y="2105"/>
                  </a:cubicBezTo>
                  <a:cubicBezTo>
                    <a:pt x="7679" y="8445"/>
                    <a:pt x="1" y="21450"/>
                    <a:pt x="1" y="24502"/>
                  </a:cubicBezTo>
                  <a:cubicBezTo>
                    <a:pt x="1" y="28666"/>
                    <a:pt x="13722" y="44479"/>
                    <a:pt x="16590" y="44479"/>
                  </a:cubicBezTo>
                  <a:cubicBezTo>
                    <a:pt x="16602" y="44479"/>
                    <a:pt x="16614" y="44478"/>
                    <a:pt x="16626" y="44478"/>
                  </a:cubicBezTo>
                  <a:cubicBezTo>
                    <a:pt x="19414" y="44346"/>
                    <a:pt x="21079" y="40034"/>
                    <a:pt x="20114" y="37942"/>
                  </a:cubicBezTo>
                  <a:cubicBezTo>
                    <a:pt x="19148" y="35851"/>
                    <a:pt x="11438" y="25252"/>
                    <a:pt x="11483" y="24158"/>
                  </a:cubicBezTo>
                  <a:cubicBezTo>
                    <a:pt x="11549" y="22566"/>
                    <a:pt x="19312" y="15477"/>
                    <a:pt x="22731" y="7911"/>
                  </a:cubicBezTo>
                  <a:cubicBezTo>
                    <a:pt x="24418" y="4179"/>
                    <a:pt x="22036" y="0"/>
                    <a:pt x="18519" y="0"/>
                  </a:cubicBezTo>
                  <a:close/>
                </a:path>
              </a:pathLst>
            </a:custGeom>
            <a:solidFill>
              <a:srgbClr val="FA97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Google Shape;461;p35">
              <a:extLst>
                <a:ext uri="{FF2B5EF4-FFF2-40B4-BE49-F238E27FC236}">
                  <a16:creationId xmlns:a16="http://schemas.microsoft.com/office/drawing/2014/main" id="{3FD655C8-A136-453A-9FC8-89B9158A5A5B}"/>
                </a:ext>
              </a:extLst>
            </p:cNvPr>
            <p:cNvSpPr/>
            <p:nvPr/>
          </p:nvSpPr>
          <p:spPr>
            <a:xfrm>
              <a:off x="4966814" y="2216917"/>
              <a:ext cx="464894" cy="615933"/>
            </a:xfrm>
            <a:custGeom>
              <a:avLst/>
              <a:gdLst/>
              <a:ahLst/>
              <a:cxnLst/>
              <a:rect l="l" t="t" r="r" b="b"/>
              <a:pathLst>
                <a:path w="26206" h="34720" extrusionOk="0">
                  <a:moveTo>
                    <a:pt x="19520" y="0"/>
                  </a:moveTo>
                  <a:cubicBezTo>
                    <a:pt x="18442" y="0"/>
                    <a:pt x="17329" y="350"/>
                    <a:pt x="16315" y="1131"/>
                  </a:cubicBezTo>
                  <a:cubicBezTo>
                    <a:pt x="12771" y="3861"/>
                    <a:pt x="0" y="19886"/>
                    <a:pt x="737" y="25123"/>
                  </a:cubicBezTo>
                  <a:cubicBezTo>
                    <a:pt x="1297" y="29108"/>
                    <a:pt x="5259" y="34288"/>
                    <a:pt x="5907" y="34687"/>
                  </a:cubicBezTo>
                  <a:cubicBezTo>
                    <a:pt x="5942" y="34709"/>
                    <a:pt x="6001" y="34719"/>
                    <a:pt x="6082" y="34719"/>
                  </a:cubicBezTo>
                  <a:cubicBezTo>
                    <a:pt x="7499" y="34719"/>
                    <a:pt x="15525" y="31531"/>
                    <a:pt x="15126" y="28648"/>
                  </a:cubicBezTo>
                  <a:cubicBezTo>
                    <a:pt x="15052" y="28116"/>
                    <a:pt x="12907" y="25319"/>
                    <a:pt x="12807" y="24820"/>
                  </a:cubicBezTo>
                  <a:cubicBezTo>
                    <a:pt x="12708" y="24323"/>
                    <a:pt x="21970" y="14371"/>
                    <a:pt x="24368" y="8349"/>
                  </a:cubicBezTo>
                  <a:cubicBezTo>
                    <a:pt x="26206" y="3737"/>
                    <a:pt x="23046" y="0"/>
                    <a:pt x="19520" y="0"/>
                  </a:cubicBezTo>
                  <a:close/>
                </a:path>
              </a:pathLst>
            </a:custGeom>
            <a:solidFill>
              <a:srgbClr val="5FA4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Google Shape;462;p35">
              <a:extLst>
                <a:ext uri="{FF2B5EF4-FFF2-40B4-BE49-F238E27FC236}">
                  <a16:creationId xmlns:a16="http://schemas.microsoft.com/office/drawing/2014/main" id="{449213A3-03C5-461B-B2B8-16FC68471992}"/>
                </a:ext>
              </a:extLst>
            </p:cNvPr>
            <p:cNvSpPr/>
            <p:nvPr/>
          </p:nvSpPr>
          <p:spPr>
            <a:xfrm>
              <a:off x="5020921" y="2672782"/>
              <a:ext cx="261789" cy="216073"/>
            </a:xfrm>
            <a:custGeom>
              <a:avLst/>
              <a:gdLst/>
              <a:ahLst/>
              <a:cxnLst/>
              <a:rect l="l" t="t" r="r" b="b"/>
              <a:pathLst>
                <a:path w="14757" h="12180" extrusionOk="0">
                  <a:moveTo>
                    <a:pt x="11064" y="0"/>
                  </a:moveTo>
                  <a:cubicBezTo>
                    <a:pt x="11047" y="0"/>
                    <a:pt x="11034" y="6"/>
                    <a:pt x="11025" y="17"/>
                  </a:cubicBezTo>
                  <a:cubicBezTo>
                    <a:pt x="10303" y="933"/>
                    <a:pt x="4715" y="5739"/>
                    <a:pt x="863" y="6971"/>
                  </a:cubicBezTo>
                  <a:cubicBezTo>
                    <a:pt x="0" y="7247"/>
                    <a:pt x="3465" y="11911"/>
                    <a:pt x="4090" y="12151"/>
                  </a:cubicBezTo>
                  <a:cubicBezTo>
                    <a:pt x="4138" y="12170"/>
                    <a:pt x="4220" y="12180"/>
                    <a:pt x="4333" y="12180"/>
                  </a:cubicBezTo>
                  <a:cubicBezTo>
                    <a:pt x="5702" y="12180"/>
                    <a:pt x="11555" y="10715"/>
                    <a:pt x="14347" y="4977"/>
                  </a:cubicBezTo>
                  <a:cubicBezTo>
                    <a:pt x="14756" y="4135"/>
                    <a:pt x="11520" y="0"/>
                    <a:pt x="11064" y="0"/>
                  </a:cubicBezTo>
                  <a:close/>
                </a:path>
              </a:pathLst>
            </a:custGeom>
            <a:solidFill>
              <a:srgbClr val="5FA4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Google Shape;463;p35">
              <a:extLst>
                <a:ext uri="{FF2B5EF4-FFF2-40B4-BE49-F238E27FC236}">
                  <a16:creationId xmlns:a16="http://schemas.microsoft.com/office/drawing/2014/main" id="{8D3F7D43-E28C-459E-8CB2-1DB247F0D6C4}"/>
                </a:ext>
              </a:extLst>
            </p:cNvPr>
            <p:cNvSpPr/>
            <p:nvPr/>
          </p:nvSpPr>
          <p:spPr>
            <a:xfrm>
              <a:off x="5352357" y="2887826"/>
              <a:ext cx="99326" cy="49991"/>
            </a:xfrm>
            <a:custGeom>
              <a:avLst/>
              <a:gdLst/>
              <a:ahLst/>
              <a:cxnLst/>
              <a:rect l="l" t="t" r="r" b="b"/>
              <a:pathLst>
                <a:path w="5599" h="2818" extrusionOk="0">
                  <a:moveTo>
                    <a:pt x="4946" y="1"/>
                  </a:moveTo>
                  <a:cubicBezTo>
                    <a:pt x="4776" y="1"/>
                    <a:pt x="4553" y="73"/>
                    <a:pt x="4267" y="245"/>
                  </a:cubicBezTo>
                  <a:cubicBezTo>
                    <a:pt x="2881" y="1081"/>
                    <a:pt x="0" y="1291"/>
                    <a:pt x="0" y="1291"/>
                  </a:cubicBezTo>
                  <a:lnTo>
                    <a:pt x="2384" y="2818"/>
                  </a:lnTo>
                  <a:cubicBezTo>
                    <a:pt x="2384" y="2818"/>
                    <a:pt x="3927" y="2663"/>
                    <a:pt x="4962" y="1577"/>
                  </a:cubicBezTo>
                  <a:cubicBezTo>
                    <a:pt x="5448" y="1068"/>
                    <a:pt x="5598" y="1"/>
                    <a:pt x="4946" y="1"/>
                  </a:cubicBezTo>
                  <a:close/>
                </a:path>
              </a:pathLst>
            </a:custGeom>
            <a:solidFill>
              <a:srgbClr val="FA97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Google Shape;464;p35">
              <a:extLst>
                <a:ext uri="{FF2B5EF4-FFF2-40B4-BE49-F238E27FC236}">
                  <a16:creationId xmlns:a16="http://schemas.microsoft.com/office/drawing/2014/main" id="{8C9AC947-746E-4FF6-896E-314E0CE796A9}"/>
                </a:ext>
              </a:extLst>
            </p:cNvPr>
            <p:cNvSpPr/>
            <p:nvPr/>
          </p:nvSpPr>
          <p:spPr>
            <a:xfrm>
              <a:off x="5242209" y="2893415"/>
              <a:ext cx="262233" cy="149087"/>
            </a:xfrm>
            <a:custGeom>
              <a:avLst/>
              <a:gdLst/>
              <a:ahLst/>
              <a:cxnLst/>
              <a:rect l="l" t="t" r="r" b="b"/>
              <a:pathLst>
                <a:path w="14782" h="8404" extrusionOk="0">
                  <a:moveTo>
                    <a:pt x="5533" y="1"/>
                  </a:moveTo>
                  <a:lnTo>
                    <a:pt x="1" y="5681"/>
                  </a:lnTo>
                  <a:cubicBezTo>
                    <a:pt x="244" y="6145"/>
                    <a:pt x="1012" y="7650"/>
                    <a:pt x="2738" y="8173"/>
                  </a:cubicBezTo>
                  <a:cubicBezTo>
                    <a:pt x="3286" y="8339"/>
                    <a:pt x="3780" y="8404"/>
                    <a:pt x="4238" y="8404"/>
                  </a:cubicBezTo>
                  <a:cubicBezTo>
                    <a:pt x="5391" y="8404"/>
                    <a:pt x="6315" y="7994"/>
                    <a:pt x="7281" y="7745"/>
                  </a:cubicBezTo>
                  <a:cubicBezTo>
                    <a:pt x="7765" y="7620"/>
                    <a:pt x="8181" y="7570"/>
                    <a:pt x="8553" y="7570"/>
                  </a:cubicBezTo>
                  <a:cubicBezTo>
                    <a:pt x="9913" y="7570"/>
                    <a:pt x="10687" y="8243"/>
                    <a:pt x="12112" y="8394"/>
                  </a:cubicBezTo>
                  <a:cubicBezTo>
                    <a:pt x="12163" y="8400"/>
                    <a:pt x="12214" y="8403"/>
                    <a:pt x="12264" y="8403"/>
                  </a:cubicBezTo>
                  <a:cubicBezTo>
                    <a:pt x="12759" y="8403"/>
                    <a:pt x="13214" y="8147"/>
                    <a:pt x="13602" y="7753"/>
                  </a:cubicBezTo>
                  <a:cubicBezTo>
                    <a:pt x="13654" y="7705"/>
                    <a:pt x="13704" y="7653"/>
                    <a:pt x="13748" y="7598"/>
                  </a:cubicBezTo>
                  <a:cubicBezTo>
                    <a:pt x="13962" y="7352"/>
                    <a:pt x="14142" y="7078"/>
                    <a:pt x="14287" y="6786"/>
                  </a:cubicBezTo>
                  <a:cubicBezTo>
                    <a:pt x="14323" y="6731"/>
                    <a:pt x="14352" y="6671"/>
                    <a:pt x="14375" y="6610"/>
                  </a:cubicBezTo>
                  <a:cubicBezTo>
                    <a:pt x="14531" y="6277"/>
                    <a:pt x="14641" y="5931"/>
                    <a:pt x="14693" y="5606"/>
                  </a:cubicBezTo>
                  <a:cubicBezTo>
                    <a:pt x="14707" y="5525"/>
                    <a:pt x="14722" y="5452"/>
                    <a:pt x="14730" y="5377"/>
                  </a:cubicBezTo>
                  <a:cubicBezTo>
                    <a:pt x="14782" y="4825"/>
                    <a:pt x="14679" y="4361"/>
                    <a:pt x="14354" y="4146"/>
                  </a:cubicBezTo>
                  <a:cubicBezTo>
                    <a:pt x="12289" y="2797"/>
                    <a:pt x="7775" y="2406"/>
                    <a:pt x="5533" y="1"/>
                  </a:cubicBezTo>
                  <a:close/>
                </a:path>
              </a:pathLst>
            </a:custGeom>
            <a:solidFill>
              <a:srgbClr val="FA97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Google Shape;465;p35">
              <a:extLst>
                <a:ext uri="{FF2B5EF4-FFF2-40B4-BE49-F238E27FC236}">
                  <a16:creationId xmlns:a16="http://schemas.microsoft.com/office/drawing/2014/main" id="{9B4EE35F-C094-4C93-BE67-B7F92580DB65}"/>
                </a:ext>
              </a:extLst>
            </p:cNvPr>
            <p:cNvSpPr/>
            <p:nvPr/>
          </p:nvSpPr>
          <p:spPr>
            <a:xfrm>
              <a:off x="5393957" y="2995739"/>
              <a:ext cx="92159" cy="35232"/>
            </a:xfrm>
            <a:custGeom>
              <a:avLst/>
              <a:gdLst/>
              <a:ahLst/>
              <a:cxnLst/>
              <a:rect l="l" t="t" r="r" b="b"/>
              <a:pathLst>
                <a:path w="5195" h="1986" extrusionOk="0">
                  <a:moveTo>
                    <a:pt x="136" y="1"/>
                  </a:moveTo>
                  <a:cubicBezTo>
                    <a:pt x="30" y="1"/>
                    <a:pt x="0" y="172"/>
                    <a:pt x="106" y="201"/>
                  </a:cubicBezTo>
                  <a:cubicBezTo>
                    <a:pt x="1840" y="635"/>
                    <a:pt x="3461" y="1182"/>
                    <a:pt x="5048" y="1985"/>
                  </a:cubicBezTo>
                  <a:cubicBezTo>
                    <a:pt x="5100" y="1937"/>
                    <a:pt x="5150" y="1886"/>
                    <a:pt x="5194" y="1831"/>
                  </a:cubicBezTo>
                  <a:cubicBezTo>
                    <a:pt x="3661" y="856"/>
                    <a:pt x="1949" y="199"/>
                    <a:pt x="150" y="2"/>
                  </a:cubicBezTo>
                  <a:cubicBezTo>
                    <a:pt x="146" y="1"/>
                    <a:pt x="141" y="1"/>
                    <a:pt x="136" y="1"/>
                  </a:cubicBez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Google Shape;466;p35">
              <a:extLst>
                <a:ext uri="{FF2B5EF4-FFF2-40B4-BE49-F238E27FC236}">
                  <a16:creationId xmlns:a16="http://schemas.microsoft.com/office/drawing/2014/main" id="{AF29DA3A-A7E3-4675-BCA7-AD8E7C185F31}"/>
                </a:ext>
              </a:extLst>
            </p:cNvPr>
            <p:cNvSpPr/>
            <p:nvPr/>
          </p:nvSpPr>
          <p:spPr>
            <a:xfrm>
              <a:off x="5403360" y="2977147"/>
              <a:ext cx="93880" cy="36669"/>
            </a:xfrm>
            <a:custGeom>
              <a:avLst/>
              <a:gdLst/>
              <a:ahLst/>
              <a:cxnLst/>
              <a:rect l="l" t="t" r="r" b="b"/>
              <a:pathLst>
                <a:path w="5292" h="2067" extrusionOk="0">
                  <a:moveTo>
                    <a:pt x="131" y="1"/>
                  </a:moveTo>
                  <a:cubicBezTo>
                    <a:pt x="30" y="1"/>
                    <a:pt x="0" y="171"/>
                    <a:pt x="107" y="193"/>
                  </a:cubicBezTo>
                  <a:cubicBezTo>
                    <a:pt x="1900" y="651"/>
                    <a:pt x="3565" y="1218"/>
                    <a:pt x="5203" y="2066"/>
                  </a:cubicBezTo>
                  <a:cubicBezTo>
                    <a:pt x="5239" y="2010"/>
                    <a:pt x="5268" y="1951"/>
                    <a:pt x="5291" y="1890"/>
                  </a:cubicBezTo>
                  <a:cubicBezTo>
                    <a:pt x="3737" y="886"/>
                    <a:pt x="1987" y="208"/>
                    <a:pt x="144" y="2"/>
                  </a:cubicBezTo>
                  <a:cubicBezTo>
                    <a:pt x="139" y="1"/>
                    <a:pt x="135" y="1"/>
                    <a:pt x="131" y="1"/>
                  </a:cubicBez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Google Shape;467;p35">
              <a:extLst>
                <a:ext uri="{FF2B5EF4-FFF2-40B4-BE49-F238E27FC236}">
                  <a16:creationId xmlns:a16="http://schemas.microsoft.com/office/drawing/2014/main" id="{BBB43190-546D-4296-B8D1-6CBAA558A11A}"/>
                </a:ext>
              </a:extLst>
            </p:cNvPr>
            <p:cNvSpPr/>
            <p:nvPr/>
          </p:nvSpPr>
          <p:spPr>
            <a:xfrm>
              <a:off x="5415139" y="2958556"/>
              <a:ext cx="88381" cy="34327"/>
            </a:xfrm>
            <a:custGeom>
              <a:avLst/>
              <a:gdLst/>
              <a:ahLst/>
              <a:cxnLst/>
              <a:rect l="l" t="t" r="r" b="b"/>
              <a:pathLst>
                <a:path w="4982" h="1935" extrusionOk="0">
                  <a:moveTo>
                    <a:pt x="138" y="1"/>
                  </a:moveTo>
                  <a:cubicBezTo>
                    <a:pt x="29" y="1"/>
                    <a:pt x="1" y="173"/>
                    <a:pt x="114" y="194"/>
                  </a:cubicBezTo>
                  <a:cubicBezTo>
                    <a:pt x="1804" y="622"/>
                    <a:pt x="3396" y="1160"/>
                    <a:pt x="4945" y="1934"/>
                  </a:cubicBezTo>
                  <a:cubicBezTo>
                    <a:pt x="4959" y="1853"/>
                    <a:pt x="4974" y="1780"/>
                    <a:pt x="4982" y="1705"/>
                  </a:cubicBezTo>
                  <a:cubicBezTo>
                    <a:pt x="3507" y="798"/>
                    <a:pt x="1869" y="194"/>
                    <a:pt x="151" y="2"/>
                  </a:cubicBezTo>
                  <a:cubicBezTo>
                    <a:pt x="147" y="1"/>
                    <a:pt x="142" y="1"/>
                    <a:pt x="138" y="1"/>
                  </a:cubicBez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Google Shape;468;p35">
              <a:extLst>
                <a:ext uri="{FF2B5EF4-FFF2-40B4-BE49-F238E27FC236}">
                  <a16:creationId xmlns:a16="http://schemas.microsoft.com/office/drawing/2014/main" id="{B2685DD8-CC03-497F-834B-43CF400FBAF3}"/>
                </a:ext>
              </a:extLst>
            </p:cNvPr>
            <p:cNvSpPr/>
            <p:nvPr/>
          </p:nvSpPr>
          <p:spPr>
            <a:xfrm>
              <a:off x="5341749" y="2188143"/>
              <a:ext cx="196896" cy="216251"/>
            </a:xfrm>
            <a:custGeom>
              <a:avLst/>
              <a:gdLst/>
              <a:ahLst/>
              <a:cxnLst/>
              <a:rect l="l" t="t" r="r" b="b"/>
              <a:pathLst>
                <a:path w="11099" h="12190" extrusionOk="0">
                  <a:moveTo>
                    <a:pt x="2074" y="1"/>
                  </a:moveTo>
                  <a:cubicBezTo>
                    <a:pt x="2074" y="1"/>
                    <a:pt x="20" y="2116"/>
                    <a:pt x="13" y="3185"/>
                  </a:cubicBezTo>
                  <a:cubicBezTo>
                    <a:pt x="0" y="5245"/>
                    <a:pt x="7665" y="12190"/>
                    <a:pt x="7665" y="12190"/>
                  </a:cubicBezTo>
                  <a:cubicBezTo>
                    <a:pt x="7665" y="12190"/>
                    <a:pt x="8741" y="8195"/>
                    <a:pt x="11097" y="6666"/>
                  </a:cubicBezTo>
                  <a:cubicBezTo>
                    <a:pt x="11098" y="6666"/>
                    <a:pt x="8190" y="6494"/>
                    <a:pt x="2074" y="1"/>
                  </a:cubicBezTo>
                  <a:close/>
                </a:path>
              </a:pathLst>
            </a:custGeom>
            <a:solidFill>
              <a:srgbClr val="5FA4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Google Shape;469;p35">
              <a:extLst>
                <a:ext uri="{FF2B5EF4-FFF2-40B4-BE49-F238E27FC236}">
                  <a16:creationId xmlns:a16="http://schemas.microsoft.com/office/drawing/2014/main" id="{A79EF925-31DF-4137-928D-0E9BEA1E9BBD}"/>
                </a:ext>
              </a:extLst>
            </p:cNvPr>
            <p:cNvSpPr/>
            <p:nvPr/>
          </p:nvSpPr>
          <p:spPr>
            <a:xfrm>
              <a:off x="5528302" y="2188143"/>
              <a:ext cx="76796" cy="187920"/>
            </a:xfrm>
            <a:custGeom>
              <a:avLst/>
              <a:gdLst/>
              <a:ahLst/>
              <a:cxnLst/>
              <a:rect l="l" t="t" r="r" b="b"/>
              <a:pathLst>
                <a:path w="4329" h="10593" extrusionOk="0">
                  <a:moveTo>
                    <a:pt x="0" y="1"/>
                  </a:moveTo>
                  <a:cubicBezTo>
                    <a:pt x="0" y="1"/>
                    <a:pt x="1772" y="4737"/>
                    <a:pt x="582" y="6666"/>
                  </a:cubicBezTo>
                  <a:cubicBezTo>
                    <a:pt x="582" y="6666"/>
                    <a:pt x="3111" y="7856"/>
                    <a:pt x="4187" y="10592"/>
                  </a:cubicBezTo>
                  <a:cubicBezTo>
                    <a:pt x="4187" y="10592"/>
                    <a:pt x="4328" y="4891"/>
                    <a:pt x="3296" y="2572"/>
                  </a:cubicBezTo>
                  <a:cubicBezTo>
                    <a:pt x="2759" y="136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5FA4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Google Shape;470;p35">
              <a:extLst>
                <a:ext uri="{FF2B5EF4-FFF2-40B4-BE49-F238E27FC236}">
                  <a16:creationId xmlns:a16="http://schemas.microsoft.com/office/drawing/2014/main" id="{66D5CBBE-78AB-46A1-8F39-C3E721F2C652}"/>
                </a:ext>
              </a:extLst>
            </p:cNvPr>
            <p:cNvSpPr/>
            <p:nvPr/>
          </p:nvSpPr>
          <p:spPr>
            <a:xfrm>
              <a:off x="5357289" y="2577146"/>
              <a:ext cx="254551" cy="58577"/>
            </a:xfrm>
            <a:custGeom>
              <a:avLst/>
              <a:gdLst/>
              <a:ahLst/>
              <a:cxnLst/>
              <a:rect l="l" t="t" r="r" b="b"/>
              <a:pathLst>
                <a:path w="14349" h="3302" extrusionOk="0">
                  <a:moveTo>
                    <a:pt x="14227" y="0"/>
                  </a:moveTo>
                  <a:cubicBezTo>
                    <a:pt x="14214" y="0"/>
                    <a:pt x="14202" y="4"/>
                    <a:pt x="14189" y="11"/>
                  </a:cubicBezTo>
                  <a:cubicBezTo>
                    <a:pt x="11587" y="1593"/>
                    <a:pt x="8628" y="2705"/>
                    <a:pt x="5680" y="2705"/>
                  </a:cubicBezTo>
                  <a:cubicBezTo>
                    <a:pt x="3834" y="2705"/>
                    <a:pt x="1991" y="2269"/>
                    <a:pt x="243" y="1238"/>
                  </a:cubicBezTo>
                  <a:cubicBezTo>
                    <a:pt x="220" y="1224"/>
                    <a:pt x="197" y="1218"/>
                    <a:pt x="176" y="1218"/>
                  </a:cubicBezTo>
                  <a:cubicBezTo>
                    <a:pt x="66" y="1218"/>
                    <a:pt x="0" y="1382"/>
                    <a:pt x="112" y="1462"/>
                  </a:cubicBezTo>
                  <a:cubicBezTo>
                    <a:pt x="1914" y="2745"/>
                    <a:pt x="3888" y="3301"/>
                    <a:pt x="5873" y="3301"/>
                  </a:cubicBezTo>
                  <a:cubicBezTo>
                    <a:pt x="8838" y="3301"/>
                    <a:pt x="11825" y="2058"/>
                    <a:pt x="14288" y="136"/>
                  </a:cubicBezTo>
                  <a:cubicBezTo>
                    <a:pt x="14348" y="90"/>
                    <a:pt x="14292" y="0"/>
                    <a:pt x="14227" y="0"/>
                  </a:cubicBez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Google Shape;471;p35">
              <a:extLst>
                <a:ext uri="{FF2B5EF4-FFF2-40B4-BE49-F238E27FC236}">
                  <a16:creationId xmlns:a16="http://schemas.microsoft.com/office/drawing/2014/main" id="{F01FE22D-2525-4D81-A6BF-D12226A01291}"/>
                </a:ext>
              </a:extLst>
            </p:cNvPr>
            <p:cNvSpPr/>
            <p:nvPr/>
          </p:nvSpPr>
          <p:spPr>
            <a:xfrm>
              <a:off x="5605844" y="2575390"/>
              <a:ext cx="45485" cy="22228"/>
            </a:xfrm>
            <a:custGeom>
              <a:avLst/>
              <a:gdLst/>
              <a:ahLst/>
              <a:cxnLst/>
              <a:rect l="l" t="t" r="r" b="b"/>
              <a:pathLst>
                <a:path w="2564" h="1253" extrusionOk="0">
                  <a:moveTo>
                    <a:pt x="2254" y="1"/>
                  </a:moveTo>
                  <a:cubicBezTo>
                    <a:pt x="2240" y="1"/>
                    <a:pt x="2225" y="2"/>
                    <a:pt x="2209" y="5"/>
                  </a:cubicBezTo>
                  <a:cubicBezTo>
                    <a:pt x="1404" y="156"/>
                    <a:pt x="683" y="525"/>
                    <a:pt x="79" y="1073"/>
                  </a:cubicBezTo>
                  <a:cubicBezTo>
                    <a:pt x="1" y="1143"/>
                    <a:pt x="72" y="1252"/>
                    <a:pt x="159" y="1252"/>
                  </a:cubicBezTo>
                  <a:cubicBezTo>
                    <a:pt x="176" y="1252"/>
                    <a:pt x="192" y="1249"/>
                    <a:pt x="208" y="1240"/>
                  </a:cubicBezTo>
                  <a:cubicBezTo>
                    <a:pt x="886" y="890"/>
                    <a:pt x="1588" y="619"/>
                    <a:pt x="2319" y="406"/>
                  </a:cubicBezTo>
                  <a:cubicBezTo>
                    <a:pt x="2564" y="334"/>
                    <a:pt x="2480" y="1"/>
                    <a:pt x="2254" y="1"/>
                  </a:cubicBez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Google Shape;472;p35">
              <a:extLst>
                <a:ext uri="{FF2B5EF4-FFF2-40B4-BE49-F238E27FC236}">
                  <a16:creationId xmlns:a16="http://schemas.microsoft.com/office/drawing/2014/main" id="{E663AD46-A4F5-40D3-935C-4C21D60D56B4}"/>
                </a:ext>
              </a:extLst>
            </p:cNvPr>
            <p:cNvSpPr/>
            <p:nvPr/>
          </p:nvSpPr>
          <p:spPr>
            <a:xfrm>
              <a:off x="5228053" y="2462013"/>
              <a:ext cx="133902" cy="150488"/>
            </a:xfrm>
            <a:custGeom>
              <a:avLst/>
              <a:gdLst/>
              <a:ahLst/>
              <a:cxnLst/>
              <a:rect l="l" t="t" r="r" b="b"/>
              <a:pathLst>
                <a:path w="7548" h="8483" extrusionOk="0">
                  <a:moveTo>
                    <a:pt x="7476" y="0"/>
                  </a:moveTo>
                  <a:cubicBezTo>
                    <a:pt x="7464" y="0"/>
                    <a:pt x="7446" y="7"/>
                    <a:pt x="7422" y="24"/>
                  </a:cubicBezTo>
                  <a:cubicBezTo>
                    <a:pt x="4468" y="2086"/>
                    <a:pt x="2035" y="5259"/>
                    <a:pt x="71" y="8251"/>
                  </a:cubicBezTo>
                  <a:cubicBezTo>
                    <a:pt x="1" y="8358"/>
                    <a:pt x="106" y="8482"/>
                    <a:pt x="212" y="8482"/>
                  </a:cubicBezTo>
                  <a:cubicBezTo>
                    <a:pt x="247" y="8482"/>
                    <a:pt x="282" y="8469"/>
                    <a:pt x="311" y="8436"/>
                  </a:cubicBezTo>
                  <a:cubicBezTo>
                    <a:pt x="2746" y="5677"/>
                    <a:pt x="4725" y="2948"/>
                    <a:pt x="7340" y="346"/>
                  </a:cubicBezTo>
                  <a:cubicBezTo>
                    <a:pt x="7451" y="236"/>
                    <a:pt x="7548" y="0"/>
                    <a:pt x="7476" y="0"/>
                  </a:cubicBez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Google Shape;473;p35">
              <a:extLst>
                <a:ext uri="{FF2B5EF4-FFF2-40B4-BE49-F238E27FC236}">
                  <a16:creationId xmlns:a16="http://schemas.microsoft.com/office/drawing/2014/main" id="{1E9007F6-90B4-4D06-A0F2-FEA2DAB829CD}"/>
                </a:ext>
              </a:extLst>
            </p:cNvPr>
            <p:cNvSpPr/>
            <p:nvPr/>
          </p:nvSpPr>
          <p:spPr>
            <a:xfrm>
              <a:off x="5339815" y="2193483"/>
              <a:ext cx="269737" cy="214956"/>
            </a:xfrm>
            <a:custGeom>
              <a:avLst/>
              <a:gdLst/>
              <a:ahLst/>
              <a:cxnLst/>
              <a:rect l="l" t="t" r="r" b="b"/>
              <a:pathLst>
                <a:path w="15205" h="12117" extrusionOk="0">
                  <a:moveTo>
                    <a:pt x="11332" y="1"/>
                  </a:moveTo>
                  <a:cubicBezTo>
                    <a:pt x="11254" y="1"/>
                    <a:pt x="11235" y="120"/>
                    <a:pt x="11316" y="154"/>
                  </a:cubicBezTo>
                  <a:cubicBezTo>
                    <a:pt x="14593" y="1499"/>
                    <a:pt x="14364" y="6011"/>
                    <a:pt x="14637" y="9230"/>
                  </a:cubicBezTo>
                  <a:cubicBezTo>
                    <a:pt x="13849" y="7759"/>
                    <a:pt x="11390" y="6363"/>
                    <a:pt x="11213" y="6363"/>
                  </a:cubicBezTo>
                  <a:cubicBezTo>
                    <a:pt x="11210" y="6363"/>
                    <a:pt x="11208" y="6364"/>
                    <a:pt x="11206" y="6365"/>
                  </a:cubicBezTo>
                  <a:cubicBezTo>
                    <a:pt x="11173" y="6384"/>
                    <a:pt x="8691" y="9230"/>
                    <a:pt x="7744" y="11481"/>
                  </a:cubicBezTo>
                  <a:cubicBezTo>
                    <a:pt x="6027" y="10146"/>
                    <a:pt x="4436" y="8662"/>
                    <a:pt x="3036" y="6993"/>
                  </a:cubicBezTo>
                  <a:cubicBezTo>
                    <a:pt x="2341" y="6162"/>
                    <a:pt x="1573" y="5286"/>
                    <a:pt x="1047" y="4333"/>
                  </a:cubicBezTo>
                  <a:cubicBezTo>
                    <a:pt x="1" y="2435"/>
                    <a:pt x="876" y="1789"/>
                    <a:pt x="1607" y="260"/>
                  </a:cubicBezTo>
                  <a:cubicBezTo>
                    <a:pt x="1639" y="193"/>
                    <a:pt x="1585" y="134"/>
                    <a:pt x="1531" y="134"/>
                  </a:cubicBezTo>
                  <a:cubicBezTo>
                    <a:pt x="1506" y="134"/>
                    <a:pt x="1481" y="146"/>
                    <a:pt x="1464" y="174"/>
                  </a:cubicBezTo>
                  <a:cubicBezTo>
                    <a:pt x="979" y="986"/>
                    <a:pt x="201" y="1755"/>
                    <a:pt x="128" y="2744"/>
                  </a:cubicBezTo>
                  <a:cubicBezTo>
                    <a:pt x="50" y="3805"/>
                    <a:pt x="794" y="4719"/>
                    <a:pt x="1372" y="5527"/>
                  </a:cubicBezTo>
                  <a:cubicBezTo>
                    <a:pt x="3138" y="7999"/>
                    <a:pt x="5274" y="10156"/>
                    <a:pt x="7668" y="12021"/>
                  </a:cubicBezTo>
                  <a:cubicBezTo>
                    <a:pt x="7723" y="12064"/>
                    <a:pt x="7781" y="12082"/>
                    <a:pt x="7833" y="12082"/>
                  </a:cubicBezTo>
                  <a:cubicBezTo>
                    <a:pt x="7843" y="12082"/>
                    <a:pt x="7853" y="12081"/>
                    <a:pt x="7863" y="12080"/>
                  </a:cubicBezTo>
                  <a:cubicBezTo>
                    <a:pt x="7902" y="12103"/>
                    <a:pt x="7946" y="12116"/>
                    <a:pt x="7987" y="12116"/>
                  </a:cubicBezTo>
                  <a:cubicBezTo>
                    <a:pt x="8059" y="12116"/>
                    <a:pt x="8123" y="12077"/>
                    <a:pt x="8138" y="11980"/>
                  </a:cubicBezTo>
                  <a:cubicBezTo>
                    <a:pt x="8309" y="10887"/>
                    <a:pt x="10611" y="7525"/>
                    <a:pt x="11284" y="6783"/>
                  </a:cubicBezTo>
                  <a:cubicBezTo>
                    <a:pt x="12911" y="7438"/>
                    <a:pt x="13869" y="8873"/>
                    <a:pt x="14819" y="10448"/>
                  </a:cubicBezTo>
                  <a:cubicBezTo>
                    <a:pt x="14858" y="10513"/>
                    <a:pt x="14904" y="10542"/>
                    <a:pt x="14944" y="10542"/>
                  </a:cubicBezTo>
                  <a:cubicBezTo>
                    <a:pt x="15011" y="10542"/>
                    <a:pt x="15062" y="10464"/>
                    <a:pt x="15046" y="10336"/>
                  </a:cubicBezTo>
                  <a:cubicBezTo>
                    <a:pt x="15023" y="10153"/>
                    <a:pt x="15204" y="1077"/>
                    <a:pt x="11358" y="4"/>
                  </a:cubicBezTo>
                  <a:cubicBezTo>
                    <a:pt x="11349" y="2"/>
                    <a:pt x="11340" y="1"/>
                    <a:pt x="11332" y="1"/>
                  </a:cubicBez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Google Shape;474;p35">
              <a:extLst>
                <a:ext uri="{FF2B5EF4-FFF2-40B4-BE49-F238E27FC236}">
                  <a16:creationId xmlns:a16="http://schemas.microsoft.com/office/drawing/2014/main" id="{E978E23C-B131-4C2F-AA89-2C0CF2E0C4E9}"/>
                </a:ext>
              </a:extLst>
            </p:cNvPr>
            <p:cNvSpPr/>
            <p:nvPr/>
          </p:nvSpPr>
          <p:spPr>
            <a:xfrm>
              <a:off x="5648154" y="2287008"/>
              <a:ext cx="63527" cy="83644"/>
            </a:xfrm>
            <a:custGeom>
              <a:avLst/>
              <a:gdLst/>
              <a:ahLst/>
              <a:cxnLst/>
              <a:rect l="l" t="t" r="r" b="b"/>
              <a:pathLst>
                <a:path w="3581" h="4715" extrusionOk="0">
                  <a:moveTo>
                    <a:pt x="82" y="0"/>
                  </a:moveTo>
                  <a:cubicBezTo>
                    <a:pt x="41" y="0"/>
                    <a:pt x="0" y="50"/>
                    <a:pt x="26" y="93"/>
                  </a:cubicBezTo>
                  <a:cubicBezTo>
                    <a:pt x="1004" y="1761"/>
                    <a:pt x="2119" y="3359"/>
                    <a:pt x="3510" y="4705"/>
                  </a:cubicBezTo>
                  <a:cubicBezTo>
                    <a:pt x="3517" y="4712"/>
                    <a:pt x="3525" y="4715"/>
                    <a:pt x="3533" y="4715"/>
                  </a:cubicBezTo>
                  <a:cubicBezTo>
                    <a:pt x="3557" y="4715"/>
                    <a:pt x="3580" y="4689"/>
                    <a:pt x="3564" y="4663"/>
                  </a:cubicBezTo>
                  <a:cubicBezTo>
                    <a:pt x="2555" y="3021"/>
                    <a:pt x="1342" y="1511"/>
                    <a:pt x="121" y="20"/>
                  </a:cubicBezTo>
                  <a:cubicBezTo>
                    <a:pt x="110" y="6"/>
                    <a:pt x="96" y="0"/>
                    <a:pt x="82" y="0"/>
                  </a:cubicBez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Google Shape;475;p35">
              <a:extLst>
                <a:ext uri="{FF2B5EF4-FFF2-40B4-BE49-F238E27FC236}">
                  <a16:creationId xmlns:a16="http://schemas.microsoft.com/office/drawing/2014/main" id="{0780E35A-4A35-42F0-B306-45C7F7D2A9A1}"/>
                </a:ext>
              </a:extLst>
            </p:cNvPr>
            <p:cNvSpPr/>
            <p:nvPr/>
          </p:nvSpPr>
          <p:spPr>
            <a:xfrm>
              <a:off x="5681842" y="2506026"/>
              <a:ext cx="64911" cy="209385"/>
            </a:xfrm>
            <a:custGeom>
              <a:avLst/>
              <a:gdLst/>
              <a:ahLst/>
              <a:cxnLst/>
              <a:rect l="l" t="t" r="r" b="b"/>
              <a:pathLst>
                <a:path w="3659" h="11803" extrusionOk="0">
                  <a:moveTo>
                    <a:pt x="3628" y="1"/>
                  </a:moveTo>
                  <a:cubicBezTo>
                    <a:pt x="3624" y="1"/>
                    <a:pt x="3619" y="7"/>
                    <a:pt x="3613" y="20"/>
                  </a:cubicBezTo>
                  <a:cubicBezTo>
                    <a:pt x="3017" y="1383"/>
                    <a:pt x="1893" y="3697"/>
                    <a:pt x="233" y="4520"/>
                  </a:cubicBezTo>
                  <a:cubicBezTo>
                    <a:pt x="148" y="4561"/>
                    <a:pt x="127" y="4633"/>
                    <a:pt x="139" y="4705"/>
                  </a:cubicBezTo>
                  <a:cubicBezTo>
                    <a:pt x="135" y="4719"/>
                    <a:pt x="123" y="4725"/>
                    <a:pt x="122" y="4741"/>
                  </a:cubicBezTo>
                  <a:cubicBezTo>
                    <a:pt x="0" y="5976"/>
                    <a:pt x="104" y="7246"/>
                    <a:pt x="128" y="8488"/>
                  </a:cubicBezTo>
                  <a:cubicBezTo>
                    <a:pt x="151" y="9568"/>
                    <a:pt x="106" y="10661"/>
                    <a:pt x="284" y="11728"/>
                  </a:cubicBezTo>
                  <a:cubicBezTo>
                    <a:pt x="292" y="11777"/>
                    <a:pt x="339" y="11802"/>
                    <a:pt x="385" y="11802"/>
                  </a:cubicBezTo>
                  <a:cubicBezTo>
                    <a:pt x="431" y="11802"/>
                    <a:pt x="477" y="11778"/>
                    <a:pt x="483" y="11728"/>
                  </a:cubicBezTo>
                  <a:cubicBezTo>
                    <a:pt x="631" y="10659"/>
                    <a:pt x="558" y="9566"/>
                    <a:pt x="548" y="8488"/>
                  </a:cubicBezTo>
                  <a:cubicBezTo>
                    <a:pt x="539" y="7280"/>
                    <a:pt x="599" y="6048"/>
                    <a:pt x="461" y="4847"/>
                  </a:cubicBezTo>
                  <a:cubicBezTo>
                    <a:pt x="466" y="4843"/>
                    <a:pt x="473" y="4839"/>
                    <a:pt x="478" y="4836"/>
                  </a:cubicBezTo>
                  <a:cubicBezTo>
                    <a:pt x="2312" y="3631"/>
                    <a:pt x="2994" y="2099"/>
                    <a:pt x="3635" y="211"/>
                  </a:cubicBezTo>
                  <a:cubicBezTo>
                    <a:pt x="3659" y="139"/>
                    <a:pt x="3651" y="1"/>
                    <a:pt x="3628" y="1"/>
                  </a:cubicBez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Google Shape;476;p35">
              <a:extLst>
                <a:ext uri="{FF2B5EF4-FFF2-40B4-BE49-F238E27FC236}">
                  <a16:creationId xmlns:a16="http://schemas.microsoft.com/office/drawing/2014/main" id="{693FC203-EDB7-4CFC-94D2-8FBD75D51631}"/>
                </a:ext>
              </a:extLst>
            </p:cNvPr>
            <p:cNvSpPr/>
            <p:nvPr/>
          </p:nvSpPr>
          <p:spPr>
            <a:xfrm>
              <a:off x="5238661" y="2692349"/>
              <a:ext cx="47579" cy="89569"/>
            </a:xfrm>
            <a:custGeom>
              <a:avLst/>
              <a:gdLst/>
              <a:ahLst/>
              <a:cxnLst/>
              <a:rect l="l" t="t" r="r" b="b"/>
              <a:pathLst>
                <a:path w="2682" h="5049" extrusionOk="0">
                  <a:moveTo>
                    <a:pt x="68" y="0"/>
                  </a:moveTo>
                  <a:cubicBezTo>
                    <a:pt x="33" y="0"/>
                    <a:pt x="1" y="32"/>
                    <a:pt x="24" y="71"/>
                  </a:cubicBezTo>
                  <a:cubicBezTo>
                    <a:pt x="451" y="769"/>
                    <a:pt x="961" y="1382"/>
                    <a:pt x="1463" y="2028"/>
                  </a:cubicBezTo>
                  <a:cubicBezTo>
                    <a:pt x="1941" y="2642"/>
                    <a:pt x="2167" y="2948"/>
                    <a:pt x="1996" y="3736"/>
                  </a:cubicBezTo>
                  <a:cubicBezTo>
                    <a:pt x="1906" y="4154"/>
                    <a:pt x="1732" y="4536"/>
                    <a:pt x="1620" y="4948"/>
                  </a:cubicBezTo>
                  <a:cubicBezTo>
                    <a:pt x="1606" y="4998"/>
                    <a:pt x="1654" y="5048"/>
                    <a:pt x="1700" y="5048"/>
                  </a:cubicBezTo>
                  <a:cubicBezTo>
                    <a:pt x="1718" y="5048"/>
                    <a:pt x="1736" y="5041"/>
                    <a:pt x="1750" y="5023"/>
                  </a:cubicBezTo>
                  <a:cubicBezTo>
                    <a:pt x="2173" y="4488"/>
                    <a:pt x="2682" y="3486"/>
                    <a:pt x="2501" y="2780"/>
                  </a:cubicBezTo>
                  <a:cubicBezTo>
                    <a:pt x="2388" y="2339"/>
                    <a:pt x="1933" y="1916"/>
                    <a:pt x="1651" y="1582"/>
                  </a:cubicBezTo>
                  <a:cubicBezTo>
                    <a:pt x="1166" y="1009"/>
                    <a:pt x="685" y="483"/>
                    <a:pt x="101" y="12"/>
                  </a:cubicBezTo>
                  <a:cubicBezTo>
                    <a:pt x="91" y="4"/>
                    <a:pt x="79" y="0"/>
                    <a:pt x="68" y="0"/>
                  </a:cubicBez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Google Shape;477;p35">
              <a:extLst>
                <a:ext uri="{FF2B5EF4-FFF2-40B4-BE49-F238E27FC236}">
                  <a16:creationId xmlns:a16="http://schemas.microsoft.com/office/drawing/2014/main" id="{D2DB4C35-2C83-46BD-906B-835D64164561}"/>
                </a:ext>
              </a:extLst>
            </p:cNvPr>
            <p:cNvSpPr/>
            <p:nvPr/>
          </p:nvSpPr>
          <p:spPr>
            <a:xfrm>
              <a:off x="5049340" y="2701947"/>
              <a:ext cx="154036" cy="93543"/>
            </a:xfrm>
            <a:custGeom>
              <a:avLst/>
              <a:gdLst/>
              <a:ahLst/>
              <a:cxnLst/>
              <a:rect l="l" t="t" r="r" b="b"/>
              <a:pathLst>
                <a:path w="8683" h="5273" extrusionOk="0">
                  <a:moveTo>
                    <a:pt x="8519" y="1"/>
                  </a:moveTo>
                  <a:cubicBezTo>
                    <a:pt x="8490" y="1"/>
                    <a:pt x="8461" y="13"/>
                    <a:pt x="8435" y="41"/>
                  </a:cubicBezTo>
                  <a:cubicBezTo>
                    <a:pt x="6075" y="2709"/>
                    <a:pt x="3380" y="4041"/>
                    <a:pt x="47" y="5193"/>
                  </a:cubicBezTo>
                  <a:cubicBezTo>
                    <a:pt x="1" y="5207"/>
                    <a:pt x="16" y="5272"/>
                    <a:pt x="58" y="5272"/>
                  </a:cubicBezTo>
                  <a:cubicBezTo>
                    <a:pt x="61" y="5272"/>
                    <a:pt x="64" y="5272"/>
                    <a:pt x="68" y="5271"/>
                  </a:cubicBezTo>
                  <a:cubicBezTo>
                    <a:pt x="3310" y="4754"/>
                    <a:pt x="7020" y="3260"/>
                    <a:pt x="8634" y="194"/>
                  </a:cubicBezTo>
                  <a:cubicBezTo>
                    <a:pt x="8683" y="105"/>
                    <a:pt x="8604" y="1"/>
                    <a:pt x="8519" y="1"/>
                  </a:cubicBez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Google Shape;478;p35">
              <a:extLst>
                <a:ext uri="{FF2B5EF4-FFF2-40B4-BE49-F238E27FC236}">
                  <a16:creationId xmlns:a16="http://schemas.microsoft.com/office/drawing/2014/main" id="{86F82543-56E6-4706-A50F-129B4949B377}"/>
                </a:ext>
              </a:extLst>
            </p:cNvPr>
            <p:cNvSpPr/>
            <p:nvPr/>
          </p:nvSpPr>
          <p:spPr>
            <a:xfrm>
              <a:off x="5202011" y="2689156"/>
              <a:ext cx="8196" cy="6351"/>
            </a:xfrm>
            <a:custGeom>
              <a:avLst/>
              <a:gdLst/>
              <a:ahLst/>
              <a:cxnLst/>
              <a:rect l="l" t="t" r="r" b="b"/>
              <a:pathLst>
                <a:path w="462" h="358" extrusionOk="0">
                  <a:moveTo>
                    <a:pt x="231" y="1"/>
                  </a:moveTo>
                  <a:cubicBezTo>
                    <a:pt x="1" y="1"/>
                    <a:pt x="1" y="358"/>
                    <a:pt x="231" y="358"/>
                  </a:cubicBezTo>
                  <a:cubicBezTo>
                    <a:pt x="461" y="358"/>
                    <a:pt x="461" y="1"/>
                    <a:pt x="231" y="1"/>
                  </a:cubicBezTo>
                  <a:close/>
                </a:path>
              </a:pathLst>
            </a:custGeom>
            <a:solidFill>
              <a:srgbClr val="FFE6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Google Shape;479;p35">
              <a:extLst>
                <a:ext uri="{FF2B5EF4-FFF2-40B4-BE49-F238E27FC236}">
                  <a16:creationId xmlns:a16="http://schemas.microsoft.com/office/drawing/2014/main" id="{62BA8FB7-5D10-4AA1-BD89-0CBF1274B044}"/>
                </a:ext>
              </a:extLst>
            </p:cNvPr>
            <p:cNvSpPr/>
            <p:nvPr/>
          </p:nvSpPr>
          <p:spPr>
            <a:xfrm>
              <a:off x="5695892" y="2563468"/>
              <a:ext cx="58932" cy="31879"/>
            </a:xfrm>
            <a:custGeom>
              <a:avLst/>
              <a:gdLst/>
              <a:ahLst/>
              <a:cxnLst/>
              <a:rect l="l" t="t" r="r" b="b"/>
              <a:pathLst>
                <a:path w="3322" h="1797" extrusionOk="0">
                  <a:moveTo>
                    <a:pt x="3136" y="1"/>
                  </a:moveTo>
                  <a:cubicBezTo>
                    <a:pt x="3116" y="1"/>
                    <a:pt x="3096" y="6"/>
                    <a:pt x="3076" y="19"/>
                  </a:cubicBezTo>
                  <a:cubicBezTo>
                    <a:pt x="2095" y="644"/>
                    <a:pt x="1133" y="1183"/>
                    <a:pt x="72" y="1662"/>
                  </a:cubicBezTo>
                  <a:cubicBezTo>
                    <a:pt x="0" y="1695"/>
                    <a:pt x="42" y="1797"/>
                    <a:pt x="109" y="1797"/>
                  </a:cubicBezTo>
                  <a:cubicBezTo>
                    <a:pt x="115" y="1797"/>
                    <a:pt x="121" y="1796"/>
                    <a:pt x="127" y="1795"/>
                  </a:cubicBezTo>
                  <a:cubicBezTo>
                    <a:pt x="1228" y="1505"/>
                    <a:pt x="2350" y="944"/>
                    <a:pt x="3229" y="218"/>
                  </a:cubicBezTo>
                  <a:cubicBezTo>
                    <a:pt x="3322" y="143"/>
                    <a:pt x="3237" y="1"/>
                    <a:pt x="3136" y="1"/>
                  </a:cubicBez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Google Shape;480;p35">
              <a:extLst>
                <a:ext uri="{FF2B5EF4-FFF2-40B4-BE49-F238E27FC236}">
                  <a16:creationId xmlns:a16="http://schemas.microsoft.com/office/drawing/2014/main" id="{8EEE5A15-C3E2-44C6-956D-F951DB8812D0}"/>
                </a:ext>
              </a:extLst>
            </p:cNvPr>
            <p:cNvSpPr/>
            <p:nvPr/>
          </p:nvSpPr>
          <p:spPr>
            <a:xfrm>
              <a:off x="6861765" y="4559413"/>
              <a:ext cx="414939" cy="150613"/>
            </a:xfrm>
            <a:custGeom>
              <a:avLst/>
              <a:gdLst/>
              <a:ahLst/>
              <a:cxnLst/>
              <a:rect l="l" t="t" r="r" b="b"/>
              <a:pathLst>
                <a:path w="23390" h="8490" extrusionOk="0">
                  <a:moveTo>
                    <a:pt x="10496" y="1"/>
                  </a:moveTo>
                  <a:cubicBezTo>
                    <a:pt x="10496" y="1"/>
                    <a:pt x="0" y="3921"/>
                    <a:pt x="0" y="6706"/>
                  </a:cubicBezTo>
                  <a:cubicBezTo>
                    <a:pt x="0" y="8073"/>
                    <a:pt x="5176" y="8489"/>
                    <a:pt x="10560" y="8489"/>
                  </a:cubicBezTo>
                  <a:cubicBezTo>
                    <a:pt x="16153" y="8489"/>
                    <a:pt x="21971" y="8041"/>
                    <a:pt x="22450" y="7744"/>
                  </a:cubicBezTo>
                  <a:cubicBezTo>
                    <a:pt x="23389" y="7160"/>
                    <a:pt x="22450" y="1"/>
                    <a:pt x="22450" y="1"/>
                  </a:cubicBezTo>
                  <a:close/>
                </a:path>
              </a:pathLst>
            </a:custGeom>
            <a:solidFill>
              <a:srgbClr val="F8C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Google Shape;481;p35">
              <a:extLst>
                <a:ext uri="{FF2B5EF4-FFF2-40B4-BE49-F238E27FC236}">
                  <a16:creationId xmlns:a16="http://schemas.microsoft.com/office/drawing/2014/main" id="{F12DC040-E555-48AF-B921-F076500CE1D9}"/>
                </a:ext>
              </a:extLst>
            </p:cNvPr>
            <p:cNvSpPr/>
            <p:nvPr/>
          </p:nvSpPr>
          <p:spPr>
            <a:xfrm>
              <a:off x="6837319" y="4675220"/>
              <a:ext cx="448024" cy="54781"/>
            </a:xfrm>
            <a:custGeom>
              <a:avLst/>
              <a:gdLst/>
              <a:ahLst/>
              <a:cxnLst/>
              <a:rect l="l" t="t" r="r" b="b"/>
              <a:pathLst>
                <a:path w="25255" h="3088" extrusionOk="0">
                  <a:moveTo>
                    <a:pt x="1069" y="0"/>
                  </a:moveTo>
                  <a:cubicBezTo>
                    <a:pt x="402" y="0"/>
                    <a:pt x="1" y="1115"/>
                    <a:pt x="712" y="1417"/>
                  </a:cubicBezTo>
                  <a:cubicBezTo>
                    <a:pt x="4159" y="2880"/>
                    <a:pt x="7908" y="3005"/>
                    <a:pt x="11588" y="3069"/>
                  </a:cubicBezTo>
                  <a:cubicBezTo>
                    <a:pt x="12291" y="3081"/>
                    <a:pt x="12990" y="3088"/>
                    <a:pt x="13688" y="3088"/>
                  </a:cubicBezTo>
                  <a:cubicBezTo>
                    <a:pt x="17252" y="3088"/>
                    <a:pt x="20758" y="2910"/>
                    <a:pt x="24320" y="2366"/>
                  </a:cubicBezTo>
                  <a:cubicBezTo>
                    <a:pt x="25255" y="2223"/>
                    <a:pt x="24922" y="861"/>
                    <a:pt x="24043" y="861"/>
                  </a:cubicBezTo>
                  <a:cubicBezTo>
                    <a:pt x="23999" y="861"/>
                    <a:pt x="23954" y="865"/>
                    <a:pt x="23908" y="872"/>
                  </a:cubicBezTo>
                  <a:cubicBezTo>
                    <a:pt x="20534" y="1388"/>
                    <a:pt x="17214" y="1560"/>
                    <a:pt x="13839" y="1560"/>
                  </a:cubicBezTo>
                  <a:cubicBezTo>
                    <a:pt x="13208" y="1560"/>
                    <a:pt x="12575" y="1554"/>
                    <a:pt x="11940" y="1543"/>
                  </a:cubicBezTo>
                  <a:cubicBezTo>
                    <a:pt x="8306" y="1482"/>
                    <a:pt x="4751" y="1301"/>
                    <a:pt x="1292" y="41"/>
                  </a:cubicBezTo>
                  <a:cubicBezTo>
                    <a:pt x="1215" y="13"/>
                    <a:pt x="1141" y="0"/>
                    <a:pt x="1069" y="0"/>
                  </a:cubicBez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Google Shape;482;p35">
              <a:extLst>
                <a:ext uri="{FF2B5EF4-FFF2-40B4-BE49-F238E27FC236}">
                  <a16:creationId xmlns:a16="http://schemas.microsoft.com/office/drawing/2014/main" id="{D79B75F8-239C-40ED-8073-DF6FC5E8640D}"/>
                </a:ext>
              </a:extLst>
            </p:cNvPr>
            <p:cNvSpPr/>
            <p:nvPr/>
          </p:nvSpPr>
          <p:spPr>
            <a:xfrm>
              <a:off x="7000705" y="4554180"/>
              <a:ext cx="69346" cy="49725"/>
            </a:xfrm>
            <a:custGeom>
              <a:avLst/>
              <a:gdLst/>
              <a:ahLst/>
              <a:cxnLst/>
              <a:rect l="l" t="t" r="r" b="b"/>
              <a:pathLst>
                <a:path w="3909" h="2803" extrusionOk="0">
                  <a:moveTo>
                    <a:pt x="1136" y="0"/>
                  </a:moveTo>
                  <a:cubicBezTo>
                    <a:pt x="788" y="0"/>
                    <a:pt x="451" y="113"/>
                    <a:pt x="157" y="382"/>
                  </a:cubicBezTo>
                  <a:cubicBezTo>
                    <a:pt x="0" y="525"/>
                    <a:pt x="44" y="802"/>
                    <a:pt x="224" y="903"/>
                  </a:cubicBezTo>
                  <a:cubicBezTo>
                    <a:pt x="687" y="1161"/>
                    <a:pt x="1225" y="1251"/>
                    <a:pt x="1674" y="1537"/>
                  </a:cubicBezTo>
                  <a:cubicBezTo>
                    <a:pt x="2121" y="1824"/>
                    <a:pt x="2361" y="2251"/>
                    <a:pt x="2711" y="2627"/>
                  </a:cubicBezTo>
                  <a:cubicBezTo>
                    <a:pt x="2826" y="2750"/>
                    <a:pt x="2974" y="2802"/>
                    <a:pt x="3124" y="2802"/>
                  </a:cubicBezTo>
                  <a:cubicBezTo>
                    <a:pt x="3511" y="2802"/>
                    <a:pt x="3909" y="2448"/>
                    <a:pt x="3753" y="2022"/>
                  </a:cubicBezTo>
                  <a:cubicBezTo>
                    <a:pt x="3417" y="1105"/>
                    <a:pt x="2222" y="0"/>
                    <a:pt x="1136" y="0"/>
                  </a:cubicBez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Google Shape;483;p35">
              <a:extLst>
                <a:ext uri="{FF2B5EF4-FFF2-40B4-BE49-F238E27FC236}">
                  <a16:creationId xmlns:a16="http://schemas.microsoft.com/office/drawing/2014/main" id="{3613F539-A9AC-4903-A62C-56EDFB6B51EF}"/>
                </a:ext>
              </a:extLst>
            </p:cNvPr>
            <p:cNvSpPr/>
            <p:nvPr/>
          </p:nvSpPr>
          <p:spPr>
            <a:xfrm>
              <a:off x="6971664" y="4569383"/>
              <a:ext cx="69363" cy="49707"/>
            </a:xfrm>
            <a:custGeom>
              <a:avLst/>
              <a:gdLst/>
              <a:ahLst/>
              <a:cxnLst/>
              <a:rect l="l" t="t" r="r" b="b"/>
              <a:pathLst>
                <a:path w="3910" h="2802" extrusionOk="0">
                  <a:moveTo>
                    <a:pt x="1136" y="0"/>
                  </a:moveTo>
                  <a:cubicBezTo>
                    <a:pt x="788" y="0"/>
                    <a:pt x="451" y="113"/>
                    <a:pt x="158" y="382"/>
                  </a:cubicBezTo>
                  <a:cubicBezTo>
                    <a:pt x="1" y="525"/>
                    <a:pt x="44" y="801"/>
                    <a:pt x="224" y="902"/>
                  </a:cubicBezTo>
                  <a:cubicBezTo>
                    <a:pt x="687" y="1159"/>
                    <a:pt x="1225" y="1251"/>
                    <a:pt x="1674" y="1537"/>
                  </a:cubicBezTo>
                  <a:cubicBezTo>
                    <a:pt x="2121" y="1824"/>
                    <a:pt x="2361" y="2249"/>
                    <a:pt x="2712" y="2626"/>
                  </a:cubicBezTo>
                  <a:cubicBezTo>
                    <a:pt x="2826" y="2749"/>
                    <a:pt x="2974" y="2802"/>
                    <a:pt x="3124" y="2802"/>
                  </a:cubicBezTo>
                  <a:cubicBezTo>
                    <a:pt x="3512" y="2802"/>
                    <a:pt x="3910" y="2447"/>
                    <a:pt x="3753" y="2022"/>
                  </a:cubicBezTo>
                  <a:cubicBezTo>
                    <a:pt x="3417" y="1105"/>
                    <a:pt x="2222" y="0"/>
                    <a:pt x="1136" y="0"/>
                  </a:cubicBez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Google Shape;484;p35">
              <a:extLst>
                <a:ext uri="{FF2B5EF4-FFF2-40B4-BE49-F238E27FC236}">
                  <a16:creationId xmlns:a16="http://schemas.microsoft.com/office/drawing/2014/main" id="{32AA164C-F6F9-4985-B42F-A524EA26949C}"/>
                </a:ext>
              </a:extLst>
            </p:cNvPr>
            <p:cNvSpPr/>
            <p:nvPr/>
          </p:nvSpPr>
          <p:spPr>
            <a:xfrm>
              <a:off x="6942624" y="4584551"/>
              <a:ext cx="69363" cy="49743"/>
            </a:xfrm>
            <a:custGeom>
              <a:avLst/>
              <a:gdLst/>
              <a:ahLst/>
              <a:cxnLst/>
              <a:rect l="l" t="t" r="r" b="b"/>
              <a:pathLst>
                <a:path w="3910" h="2804" extrusionOk="0">
                  <a:moveTo>
                    <a:pt x="1136" y="1"/>
                  </a:moveTo>
                  <a:cubicBezTo>
                    <a:pt x="788" y="1"/>
                    <a:pt x="452" y="114"/>
                    <a:pt x="158" y="383"/>
                  </a:cubicBezTo>
                  <a:cubicBezTo>
                    <a:pt x="1" y="525"/>
                    <a:pt x="44" y="803"/>
                    <a:pt x="224" y="902"/>
                  </a:cubicBezTo>
                  <a:cubicBezTo>
                    <a:pt x="688" y="1161"/>
                    <a:pt x="1225" y="1252"/>
                    <a:pt x="1674" y="1538"/>
                  </a:cubicBezTo>
                  <a:cubicBezTo>
                    <a:pt x="2122" y="1825"/>
                    <a:pt x="2361" y="2251"/>
                    <a:pt x="2713" y="2628"/>
                  </a:cubicBezTo>
                  <a:cubicBezTo>
                    <a:pt x="2827" y="2750"/>
                    <a:pt x="2975" y="2803"/>
                    <a:pt x="3125" y="2803"/>
                  </a:cubicBezTo>
                  <a:cubicBezTo>
                    <a:pt x="3512" y="2803"/>
                    <a:pt x="3910" y="2449"/>
                    <a:pt x="3753" y="2022"/>
                  </a:cubicBezTo>
                  <a:cubicBezTo>
                    <a:pt x="3417" y="1105"/>
                    <a:pt x="2222" y="1"/>
                    <a:pt x="1136" y="1"/>
                  </a:cubicBez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Google Shape;485;p35">
              <a:extLst>
                <a:ext uri="{FF2B5EF4-FFF2-40B4-BE49-F238E27FC236}">
                  <a16:creationId xmlns:a16="http://schemas.microsoft.com/office/drawing/2014/main" id="{6EDE99A9-00F2-4E47-A4CC-993EC9379098}"/>
                </a:ext>
              </a:extLst>
            </p:cNvPr>
            <p:cNvSpPr/>
            <p:nvPr/>
          </p:nvSpPr>
          <p:spPr>
            <a:xfrm>
              <a:off x="7170210" y="4595142"/>
              <a:ext cx="416855" cy="159855"/>
            </a:xfrm>
            <a:custGeom>
              <a:avLst/>
              <a:gdLst/>
              <a:ahLst/>
              <a:cxnLst/>
              <a:rect l="l" t="t" r="r" b="b"/>
              <a:pathLst>
                <a:path w="23498" h="9011" extrusionOk="0">
                  <a:moveTo>
                    <a:pt x="22282" y="0"/>
                  </a:moveTo>
                  <a:lnTo>
                    <a:pt x="10337" y="464"/>
                  </a:lnTo>
                  <a:cubicBezTo>
                    <a:pt x="10337" y="464"/>
                    <a:pt x="1" y="4787"/>
                    <a:pt x="108" y="7571"/>
                  </a:cubicBezTo>
                  <a:cubicBezTo>
                    <a:pt x="150" y="8651"/>
                    <a:pt x="3406" y="9011"/>
                    <a:pt x="7428" y="9011"/>
                  </a:cubicBezTo>
                  <a:cubicBezTo>
                    <a:pt x="13771" y="9011"/>
                    <a:pt x="22020" y="8116"/>
                    <a:pt x="22581" y="7737"/>
                  </a:cubicBezTo>
                  <a:cubicBezTo>
                    <a:pt x="23497" y="7119"/>
                    <a:pt x="22282" y="0"/>
                    <a:pt x="22282" y="0"/>
                  </a:cubicBezTo>
                  <a:close/>
                </a:path>
              </a:pathLst>
            </a:custGeom>
            <a:solidFill>
              <a:srgbClr val="F8C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Google Shape;486;p35">
              <a:extLst>
                <a:ext uri="{FF2B5EF4-FFF2-40B4-BE49-F238E27FC236}">
                  <a16:creationId xmlns:a16="http://schemas.microsoft.com/office/drawing/2014/main" id="{3CD501DE-D9C5-4427-9496-FC6F3F1F9E48}"/>
                </a:ext>
              </a:extLst>
            </p:cNvPr>
            <p:cNvSpPr/>
            <p:nvPr/>
          </p:nvSpPr>
          <p:spPr>
            <a:xfrm>
              <a:off x="7148230" y="4725939"/>
              <a:ext cx="448361" cy="48253"/>
            </a:xfrm>
            <a:custGeom>
              <a:avLst/>
              <a:gdLst/>
              <a:ahLst/>
              <a:cxnLst/>
              <a:rect l="l" t="t" r="r" b="b"/>
              <a:pathLst>
                <a:path w="25274" h="2720" extrusionOk="0">
                  <a:moveTo>
                    <a:pt x="24056" y="1"/>
                  </a:moveTo>
                  <a:cubicBezTo>
                    <a:pt x="24002" y="1"/>
                    <a:pt x="23946" y="6"/>
                    <a:pt x="23888" y="17"/>
                  </a:cubicBezTo>
                  <a:cubicBezTo>
                    <a:pt x="19911" y="785"/>
                    <a:pt x="15989" y="1064"/>
                    <a:pt x="11954" y="1153"/>
                  </a:cubicBezTo>
                  <a:cubicBezTo>
                    <a:pt x="11279" y="1168"/>
                    <a:pt x="10606" y="1178"/>
                    <a:pt x="9935" y="1178"/>
                  </a:cubicBezTo>
                  <a:cubicBezTo>
                    <a:pt x="7000" y="1178"/>
                    <a:pt x="4111" y="979"/>
                    <a:pt x="1258" y="63"/>
                  </a:cubicBezTo>
                  <a:cubicBezTo>
                    <a:pt x="1189" y="41"/>
                    <a:pt x="1122" y="31"/>
                    <a:pt x="1057" y="31"/>
                  </a:cubicBezTo>
                  <a:cubicBezTo>
                    <a:pt x="374" y="31"/>
                    <a:pt x="0" y="1183"/>
                    <a:pt x="731" y="1461"/>
                  </a:cubicBezTo>
                  <a:cubicBezTo>
                    <a:pt x="3506" y="2514"/>
                    <a:pt x="6439" y="2720"/>
                    <a:pt x="9369" y="2720"/>
                  </a:cubicBezTo>
                  <a:cubicBezTo>
                    <a:pt x="10135" y="2720"/>
                    <a:pt x="10900" y="2706"/>
                    <a:pt x="11663" y="2689"/>
                  </a:cubicBezTo>
                  <a:cubicBezTo>
                    <a:pt x="15955" y="2598"/>
                    <a:pt x="20127" y="2308"/>
                    <a:pt x="24357" y="1495"/>
                  </a:cubicBezTo>
                  <a:cubicBezTo>
                    <a:pt x="25274" y="1317"/>
                    <a:pt x="24909" y="1"/>
                    <a:pt x="24056" y="1"/>
                  </a:cubicBez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Google Shape;487;p35">
              <a:extLst>
                <a:ext uri="{FF2B5EF4-FFF2-40B4-BE49-F238E27FC236}">
                  <a16:creationId xmlns:a16="http://schemas.microsoft.com/office/drawing/2014/main" id="{5E1EF81D-124F-478B-BCC4-3FAC0717C399}"/>
                </a:ext>
              </a:extLst>
            </p:cNvPr>
            <p:cNvSpPr/>
            <p:nvPr/>
          </p:nvSpPr>
          <p:spPr>
            <a:xfrm>
              <a:off x="7306507" y="4599151"/>
              <a:ext cx="70694" cy="48359"/>
            </a:xfrm>
            <a:custGeom>
              <a:avLst/>
              <a:gdLst/>
              <a:ahLst/>
              <a:cxnLst/>
              <a:rect l="l" t="t" r="r" b="b"/>
              <a:pathLst>
                <a:path w="3985" h="2726" extrusionOk="0">
                  <a:moveTo>
                    <a:pt x="1178" y="0"/>
                  </a:moveTo>
                  <a:cubicBezTo>
                    <a:pt x="808" y="0"/>
                    <a:pt x="453" y="124"/>
                    <a:pt x="153" y="421"/>
                  </a:cubicBezTo>
                  <a:cubicBezTo>
                    <a:pt x="1" y="570"/>
                    <a:pt x="54" y="845"/>
                    <a:pt x="239" y="938"/>
                  </a:cubicBezTo>
                  <a:cubicBezTo>
                    <a:pt x="714" y="1178"/>
                    <a:pt x="1253" y="1248"/>
                    <a:pt x="1712" y="1517"/>
                  </a:cubicBezTo>
                  <a:cubicBezTo>
                    <a:pt x="2171" y="1785"/>
                    <a:pt x="2425" y="2203"/>
                    <a:pt x="2792" y="2565"/>
                  </a:cubicBezTo>
                  <a:cubicBezTo>
                    <a:pt x="2904" y="2677"/>
                    <a:pt x="3045" y="2725"/>
                    <a:pt x="3186" y="2725"/>
                  </a:cubicBezTo>
                  <a:cubicBezTo>
                    <a:pt x="3581" y="2725"/>
                    <a:pt x="3985" y="2349"/>
                    <a:pt x="3808" y="1920"/>
                  </a:cubicBezTo>
                  <a:cubicBezTo>
                    <a:pt x="3444" y="1035"/>
                    <a:pt x="2248" y="0"/>
                    <a:pt x="1178" y="0"/>
                  </a:cubicBez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Google Shape;488;p35">
              <a:extLst>
                <a:ext uri="{FF2B5EF4-FFF2-40B4-BE49-F238E27FC236}">
                  <a16:creationId xmlns:a16="http://schemas.microsoft.com/office/drawing/2014/main" id="{8207450C-182D-4441-A6E2-5CDBEA8DFE22}"/>
                </a:ext>
              </a:extLst>
            </p:cNvPr>
            <p:cNvSpPr/>
            <p:nvPr/>
          </p:nvSpPr>
          <p:spPr>
            <a:xfrm>
              <a:off x="7278105" y="4615472"/>
              <a:ext cx="70694" cy="48342"/>
            </a:xfrm>
            <a:custGeom>
              <a:avLst/>
              <a:gdLst/>
              <a:ahLst/>
              <a:cxnLst/>
              <a:rect l="l" t="t" r="r" b="b"/>
              <a:pathLst>
                <a:path w="3985" h="2725" extrusionOk="0">
                  <a:moveTo>
                    <a:pt x="1176" y="0"/>
                  </a:moveTo>
                  <a:cubicBezTo>
                    <a:pt x="806" y="0"/>
                    <a:pt x="451" y="124"/>
                    <a:pt x="151" y="421"/>
                  </a:cubicBezTo>
                  <a:cubicBezTo>
                    <a:pt x="0" y="570"/>
                    <a:pt x="54" y="844"/>
                    <a:pt x="237" y="937"/>
                  </a:cubicBezTo>
                  <a:cubicBezTo>
                    <a:pt x="712" y="1178"/>
                    <a:pt x="1251" y="1247"/>
                    <a:pt x="1710" y="1517"/>
                  </a:cubicBezTo>
                  <a:cubicBezTo>
                    <a:pt x="2171" y="1785"/>
                    <a:pt x="2425" y="2201"/>
                    <a:pt x="2790" y="2565"/>
                  </a:cubicBezTo>
                  <a:cubicBezTo>
                    <a:pt x="2902" y="2676"/>
                    <a:pt x="3042" y="2724"/>
                    <a:pt x="3184" y="2724"/>
                  </a:cubicBezTo>
                  <a:cubicBezTo>
                    <a:pt x="3580" y="2724"/>
                    <a:pt x="3984" y="2348"/>
                    <a:pt x="3808" y="1920"/>
                  </a:cubicBezTo>
                  <a:cubicBezTo>
                    <a:pt x="3443" y="1034"/>
                    <a:pt x="2247" y="0"/>
                    <a:pt x="1176" y="0"/>
                  </a:cubicBez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Google Shape;489;p35">
              <a:extLst>
                <a:ext uri="{FF2B5EF4-FFF2-40B4-BE49-F238E27FC236}">
                  <a16:creationId xmlns:a16="http://schemas.microsoft.com/office/drawing/2014/main" id="{2D7AD398-B3F9-4207-B3F2-BBB9136D9DD6}"/>
                </a:ext>
              </a:extLst>
            </p:cNvPr>
            <p:cNvSpPr/>
            <p:nvPr/>
          </p:nvSpPr>
          <p:spPr>
            <a:xfrm>
              <a:off x="7249668" y="4631757"/>
              <a:ext cx="70694" cy="48342"/>
            </a:xfrm>
            <a:custGeom>
              <a:avLst/>
              <a:gdLst/>
              <a:ahLst/>
              <a:cxnLst/>
              <a:rect l="l" t="t" r="r" b="b"/>
              <a:pathLst>
                <a:path w="3985" h="2725" extrusionOk="0">
                  <a:moveTo>
                    <a:pt x="1177" y="1"/>
                  </a:moveTo>
                  <a:cubicBezTo>
                    <a:pt x="806" y="1"/>
                    <a:pt x="451" y="124"/>
                    <a:pt x="151" y="421"/>
                  </a:cubicBezTo>
                  <a:cubicBezTo>
                    <a:pt x="0" y="569"/>
                    <a:pt x="54" y="845"/>
                    <a:pt x="239" y="938"/>
                  </a:cubicBezTo>
                  <a:cubicBezTo>
                    <a:pt x="712" y="1179"/>
                    <a:pt x="1253" y="1248"/>
                    <a:pt x="1712" y="1516"/>
                  </a:cubicBezTo>
                  <a:cubicBezTo>
                    <a:pt x="2171" y="1786"/>
                    <a:pt x="2425" y="2202"/>
                    <a:pt x="2791" y="2566"/>
                  </a:cubicBezTo>
                  <a:cubicBezTo>
                    <a:pt x="2903" y="2676"/>
                    <a:pt x="3043" y="2725"/>
                    <a:pt x="3185" y="2725"/>
                  </a:cubicBezTo>
                  <a:cubicBezTo>
                    <a:pt x="3580" y="2725"/>
                    <a:pt x="3984" y="2348"/>
                    <a:pt x="3808" y="1919"/>
                  </a:cubicBezTo>
                  <a:cubicBezTo>
                    <a:pt x="3443" y="1035"/>
                    <a:pt x="2247" y="1"/>
                    <a:pt x="1177" y="1"/>
                  </a:cubicBez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Google Shape;490;p35">
              <a:extLst>
                <a:ext uri="{FF2B5EF4-FFF2-40B4-BE49-F238E27FC236}">
                  <a16:creationId xmlns:a16="http://schemas.microsoft.com/office/drawing/2014/main" id="{B649C5C0-E1E8-4DEB-A30D-DA6F77AB8DA6}"/>
                </a:ext>
              </a:extLst>
            </p:cNvPr>
            <p:cNvSpPr/>
            <p:nvPr/>
          </p:nvSpPr>
          <p:spPr>
            <a:xfrm>
              <a:off x="6727722" y="3053110"/>
              <a:ext cx="594361" cy="1536816"/>
            </a:xfrm>
            <a:custGeom>
              <a:avLst/>
              <a:gdLst/>
              <a:ahLst/>
              <a:cxnLst/>
              <a:rect l="l" t="t" r="r" b="b"/>
              <a:pathLst>
                <a:path w="33504" h="8663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4375" y="34187"/>
                    <a:pt x="6067" y="41493"/>
                  </a:cubicBezTo>
                  <a:cubicBezTo>
                    <a:pt x="7760" y="48801"/>
                    <a:pt x="11116" y="83426"/>
                    <a:pt x="13379" y="85171"/>
                  </a:cubicBezTo>
                  <a:cubicBezTo>
                    <a:pt x="14575" y="86094"/>
                    <a:pt x="19302" y="86629"/>
                    <a:pt x="23712" y="86629"/>
                  </a:cubicBezTo>
                  <a:cubicBezTo>
                    <a:pt x="27642" y="86629"/>
                    <a:pt x="31320" y="86204"/>
                    <a:pt x="32020" y="85248"/>
                  </a:cubicBezTo>
                  <a:cubicBezTo>
                    <a:pt x="33503" y="83220"/>
                    <a:pt x="28462" y="42282"/>
                    <a:pt x="28467" y="40544"/>
                  </a:cubicBezTo>
                  <a:cubicBezTo>
                    <a:pt x="28473" y="38805"/>
                    <a:pt x="26235" y="1508"/>
                    <a:pt x="26235" y="150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Google Shape;491;p35">
              <a:extLst>
                <a:ext uri="{FF2B5EF4-FFF2-40B4-BE49-F238E27FC236}">
                  <a16:creationId xmlns:a16="http://schemas.microsoft.com/office/drawing/2014/main" id="{712CAA18-91B6-471C-9484-36ED0AAEAEEF}"/>
                </a:ext>
              </a:extLst>
            </p:cNvPr>
            <p:cNvSpPr/>
            <p:nvPr/>
          </p:nvSpPr>
          <p:spPr>
            <a:xfrm>
              <a:off x="6859583" y="3016725"/>
              <a:ext cx="765215" cy="1615564"/>
            </a:xfrm>
            <a:custGeom>
              <a:avLst/>
              <a:gdLst/>
              <a:ahLst/>
              <a:cxnLst/>
              <a:rect l="l" t="t" r="r" b="b"/>
              <a:pathLst>
                <a:path w="43135" h="91069" extrusionOk="0">
                  <a:moveTo>
                    <a:pt x="41625" y="0"/>
                  </a:moveTo>
                  <a:lnTo>
                    <a:pt x="0" y="266"/>
                  </a:lnTo>
                  <a:cubicBezTo>
                    <a:pt x="0" y="266"/>
                    <a:pt x="8103" y="21490"/>
                    <a:pt x="10034" y="26822"/>
                  </a:cubicBezTo>
                  <a:cubicBezTo>
                    <a:pt x="11966" y="32153"/>
                    <a:pt x="12709" y="47386"/>
                    <a:pt x="14405" y="56782"/>
                  </a:cubicBezTo>
                  <a:cubicBezTo>
                    <a:pt x="14954" y="59828"/>
                    <a:pt x="18794" y="86369"/>
                    <a:pt x="22603" y="89322"/>
                  </a:cubicBezTo>
                  <a:cubicBezTo>
                    <a:pt x="24211" y="90570"/>
                    <a:pt x="27457" y="91069"/>
                    <a:pt x="30812" y="91069"/>
                  </a:cubicBezTo>
                  <a:cubicBezTo>
                    <a:pt x="35402" y="91069"/>
                    <a:pt x="40196" y="90134"/>
                    <a:pt x="41272" y="88903"/>
                  </a:cubicBezTo>
                  <a:cubicBezTo>
                    <a:pt x="43135" y="86773"/>
                    <a:pt x="39178" y="49627"/>
                    <a:pt x="39356" y="46530"/>
                  </a:cubicBezTo>
                  <a:cubicBezTo>
                    <a:pt x="39534" y="43433"/>
                    <a:pt x="37901" y="24320"/>
                    <a:pt x="39075" y="22026"/>
                  </a:cubicBezTo>
                  <a:cubicBezTo>
                    <a:pt x="42809" y="14738"/>
                    <a:pt x="41795" y="2247"/>
                    <a:pt x="41625" y="0"/>
                  </a:cubicBez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Google Shape;492;p35">
              <a:extLst>
                <a:ext uri="{FF2B5EF4-FFF2-40B4-BE49-F238E27FC236}">
                  <a16:creationId xmlns:a16="http://schemas.microsoft.com/office/drawing/2014/main" id="{927BD251-F08D-4E24-9E8E-6A457B683573}"/>
                </a:ext>
              </a:extLst>
            </p:cNvPr>
            <p:cNvSpPr/>
            <p:nvPr/>
          </p:nvSpPr>
          <p:spPr>
            <a:xfrm>
              <a:off x="6300028" y="2196321"/>
              <a:ext cx="848167" cy="507151"/>
            </a:xfrm>
            <a:custGeom>
              <a:avLst/>
              <a:gdLst/>
              <a:ahLst/>
              <a:cxnLst/>
              <a:rect l="l" t="t" r="r" b="b"/>
              <a:pathLst>
                <a:path w="47811" h="28588" extrusionOk="0">
                  <a:moveTo>
                    <a:pt x="40882" y="1"/>
                  </a:moveTo>
                  <a:cubicBezTo>
                    <a:pt x="39766" y="1"/>
                    <a:pt x="38636" y="295"/>
                    <a:pt x="37620" y="932"/>
                  </a:cubicBezTo>
                  <a:cubicBezTo>
                    <a:pt x="33384" y="3584"/>
                    <a:pt x="22109" y="13902"/>
                    <a:pt x="21333" y="13902"/>
                  </a:cubicBezTo>
                  <a:cubicBezTo>
                    <a:pt x="19345" y="13902"/>
                    <a:pt x="10199" y="6566"/>
                    <a:pt x="7168" y="5044"/>
                  </a:cubicBezTo>
                  <a:cubicBezTo>
                    <a:pt x="6896" y="4908"/>
                    <a:pt x="6614" y="4845"/>
                    <a:pt x="6326" y="4845"/>
                  </a:cubicBezTo>
                  <a:cubicBezTo>
                    <a:pt x="3427" y="4845"/>
                    <a:pt x="1" y="11246"/>
                    <a:pt x="733" y="12739"/>
                  </a:cubicBezTo>
                  <a:cubicBezTo>
                    <a:pt x="1498" y="14302"/>
                    <a:pt x="17346" y="28587"/>
                    <a:pt x="21897" y="28587"/>
                  </a:cubicBezTo>
                  <a:cubicBezTo>
                    <a:pt x="22123" y="28587"/>
                    <a:pt x="22322" y="28552"/>
                    <a:pt x="22489" y="28478"/>
                  </a:cubicBezTo>
                  <a:cubicBezTo>
                    <a:pt x="28812" y="25673"/>
                    <a:pt x="46092" y="12310"/>
                    <a:pt x="47001" y="7360"/>
                  </a:cubicBezTo>
                  <a:cubicBezTo>
                    <a:pt x="47811" y="2955"/>
                    <a:pt x="44417" y="1"/>
                    <a:pt x="40882" y="1"/>
                  </a:cubicBezTo>
                  <a:close/>
                </a:path>
              </a:pathLst>
            </a:custGeom>
            <a:solidFill>
              <a:srgbClr val="FFE6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Google Shape;493;p35">
              <a:extLst>
                <a:ext uri="{FF2B5EF4-FFF2-40B4-BE49-F238E27FC236}">
                  <a16:creationId xmlns:a16="http://schemas.microsoft.com/office/drawing/2014/main" id="{F90D0D76-2B45-4D70-AE90-C2B0EA0A877A}"/>
                </a:ext>
              </a:extLst>
            </p:cNvPr>
            <p:cNvSpPr/>
            <p:nvPr/>
          </p:nvSpPr>
          <p:spPr>
            <a:xfrm>
              <a:off x="6175227" y="2150800"/>
              <a:ext cx="252032" cy="280434"/>
            </a:xfrm>
            <a:custGeom>
              <a:avLst/>
              <a:gdLst/>
              <a:ahLst/>
              <a:cxnLst/>
              <a:rect l="l" t="t" r="r" b="b"/>
              <a:pathLst>
                <a:path w="14207" h="15808" extrusionOk="0">
                  <a:moveTo>
                    <a:pt x="1940" y="1"/>
                  </a:moveTo>
                  <a:cubicBezTo>
                    <a:pt x="672" y="1"/>
                    <a:pt x="0" y="1037"/>
                    <a:pt x="1123" y="1980"/>
                  </a:cubicBezTo>
                  <a:cubicBezTo>
                    <a:pt x="2015" y="2724"/>
                    <a:pt x="4013" y="3963"/>
                    <a:pt x="4080" y="4192"/>
                  </a:cubicBezTo>
                  <a:lnTo>
                    <a:pt x="4080" y="4200"/>
                  </a:lnTo>
                  <a:cubicBezTo>
                    <a:pt x="4087" y="4236"/>
                    <a:pt x="4051" y="4339"/>
                    <a:pt x="3984" y="4495"/>
                  </a:cubicBezTo>
                  <a:cubicBezTo>
                    <a:pt x="3865" y="4803"/>
                    <a:pt x="3629" y="5320"/>
                    <a:pt x="3378" y="5917"/>
                  </a:cubicBezTo>
                  <a:cubicBezTo>
                    <a:pt x="3342" y="6014"/>
                    <a:pt x="3297" y="6116"/>
                    <a:pt x="3254" y="6219"/>
                  </a:cubicBezTo>
                  <a:cubicBezTo>
                    <a:pt x="3069" y="6677"/>
                    <a:pt x="2877" y="7178"/>
                    <a:pt x="2731" y="7651"/>
                  </a:cubicBezTo>
                  <a:cubicBezTo>
                    <a:pt x="2693" y="7761"/>
                    <a:pt x="2664" y="7864"/>
                    <a:pt x="2634" y="7967"/>
                  </a:cubicBezTo>
                  <a:cubicBezTo>
                    <a:pt x="2465" y="8551"/>
                    <a:pt x="2376" y="9081"/>
                    <a:pt x="2428" y="9465"/>
                  </a:cubicBezTo>
                  <a:cubicBezTo>
                    <a:pt x="2502" y="10025"/>
                    <a:pt x="3364" y="11088"/>
                    <a:pt x="4397" y="12187"/>
                  </a:cubicBezTo>
                  <a:cubicBezTo>
                    <a:pt x="4456" y="12252"/>
                    <a:pt x="4522" y="12327"/>
                    <a:pt x="4588" y="12392"/>
                  </a:cubicBezTo>
                  <a:cubicBezTo>
                    <a:pt x="6211" y="14097"/>
                    <a:pt x="8143" y="15807"/>
                    <a:pt x="8143" y="15807"/>
                  </a:cubicBezTo>
                  <a:lnTo>
                    <a:pt x="14207" y="7606"/>
                  </a:lnTo>
                  <a:cubicBezTo>
                    <a:pt x="12473" y="6507"/>
                    <a:pt x="5939" y="1115"/>
                    <a:pt x="2745" y="129"/>
                  </a:cubicBezTo>
                  <a:cubicBezTo>
                    <a:pt x="2460" y="40"/>
                    <a:pt x="2188" y="1"/>
                    <a:pt x="1940" y="1"/>
                  </a:cubicBezTo>
                  <a:close/>
                </a:path>
              </a:pathLst>
            </a:custGeom>
            <a:solidFill>
              <a:srgbClr val="FA97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Google Shape;494;p35">
              <a:extLst>
                <a:ext uri="{FF2B5EF4-FFF2-40B4-BE49-F238E27FC236}">
                  <a16:creationId xmlns:a16="http://schemas.microsoft.com/office/drawing/2014/main" id="{E8334DB5-F929-4BBA-A02C-F6E4A5EAE146}"/>
                </a:ext>
              </a:extLst>
            </p:cNvPr>
            <p:cNvSpPr/>
            <p:nvPr/>
          </p:nvSpPr>
          <p:spPr>
            <a:xfrm>
              <a:off x="6221936" y="2225291"/>
              <a:ext cx="85862" cy="145362"/>
            </a:xfrm>
            <a:custGeom>
              <a:avLst/>
              <a:gdLst/>
              <a:ahLst/>
              <a:cxnLst/>
              <a:rect l="l" t="t" r="r" b="b"/>
              <a:pathLst>
                <a:path w="4840" h="8194" extrusionOk="0">
                  <a:moveTo>
                    <a:pt x="1447" y="0"/>
                  </a:moveTo>
                  <a:lnTo>
                    <a:pt x="1447" y="0"/>
                  </a:lnTo>
                  <a:cubicBezTo>
                    <a:pt x="1454" y="35"/>
                    <a:pt x="1418" y="139"/>
                    <a:pt x="1351" y="294"/>
                  </a:cubicBezTo>
                  <a:cubicBezTo>
                    <a:pt x="2294" y="1223"/>
                    <a:pt x="3431" y="1998"/>
                    <a:pt x="4529" y="2838"/>
                  </a:cubicBezTo>
                  <a:cubicBezTo>
                    <a:pt x="4184" y="3271"/>
                    <a:pt x="3863" y="3725"/>
                    <a:pt x="3571" y="4196"/>
                  </a:cubicBezTo>
                  <a:cubicBezTo>
                    <a:pt x="3040" y="3702"/>
                    <a:pt x="2436" y="3274"/>
                    <a:pt x="1897" y="2787"/>
                  </a:cubicBezTo>
                  <a:cubicBezTo>
                    <a:pt x="1505" y="2440"/>
                    <a:pt x="1130" y="2071"/>
                    <a:pt x="747" y="1718"/>
                  </a:cubicBezTo>
                  <a:cubicBezTo>
                    <a:pt x="710" y="1813"/>
                    <a:pt x="665" y="1917"/>
                    <a:pt x="621" y="2020"/>
                  </a:cubicBezTo>
                  <a:cubicBezTo>
                    <a:pt x="953" y="2383"/>
                    <a:pt x="1307" y="2720"/>
                    <a:pt x="1675" y="3053"/>
                  </a:cubicBezTo>
                  <a:cubicBezTo>
                    <a:pt x="2213" y="3539"/>
                    <a:pt x="2775" y="4070"/>
                    <a:pt x="3393" y="4468"/>
                  </a:cubicBezTo>
                  <a:cubicBezTo>
                    <a:pt x="3133" y="4905"/>
                    <a:pt x="2896" y="5355"/>
                    <a:pt x="2686" y="5819"/>
                  </a:cubicBezTo>
                  <a:cubicBezTo>
                    <a:pt x="1801" y="5044"/>
                    <a:pt x="945" y="4269"/>
                    <a:pt x="98" y="3452"/>
                  </a:cubicBezTo>
                  <a:cubicBezTo>
                    <a:pt x="60" y="3562"/>
                    <a:pt x="31" y="3665"/>
                    <a:pt x="1" y="3768"/>
                  </a:cubicBezTo>
                  <a:cubicBezTo>
                    <a:pt x="739" y="4661"/>
                    <a:pt x="1609" y="5488"/>
                    <a:pt x="2546" y="6157"/>
                  </a:cubicBezTo>
                  <a:cubicBezTo>
                    <a:pt x="2347" y="6622"/>
                    <a:pt x="1963" y="7412"/>
                    <a:pt x="1763" y="7987"/>
                  </a:cubicBezTo>
                  <a:cubicBezTo>
                    <a:pt x="1823" y="8053"/>
                    <a:pt x="1889" y="8127"/>
                    <a:pt x="1955" y="8193"/>
                  </a:cubicBezTo>
                  <a:cubicBezTo>
                    <a:pt x="2420" y="7352"/>
                    <a:pt x="3032" y="6129"/>
                    <a:pt x="3438" y="5354"/>
                  </a:cubicBezTo>
                  <a:cubicBezTo>
                    <a:pt x="3874" y="4535"/>
                    <a:pt x="4405" y="3760"/>
                    <a:pt x="4788" y="2913"/>
                  </a:cubicBezTo>
                  <a:cubicBezTo>
                    <a:pt x="4825" y="2871"/>
                    <a:pt x="4839" y="2812"/>
                    <a:pt x="4825" y="2758"/>
                  </a:cubicBezTo>
                  <a:cubicBezTo>
                    <a:pt x="4825" y="2750"/>
                    <a:pt x="4817" y="2750"/>
                    <a:pt x="4817" y="2744"/>
                  </a:cubicBezTo>
                  <a:cubicBezTo>
                    <a:pt x="4810" y="2728"/>
                    <a:pt x="4810" y="2714"/>
                    <a:pt x="4795" y="2706"/>
                  </a:cubicBezTo>
                  <a:cubicBezTo>
                    <a:pt x="3653" y="1807"/>
                    <a:pt x="2546" y="848"/>
                    <a:pt x="1447" y="0"/>
                  </a:cubicBez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Google Shape;495;p35">
              <a:extLst>
                <a:ext uri="{FF2B5EF4-FFF2-40B4-BE49-F238E27FC236}">
                  <a16:creationId xmlns:a16="http://schemas.microsoft.com/office/drawing/2014/main" id="{9D7B2E90-B4E9-442F-825E-6E590CF38B22}"/>
                </a:ext>
              </a:extLst>
            </p:cNvPr>
            <p:cNvSpPr/>
            <p:nvPr/>
          </p:nvSpPr>
          <p:spPr>
            <a:xfrm>
              <a:off x="6246435" y="2244184"/>
              <a:ext cx="128597" cy="92213"/>
            </a:xfrm>
            <a:custGeom>
              <a:avLst/>
              <a:gdLst/>
              <a:ahLst/>
              <a:cxnLst/>
              <a:rect l="l" t="t" r="r" b="b"/>
              <a:pathLst>
                <a:path w="7249" h="5198" extrusionOk="0">
                  <a:moveTo>
                    <a:pt x="3916" y="0"/>
                  </a:moveTo>
                  <a:cubicBezTo>
                    <a:pt x="3468" y="0"/>
                    <a:pt x="3110" y="46"/>
                    <a:pt x="2958" y="168"/>
                  </a:cubicBezTo>
                  <a:cubicBezTo>
                    <a:pt x="2176" y="794"/>
                    <a:pt x="0" y="1337"/>
                    <a:pt x="117" y="2368"/>
                  </a:cubicBezTo>
                  <a:cubicBezTo>
                    <a:pt x="166" y="2806"/>
                    <a:pt x="584" y="2947"/>
                    <a:pt x="1103" y="2947"/>
                  </a:cubicBezTo>
                  <a:cubicBezTo>
                    <a:pt x="1806" y="2947"/>
                    <a:pt x="2695" y="2688"/>
                    <a:pt x="3109" y="2554"/>
                  </a:cubicBezTo>
                  <a:cubicBezTo>
                    <a:pt x="3147" y="2542"/>
                    <a:pt x="3181" y="2536"/>
                    <a:pt x="3212" y="2536"/>
                  </a:cubicBezTo>
                  <a:cubicBezTo>
                    <a:pt x="3762" y="2536"/>
                    <a:pt x="3223" y="4424"/>
                    <a:pt x="4284" y="5197"/>
                  </a:cubicBezTo>
                  <a:lnTo>
                    <a:pt x="7249" y="377"/>
                  </a:lnTo>
                  <a:cubicBezTo>
                    <a:pt x="7249" y="377"/>
                    <a:pt x="5208" y="0"/>
                    <a:pt x="3916" y="0"/>
                  </a:cubicBezTo>
                  <a:close/>
                </a:path>
              </a:pathLst>
            </a:custGeom>
            <a:solidFill>
              <a:srgbClr val="FA97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Google Shape;496;p35">
              <a:extLst>
                <a:ext uri="{FF2B5EF4-FFF2-40B4-BE49-F238E27FC236}">
                  <a16:creationId xmlns:a16="http://schemas.microsoft.com/office/drawing/2014/main" id="{0BAD94D9-A1A9-452B-AA95-15ED30449B68}"/>
                </a:ext>
              </a:extLst>
            </p:cNvPr>
            <p:cNvSpPr/>
            <p:nvPr/>
          </p:nvSpPr>
          <p:spPr>
            <a:xfrm>
              <a:off x="6241113" y="2239500"/>
              <a:ext cx="132926" cy="99433"/>
            </a:xfrm>
            <a:custGeom>
              <a:avLst/>
              <a:gdLst/>
              <a:ahLst/>
              <a:cxnLst/>
              <a:rect l="l" t="t" r="r" b="b"/>
              <a:pathLst>
                <a:path w="7493" h="5605" extrusionOk="0">
                  <a:moveTo>
                    <a:pt x="4511" y="0"/>
                  </a:moveTo>
                  <a:cubicBezTo>
                    <a:pt x="4090" y="0"/>
                    <a:pt x="3686" y="57"/>
                    <a:pt x="3328" y="196"/>
                  </a:cubicBezTo>
                  <a:cubicBezTo>
                    <a:pt x="2466" y="530"/>
                    <a:pt x="750" y="1230"/>
                    <a:pt x="321" y="2138"/>
                  </a:cubicBezTo>
                  <a:cubicBezTo>
                    <a:pt x="0" y="2817"/>
                    <a:pt x="591" y="3500"/>
                    <a:pt x="1181" y="3534"/>
                  </a:cubicBezTo>
                  <a:cubicBezTo>
                    <a:pt x="1207" y="3535"/>
                    <a:pt x="1234" y="3536"/>
                    <a:pt x="1261" y="3536"/>
                  </a:cubicBezTo>
                  <a:cubicBezTo>
                    <a:pt x="2001" y="3536"/>
                    <a:pt x="3079" y="3005"/>
                    <a:pt x="3391" y="3005"/>
                  </a:cubicBezTo>
                  <a:cubicBezTo>
                    <a:pt x="3420" y="3005"/>
                    <a:pt x="3442" y="3009"/>
                    <a:pt x="3457" y="3020"/>
                  </a:cubicBezTo>
                  <a:cubicBezTo>
                    <a:pt x="3665" y="3162"/>
                    <a:pt x="3608" y="3746"/>
                    <a:pt x="3744" y="4405"/>
                  </a:cubicBezTo>
                  <a:cubicBezTo>
                    <a:pt x="3830" y="4829"/>
                    <a:pt x="4016" y="5133"/>
                    <a:pt x="4241" y="5498"/>
                  </a:cubicBezTo>
                  <a:cubicBezTo>
                    <a:pt x="4288" y="5573"/>
                    <a:pt x="4345" y="5605"/>
                    <a:pt x="4389" y="5605"/>
                  </a:cubicBezTo>
                  <a:cubicBezTo>
                    <a:pt x="4462" y="5605"/>
                    <a:pt x="4504" y="5521"/>
                    <a:pt x="4420" y="5409"/>
                  </a:cubicBezTo>
                  <a:cubicBezTo>
                    <a:pt x="3663" y="4365"/>
                    <a:pt x="3817" y="2812"/>
                    <a:pt x="3642" y="2730"/>
                  </a:cubicBezTo>
                  <a:cubicBezTo>
                    <a:pt x="3621" y="2721"/>
                    <a:pt x="3592" y="2717"/>
                    <a:pt x="3555" y="2717"/>
                  </a:cubicBezTo>
                  <a:cubicBezTo>
                    <a:pt x="3167" y="2717"/>
                    <a:pt x="1949" y="3193"/>
                    <a:pt x="1260" y="3220"/>
                  </a:cubicBezTo>
                  <a:cubicBezTo>
                    <a:pt x="1249" y="3220"/>
                    <a:pt x="1238" y="3220"/>
                    <a:pt x="1227" y="3220"/>
                  </a:cubicBezTo>
                  <a:cubicBezTo>
                    <a:pt x="680" y="3220"/>
                    <a:pt x="398" y="2679"/>
                    <a:pt x="594" y="2252"/>
                  </a:cubicBezTo>
                  <a:cubicBezTo>
                    <a:pt x="920" y="1541"/>
                    <a:pt x="2831" y="828"/>
                    <a:pt x="3264" y="650"/>
                  </a:cubicBezTo>
                  <a:cubicBezTo>
                    <a:pt x="3693" y="474"/>
                    <a:pt x="4121" y="414"/>
                    <a:pt x="4549" y="414"/>
                  </a:cubicBezTo>
                  <a:cubicBezTo>
                    <a:pt x="5504" y="414"/>
                    <a:pt x="6461" y="717"/>
                    <a:pt x="7444" y="722"/>
                  </a:cubicBezTo>
                  <a:cubicBezTo>
                    <a:pt x="7490" y="722"/>
                    <a:pt x="7492" y="663"/>
                    <a:pt x="7455" y="649"/>
                  </a:cubicBezTo>
                  <a:cubicBezTo>
                    <a:pt x="6633" y="330"/>
                    <a:pt x="5523" y="0"/>
                    <a:pt x="4511" y="0"/>
                  </a:cubicBez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Google Shape;497;p35">
              <a:extLst>
                <a:ext uri="{FF2B5EF4-FFF2-40B4-BE49-F238E27FC236}">
                  <a16:creationId xmlns:a16="http://schemas.microsoft.com/office/drawing/2014/main" id="{29BA0DB9-664F-45B0-8854-BCEA841CA1ED}"/>
                </a:ext>
              </a:extLst>
            </p:cNvPr>
            <p:cNvSpPr/>
            <p:nvPr/>
          </p:nvSpPr>
          <p:spPr>
            <a:xfrm>
              <a:off x="6305279" y="2186547"/>
              <a:ext cx="879638" cy="524820"/>
            </a:xfrm>
            <a:custGeom>
              <a:avLst/>
              <a:gdLst/>
              <a:ahLst/>
              <a:cxnLst/>
              <a:rect l="l" t="t" r="r" b="b"/>
              <a:pathLst>
                <a:path w="49585" h="29584" extrusionOk="0">
                  <a:moveTo>
                    <a:pt x="41031" y="1"/>
                  </a:moveTo>
                  <a:cubicBezTo>
                    <a:pt x="39956" y="1"/>
                    <a:pt x="38808" y="264"/>
                    <a:pt x="37639" y="859"/>
                  </a:cubicBezTo>
                  <a:cubicBezTo>
                    <a:pt x="34394" y="2508"/>
                    <a:pt x="22201" y="13506"/>
                    <a:pt x="21037" y="13794"/>
                  </a:cubicBezTo>
                  <a:cubicBezTo>
                    <a:pt x="21019" y="13798"/>
                    <a:pt x="20999" y="13800"/>
                    <a:pt x="20977" y="13800"/>
                  </a:cubicBezTo>
                  <a:cubicBezTo>
                    <a:pt x="19491" y="13800"/>
                    <a:pt x="7012" y="4593"/>
                    <a:pt x="6161" y="4531"/>
                  </a:cubicBezTo>
                  <a:cubicBezTo>
                    <a:pt x="6156" y="4531"/>
                    <a:pt x="6151" y="4531"/>
                    <a:pt x="6146" y="4531"/>
                  </a:cubicBezTo>
                  <a:cubicBezTo>
                    <a:pt x="5239" y="4531"/>
                    <a:pt x="219" y="9831"/>
                    <a:pt x="46" y="13794"/>
                  </a:cubicBezTo>
                  <a:cubicBezTo>
                    <a:pt x="1" y="14850"/>
                    <a:pt x="17416" y="29584"/>
                    <a:pt x="21422" y="29584"/>
                  </a:cubicBezTo>
                  <a:cubicBezTo>
                    <a:pt x="21484" y="29584"/>
                    <a:pt x="21542" y="29580"/>
                    <a:pt x="21597" y="29573"/>
                  </a:cubicBezTo>
                  <a:cubicBezTo>
                    <a:pt x="25241" y="29110"/>
                    <a:pt x="41898" y="15640"/>
                    <a:pt x="46108" y="10295"/>
                  </a:cubicBezTo>
                  <a:cubicBezTo>
                    <a:pt x="49584" y="5883"/>
                    <a:pt x="46117" y="1"/>
                    <a:pt x="41031" y="1"/>
                  </a:cubicBezTo>
                  <a:close/>
                </a:path>
              </a:pathLst>
            </a:custGeom>
            <a:solidFill>
              <a:srgbClr val="F8C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Google Shape;498;p35">
              <a:extLst>
                <a:ext uri="{FF2B5EF4-FFF2-40B4-BE49-F238E27FC236}">
                  <a16:creationId xmlns:a16="http://schemas.microsoft.com/office/drawing/2014/main" id="{8BA53014-E6FE-4191-8D22-F7695B0BB2F9}"/>
                </a:ext>
              </a:extLst>
            </p:cNvPr>
            <p:cNvSpPr/>
            <p:nvPr/>
          </p:nvSpPr>
          <p:spPr>
            <a:xfrm>
              <a:off x="6339340" y="2181455"/>
              <a:ext cx="849852" cy="540094"/>
            </a:xfrm>
            <a:custGeom>
              <a:avLst/>
              <a:gdLst/>
              <a:ahLst/>
              <a:cxnLst/>
              <a:rect l="l" t="t" r="r" b="b"/>
              <a:pathLst>
                <a:path w="47906" h="30445" extrusionOk="0">
                  <a:moveTo>
                    <a:pt x="39116" y="1"/>
                  </a:moveTo>
                  <a:cubicBezTo>
                    <a:pt x="38211" y="1"/>
                    <a:pt x="37273" y="189"/>
                    <a:pt x="36338" y="612"/>
                  </a:cubicBezTo>
                  <a:cubicBezTo>
                    <a:pt x="33413" y="1933"/>
                    <a:pt x="20206" y="13846"/>
                    <a:pt x="19129" y="13846"/>
                  </a:cubicBezTo>
                  <a:cubicBezTo>
                    <a:pt x="19125" y="13846"/>
                    <a:pt x="19121" y="13845"/>
                    <a:pt x="19117" y="13845"/>
                  </a:cubicBezTo>
                  <a:cubicBezTo>
                    <a:pt x="18142" y="13746"/>
                    <a:pt x="8076" y="6173"/>
                    <a:pt x="7344" y="6173"/>
                  </a:cubicBezTo>
                  <a:cubicBezTo>
                    <a:pt x="7339" y="6173"/>
                    <a:pt x="7335" y="6173"/>
                    <a:pt x="7332" y="6174"/>
                  </a:cubicBezTo>
                  <a:cubicBezTo>
                    <a:pt x="5466" y="6441"/>
                    <a:pt x="583" y="12944"/>
                    <a:pt x="100" y="17522"/>
                  </a:cubicBezTo>
                  <a:cubicBezTo>
                    <a:pt x="1" y="18465"/>
                    <a:pt x="14540" y="30109"/>
                    <a:pt x="19527" y="30440"/>
                  </a:cubicBezTo>
                  <a:cubicBezTo>
                    <a:pt x="19577" y="30443"/>
                    <a:pt x="19627" y="30445"/>
                    <a:pt x="19679" y="30445"/>
                  </a:cubicBezTo>
                  <a:cubicBezTo>
                    <a:pt x="24862" y="30445"/>
                    <a:pt x="42165" y="14145"/>
                    <a:pt x="45265" y="9472"/>
                  </a:cubicBezTo>
                  <a:cubicBezTo>
                    <a:pt x="47905" y="5491"/>
                    <a:pt x="43994" y="1"/>
                    <a:pt x="39116" y="1"/>
                  </a:cubicBezTo>
                  <a:close/>
                </a:path>
              </a:pathLst>
            </a:custGeom>
            <a:solidFill>
              <a:srgbClr val="EB57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Google Shape;499;p35">
              <a:extLst>
                <a:ext uri="{FF2B5EF4-FFF2-40B4-BE49-F238E27FC236}">
                  <a16:creationId xmlns:a16="http://schemas.microsoft.com/office/drawing/2014/main" id="{8E57EA04-1FAA-4E27-A73A-19D45A359745}"/>
                </a:ext>
              </a:extLst>
            </p:cNvPr>
            <p:cNvSpPr/>
            <p:nvPr/>
          </p:nvSpPr>
          <p:spPr>
            <a:xfrm>
              <a:off x="6661959" y="2127792"/>
              <a:ext cx="990744" cy="1147388"/>
            </a:xfrm>
            <a:custGeom>
              <a:avLst/>
              <a:gdLst/>
              <a:ahLst/>
              <a:cxnLst/>
              <a:rect l="l" t="t" r="r" b="b"/>
              <a:pathLst>
                <a:path w="55848" h="64678" extrusionOk="0">
                  <a:moveTo>
                    <a:pt x="29980" y="1"/>
                  </a:moveTo>
                  <a:cubicBezTo>
                    <a:pt x="28493" y="1"/>
                    <a:pt x="26879" y="188"/>
                    <a:pt x="25142" y="622"/>
                  </a:cubicBezTo>
                  <a:cubicBezTo>
                    <a:pt x="21507" y="1531"/>
                    <a:pt x="16676" y="5592"/>
                    <a:pt x="15096" y="8174"/>
                  </a:cubicBezTo>
                  <a:cubicBezTo>
                    <a:pt x="13515" y="10758"/>
                    <a:pt x="10931" y="18311"/>
                    <a:pt x="10037" y="19902"/>
                  </a:cubicBezTo>
                  <a:cubicBezTo>
                    <a:pt x="9142" y="21493"/>
                    <a:pt x="2583" y="33516"/>
                    <a:pt x="1292" y="43254"/>
                  </a:cubicBezTo>
                  <a:cubicBezTo>
                    <a:pt x="0" y="52993"/>
                    <a:pt x="2485" y="60346"/>
                    <a:pt x="3876" y="61638"/>
                  </a:cubicBezTo>
                  <a:cubicBezTo>
                    <a:pt x="5076" y="62751"/>
                    <a:pt x="12554" y="64678"/>
                    <a:pt x="21471" y="64678"/>
                  </a:cubicBezTo>
                  <a:cubicBezTo>
                    <a:pt x="22896" y="64678"/>
                    <a:pt x="24358" y="64628"/>
                    <a:pt x="25838" y="64519"/>
                  </a:cubicBezTo>
                  <a:cubicBezTo>
                    <a:pt x="36569" y="63725"/>
                    <a:pt x="50482" y="61538"/>
                    <a:pt x="53164" y="58060"/>
                  </a:cubicBezTo>
                  <a:cubicBezTo>
                    <a:pt x="55847" y="54581"/>
                    <a:pt x="50945" y="37705"/>
                    <a:pt x="48858" y="32341"/>
                  </a:cubicBezTo>
                  <a:cubicBezTo>
                    <a:pt x="46771" y="26975"/>
                    <a:pt x="43624" y="8749"/>
                    <a:pt x="42532" y="6475"/>
                  </a:cubicBezTo>
                  <a:cubicBezTo>
                    <a:pt x="41622" y="4583"/>
                    <a:pt x="37343" y="1"/>
                    <a:pt x="29980" y="1"/>
                  </a:cubicBezTo>
                  <a:close/>
                </a:path>
              </a:pathLst>
            </a:custGeom>
            <a:solidFill>
              <a:srgbClr val="F8C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Google Shape;500;p35">
              <a:extLst>
                <a:ext uri="{FF2B5EF4-FFF2-40B4-BE49-F238E27FC236}">
                  <a16:creationId xmlns:a16="http://schemas.microsoft.com/office/drawing/2014/main" id="{FC9ED48E-A8E7-413F-9754-A79CAEDA59A6}"/>
                </a:ext>
              </a:extLst>
            </p:cNvPr>
            <p:cNvSpPr/>
            <p:nvPr/>
          </p:nvSpPr>
          <p:spPr>
            <a:xfrm>
              <a:off x="6946278" y="2264940"/>
              <a:ext cx="141707" cy="988473"/>
            </a:xfrm>
            <a:custGeom>
              <a:avLst/>
              <a:gdLst/>
              <a:ahLst/>
              <a:cxnLst/>
              <a:rect l="l" t="t" r="r" b="b"/>
              <a:pathLst>
                <a:path w="7988" h="55720" extrusionOk="0">
                  <a:moveTo>
                    <a:pt x="7881" y="0"/>
                  </a:moveTo>
                  <a:cubicBezTo>
                    <a:pt x="7840" y="0"/>
                    <a:pt x="7800" y="21"/>
                    <a:pt x="7793" y="68"/>
                  </a:cubicBezTo>
                  <a:cubicBezTo>
                    <a:pt x="6372" y="9488"/>
                    <a:pt x="1935" y="18142"/>
                    <a:pt x="635" y="27585"/>
                  </a:cubicBezTo>
                  <a:cubicBezTo>
                    <a:pt x="0" y="32193"/>
                    <a:pt x="21" y="36867"/>
                    <a:pt x="293" y="41503"/>
                  </a:cubicBezTo>
                  <a:cubicBezTo>
                    <a:pt x="575" y="46285"/>
                    <a:pt x="991" y="51098"/>
                    <a:pt x="2706" y="55610"/>
                  </a:cubicBezTo>
                  <a:cubicBezTo>
                    <a:pt x="2735" y="55686"/>
                    <a:pt x="2801" y="55719"/>
                    <a:pt x="2866" y="55719"/>
                  </a:cubicBezTo>
                  <a:cubicBezTo>
                    <a:pt x="2965" y="55719"/>
                    <a:pt x="3062" y="55642"/>
                    <a:pt x="3017" y="55524"/>
                  </a:cubicBezTo>
                  <a:cubicBezTo>
                    <a:pt x="1258" y="50824"/>
                    <a:pt x="862" y="45781"/>
                    <a:pt x="598" y="40808"/>
                  </a:cubicBezTo>
                  <a:cubicBezTo>
                    <a:pt x="338" y="35856"/>
                    <a:pt x="381" y="30858"/>
                    <a:pt x="1231" y="25960"/>
                  </a:cubicBezTo>
                  <a:cubicBezTo>
                    <a:pt x="2765" y="17148"/>
                    <a:pt x="6884" y="9002"/>
                    <a:pt x="7980" y="93"/>
                  </a:cubicBezTo>
                  <a:cubicBezTo>
                    <a:pt x="7987" y="34"/>
                    <a:pt x="7933" y="0"/>
                    <a:pt x="7881" y="0"/>
                  </a:cubicBez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Google Shape;501;p35">
              <a:extLst>
                <a:ext uri="{FF2B5EF4-FFF2-40B4-BE49-F238E27FC236}">
                  <a16:creationId xmlns:a16="http://schemas.microsoft.com/office/drawing/2014/main" id="{5BED6E46-158A-4B4E-9836-FEC3F3CE6D7F}"/>
                </a:ext>
              </a:extLst>
            </p:cNvPr>
            <p:cNvSpPr/>
            <p:nvPr/>
          </p:nvSpPr>
          <p:spPr>
            <a:xfrm>
              <a:off x="7002993" y="3131645"/>
              <a:ext cx="28615" cy="22210"/>
            </a:xfrm>
            <a:custGeom>
              <a:avLst/>
              <a:gdLst/>
              <a:ahLst/>
              <a:cxnLst/>
              <a:rect l="l" t="t" r="r" b="b"/>
              <a:pathLst>
                <a:path w="1613" h="1252" extrusionOk="0">
                  <a:moveTo>
                    <a:pt x="807" y="0"/>
                  </a:moveTo>
                  <a:cubicBezTo>
                    <a:pt x="2" y="0"/>
                    <a:pt x="1" y="1251"/>
                    <a:pt x="807" y="1251"/>
                  </a:cubicBezTo>
                  <a:cubicBezTo>
                    <a:pt x="1613" y="1251"/>
                    <a:pt x="1613" y="0"/>
                    <a:pt x="807" y="0"/>
                  </a:cubicBez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Google Shape;502;p35">
              <a:extLst>
                <a:ext uri="{FF2B5EF4-FFF2-40B4-BE49-F238E27FC236}">
                  <a16:creationId xmlns:a16="http://schemas.microsoft.com/office/drawing/2014/main" id="{81296671-301D-41DC-BBF2-57F1258D23AA}"/>
                </a:ext>
              </a:extLst>
            </p:cNvPr>
            <p:cNvSpPr/>
            <p:nvPr/>
          </p:nvSpPr>
          <p:spPr>
            <a:xfrm>
              <a:off x="6991817" y="2861394"/>
              <a:ext cx="28615" cy="22210"/>
            </a:xfrm>
            <a:custGeom>
              <a:avLst/>
              <a:gdLst/>
              <a:ahLst/>
              <a:cxnLst/>
              <a:rect l="l" t="t" r="r" b="b"/>
              <a:pathLst>
                <a:path w="1613" h="1252" extrusionOk="0">
                  <a:moveTo>
                    <a:pt x="806" y="0"/>
                  </a:moveTo>
                  <a:cubicBezTo>
                    <a:pt x="2" y="0"/>
                    <a:pt x="0" y="1251"/>
                    <a:pt x="806" y="1251"/>
                  </a:cubicBezTo>
                  <a:cubicBezTo>
                    <a:pt x="1612" y="1251"/>
                    <a:pt x="1611" y="0"/>
                    <a:pt x="806" y="0"/>
                  </a:cubicBez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Google Shape;503;p35">
              <a:extLst>
                <a:ext uri="{FF2B5EF4-FFF2-40B4-BE49-F238E27FC236}">
                  <a16:creationId xmlns:a16="http://schemas.microsoft.com/office/drawing/2014/main" id="{D4F7BDA6-62D4-4883-A498-CE12FA7038A8}"/>
                </a:ext>
              </a:extLst>
            </p:cNvPr>
            <p:cNvSpPr/>
            <p:nvPr/>
          </p:nvSpPr>
          <p:spPr>
            <a:xfrm>
              <a:off x="7073545" y="2437851"/>
              <a:ext cx="28615" cy="22210"/>
            </a:xfrm>
            <a:custGeom>
              <a:avLst/>
              <a:gdLst/>
              <a:ahLst/>
              <a:cxnLst/>
              <a:rect l="l" t="t" r="r" b="b"/>
              <a:pathLst>
                <a:path w="1613" h="1252" extrusionOk="0">
                  <a:moveTo>
                    <a:pt x="806" y="1"/>
                  </a:moveTo>
                  <a:cubicBezTo>
                    <a:pt x="1" y="1"/>
                    <a:pt x="0" y="1251"/>
                    <a:pt x="806" y="1251"/>
                  </a:cubicBezTo>
                  <a:cubicBezTo>
                    <a:pt x="1612" y="1251"/>
                    <a:pt x="1612" y="1"/>
                    <a:pt x="806" y="1"/>
                  </a:cubicBez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Google Shape;504;p35">
              <a:extLst>
                <a:ext uri="{FF2B5EF4-FFF2-40B4-BE49-F238E27FC236}">
                  <a16:creationId xmlns:a16="http://schemas.microsoft.com/office/drawing/2014/main" id="{E7FDA584-190B-42D0-98FD-53CB34208B38}"/>
                </a:ext>
              </a:extLst>
            </p:cNvPr>
            <p:cNvSpPr/>
            <p:nvPr/>
          </p:nvSpPr>
          <p:spPr>
            <a:xfrm>
              <a:off x="7033577" y="2576525"/>
              <a:ext cx="28615" cy="22193"/>
            </a:xfrm>
            <a:custGeom>
              <a:avLst/>
              <a:gdLst/>
              <a:ahLst/>
              <a:cxnLst/>
              <a:rect l="l" t="t" r="r" b="b"/>
              <a:pathLst>
                <a:path w="1613" h="1251" extrusionOk="0">
                  <a:moveTo>
                    <a:pt x="806" y="0"/>
                  </a:moveTo>
                  <a:cubicBezTo>
                    <a:pt x="1" y="0"/>
                    <a:pt x="0" y="1251"/>
                    <a:pt x="806" y="1251"/>
                  </a:cubicBezTo>
                  <a:cubicBezTo>
                    <a:pt x="1612" y="1251"/>
                    <a:pt x="1612" y="0"/>
                    <a:pt x="806" y="0"/>
                  </a:cubicBezTo>
                  <a:close/>
                </a:path>
              </a:pathLst>
            </a:custGeom>
            <a:solidFill>
              <a:srgbClr val="FFE6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Google Shape;505;p35">
              <a:extLst>
                <a:ext uri="{FF2B5EF4-FFF2-40B4-BE49-F238E27FC236}">
                  <a16:creationId xmlns:a16="http://schemas.microsoft.com/office/drawing/2014/main" id="{9AD1A257-2BBA-4E66-84A8-DC83440C7DCC}"/>
                </a:ext>
              </a:extLst>
            </p:cNvPr>
            <p:cNvSpPr/>
            <p:nvPr/>
          </p:nvSpPr>
          <p:spPr>
            <a:xfrm>
              <a:off x="6992278" y="2996058"/>
              <a:ext cx="28615" cy="22193"/>
            </a:xfrm>
            <a:custGeom>
              <a:avLst/>
              <a:gdLst/>
              <a:ahLst/>
              <a:cxnLst/>
              <a:rect l="l" t="t" r="r" b="b"/>
              <a:pathLst>
                <a:path w="1613" h="1251" extrusionOk="0">
                  <a:moveTo>
                    <a:pt x="806" y="1"/>
                  </a:moveTo>
                  <a:cubicBezTo>
                    <a:pt x="2" y="1"/>
                    <a:pt x="0" y="1250"/>
                    <a:pt x="806" y="1250"/>
                  </a:cubicBezTo>
                  <a:cubicBezTo>
                    <a:pt x="1612" y="1250"/>
                    <a:pt x="1612" y="1"/>
                    <a:pt x="806" y="1"/>
                  </a:cubicBez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Google Shape;506;p35">
              <a:extLst>
                <a:ext uri="{FF2B5EF4-FFF2-40B4-BE49-F238E27FC236}">
                  <a16:creationId xmlns:a16="http://schemas.microsoft.com/office/drawing/2014/main" id="{6A176F8C-7EC7-4586-AC3E-7AF7F66BAC33}"/>
                </a:ext>
              </a:extLst>
            </p:cNvPr>
            <p:cNvSpPr/>
            <p:nvPr/>
          </p:nvSpPr>
          <p:spPr>
            <a:xfrm>
              <a:off x="7003774" y="2718871"/>
              <a:ext cx="28615" cy="22210"/>
            </a:xfrm>
            <a:custGeom>
              <a:avLst/>
              <a:gdLst/>
              <a:ahLst/>
              <a:cxnLst/>
              <a:rect l="l" t="t" r="r" b="b"/>
              <a:pathLst>
                <a:path w="1613" h="1252" extrusionOk="0">
                  <a:moveTo>
                    <a:pt x="806" y="1"/>
                  </a:moveTo>
                  <a:cubicBezTo>
                    <a:pt x="1" y="1"/>
                    <a:pt x="0" y="1251"/>
                    <a:pt x="806" y="1251"/>
                  </a:cubicBezTo>
                  <a:cubicBezTo>
                    <a:pt x="1612" y="1251"/>
                    <a:pt x="1612" y="1"/>
                    <a:pt x="806" y="1"/>
                  </a:cubicBez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Google Shape;507;p35">
              <a:extLst>
                <a:ext uri="{FF2B5EF4-FFF2-40B4-BE49-F238E27FC236}">
                  <a16:creationId xmlns:a16="http://schemas.microsoft.com/office/drawing/2014/main" id="{65C84CDE-CBBE-47A4-AEB6-5C88F426246F}"/>
                </a:ext>
              </a:extLst>
            </p:cNvPr>
            <p:cNvSpPr/>
            <p:nvPr/>
          </p:nvSpPr>
          <p:spPr>
            <a:xfrm>
              <a:off x="7164764" y="2131659"/>
              <a:ext cx="539261" cy="1218827"/>
            </a:xfrm>
            <a:custGeom>
              <a:avLst/>
              <a:gdLst/>
              <a:ahLst/>
              <a:cxnLst/>
              <a:rect l="l" t="t" r="r" b="b"/>
              <a:pathLst>
                <a:path w="30398" h="68705" extrusionOk="0">
                  <a:moveTo>
                    <a:pt x="4853" y="0"/>
                  </a:moveTo>
                  <a:cubicBezTo>
                    <a:pt x="4761" y="0"/>
                    <a:pt x="4687" y="7"/>
                    <a:pt x="4635" y="22"/>
                  </a:cubicBezTo>
                  <a:cubicBezTo>
                    <a:pt x="3821" y="247"/>
                    <a:pt x="0" y="22663"/>
                    <a:pt x="109" y="34986"/>
                  </a:cubicBezTo>
                  <a:cubicBezTo>
                    <a:pt x="216" y="47307"/>
                    <a:pt x="5384" y="66663"/>
                    <a:pt x="5628" y="68252"/>
                  </a:cubicBezTo>
                  <a:cubicBezTo>
                    <a:pt x="5674" y="68555"/>
                    <a:pt x="6418" y="68704"/>
                    <a:pt x="7622" y="68704"/>
                  </a:cubicBezTo>
                  <a:cubicBezTo>
                    <a:pt x="12748" y="68704"/>
                    <a:pt x="26201" y="65995"/>
                    <a:pt x="29472" y="60879"/>
                  </a:cubicBezTo>
                  <a:cubicBezTo>
                    <a:pt x="30397" y="59432"/>
                    <a:pt x="23471" y="41014"/>
                    <a:pt x="21580" y="31450"/>
                  </a:cubicBezTo>
                  <a:cubicBezTo>
                    <a:pt x="19760" y="22250"/>
                    <a:pt x="18449" y="6291"/>
                    <a:pt x="15009" y="3614"/>
                  </a:cubicBezTo>
                  <a:cubicBezTo>
                    <a:pt x="12777" y="1874"/>
                    <a:pt x="6350" y="0"/>
                    <a:pt x="4853" y="0"/>
                  </a:cubicBezTo>
                  <a:close/>
                </a:path>
              </a:pathLst>
            </a:custGeom>
            <a:solidFill>
              <a:srgbClr val="EB57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Google Shape;508;p35">
              <a:extLst>
                <a:ext uri="{FF2B5EF4-FFF2-40B4-BE49-F238E27FC236}">
                  <a16:creationId xmlns:a16="http://schemas.microsoft.com/office/drawing/2014/main" id="{76531388-A724-424E-B9F5-5F2C8A5B3B89}"/>
                </a:ext>
              </a:extLst>
            </p:cNvPr>
            <p:cNvSpPr/>
            <p:nvPr/>
          </p:nvSpPr>
          <p:spPr>
            <a:xfrm>
              <a:off x="7244505" y="2195062"/>
              <a:ext cx="523295" cy="846854"/>
            </a:xfrm>
            <a:custGeom>
              <a:avLst/>
              <a:gdLst/>
              <a:ahLst/>
              <a:cxnLst/>
              <a:rect l="l" t="t" r="r" b="b"/>
              <a:pathLst>
                <a:path w="29498" h="47737" extrusionOk="0">
                  <a:moveTo>
                    <a:pt x="6855" y="1"/>
                  </a:moveTo>
                  <a:cubicBezTo>
                    <a:pt x="2454" y="1"/>
                    <a:pt x="1" y="5349"/>
                    <a:pt x="2079" y="9205"/>
                  </a:cubicBezTo>
                  <a:cubicBezTo>
                    <a:pt x="4448" y="13604"/>
                    <a:pt x="14685" y="26870"/>
                    <a:pt x="14188" y="27465"/>
                  </a:cubicBezTo>
                  <a:cubicBezTo>
                    <a:pt x="13692" y="28062"/>
                    <a:pt x="10412" y="38397"/>
                    <a:pt x="9021" y="41477"/>
                  </a:cubicBezTo>
                  <a:cubicBezTo>
                    <a:pt x="7744" y="44308"/>
                    <a:pt x="13844" y="47737"/>
                    <a:pt x="16155" y="47737"/>
                  </a:cubicBezTo>
                  <a:cubicBezTo>
                    <a:pt x="16360" y="47737"/>
                    <a:pt x="16535" y="47710"/>
                    <a:pt x="16673" y="47653"/>
                  </a:cubicBezTo>
                  <a:cubicBezTo>
                    <a:pt x="18362" y="46958"/>
                    <a:pt x="29498" y="29101"/>
                    <a:pt x="28167" y="25479"/>
                  </a:cubicBezTo>
                  <a:cubicBezTo>
                    <a:pt x="25782" y="18986"/>
                    <a:pt x="14797" y="2341"/>
                    <a:pt x="8822" y="338"/>
                  </a:cubicBezTo>
                  <a:cubicBezTo>
                    <a:pt x="8133" y="107"/>
                    <a:pt x="7474" y="1"/>
                    <a:pt x="6855" y="1"/>
                  </a:cubicBezTo>
                  <a:close/>
                </a:path>
              </a:pathLst>
            </a:custGeom>
            <a:solidFill>
              <a:srgbClr val="FFE6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Google Shape;509;p35">
              <a:extLst>
                <a:ext uri="{FF2B5EF4-FFF2-40B4-BE49-F238E27FC236}">
                  <a16:creationId xmlns:a16="http://schemas.microsoft.com/office/drawing/2014/main" id="{0F70E3BF-F416-42E8-8A42-DAC7E5017E00}"/>
                </a:ext>
              </a:extLst>
            </p:cNvPr>
            <p:cNvSpPr/>
            <p:nvPr/>
          </p:nvSpPr>
          <p:spPr>
            <a:xfrm>
              <a:off x="7341029" y="2930899"/>
              <a:ext cx="224021" cy="269754"/>
            </a:xfrm>
            <a:custGeom>
              <a:avLst/>
              <a:gdLst/>
              <a:ahLst/>
              <a:cxnLst/>
              <a:rect l="l" t="t" r="r" b="b"/>
              <a:pathLst>
                <a:path w="12628" h="15206" extrusionOk="0">
                  <a:moveTo>
                    <a:pt x="3578" y="1"/>
                  </a:moveTo>
                  <a:cubicBezTo>
                    <a:pt x="3474" y="289"/>
                    <a:pt x="1542" y="4618"/>
                    <a:pt x="1144" y="6255"/>
                  </a:cubicBezTo>
                  <a:cubicBezTo>
                    <a:pt x="746" y="7900"/>
                    <a:pt x="0" y="11226"/>
                    <a:pt x="1144" y="12369"/>
                  </a:cubicBezTo>
                  <a:cubicBezTo>
                    <a:pt x="1491" y="12716"/>
                    <a:pt x="2044" y="13158"/>
                    <a:pt x="2722" y="13586"/>
                  </a:cubicBezTo>
                  <a:cubicBezTo>
                    <a:pt x="3001" y="13766"/>
                    <a:pt x="3290" y="13930"/>
                    <a:pt x="3585" y="14081"/>
                  </a:cubicBezTo>
                  <a:cubicBezTo>
                    <a:pt x="3589" y="14081"/>
                    <a:pt x="3593" y="14083"/>
                    <a:pt x="3592" y="14087"/>
                  </a:cubicBezTo>
                  <a:cubicBezTo>
                    <a:pt x="3872" y="14235"/>
                    <a:pt x="4168" y="14375"/>
                    <a:pt x="4478" y="14501"/>
                  </a:cubicBezTo>
                  <a:cubicBezTo>
                    <a:pt x="4692" y="14590"/>
                    <a:pt x="4912" y="14678"/>
                    <a:pt x="5135" y="14752"/>
                  </a:cubicBezTo>
                  <a:lnTo>
                    <a:pt x="5141" y="14752"/>
                  </a:lnTo>
                  <a:cubicBezTo>
                    <a:pt x="5432" y="14850"/>
                    <a:pt x="5727" y="14934"/>
                    <a:pt x="6027" y="15002"/>
                  </a:cubicBezTo>
                  <a:cubicBezTo>
                    <a:pt x="6197" y="15045"/>
                    <a:pt x="6368" y="15077"/>
                    <a:pt x="6542" y="15099"/>
                  </a:cubicBezTo>
                  <a:cubicBezTo>
                    <a:pt x="6929" y="15168"/>
                    <a:pt x="7319" y="15205"/>
                    <a:pt x="7712" y="15205"/>
                  </a:cubicBezTo>
                  <a:cubicBezTo>
                    <a:pt x="8032" y="15205"/>
                    <a:pt x="8353" y="15181"/>
                    <a:pt x="8674" y="15128"/>
                  </a:cubicBezTo>
                  <a:cubicBezTo>
                    <a:pt x="9692" y="14965"/>
                    <a:pt x="10532" y="13351"/>
                    <a:pt x="10097" y="12584"/>
                  </a:cubicBezTo>
                  <a:cubicBezTo>
                    <a:pt x="9868" y="12185"/>
                    <a:pt x="9272" y="12147"/>
                    <a:pt x="9051" y="11934"/>
                  </a:cubicBezTo>
                  <a:cubicBezTo>
                    <a:pt x="8970" y="11845"/>
                    <a:pt x="8932" y="11735"/>
                    <a:pt x="8998" y="11565"/>
                  </a:cubicBezTo>
                  <a:cubicBezTo>
                    <a:pt x="8998" y="11557"/>
                    <a:pt x="9006" y="11557"/>
                    <a:pt x="9006" y="11550"/>
                  </a:cubicBezTo>
                  <a:cubicBezTo>
                    <a:pt x="9021" y="11492"/>
                    <a:pt x="9057" y="11433"/>
                    <a:pt x="9102" y="11358"/>
                  </a:cubicBezTo>
                  <a:cubicBezTo>
                    <a:pt x="10858" y="8578"/>
                    <a:pt x="12628" y="4713"/>
                    <a:pt x="12628" y="4713"/>
                  </a:cubicBezTo>
                  <a:lnTo>
                    <a:pt x="3578" y="1"/>
                  </a:lnTo>
                  <a:close/>
                </a:path>
              </a:pathLst>
            </a:custGeom>
            <a:solidFill>
              <a:srgbClr val="FA97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Google Shape;510;p35">
              <a:extLst>
                <a:ext uri="{FF2B5EF4-FFF2-40B4-BE49-F238E27FC236}">
                  <a16:creationId xmlns:a16="http://schemas.microsoft.com/office/drawing/2014/main" id="{22C172B1-5B8B-43D9-B90A-26CC43B65DB5}"/>
                </a:ext>
              </a:extLst>
            </p:cNvPr>
            <p:cNvSpPr/>
            <p:nvPr/>
          </p:nvSpPr>
          <p:spPr>
            <a:xfrm>
              <a:off x="7370477" y="3132550"/>
              <a:ext cx="34149" cy="48129"/>
            </a:xfrm>
            <a:custGeom>
              <a:avLst/>
              <a:gdLst/>
              <a:ahLst/>
              <a:cxnLst/>
              <a:rect l="l" t="t" r="r" b="b"/>
              <a:pathLst>
                <a:path w="1925" h="2713" extrusionOk="0">
                  <a:moveTo>
                    <a:pt x="91" y="0"/>
                  </a:moveTo>
                  <a:cubicBezTo>
                    <a:pt x="47" y="0"/>
                    <a:pt x="0" y="41"/>
                    <a:pt x="15" y="94"/>
                  </a:cubicBezTo>
                  <a:cubicBezTo>
                    <a:pt x="251" y="855"/>
                    <a:pt x="590" y="1577"/>
                    <a:pt x="1062" y="2219"/>
                  </a:cubicBezTo>
                  <a:cubicBezTo>
                    <a:pt x="1341" y="2399"/>
                    <a:pt x="1628" y="2563"/>
                    <a:pt x="1924" y="2713"/>
                  </a:cubicBezTo>
                  <a:cubicBezTo>
                    <a:pt x="1261" y="1873"/>
                    <a:pt x="648" y="995"/>
                    <a:pt x="147" y="36"/>
                  </a:cubicBezTo>
                  <a:cubicBezTo>
                    <a:pt x="135" y="11"/>
                    <a:pt x="113" y="0"/>
                    <a:pt x="91" y="0"/>
                  </a:cubicBez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Google Shape;511;p35">
              <a:extLst>
                <a:ext uri="{FF2B5EF4-FFF2-40B4-BE49-F238E27FC236}">
                  <a16:creationId xmlns:a16="http://schemas.microsoft.com/office/drawing/2014/main" id="{5DDCD522-8CE2-4282-B4BC-000FA62ADB1F}"/>
                </a:ext>
              </a:extLst>
            </p:cNvPr>
            <p:cNvSpPr/>
            <p:nvPr/>
          </p:nvSpPr>
          <p:spPr>
            <a:xfrm>
              <a:off x="7404396" y="3152685"/>
              <a:ext cx="27710" cy="39897"/>
            </a:xfrm>
            <a:custGeom>
              <a:avLst/>
              <a:gdLst/>
              <a:ahLst/>
              <a:cxnLst/>
              <a:rect l="l" t="t" r="r" b="b"/>
              <a:pathLst>
                <a:path w="1562" h="2249" extrusionOk="0">
                  <a:moveTo>
                    <a:pt x="89" y="1"/>
                  </a:moveTo>
                  <a:cubicBezTo>
                    <a:pt x="46" y="1"/>
                    <a:pt x="1" y="41"/>
                    <a:pt x="20" y="95"/>
                  </a:cubicBezTo>
                  <a:cubicBezTo>
                    <a:pt x="227" y="774"/>
                    <a:pt x="515" y="1415"/>
                    <a:pt x="906" y="1999"/>
                  </a:cubicBezTo>
                  <a:cubicBezTo>
                    <a:pt x="1120" y="2087"/>
                    <a:pt x="1340" y="2176"/>
                    <a:pt x="1561" y="2249"/>
                  </a:cubicBezTo>
                  <a:cubicBezTo>
                    <a:pt x="1038" y="1549"/>
                    <a:pt x="559" y="825"/>
                    <a:pt x="146" y="36"/>
                  </a:cubicBezTo>
                  <a:cubicBezTo>
                    <a:pt x="133" y="11"/>
                    <a:pt x="112" y="1"/>
                    <a:pt x="89" y="1"/>
                  </a:cubicBez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Google Shape;512;p35">
              <a:extLst>
                <a:ext uri="{FF2B5EF4-FFF2-40B4-BE49-F238E27FC236}">
                  <a16:creationId xmlns:a16="http://schemas.microsoft.com/office/drawing/2014/main" id="{3E204CE7-9DA5-4016-83FD-192AD32E424B}"/>
                </a:ext>
              </a:extLst>
            </p:cNvPr>
            <p:cNvSpPr/>
            <p:nvPr/>
          </p:nvSpPr>
          <p:spPr>
            <a:xfrm>
              <a:off x="7435814" y="3167923"/>
              <a:ext cx="21306" cy="30814"/>
            </a:xfrm>
            <a:custGeom>
              <a:avLst/>
              <a:gdLst/>
              <a:ahLst/>
              <a:cxnLst/>
              <a:rect l="l" t="t" r="r" b="b"/>
              <a:pathLst>
                <a:path w="1201" h="1737" extrusionOk="0">
                  <a:moveTo>
                    <a:pt x="89" y="1"/>
                  </a:moveTo>
                  <a:cubicBezTo>
                    <a:pt x="45" y="1"/>
                    <a:pt x="1" y="38"/>
                    <a:pt x="21" y="92"/>
                  </a:cubicBezTo>
                  <a:cubicBezTo>
                    <a:pt x="180" y="632"/>
                    <a:pt x="403" y="1152"/>
                    <a:pt x="684" y="1641"/>
                  </a:cubicBezTo>
                  <a:cubicBezTo>
                    <a:pt x="854" y="1683"/>
                    <a:pt x="1027" y="1716"/>
                    <a:pt x="1201" y="1737"/>
                  </a:cubicBezTo>
                  <a:cubicBezTo>
                    <a:pt x="807" y="1196"/>
                    <a:pt x="454" y="626"/>
                    <a:pt x="145" y="33"/>
                  </a:cubicBezTo>
                  <a:cubicBezTo>
                    <a:pt x="132" y="10"/>
                    <a:pt x="111" y="1"/>
                    <a:pt x="89" y="1"/>
                  </a:cubicBez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Google Shape;513;p35">
              <a:extLst>
                <a:ext uri="{FF2B5EF4-FFF2-40B4-BE49-F238E27FC236}">
                  <a16:creationId xmlns:a16="http://schemas.microsoft.com/office/drawing/2014/main" id="{ADCAEB6D-EBC5-4B5B-AAD9-B0278EB2F25A}"/>
                </a:ext>
              </a:extLst>
            </p:cNvPr>
            <p:cNvSpPr/>
            <p:nvPr/>
          </p:nvSpPr>
          <p:spPr>
            <a:xfrm>
              <a:off x="7465847" y="3136045"/>
              <a:ext cx="35728" cy="34061"/>
            </a:xfrm>
            <a:custGeom>
              <a:avLst/>
              <a:gdLst/>
              <a:ahLst/>
              <a:cxnLst/>
              <a:rect l="l" t="t" r="r" b="b"/>
              <a:pathLst>
                <a:path w="2014" h="1920" extrusionOk="0">
                  <a:moveTo>
                    <a:pt x="1962" y="1"/>
                  </a:moveTo>
                  <a:lnTo>
                    <a:pt x="1962" y="1"/>
                  </a:lnTo>
                  <a:cubicBezTo>
                    <a:pt x="1733" y="325"/>
                    <a:pt x="1630" y="716"/>
                    <a:pt x="1431" y="1055"/>
                  </a:cubicBezTo>
                  <a:cubicBezTo>
                    <a:pt x="1204" y="1453"/>
                    <a:pt x="799" y="1704"/>
                    <a:pt x="354" y="1704"/>
                  </a:cubicBezTo>
                  <a:cubicBezTo>
                    <a:pt x="279" y="1704"/>
                    <a:pt x="202" y="1697"/>
                    <a:pt x="125" y="1682"/>
                  </a:cubicBezTo>
                  <a:cubicBezTo>
                    <a:pt x="119" y="1681"/>
                    <a:pt x="114" y="1680"/>
                    <a:pt x="108" y="1680"/>
                  </a:cubicBezTo>
                  <a:cubicBezTo>
                    <a:pt x="29" y="1680"/>
                    <a:pt x="0" y="1797"/>
                    <a:pt x="82" y="1830"/>
                  </a:cubicBezTo>
                  <a:cubicBezTo>
                    <a:pt x="242" y="1891"/>
                    <a:pt x="393" y="1919"/>
                    <a:pt x="535" y="1919"/>
                  </a:cubicBezTo>
                  <a:cubicBezTo>
                    <a:pt x="1299" y="1919"/>
                    <a:pt x="1808" y="1115"/>
                    <a:pt x="2013" y="370"/>
                  </a:cubicBezTo>
                  <a:cubicBezTo>
                    <a:pt x="1932" y="281"/>
                    <a:pt x="1896" y="171"/>
                    <a:pt x="1962" y="1"/>
                  </a:cubicBez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Google Shape;514;p35">
              <a:extLst>
                <a:ext uri="{FF2B5EF4-FFF2-40B4-BE49-F238E27FC236}">
                  <a16:creationId xmlns:a16="http://schemas.microsoft.com/office/drawing/2014/main" id="{600E4AD1-758B-4C6B-A5F7-CB045968D562}"/>
                </a:ext>
              </a:extLst>
            </p:cNvPr>
            <p:cNvSpPr/>
            <p:nvPr/>
          </p:nvSpPr>
          <p:spPr>
            <a:xfrm>
              <a:off x="7239077" y="2185872"/>
              <a:ext cx="516411" cy="881660"/>
            </a:xfrm>
            <a:custGeom>
              <a:avLst/>
              <a:gdLst/>
              <a:ahLst/>
              <a:cxnLst/>
              <a:rect l="l" t="t" r="r" b="b"/>
              <a:pathLst>
                <a:path w="29110" h="49699" extrusionOk="0">
                  <a:moveTo>
                    <a:pt x="7046" y="1"/>
                  </a:moveTo>
                  <a:cubicBezTo>
                    <a:pt x="3010" y="1"/>
                    <a:pt x="1" y="3542"/>
                    <a:pt x="1186" y="7911"/>
                  </a:cubicBezTo>
                  <a:cubicBezTo>
                    <a:pt x="2776" y="13774"/>
                    <a:pt x="13806" y="26593"/>
                    <a:pt x="14005" y="27488"/>
                  </a:cubicBezTo>
                  <a:cubicBezTo>
                    <a:pt x="14204" y="28381"/>
                    <a:pt x="6651" y="44480"/>
                    <a:pt x="6950" y="45276"/>
                  </a:cubicBezTo>
                  <a:cubicBezTo>
                    <a:pt x="8264" y="48778"/>
                    <a:pt x="14580" y="49698"/>
                    <a:pt x="16838" y="49698"/>
                  </a:cubicBezTo>
                  <a:cubicBezTo>
                    <a:pt x="17209" y="49698"/>
                    <a:pt x="17470" y="49674"/>
                    <a:pt x="17582" y="49631"/>
                  </a:cubicBezTo>
                  <a:cubicBezTo>
                    <a:pt x="18377" y="49330"/>
                    <a:pt x="28912" y="31562"/>
                    <a:pt x="29011" y="26394"/>
                  </a:cubicBezTo>
                  <a:cubicBezTo>
                    <a:pt x="29109" y="21227"/>
                    <a:pt x="14586" y="3337"/>
                    <a:pt x="11421" y="1352"/>
                  </a:cubicBezTo>
                  <a:cubicBezTo>
                    <a:pt x="9927" y="415"/>
                    <a:pt x="8426" y="1"/>
                    <a:pt x="7046" y="1"/>
                  </a:cubicBezTo>
                  <a:close/>
                </a:path>
              </a:pathLst>
            </a:custGeom>
            <a:solidFill>
              <a:srgbClr val="F8C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Google Shape;515;p35">
              <a:extLst>
                <a:ext uri="{FF2B5EF4-FFF2-40B4-BE49-F238E27FC236}">
                  <a16:creationId xmlns:a16="http://schemas.microsoft.com/office/drawing/2014/main" id="{7C55B9CC-DCCF-418B-A05E-23AF0F2801F3}"/>
                </a:ext>
              </a:extLst>
            </p:cNvPr>
            <p:cNvSpPr/>
            <p:nvPr/>
          </p:nvSpPr>
          <p:spPr>
            <a:xfrm>
              <a:off x="7204768" y="2181118"/>
              <a:ext cx="573037" cy="836423"/>
            </a:xfrm>
            <a:custGeom>
              <a:avLst/>
              <a:gdLst/>
              <a:ahLst/>
              <a:cxnLst/>
              <a:rect l="l" t="t" r="r" b="b"/>
              <a:pathLst>
                <a:path w="32302" h="47149" extrusionOk="0">
                  <a:moveTo>
                    <a:pt x="8987" y="1"/>
                  </a:moveTo>
                  <a:cubicBezTo>
                    <a:pt x="4250" y="1"/>
                    <a:pt x="1" y="3800"/>
                    <a:pt x="3569" y="10630"/>
                  </a:cubicBezTo>
                  <a:cubicBezTo>
                    <a:pt x="8520" y="20104"/>
                    <a:pt x="15480" y="27080"/>
                    <a:pt x="15409" y="27656"/>
                  </a:cubicBezTo>
                  <a:cubicBezTo>
                    <a:pt x="15308" y="28474"/>
                    <a:pt x="9627" y="41415"/>
                    <a:pt x="9645" y="42263"/>
                  </a:cubicBezTo>
                  <a:cubicBezTo>
                    <a:pt x="9663" y="43017"/>
                    <a:pt x="14846" y="47149"/>
                    <a:pt x="20153" y="47149"/>
                  </a:cubicBezTo>
                  <a:cubicBezTo>
                    <a:pt x="20826" y="47149"/>
                    <a:pt x="21500" y="47082"/>
                    <a:pt x="22167" y="46934"/>
                  </a:cubicBezTo>
                  <a:cubicBezTo>
                    <a:pt x="22762" y="46802"/>
                    <a:pt x="32302" y="30902"/>
                    <a:pt x="31374" y="26199"/>
                  </a:cubicBezTo>
                  <a:cubicBezTo>
                    <a:pt x="30446" y="21495"/>
                    <a:pt x="19855" y="5993"/>
                    <a:pt x="14284" y="1753"/>
                  </a:cubicBezTo>
                  <a:cubicBezTo>
                    <a:pt x="12728" y="570"/>
                    <a:pt x="10821" y="1"/>
                    <a:pt x="8987" y="1"/>
                  </a:cubicBezTo>
                  <a:close/>
                </a:path>
              </a:pathLst>
            </a:custGeom>
            <a:solidFill>
              <a:srgbClr val="EB57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Google Shape;516;p35">
              <a:extLst>
                <a:ext uri="{FF2B5EF4-FFF2-40B4-BE49-F238E27FC236}">
                  <a16:creationId xmlns:a16="http://schemas.microsoft.com/office/drawing/2014/main" id="{0703210E-F2AE-49AB-8FC2-0FD33BEFB867}"/>
                </a:ext>
              </a:extLst>
            </p:cNvPr>
            <p:cNvSpPr/>
            <p:nvPr/>
          </p:nvSpPr>
          <p:spPr>
            <a:xfrm>
              <a:off x="6659795" y="2138684"/>
              <a:ext cx="449336" cy="1211465"/>
            </a:xfrm>
            <a:custGeom>
              <a:avLst/>
              <a:gdLst/>
              <a:ahLst/>
              <a:cxnLst/>
              <a:rect l="l" t="t" r="r" b="b"/>
              <a:pathLst>
                <a:path w="25329" h="68290" extrusionOk="0">
                  <a:moveTo>
                    <a:pt x="25329" y="0"/>
                  </a:moveTo>
                  <a:lnTo>
                    <a:pt x="25329" y="0"/>
                  </a:lnTo>
                  <a:cubicBezTo>
                    <a:pt x="25328" y="0"/>
                    <a:pt x="18720" y="1953"/>
                    <a:pt x="15677" y="6341"/>
                  </a:cubicBezTo>
                  <a:cubicBezTo>
                    <a:pt x="12635" y="10729"/>
                    <a:pt x="2073" y="35198"/>
                    <a:pt x="1037" y="41557"/>
                  </a:cubicBezTo>
                  <a:cubicBezTo>
                    <a:pt x="1" y="47915"/>
                    <a:pt x="175" y="57456"/>
                    <a:pt x="1002" y="59842"/>
                  </a:cubicBezTo>
                  <a:cubicBezTo>
                    <a:pt x="1791" y="62124"/>
                    <a:pt x="5503" y="68290"/>
                    <a:pt x="6291" y="68290"/>
                  </a:cubicBezTo>
                  <a:cubicBezTo>
                    <a:pt x="6327" y="68290"/>
                    <a:pt x="6357" y="68277"/>
                    <a:pt x="6381" y="68250"/>
                  </a:cubicBezTo>
                  <a:cubicBezTo>
                    <a:pt x="6913" y="67639"/>
                    <a:pt x="3629" y="52558"/>
                    <a:pt x="3909" y="45141"/>
                  </a:cubicBezTo>
                  <a:cubicBezTo>
                    <a:pt x="4189" y="37722"/>
                    <a:pt x="14313" y="13693"/>
                    <a:pt x="16317" y="9722"/>
                  </a:cubicBezTo>
                  <a:cubicBezTo>
                    <a:pt x="18321" y="5751"/>
                    <a:pt x="21671" y="1648"/>
                    <a:pt x="25329" y="0"/>
                  </a:cubicBezTo>
                  <a:close/>
                </a:path>
              </a:pathLst>
            </a:custGeom>
            <a:solidFill>
              <a:srgbClr val="EB57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Google Shape;517;p35">
              <a:extLst>
                <a:ext uri="{FF2B5EF4-FFF2-40B4-BE49-F238E27FC236}">
                  <a16:creationId xmlns:a16="http://schemas.microsoft.com/office/drawing/2014/main" id="{DAEAE5FB-F322-4E7E-B752-E56F3AC6E2E0}"/>
                </a:ext>
              </a:extLst>
            </p:cNvPr>
            <p:cNvSpPr/>
            <p:nvPr/>
          </p:nvSpPr>
          <p:spPr>
            <a:xfrm>
              <a:off x="6761481" y="2111772"/>
              <a:ext cx="580027" cy="699293"/>
            </a:xfrm>
            <a:custGeom>
              <a:avLst/>
              <a:gdLst/>
              <a:ahLst/>
              <a:cxnLst/>
              <a:rect l="l" t="t" r="r" b="b"/>
              <a:pathLst>
                <a:path w="32696" h="39419" extrusionOk="0">
                  <a:moveTo>
                    <a:pt x="22901" y="1"/>
                  </a:moveTo>
                  <a:cubicBezTo>
                    <a:pt x="18992" y="1"/>
                    <a:pt x="11659" y="6056"/>
                    <a:pt x="10667" y="7140"/>
                  </a:cubicBezTo>
                  <a:cubicBezTo>
                    <a:pt x="9674" y="8226"/>
                    <a:pt x="7039" y="10823"/>
                    <a:pt x="7437" y="11122"/>
                  </a:cubicBezTo>
                  <a:cubicBezTo>
                    <a:pt x="7707" y="11326"/>
                    <a:pt x="8521" y="11359"/>
                    <a:pt x="9015" y="11359"/>
                  </a:cubicBezTo>
                  <a:cubicBezTo>
                    <a:pt x="9248" y="11359"/>
                    <a:pt x="9410" y="11351"/>
                    <a:pt x="9410" y="11351"/>
                  </a:cubicBezTo>
                  <a:lnTo>
                    <a:pt x="9410" y="11351"/>
                  </a:lnTo>
                  <a:cubicBezTo>
                    <a:pt x="9410" y="11351"/>
                    <a:pt x="3650" y="17227"/>
                    <a:pt x="3714" y="18181"/>
                  </a:cubicBezTo>
                  <a:cubicBezTo>
                    <a:pt x="3778" y="19134"/>
                    <a:pt x="1" y="38390"/>
                    <a:pt x="1" y="38390"/>
                  </a:cubicBezTo>
                  <a:cubicBezTo>
                    <a:pt x="1" y="38390"/>
                    <a:pt x="8113" y="13816"/>
                    <a:pt x="14486" y="6012"/>
                  </a:cubicBezTo>
                  <a:cubicBezTo>
                    <a:pt x="16783" y="3201"/>
                    <a:pt x="20732" y="902"/>
                    <a:pt x="22866" y="902"/>
                  </a:cubicBezTo>
                  <a:cubicBezTo>
                    <a:pt x="22880" y="902"/>
                    <a:pt x="22894" y="902"/>
                    <a:pt x="22907" y="902"/>
                  </a:cubicBezTo>
                  <a:cubicBezTo>
                    <a:pt x="25031" y="931"/>
                    <a:pt x="26988" y="1695"/>
                    <a:pt x="26583" y="3643"/>
                  </a:cubicBezTo>
                  <a:cubicBezTo>
                    <a:pt x="26177" y="5592"/>
                    <a:pt x="23186" y="21417"/>
                    <a:pt x="23046" y="29816"/>
                  </a:cubicBezTo>
                  <a:cubicBezTo>
                    <a:pt x="22905" y="38216"/>
                    <a:pt x="22975" y="39418"/>
                    <a:pt x="22975" y="39418"/>
                  </a:cubicBezTo>
                  <a:cubicBezTo>
                    <a:pt x="22975" y="39418"/>
                    <a:pt x="26639" y="25248"/>
                    <a:pt x="28168" y="22138"/>
                  </a:cubicBezTo>
                  <a:cubicBezTo>
                    <a:pt x="29699" y="19027"/>
                    <a:pt x="31027" y="16843"/>
                    <a:pt x="31361" y="16049"/>
                  </a:cubicBezTo>
                  <a:cubicBezTo>
                    <a:pt x="31693" y="15254"/>
                    <a:pt x="27661" y="10874"/>
                    <a:pt x="27661" y="10874"/>
                  </a:cubicBezTo>
                  <a:lnTo>
                    <a:pt x="27661" y="10874"/>
                  </a:lnTo>
                  <a:cubicBezTo>
                    <a:pt x="27661" y="10874"/>
                    <a:pt x="30356" y="11544"/>
                    <a:pt x="31625" y="11544"/>
                  </a:cubicBezTo>
                  <a:cubicBezTo>
                    <a:pt x="31925" y="11544"/>
                    <a:pt x="32145" y="11506"/>
                    <a:pt x="32231" y="11414"/>
                  </a:cubicBezTo>
                  <a:cubicBezTo>
                    <a:pt x="32696" y="10918"/>
                    <a:pt x="30157" y="4719"/>
                    <a:pt x="29232" y="3458"/>
                  </a:cubicBezTo>
                  <a:cubicBezTo>
                    <a:pt x="28307" y="2198"/>
                    <a:pt x="27370" y="10"/>
                    <a:pt x="22909" y="1"/>
                  </a:cubicBezTo>
                  <a:cubicBezTo>
                    <a:pt x="22906" y="1"/>
                    <a:pt x="22904" y="1"/>
                    <a:pt x="22901" y="1"/>
                  </a:cubicBez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Google Shape;518;p35">
              <a:extLst>
                <a:ext uri="{FF2B5EF4-FFF2-40B4-BE49-F238E27FC236}">
                  <a16:creationId xmlns:a16="http://schemas.microsoft.com/office/drawing/2014/main" id="{26349C73-DC73-4943-93B5-91B2DC747414}"/>
                </a:ext>
              </a:extLst>
            </p:cNvPr>
            <p:cNvSpPr/>
            <p:nvPr/>
          </p:nvSpPr>
          <p:spPr>
            <a:xfrm>
              <a:off x="7343370" y="2542446"/>
              <a:ext cx="138372" cy="400516"/>
            </a:xfrm>
            <a:custGeom>
              <a:avLst/>
              <a:gdLst/>
              <a:ahLst/>
              <a:cxnLst/>
              <a:rect l="l" t="t" r="r" b="b"/>
              <a:pathLst>
                <a:path w="7800" h="22577" extrusionOk="0">
                  <a:moveTo>
                    <a:pt x="750" y="0"/>
                  </a:moveTo>
                  <a:cubicBezTo>
                    <a:pt x="673" y="0"/>
                    <a:pt x="606" y="90"/>
                    <a:pt x="678" y="157"/>
                  </a:cubicBezTo>
                  <a:cubicBezTo>
                    <a:pt x="3116" y="2372"/>
                    <a:pt x="5319" y="4929"/>
                    <a:pt x="7159" y="7660"/>
                  </a:cubicBezTo>
                  <a:cubicBezTo>
                    <a:pt x="5755" y="10665"/>
                    <a:pt x="1" y="21610"/>
                    <a:pt x="1729" y="22543"/>
                  </a:cubicBezTo>
                  <a:cubicBezTo>
                    <a:pt x="1771" y="22566"/>
                    <a:pt x="1814" y="22577"/>
                    <a:pt x="1850" y="22577"/>
                  </a:cubicBezTo>
                  <a:cubicBezTo>
                    <a:pt x="1936" y="22577"/>
                    <a:pt x="1991" y="22518"/>
                    <a:pt x="1942" y="22417"/>
                  </a:cubicBezTo>
                  <a:cubicBezTo>
                    <a:pt x="1313" y="21093"/>
                    <a:pt x="7800" y="7566"/>
                    <a:pt x="7711" y="7435"/>
                  </a:cubicBezTo>
                  <a:cubicBezTo>
                    <a:pt x="5773" y="4582"/>
                    <a:pt x="3520" y="2159"/>
                    <a:pt x="813" y="22"/>
                  </a:cubicBezTo>
                  <a:cubicBezTo>
                    <a:pt x="793" y="7"/>
                    <a:pt x="771" y="0"/>
                    <a:pt x="750" y="0"/>
                  </a:cubicBez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Google Shape;519;p35">
              <a:extLst>
                <a:ext uri="{FF2B5EF4-FFF2-40B4-BE49-F238E27FC236}">
                  <a16:creationId xmlns:a16="http://schemas.microsoft.com/office/drawing/2014/main" id="{CABBD885-B6E3-4044-A515-1909FC2DEAA7}"/>
                </a:ext>
              </a:extLst>
            </p:cNvPr>
            <p:cNvSpPr/>
            <p:nvPr/>
          </p:nvSpPr>
          <p:spPr>
            <a:xfrm>
              <a:off x="6731270" y="2332174"/>
              <a:ext cx="160387" cy="372930"/>
            </a:xfrm>
            <a:custGeom>
              <a:avLst/>
              <a:gdLst/>
              <a:ahLst/>
              <a:cxnLst/>
              <a:rect l="l" t="t" r="r" b="b"/>
              <a:pathLst>
                <a:path w="9041" h="21022" extrusionOk="0">
                  <a:moveTo>
                    <a:pt x="8846" y="0"/>
                  </a:moveTo>
                  <a:cubicBezTo>
                    <a:pt x="8799" y="0"/>
                    <a:pt x="8754" y="23"/>
                    <a:pt x="8730" y="77"/>
                  </a:cubicBezTo>
                  <a:cubicBezTo>
                    <a:pt x="7207" y="3625"/>
                    <a:pt x="5624" y="7130"/>
                    <a:pt x="3987" y="10627"/>
                  </a:cubicBezTo>
                  <a:cubicBezTo>
                    <a:pt x="2454" y="13905"/>
                    <a:pt x="747" y="17261"/>
                    <a:pt x="24" y="20834"/>
                  </a:cubicBezTo>
                  <a:cubicBezTo>
                    <a:pt x="0" y="20951"/>
                    <a:pt x="84" y="21021"/>
                    <a:pt x="170" y="21021"/>
                  </a:cubicBezTo>
                  <a:cubicBezTo>
                    <a:pt x="229" y="21021"/>
                    <a:pt x="289" y="20989"/>
                    <a:pt x="318" y="20915"/>
                  </a:cubicBezTo>
                  <a:cubicBezTo>
                    <a:pt x="1799" y="17252"/>
                    <a:pt x="3197" y="13584"/>
                    <a:pt x="4885" y="10004"/>
                  </a:cubicBezTo>
                  <a:cubicBezTo>
                    <a:pt x="6393" y="6805"/>
                    <a:pt x="8000" y="3597"/>
                    <a:pt x="9009" y="195"/>
                  </a:cubicBezTo>
                  <a:cubicBezTo>
                    <a:pt x="9041" y="88"/>
                    <a:pt x="8939" y="0"/>
                    <a:pt x="8846" y="0"/>
                  </a:cubicBez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Google Shape;520;p35">
              <a:extLst>
                <a:ext uri="{FF2B5EF4-FFF2-40B4-BE49-F238E27FC236}">
                  <a16:creationId xmlns:a16="http://schemas.microsoft.com/office/drawing/2014/main" id="{F7A2BCFF-E2AC-4544-B954-E49F2DBF6E11}"/>
                </a:ext>
              </a:extLst>
            </p:cNvPr>
            <p:cNvSpPr/>
            <p:nvPr/>
          </p:nvSpPr>
          <p:spPr>
            <a:xfrm>
              <a:off x="6456140" y="2323340"/>
              <a:ext cx="26681" cy="25368"/>
            </a:xfrm>
            <a:custGeom>
              <a:avLst/>
              <a:gdLst/>
              <a:ahLst/>
              <a:cxnLst/>
              <a:rect l="l" t="t" r="r" b="b"/>
              <a:pathLst>
                <a:path w="1504" h="1430" extrusionOk="0">
                  <a:moveTo>
                    <a:pt x="745" y="0"/>
                  </a:moveTo>
                  <a:cubicBezTo>
                    <a:pt x="373" y="0"/>
                    <a:pt x="1" y="303"/>
                    <a:pt x="1" y="715"/>
                  </a:cubicBezTo>
                  <a:cubicBezTo>
                    <a:pt x="1" y="1127"/>
                    <a:pt x="374" y="1429"/>
                    <a:pt x="745" y="1429"/>
                  </a:cubicBezTo>
                  <a:cubicBezTo>
                    <a:pt x="916" y="1429"/>
                    <a:pt x="1086" y="1366"/>
                    <a:pt x="1220" y="1221"/>
                  </a:cubicBezTo>
                  <a:lnTo>
                    <a:pt x="1250" y="1188"/>
                  </a:lnTo>
                  <a:cubicBezTo>
                    <a:pt x="1504" y="914"/>
                    <a:pt x="1504" y="517"/>
                    <a:pt x="1250" y="242"/>
                  </a:cubicBezTo>
                  <a:cubicBezTo>
                    <a:pt x="1241" y="231"/>
                    <a:pt x="1231" y="221"/>
                    <a:pt x="1220" y="209"/>
                  </a:cubicBezTo>
                  <a:cubicBezTo>
                    <a:pt x="1086" y="64"/>
                    <a:pt x="915" y="0"/>
                    <a:pt x="745" y="0"/>
                  </a:cubicBez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Google Shape;521;p35">
              <a:extLst>
                <a:ext uri="{FF2B5EF4-FFF2-40B4-BE49-F238E27FC236}">
                  <a16:creationId xmlns:a16="http://schemas.microsoft.com/office/drawing/2014/main" id="{8B3A4FD2-3822-40C4-9E7E-F81DD7344F4E}"/>
                </a:ext>
              </a:extLst>
            </p:cNvPr>
            <p:cNvSpPr/>
            <p:nvPr/>
          </p:nvSpPr>
          <p:spPr>
            <a:xfrm>
              <a:off x="6493660" y="2352291"/>
              <a:ext cx="29076" cy="25297"/>
            </a:xfrm>
            <a:custGeom>
              <a:avLst/>
              <a:gdLst/>
              <a:ahLst/>
              <a:cxnLst/>
              <a:rect l="l" t="t" r="r" b="b"/>
              <a:pathLst>
                <a:path w="1639" h="1426" extrusionOk="0">
                  <a:moveTo>
                    <a:pt x="906" y="1"/>
                  </a:moveTo>
                  <a:cubicBezTo>
                    <a:pt x="848" y="1"/>
                    <a:pt x="789" y="8"/>
                    <a:pt x="730" y="22"/>
                  </a:cubicBezTo>
                  <a:lnTo>
                    <a:pt x="671" y="35"/>
                  </a:lnTo>
                  <a:cubicBezTo>
                    <a:pt x="1" y="193"/>
                    <a:pt x="0" y="1233"/>
                    <a:pt x="671" y="1390"/>
                  </a:cubicBezTo>
                  <a:lnTo>
                    <a:pt x="730" y="1405"/>
                  </a:lnTo>
                  <a:cubicBezTo>
                    <a:pt x="789" y="1419"/>
                    <a:pt x="848" y="1425"/>
                    <a:pt x="906" y="1425"/>
                  </a:cubicBezTo>
                  <a:cubicBezTo>
                    <a:pt x="1293" y="1425"/>
                    <a:pt x="1638" y="1128"/>
                    <a:pt x="1638" y="712"/>
                  </a:cubicBezTo>
                  <a:cubicBezTo>
                    <a:pt x="1638" y="298"/>
                    <a:pt x="1293" y="1"/>
                    <a:pt x="906" y="1"/>
                  </a:cubicBez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Google Shape;522;p35">
              <a:extLst>
                <a:ext uri="{FF2B5EF4-FFF2-40B4-BE49-F238E27FC236}">
                  <a16:creationId xmlns:a16="http://schemas.microsoft.com/office/drawing/2014/main" id="{72CC3CD3-F164-4F24-BE7D-088CB1D0D364}"/>
                </a:ext>
              </a:extLst>
            </p:cNvPr>
            <p:cNvSpPr/>
            <p:nvPr/>
          </p:nvSpPr>
          <p:spPr>
            <a:xfrm>
              <a:off x="7584351" y="2972127"/>
              <a:ext cx="43765" cy="46248"/>
            </a:xfrm>
            <a:custGeom>
              <a:avLst/>
              <a:gdLst/>
              <a:ahLst/>
              <a:cxnLst/>
              <a:rect l="l" t="t" r="r" b="b"/>
              <a:pathLst>
                <a:path w="2467" h="2607" extrusionOk="0">
                  <a:moveTo>
                    <a:pt x="2433" y="1"/>
                  </a:moveTo>
                  <a:cubicBezTo>
                    <a:pt x="2427" y="1"/>
                    <a:pt x="2417" y="10"/>
                    <a:pt x="2403" y="30"/>
                  </a:cubicBezTo>
                  <a:cubicBezTo>
                    <a:pt x="2125" y="426"/>
                    <a:pt x="1593" y="1738"/>
                    <a:pt x="1111" y="2165"/>
                  </a:cubicBezTo>
                  <a:cubicBezTo>
                    <a:pt x="863" y="2385"/>
                    <a:pt x="409" y="2442"/>
                    <a:pt x="112" y="2464"/>
                  </a:cubicBezTo>
                  <a:cubicBezTo>
                    <a:pt x="0" y="2474"/>
                    <a:pt x="36" y="2591"/>
                    <a:pt x="154" y="2598"/>
                  </a:cubicBezTo>
                  <a:cubicBezTo>
                    <a:pt x="237" y="2603"/>
                    <a:pt x="319" y="2607"/>
                    <a:pt x="399" y="2607"/>
                  </a:cubicBezTo>
                  <a:cubicBezTo>
                    <a:pt x="828" y="2607"/>
                    <a:pt x="1204" y="2510"/>
                    <a:pt x="1455" y="2137"/>
                  </a:cubicBezTo>
                  <a:cubicBezTo>
                    <a:pt x="1831" y="1577"/>
                    <a:pt x="2205" y="900"/>
                    <a:pt x="2391" y="306"/>
                  </a:cubicBezTo>
                  <a:cubicBezTo>
                    <a:pt x="2421" y="208"/>
                    <a:pt x="2466" y="1"/>
                    <a:pt x="2433" y="1"/>
                  </a:cubicBez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Google Shape;523;p35">
              <a:extLst>
                <a:ext uri="{FF2B5EF4-FFF2-40B4-BE49-F238E27FC236}">
                  <a16:creationId xmlns:a16="http://schemas.microsoft.com/office/drawing/2014/main" id="{6466AACC-B7EA-4293-9DCA-6C4BEDEAF9CB}"/>
                </a:ext>
              </a:extLst>
            </p:cNvPr>
            <p:cNvSpPr/>
            <p:nvPr/>
          </p:nvSpPr>
          <p:spPr>
            <a:xfrm>
              <a:off x="7565759" y="2970903"/>
              <a:ext cx="29271" cy="22725"/>
            </a:xfrm>
            <a:custGeom>
              <a:avLst/>
              <a:gdLst/>
              <a:ahLst/>
              <a:cxnLst/>
              <a:rect l="l" t="t" r="r" b="b"/>
              <a:pathLst>
                <a:path w="1650" h="1281" extrusionOk="0">
                  <a:moveTo>
                    <a:pt x="825" y="0"/>
                  </a:moveTo>
                  <a:cubicBezTo>
                    <a:pt x="2" y="0"/>
                    <a:pt x="0" y="1280"/>
                    <a:pt x="825" y="1280"/>
                  </a:cubicBezTo>
                  <a:cubicBezTo>
                    <a:pt x="1649" y="1280"/>
                    <a:pt x="1649" y="0"/>
                    <a:pt x="825" y="0"/>
                  </a:cubicBez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Google Shape;524;p35">
              <a:extLst>
                <a:ext uri="{FF2B5EF4-FFF2-40B4-BE49-F238E27FC236}">
                  <a16:creationId xmlns:a16="http://schemas.microsoft.com/office/drawing/2014/main" id="{F392A4D1-1396-4AF8-B198-457DC4990111}"/>
                </a:ext>
              </a:extLst>
            </p:cNvPr>
            <p:cNvSpPr/>
            <p:nvPr/>
          </p:nvSpPr>
          <p:spPr>
            <a:xfrm>
              <a:off x="7584599" y="2933791"/>
              <a:ext cx="30726" cy="23843"/>
            </a:xfrm>
            <a:custGeom>
              <a:avLst/>
              <a:gdLst/>
              <a:ahLst/>
              <a:cxnLst/>
              <a:rect l="l" t="t" r="r" b="b"/>
              <a:pathLst>
                <a:path w="1732" h="1344" extrusionOk="0">
                  <a:moveTo>
                    <a:pt x="867" y="0"/>
                  </a:moveTo>
                  <a:cubicBezTo>
                    <a:pt x="2" y="0"/>
                    <a:pt x="1" y="1344"/>
                    <a:pt x="867" y="1344"/>
                  </a:cubicBezTo>
                  <a:cubicBezTo>
                    <a:pt x="1732" y="1344"/>
                    <a:pt x="1732" y="0"/>
                    <a:pt x="867" y="0"/>
                  </a:cubicBez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Google Shape;525;p35">
              <a:extLst>
                <a:ext uri="{FF2B5EF4-FFF2-40B4-BE49-F238E27FC236}">
                  <a16:creationId xmlns:a16="http://schemas.microsoft.com/office/drawing/2014/main" id="{EC984B6E-6119-4811-B87C-8463D0F45276}"/>
                </a:ext>
              </a:extLst>
            </p:cNvPr>
            <p:cNvSpPr/>
            <p:nvPr/>
          </p:nvSpPr>
          <p:spPr>
            <a:xfrm>
              <a:off x="6873917" y="1691955"/>
              <a:ext cx="384568" cy="545434"/>
            </a:xfrm>
            <a:custGeom>
              <a:avLst/>
              <a:gdLst/>
              <a:ahLst/>
              <a:cxnLst/>
              <a:rect l="l" t="t" r="r" b="b"/>
              <a:pathLst>
                <a:path w="21678" h="30746" extrusionOk="0">
                  <a:moveTo>
                    <a:pt x="10833" y="0"/>
                  </a:moveTo>
                  <a:cubicBezTo>
                    <a:pt x="8076" y="0"/>
                    <a:pt x="5369" y="571"/>
                    <a:pt x="3769" y="1985"/>
                  </a:cubicBezTo>
                  <a:cubicBezTo>
                    <a:pt x="2582" y="3033"/>
                    <a:pt x="1645" y="4980"/>
                    <a:pt x="1004" y="7229"/>
                  </a:cubicBezTo>
                  <a:cubicBezTo>
                    <a:pt x="370" y="9472"/>
                    <a:pt x="23" y="12017"/>
                    <a:pt x="9" y="14252"/>
                  </a:cubicBezTo>
                  <a:lnTo>
                    <a:pt x="9" y="14288"/>
                  </a:lnTo>
                  <a:cubicBezTo>
                    <a:pt x="1" y="15947"/>
                    <a:pt x="214" y="17422"/>
                    <a:pt x="539" y="18515"/>
                  </a:cubicBezTo>
                  <a:cubicBezTo>
                    <a:pt x="1722" y="22496"/>
                    <a:pt x="6169" y="24138"/>
                    <a:pt x="9652" y="24138"/>
                  </a:cubicBezTo>
                  <a:cubicBezTo>
                    <a:pt x="9904" y="24138"/>
                    <a:pt x="10152" y="24129"/>
                    <a:pt x="10392" y="24112"/>
                  </a:cubicBezTo>
                  <a:cubicBezTo>
                    <a:pt x="10408" y="24112"/>
                    <a:pt x="10422" y="24134"/>
                    <a:pt x="10429" y="24171"/>
                  </a:cubicBezTo>
                  <a:cubicBezTo>
                    <a:pt x="10518" y="24429"/>
                    <a:pt x="10532" y="25410"/>
                    <a:pt x="10599" y="25823"/>
                  </a:cubicBezTo>
                  <a:cubicBezTo>
                    <a:pt x="10629" y="26000"/>
                    <a:pt x="10503" y="26414"/>
                    <a:pt x="10363" y="26922"/>
                  </a:cubicBezTo>
                  <a:cubicBezTo>
                    <a:pt x="9957" y="28409"/>
                    <a:pt x="9401" y="30745"/>
                    <a:pt x="11974" y="30745"/>
                  </a:cubicBezTo>
                  <a:cubicBezTo>
                    <a:pt x="12070" y="30745"/>
                    <a:pt x="12169" y="30742"/>
                    <a:pt x="12274" y="30735"/>
                  </a:cubicBezTo>
                  <a:cubicBezTo>
                    <a:pt x="14560" y="30587"/>
                    <a:pt x="19339" y="26803"/>
                    <a:pt x="19552" y="25889"/>
                  </a:cubicBezTo>
                  <a:cubicBezTo>
                    <a:pt x="19870" y="24488"/>
                    <a:pt x="19996" y="19959"/>
                    <a:pt x="20165" y="17540"/>
                  </a:cubicBezTo>
                  <a:cubicBezTo>
                    <a:pt x="20180" y="17416"/>
                    <a:pt x="20180" y="17296"/>
                    <a:pt x="20187" y="17187"/>
                  </a:cubicBezTo>
                  <a:cubicBezTo>
                    <a:pt x="20203" y="17016"/>
                    <a:pt x="20224" y="16869"/>
                    <a:pt x="20232" y="16729"/>
                  </a:cubicBezTo>
                  <a:cubicBezTo>
                    <a:pt x="20600" y="13202"/>
                    <a:pt x="21677" y="4567"/>
                    <a:pt x="19672" y="2435"/>
                  </a:cubicBezTo>
                  <a:cubicBezTo>
                    <a:pt x="18351" y="1034"/>
                    <a:pt x="14546" y="0"/>
                    <a:pt x="10833" y="0"/>
                  </a:cubicBezTo>
                  <a:close/>
                </a:path>
              </a:pathLst>
            </a:custGeom>
            <a:solidFill>
              <a:srgbClr val="FA97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Google Shape;526;p35">
              <a:extLst>
                <a:ext uri="{FF2B5EF4-FFF2-40B4-BE49-F238E27FC236}">
                  <a16:creationId xmlns:a16="http://schemas.microsoft.com/office/drawing/2014/main" id="{BFFD02C3-B452-4D1A-9A52-2E1BF936FE5B}"/>
                </a:ext>
              </a:extLst>
            </p:cNvPr>
            <p:cNvSpPr/>
            <p:nvPr/>
          </p:nvSpPr>
          <p:spPr>
            <a:xfrm>
              <a:off x="6898877" y="1891743"/>
              <a:ext cx="20507" cy="25812"/>
            </a:xfrm>
            <a:custGeom>
              <a:avLst/>
              <a:gdLst/>
              <a:ahLst/>
              <a:cxnLst/>
              <a:rect l="l" t="t" r="r" b="b"/>
              <a:pathLst>
                <a:path w="1156" h="1455" extrusionOk="0">
                  <a:moveTo>
                    <a:pt x="565" y="1"/>
                  </a:moveTo>
                  <a:cubicBezTo>
                    <a:pt x="558" y="1"/>
                    <a:pt x="552" y="1"/>
                    <a:pt x="546" y="1"/>
                  </a:cubicBezTo>
                  <a:cubicBezTo>
                    <a:pt x="237" y="16"/>
                    <a:pt x="0" y="352"/>
                    <a:pt x="19" y="752"/>
                  </a:cubicBezTo>
                  <a:cubicBezTo>
                    <a:pt x="37" y="1145"/>
                    <a:pt x="290" y="1454"/>
                    <a:pt x="590" y="1454"/>
                  </a:cubicBezTo>
                  <a:cubicBezTo>
                    <a:pt x="596" y="1454"/>
                    <a:pt x="603" y="1454"/>
                    <a:pt x="610" y="1454"/>
                  </a:cubicBezTo>
                  <a:cubicBezTo>
                    <a:pt x="919" y="1441"/>
                    <a:pt x="1156" y="1104"/>
                    <a:pt x="1137" y="703"/>
                  </a:cubicBezTo>
                  <a:cubicBezTo>
                    <a:pt x="1121" y="310"/>
                    <a:pt x="867" y="1"/>
                    <a:pt x="565" y="1"/>
                  </a:cubicBez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Google Shape;527;p35">
              <a:extLst>
                <a:ext uri="{FF2B5EF4-FFF2-40B4-BE49-F238E27FC236}">
                  <a16:creationId xmlns:a16="http://schemas.microsoft.com/office/drawing/2014/main" id="{A395A28A-C6A5-4B1C-8B05-76A98393C334}"/>
                </a:ext>
              </a:extLst>
            </p:cNvPr>
            <p:cNvSpPr/>
            <p:nvPr/>
          </p:nvSpPr>
          <p:spPr>
            <a:xfrm>
              <a:off x="7017948" y="1899194"/>
              <a:ext cx="20490" cy="25812"/>
            </a:xfrm>
            <a:custGeom>
              <a:avLst/>
              <a:gdLst/>
              <a:ahLst/>
              <a:cxnLst/>
              <a:rect l="l" t="t" r="r" b="b"/>
              <a:pathLst>
                <a:path w="1155" h="1455" extrusionOk="0">
                  <a:moveTo>
                    <a:pt x="564" y="1"/>
                  </a:moveTo>
                  <a:cubicBezTo>
                    <a:pt x="557" y="1"/>
                    <a:pt x="551" y="1"/>
                    <a:pt x="545" y="1"/>
                  </a:cubicBezTo>
                  <a:cubicBezTo>
                    <a:pt x="236" y="14"/>
                    <a:pt x="1" y="351"/>
                    <a:pt x="18" y="752"/>
                  </a:cubicBezTo>
                  <a:cubicBezTo>
                    <a:pt x="35" y="1145"/>
                    <a:pt x="290" y="1454"/>
                    <a:pt x="590" y="1454"/>
                  </a:cubicBezTo>
                  <a:cubicBezTo>
                    <a:pt x="597" y="1454"/>
                    <a:pt x="603" y="1454"/>
                    <a:pt x="609" y="1454"/>
                  </a:cubicBezTo>
                  <a:cubicBezTo>
                    <a:pt x="918" y="1441"/>
                    <a:pt x="1155" y="1104"/>
                    <a:pt x="1136" y="703"/>
                  </a:cubicBezTo>
                  <a:cubicBezTo>
                    <a:pt x="1120" y="310"/>
                    <a:pt x="865" y="1"/>
                    <a:pt x="564" y="1"/>
                  </a:cubicBez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Google Shape;528;p35">
              <a:extLst>
                <a:ext uri="{FF2B5EF4-FFF2-40B4-BE49-F238E27FC236}">
                  <a16:creationId xmlns:a16="http://schemas.microsoft.com/office/drawing/2014/main" id="{1D5F7E14-B535-4C85-8B18-577AAB41E7AE}"/>
                </a:ext>
              </a:extLst>
            </p:cNvPr>
            <p:cNvSpPr/>
            <p:nvPr/>
          </p:nvSpPr>
          <p:spPr>
            <a:xfrm>
              <a:off x="6888588" y="1829192"/>
              <a:ext cx="51836" cy="25102"/>
            </a:xfrm>
            <a:custGeom>
              <a:avLst/>
              <a:gdLst/>
              <a:ahLst/>
              <a:cxnLst/>
              <a:rect l="l" t="t" r="r" b="b"/>
              <a:pathLst>
                <a:path w="2922" h="1415" extrusionOk="0">
                  <a:moveTo>
                    <a:pt x="1674" y="1"/>
                  </a:moveTo>
                  <a:cubicBezTo>
                    <a:pt x="1583" y="1"/>
                    <a:pt x="1489" y="5"/>
                    <a:pt x="1394" y="14"/>
                  </a:cubicBezTo>
                  <a:cubicBezTo>
                    <a:pt x="608" y="90"/>
                    <a:pt x="1" y="463"/>
                    <a:pt x="37" y="845"/>
                  </a:cubicBezTo>
                  <a:cubicBezTo>
                    <a:pt x="70" y="1182"/>
                    <a:pt x="589" y="1415"/>
                    <a:pt x="1248" y="1415"/>
                  </a:cubicBezTo>
                  <a:cubicBezTo>
                    <a:pt x="1339" y="1415"/>
                    <a:pt x="1432" y="1410"/>
                    <a:pt x="1528" y="1401"/>
                  </a:cubicBezTo>
                  <a:cubicBezTo>
                    <a:pt x="2314" y="1325"/>
                    <a:pt x="2921" y="954"/>
                    <a:pt x="2883" y="570"/>
                  </a:cubicBezTo>
                  <a:cubicBezTo>
                    <a:pt x="2851" y="233"/>
                    <a:pt x="2332" y="1"/>
                    <a:pt x="1674" y="1"/>
                  </a:cubicBez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Google Shape;529;p35">
              <a:extLst>
                <a:ext uri="{FF2B5EF4-FFF2-40B4-BE49-F238E27FC236}">
                  <a16:creationId xmlns:a16="http://schemas.microsoft.com/office/drawing/2014/main" id="{ABE8EC44-16DC-42BF-B834-1194489C32B4}"/>
                </a:ext>
              </a:extLst>
            </p:cNvPr>
            <p:cNvSpPr/>
            <p:nvPr/>
          </p:nvSpPr>
          <p:spPr>
            <a:xfrm>
              <a:off x="7009042" y="1834425"/>
              <a:ext cx="52564" cy="27337"/>
            </a:xfrm>
            <a:custGeom>
              <a:avLst/>
              <a:gdLst/>
              <a:ahLst/>
              <a:cxnLst/>
              <a:rect l="l" t="t" r="r" b="b"/>
              <a:pathLst>
                <a:path w="2963" h="1541" extrusionOk="0">
                  <a:moveTo>
                    <a:pt x="971" y="0"/>
                  </a:moveTo>
                  <a:cubicBezTo>
                    <a:pt x="516" y="0"/>
                    <a:pt x="169" y="143"/>
                    <a:pt x="101" y="397"/>
                  </a:cubicBezTo>
                  <a:cubicBezTo>
                    <a:pt x="0" y="769"/>
                    <a:pt x="537" y="1237"/>
                    <a:pt x="1299" y="1444"/>
                  </a:cubicBezTo>
                  <a:cubicBezTo>
                    <a:pt x="1542" y="1509"/>
                    <a:pt x="1778" y="1541"/>
                    <a:pt x="1991" y="1541"/>
                  </a:cubicBezTo>
                  <a:cubicBezTo>
                    <a:pt x="2446" y="1541"/>
                    <a:pt x="2793" y="1397"/>
                    <a:pt x="2862" y="1144"/>
                  </a:cubicBezTo>
                  <a:cubicBezTo>
                    <a:pt x="2962" y="772"/>
                    <a:pt x="2425" y="304"/>
                    <a:pt x="1663" y="97"/>
                  </a:cubicBezTo>
                  <a:cubicBezTo>
                    <a:pt x="1420" y="31"/>
                    <a:pt x="1184" y="0"/>
                    <a:pt x="971" y="0"/>
                  </a:cubicBez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Google Shape;530;p35">
              <a:extLst>
                <a:ext uri="{FF2B5EF4-FFF2-40B4-BE49-F238E27FC236}">
                  <a16:creationId xmlns:a16="http://schemas.microsoft.com/office/drawing/2014/main" id="{D548884C-D1E4-40C5-8E5C-5F7DA26858C0}"/>
                </a:ext>
              </a:extLst>
            </p:cNvPr>
            <p:cNvSpPr/>
            <p:nvPr/>
          </p:nvSpPr>
          <p:spPr>
            <a:xfrm>
              <a:off x="6927545" y="1848546"/>
              <a:ext cx="38673" cy="109332"/>
            </a:xfrm>
            <a:custGeom>
              <a:avLst/>
              <a:gdLst/>
              <a:ahLst/>
              <a:cxnLst/>
              <a:rect l="l" t="t" r="r" b="b"/>
              <a:pathLst>
                <a:path w="2180" h="6163" extrusionOk="0">
                  <a:moveTo>
                    <a:pt x="1424" y="0"/>
                  </a:moveTo>
                  <a:cubicBezTo>
                    <a:pt x="1390" y="0"/>
                    <a:pt x="1356" y="20"/>
                    <a:pt x="1343" y="64"/>
                  </a:cubicBezTo>
                  <a:cubicBezTo>
                    <a:pt x="864" y="1683"/>
                    <a:pt x="0" y="6036"/>
                    <a:pt x="796" y="6151"/>
                  </a:cubicBezTo>
                  <a:cubicBezTo>
                    <a:pt x="851" y="6159"/>
                    <a:pt x="907" y="6163"/>
                    <a:pt x="964" y="6163"/>
                  </a:cubicBezTo>
                  <a:cubicBezTo>
                    <a:pt x="1372" y="6163"/>
                    <a:pt x="1807" y="5969"/>
                    <a:pt x="2066" y="5752"/>
                  </a:cubicBezTo>
                  <a:cubicBezTo>
                    <a:pt x="2180" y="5657"/>
                    <a:pt x="2112" y="5497"/>
                    <a:pt x="1991" y="5497"/>
                  </a:cubicBezTo>
                  <a:cubicBezTo>
                    <a:pt x="1967" y="5497"/>
                    <a:pt x="1941" y="5503"/>
                    <a:pt x="1914" y="5518"/>
                  </a:cubicBezTo>
                  <a:cubicBezTo>
                    <a:pt x="1766" y="5595"/>
                    <a:pt x="1453" y="5761"/>
                    <a:pt x="1202" y="5761"/>
                  </a:cubicBezTo>
                  <a:cubicBezTo>
                    <a:pt x="1099" y="5761"/>
                    <a:pt x="1006" y="5732"/>
                    <a:pt x="940" y="5658"/>
                  </a:cubicBezTo>
                  <a:cubicBezTo>
                    <a:pt x="662" y="5341"/>
                    <a:pt x="1374" y="1127"/>
                    <a:pt x="1511" y="103"/>
                  </a:cubicBezTo>
                  <a:cubicBezTo>
                    <a:pt x="1520" y="39"/>
                    <a:pt x="1472" y="0"/>
                    <a:pt x="1424" y="0"/>
                  </a:cubicBez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Google Shape;531;p35">
              <a:extLst>
                <a:ext uri="{FF2B5EF4-FFF2-40B4-BE49-F238E27FC236}">
                  <a16:creationId xmlns:a16="http://schemas.microsoft.com/office/drawing/2014/main" id="{462F9C97-D25F-40E6-A42A-C34C2452B42A}"/>
                </a:ext>
              </a:extLst>
            </p:cNvPr>
            <p:cNvSpPr/>
            <p:nvPr/>
          </p:nvSpPr>
          <p:spPr>
            <a:xfrm>
              <a:off x="6873917" y="1902245"/>
              <a:ext cx="358827" cy="218060"/>
            </a:xfrm>
            <a:custGeom>
              <a:avLst/>
              <a:gdLst/>
              <a:ahLst/>
              <a:cxnLst/>
              <a:rect l="l" t="t" r="r" b="b"/>
              <a:pathLst>
                <a:path w="20227" h="12292" extrusionOk="0">
                  <a:moveTo>
                    <a:pt x="7417" y="3835"/>
                  </a:moveTo>
                  <a:cubicBezTo>
                    <a:pt x="7796" y="3835"/>
                    <a:pt x="8124" y="3878"/>
                    <a:pt x="8334" y="3970"/>
                  </a:cubicBezTo>
                  <a:cubicBezTo>
                    <a:pt x="8808" y="4179"/>
                    <a:pt x="9669" y="6094"/>
                    <a:pt x="9103" y="6856"/>
                  </a:cubicBezTo>
                  <a:cubicBezTo>
                    <a:pt x="8547" y="7606"/>
                    <a:pt x="7377" y="7897"/>
                    <a:pt x="6412" y="7897"/>
                  </a:cubicBezTo>
                  <a:cubicBezTo>
                    <a:pt x="5771" y="7897"/>
                    <a:pt x="5220" y="7769"/>
                    <a:pt x="4999" y="7561"/>
                  </a:cubicBezTo>
                  <a:cubicBezTo>
                    <a:pt x="4444" y="7031"/>
                    <a:pt x="4165" y="5446"/>
                    <a:pt x="4540" y="4729"/>
                  </a:cubicBezTo>
                  <a:cubicBezTo>
                    <a:pt x="4817" y="4190"/>
                    <a:pt x="6325" y="3835"/>
                    <a:pt x="7417" y="3835"/>
                  </a:cubicBezTo>
                  <a:close/>
                  <a:moveTo>
                    <a:pt x="16898" y="1"/>
                  </a:moveTo>
                  <a:cubicBezTo>
                    <a:pt x="16898" y="1"/>
                    <a:pt x="14918" y="2845"/>
                    <a:pt x="11723" y="3522"/>
                  </a:cubicBezTo>
                  <a:cubicBezTo>
                    <a:pt x="11000" y="3676"/>
                    <a:pt x="10411" y="3738"/>
                    <a:pt x="9916" y="3738"/>
                  </a:cubicBezTo>
                  <a:cubicBezTo>
                    <a:pt x="8293" y="3738"/>
                    <a:pt x="7695" y="3070"/>
                    <a:pt x="6754" y="2826"/>
                  </a:cubicBezTo>
                  <a:cubicBezTo>
                    <a:pt x="6682" y="2807"/>
                    <a:pt x="6594" y="2798"/>
                    <a:pt x="6496" y="2798"/>
                  </a:cubicBezTo>
                  <a:cubicBezTo>
                    <a:pt x="6055" y="2798"/>
                    <a:pt x="5411" y="2972"/>
                    <a:pt x="5138" y="3163"/>
                  </a:cubicBezTo>
                  <a:cubicBezTo>
                    <a:pt x="4706" y="3466"/>
                    <a:pt x="4139" y="4456"/>
                    <a:pt x="2868" y="4456"/>
                  </a:cubicBezTo>
                  <a:cubicBezTo>
                    <a:pt x="2785" y="4456"/>
                    <a:pt x="2698" y="4452"/>
                    <a:pt x="2608" y="4443"/>
                  </a:cubicBezTo>
                  <a:cubicBezTo>
                    <a:pt x="872" y="4267"/>
                    <a:pt x="17" y="2987"/>
                    <a:pt x="13" y="2396"/>
                  </a:cubicBezTo>
                  <a:lnTo>
                    <a:pt x="11" y="2436"/>
                  </a:lnTo>
                  <a:cubicBezTo>
                    <a:pt x="1" y="4093"/>
                    <a:pt x="170" y="5580"/>
                    <a:pt x="539" y="6655"/>
                  </a:cubicBezTo>
                  <a:cubicBezTo>
                    <a:pt x="1906" y="10701"/>
                    <a:pt x="5844" y="12029"/>
                    <a:pt x="8971" y="12259"/>
                  </a:cubicBezTo>
                  <a:cubicBezTo>
                    <a:pt x="9267" y="12281"/>
                    <a:pt x="9559" y="12292"/>
                    <a:pt x="9848" y="12292"/>
                  </a:cubicBezTo>
                  <a:cubicBezTo>
                    <a:pt x="14744" y="12292"/>
                    <a:pt x="18632" y="9269"/>
                    <a:pt x="20078" y="7189"/>
                  </a:cubicBezTo>
                  <a:cubicBezTo>
                    <a:pt x="20078" y="7189"/>
                    <a:pt x="20226" y="5169"/>
                    <a:pt x="20207" y="5142"/>
                  </a:cubicBezTo>
                  <a:cubicBezTo>
                    <a:pt x="19524" y="4235"/>
                    <a:pt x="19203" y="247"/>
                    <a:pt x="19203" y="247"/>
                  </a:cubicBezTo>
                  <a:lnTo>
                    <a:pt x="16898" y="1"/>
                  </a:ln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Google Shape;532;p35">
              <a:extLst>
                <a:ext uri="{FF2B5EF4-FFF2-40B4-BE49-F238E27FC236}">
                  <a16:creationId xmlns:a16="http://schemas.microsoft.com/office/drawing/2014/main" id="{4BB7E582-C84C-4108-8C73-8CAA6B3CA4BB}"/>
                </a:ext>
              </a:extLst>
            </p:cNvPr>
            <p:cNvSpPr/>
            <p:nvPr/>
          </p:nvSpPr>
          <p:spPr>
            <a:xfrm>
              <a:off x="6878050" y="1669798"/>
              <a:ext cx="406690" cy="271741"/>
            </a:xfrm>
            <a:custGeom>
              <a:avLst/>
              <a:gdLst/>
              <a:ahLst/>
              <a:cxnLst/>
              <a:rect l="l" t="t" r="r" b="b"/>
              <a:pathLst>
                <a:path w="22925" h="15318" extrusionOk="0">
                  <a:moveTo>
                    <a:pt x="8528" y="0"/>
                  </a:moveTo>
                  <a:cubicBezTo>
                    <a:pt x="6948" y="0"/>
                    <a:pt x="5490" y="191"/>
                    <a:pt x="4381" y="653"/>
                  </a:cubicBezTo>
                  <a:cubicBezTo>
                    <a:pt x="795" y="2147"/>
                    <a:pt x="1" y="5535"/>
                    <a:pt x="470" y="6157"/>
                  </a:cubicBezTo>
                  <a:cubicBezTo>
                    <a:pt x="653" y="6399"/>
                    <a:pt x="842" y="6494"/>
                    <a:pt x="1028" y="6494"/>
                  </a:cubicBezTo>
                  <a:cubicBezTo>
                    <a:pt x="1732" y="6494"/>
                    <a:pt x="2382" y="5122"/>
                    <a:pt x="2382" y="5122"/>
                  </a:cubicBezTo>
                  <a:cubicBezTo>
                    <a:pt x="2612" y="6306"/>
                    <a:pt x="4779" y="8324"/>
                    <a:pt x="6422" y="8324"/>
                  </a:cubicBezTo>
                  <a:cubicBezTo>
                    <a:pt x="8065" y="8324"/>
                    <a:pt x="6921" y="5685"/>
                    <a:pt x="6921" y="5684"/>
                  </a:cubicBezTo>
                  <a:lnTo>
                    <a:pt x="6921" y="5684"/>
                  </a:lnTo>
                  <a:cubicBezTo>
                    <a:pt x="7818" y="7577"/>
                    <a:pt x="11281" y="9682"/>
                    <a:pt x="13023" y="9693"/>
                  </a:cubicBezTo>
                  <a:cubicBezTo>
                    <a:pt x="13027" y="9693"/>
                    <a:pt x="13030" y="9693"/>
                    <a:pt x="13034" y="9693"/>
                  </a:cubicBezTo>
                  <a:cubicBezTo>
                    <a:pt x="14437" y="9693"/>
                    <a:pt x="14723" y="7947"/>
                    <a:pt x="14780" y="7282"/>
                  </a:cubicBezTo>
                  <a:lnTo>
                    <a:pt x="14780" y="7282"/>
                  </a:lnTo>
                  <a:cubicBezTo>
                    <a:pt x="14676" y="10248"/>
                    <a:pt x="16857" y="13360"/>
                    <a:pt x="17620" y="13545"/>
                  </a:cubicBezTo>
                  <a:cubicBezTo>
                    <a:pt x="17620" y="13545"/>
                    <a:pt x="17794" y="15318"/>
                    <a:pt x="18680" y="15318"/>
                  </a:cubicBezTo>
                  <a:cubicBezTo>
                    <a:pt x="19012" y="15318"/>
                    <a:pt x="19444" y="15069"/>
                    <a:pt x="20004" y="14386"/>
                  </a:cubicBezTo>
                  <a:cubicBezTo>
                    <a:pt x="22924" y="10821"/>
                    <a:pt x="21151" y="4323"/>
                    <a:pt x="21151" y="4323"/>
                  </a:cubicBezTo>
                  <a:cubicBezTo>
                    <a:pt x="21151" y="4323"/>
                    <a:pt x="22240" y="4124"/>
                    <a:pt x="22214" y="3394"/>
                  </a:cubicBezTo>
                  <a:cubicBezTo>
                    <a:pt x="22187" y="2662"/>
                    <a:pt x="20186" y="2647"/>
                    <a:pt x="20015" y="2647"/>
                  </a:cubicBezTo>
                  <a:cubicBezTo>
                    <a:pt x="20008" y="2647"/>
                    <a:pt x="20004" y="2647"/>
                    <a:pt x="20004" y="2647"/>
                  </a:cubicBezTo>
                  <a:cubicBezTo>
                    <a:pt x="20004" y="2647"/>
                    <a:pt x="19681" y="496"/>
                    <a:pt x="18981" y="496"/>
                  </a:cubicBezTo>
                  <a:cubicBezTo>
                    <a:pt x="18958" y="496"/>
                    <a:pt x="18934" y="499"/>
                    <a:pt x="18910" y="504"/>
                  </a:cubicBezTo>
                  <a:cubicBezTo>
                    <a:pt x="18304" y="628"/>
                    <a:pt x="18478" y="1948"/>
                    <a:pt x="18478" y="1948"/>
                  </a:cubicBezTo>
                  <a:cubicBezTo>
                    <a:pt x="16207" y="950"/>
                    <a:pt x="12059" y="0"/>
                    <a:pt x="8528" y="0"/>
                  </a:cubicBez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Google Shape;533;p35">
              <a:extLst>
                <a:ext uri="{FF2B5EF4-FFF2-40B4-BE49-F238E27FC236}">
                  <a16:creationId xmlns:a16="http://schemas.microsoft.com/office/drawing/2014/main" id="{BAB908FE-D514-4EA5-9EDB-7C3F305C8435}"/>
                </a:ext>
              </a:extLst>
            </p:cNvPr>
            <p:cNvSpPr/>
            <p:nvPr/>
          </p:nvSpPr>
          <p:spPr>
            <a:xfrm>
              <a:off x="7190611" y="1891903"/>
              <a:ext cx="111993" cy="101597"/>
            </a:xfrm>
            <a:custGeom>
              <a:avLst/>
              <a:gdLst/>
              <a:ahLst/>
              <a:cxnLst/>
              <a:rect l="l" t="t" r="r" b="b"/>
              <a:pathLst>
                <a:path w="6313" h="5727" extrusionOk="0">
                  <a:moveTo>
                    <a:pt x="2484" y="1"/>
                  </a:moveTo>
                  <a:cubicBezTo>
                    <a:pt x="935" y="1"/>
                    <a:pt x="1" y="1025"/>
                    <a:pt x="1" y="1025"/>
                  </a:cubicBezTo>
                  <a:lnTo>
                    <a:pt x="414" y="5352"/>
                  </a:lnTo>
                  <a:cubicBezTo>
                    <a:pt x="414" y="5352"/>
                    <a:pt x="1276" y="5726"/>
                    <a:pt x="2253" y="5726"/>
                  </a:cubicBezTo>
                  <a:cubicBezTo>
                    <a:pt x="2605" y="5726"/>
                    <a:pt x="2972" y="5678"/>
                    <a:pt x="3319" y="5545"/>
                  </a:cubicBezTo>
                  <a:cubicBezTo>
                    <a:pt x="6313" y="4402"/>
                    <a:pt x="5615" y="589"/>
                    <a:pt x="3256" y="84"/>
                  </a:cubicBezTo>
                  <a:cubicBezTo>
                    <a:pt x="2985" y="26"/>
                    <a:pt x="2727" y="1"/>
                    <a:pt x="2484" y="1"/>
                  </a:cubicBezTo>
                  <a:close/>
                </a:path>
              </a:pathLst>
            </a:custGeom>
            <a:solidFill>
              <a:srgbClr val="FA97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Google Shape;534;p35">
              <a:extLst>
                <a:ext uri="{FF2B5EF4-FFF2-40B4-BE49-F238E27FC236}">
                  <a16:creationId xmlns:a16="http://schemas.microsoft.com/office/drawing/2014/main" id="{31C6B1DF-9BEA-4523-9D9D-BFD8A4F9C75E}"/>
                </a:ext>
              </a:extLst>
            </p:cNvPr>
            <p:cNvSpPr/>
            <p:nvPr/>
          </p:nvSpPr>
          <p:spPr>
            <a:xfrm>
              <a:off x="7212893" y="1913457"/>
              <a:ext cx="48714" cy="62569"/>
            </a:xfrm>
            <a:custGeom>
              <a:avLst/>
              <a:gdLst/>
              <a:ahLst/>
              <a:cxnLst/>
              <a:rect l="l" t="t" r="r" b="b"/>
              <a:pathLst>
                <a:path w="2746" h="3527" extrusionOk="0">
                  <a:moveTo>
                    <a:pt x="2161" y="1"/>
                  </a:moveTo>
                  <a:cubicBezTo>
                    <a:pt x="803" y="10"/>
                    <a:pt x="1" y="1515"/>
                    <a:pt x="36" y="2712"/>
                  </a:cubicBezTo>
                  <a:cubicBezTo>
                    <a:pt x="52" y="3227"/>
                    <a:pt x="168" y="3527"/>
                    <a:pt x="314" y="3527"/>
                  </a:cubicBezTo>
                  <a:cubicBezTo>
                    <a:pt x="375" y="3527"/>
                    <a:pt x="442" y="3473"/>
                    <a:pt x="509" y="3359"/>
                  </a:cubicBezTo>
                  <a:cubicBezTo>
                    <a:pt x="743" y="2958"/>
                    <a:pt x="1321" y="2688"/>
                    <a:pt x="1883" y="2688"/>
                  </a:cubicBezTo>
                  <a:cubicBezTo>
                    <a:pt x="2170" y="2688"/>
                    <a:pt x="2454" y="2759"/>
                    <a:pt x="2684" y="2918"/>
                  </a:cubicBezTo>
                  <a:cubicBezTo>
                    <a:pt x="2691" y="2923"/>
                    <a:pt x="2697" y="2925"/>
                    <a:pt x="2704" y="2925"/>
                  </a:cubicBezTo>
                  <a:cubicBezTo>
                    <a:pt x="2726" y="2925"/>
                    <a:pt x="2746" y="2899"/>
                    <a:pt x="2732" y="2875"/>
                  </a:cubicBezTo>
                  <a:cubicBezTo>
                    <a:pt x="2484" y="2434"/>
                    <a:pt x="2059" y="2263"/>
                    <a:pt x="1609" y="2263"/>
                  </a:cubicBezTo>
                  <a:cubicBezTo>
                    <a:pt x="1252" y="2263"/>
                    <a:pt x="879" y="2371"/>
                    <a:pt x="569" y="2538"/>
                  </a:cubicBezTo>
                  <a:cubicBezTo>
                    <a:pt x="696" y="1689"/>
                    <a:pt x="1110" y="395"/>
                    <a:pt x="2187" y="109"/>
                  </a:cubicBezTo>
                  <a:cubicBezTo>
                    <a:pt x="2254" y="92"/>
                    <a:pt x="2220" y="1"/>
                    <a:pt x="2161" y="1"/>
                  </a:cubicBez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4" name="Google Shape;535;p35">
              <a:extLst>
                <a:ext uri="{FF2B5EF4-FFF2-40B4-BE49-F238E27FC236}">
                  <a16:creationId xmlns:a16="http://schemas.microsoft.com/office/drawing/2014/main" id="{7D148CDF-00C6-401D-9E5E-56399C83380A}"/>
                </a:ext>
              </a:extLst>
            </p:cNvPr>
            <p:cNvSpPr/>
            <p:nvPr/>
          </p:nvSpPr>
          <p:spPr>
            <a:xfrm>
              <a:off x="7031253" y="2235917"/>
              <a:ext cx="84833" cy="71652"/>
            </a:xfrm>
            <a:custGeom>
              <a:avLst/>
              <a:gdLst/>
              <a:ahLst/>
              <a:cxnLst/>
              <a:rect l="l" t="t" r="r" b="b"/>
              <a:pathLst>
                <a:path w="4782" h="4039" extrusionOk="0">
                  <a:moveTo>
                    <a:pt x="2351" y="1"/>
                  </a:moveTo>
                  <a:cubicBezTo>
                    <a:pt x="2034" y="1"/>
                    <a:pt x="1767" y="18"/>
                    <a:pt x="1644" y="68"/>
                  </a:cubicBezTo>
                  <a:cubicBezTo>
                    <a:pt x="1296" y="212"/>
                    <a:pt x="249" y="1781"/>
                    <a:pt x="125" y="1981"/>
                  </a:cubicBezTo>
                  <a:cubicBezTo>
                    <a:pt x="0" y="2180"/>
                    <a:pt x="423" y="3699"/>
                    <a:pt x="598" y="3848"/>
                  </a:cubicBezTo>
                  <a:cubicBezTo>
                    <a:pt x="723" y="3957"/>
                    <a:pt x="1763" y="4038"/>
                    <a:pt x="2411" y="4038"/>
                  </a:cubicBezTo>
                  <a:cubicBezTo>
                    <a:pt x="2665" y="4038"/>
                    <a:pt x="2858" y="4026"/>
                    <a:pt x="2914" y="3997"/>
                  </a:cubicBezTo>
                  <a:cubicBezTo>
                    <a:pt x="3113" y="3898"/>
                    <a:pt x="4334" y="2681"/>
                    <a:pt x="4557" y="2019"/>
                  </a:cubicBezTo>
                  <a:cubicBezTo>
                    <a:pt x="4781" y="1357"/>
                    <a:pt x="3984" y="68"/>
                    <a:pt x="3984" y="68"/>
                  </a:cubicBezTo>
                  <a:cubicBezTo>
                    <a:pt x="3678" y="58"/>
                    <a:pt x="2933" y="1"/>
                    <a:pt x="2351" y="1"/>
                  </a:cubicBez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5" name="Google Shape;536;p35">
              <a:extLst>
                <a:ext uri="{FF2B5EF4-FFF2-40B4-BE49-F238E27FC236}">
                  <a16:creationId xmlns:a16="http://schemas.microsoft.com/office/drawing/2014/main" id="{FAAC4394-09AA-484A-9076-1817AB48B6E0}"/>
                </a:ext>
              </a:extLst>
            </p:cNvPr>
            <p:cNvSpPr/>
            <p:nvPr/>
          </p:nvSpPr>
          <p:spPr>
            <a:xfrm>
              <a:off x="6941559" y="2304180"/>
              <a:ext cx="141370" cy="481889"/>
            </a:xfrm>
            <a:custGeom>
              <a:avLst/>
              <a:gdLst/>
              <a:ahLst/>
              <a:cxnLst/>
              <a:rect l="l" t="t" r="r" b="b"/>
              <a:pathLst>
                <a:path w="7969" h="27164" extrusionOk="0">
                  <a:moveTo>
                    <a:pt x="5653" y="0"/>
                  </a:moveTo>
                  <a:cubicBezTo>
                    <a:pt x="5653" y="0"/>
                    <a:pt x="1395" y="11009"/>
                    <a:pt x="698" y="12802"/>
                  </a:cubicBezTo>
                  <a:cubicBezTo>
                    <a:pt x="1" y="14596"/>
                    <a:pt x="398" y="26650"/>
                    <a:pt x="996" y="27149"/>
                  </a:cubicBezTo>
                  <a:cubicBezTo>
                    <a:pt x="1008" y="27159"/>
                    <a:pt x="1022" y="27163"/>
                    <a:pt x="1037" y="27163"/>
                  </a:cubicBezTo>
                  <a:cubicBezTo>
                    <a:pt x="1810" y="27163"/>
                    <a:pt x="7126" y="15322"/>
                    <a:pt x="7321" y="14296"/>
                  </a:cubicBezTo>
                  <a:cubicBezTo>
                    <a:pt x="7521" y="13251"/>
                    <a:pt x="7969" y="149"/>
                    <a:pt x="7969" y="149"/>
                  </a:cubicBezTo>
                  <a:lnTo>
                    <a:pt x="5653" y="0"/>
                  </a:ln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Google Shape;537;p35">
              <a:extLst>
                <a:ext uri="{FF2B5EF4-FFF2-40B4-BE49-F238E27FC236}">
                  <a16:creationId xmlns:a16="http://schemas.microsoft.com/office/drawing/2014/main" id="{0EE5356F-8642-4EB9-8F50-4BC022587208}"/>
                </a:ext>
              </a:extLst>
            </p:cNvPr>
            <p:cNvSpPr/>
            <p:nvPr/>
          </p:nvSpPr>
          <p:spPr>
            <a:xfrm>
              <a:off x="7015766" y="2159085"/>
              <a:ext cx="60972" cy="145113"/>
            </a:xfrm>
            <a:custGeom>
              <a:avLst/>
              <a:gdLst/>
              <a:ahLst/>
              <a:cxnLst/>
              <a:rect l="l" t="t" r="r" b="b"/>
              <a:pathLst>
                <a:path w="3437" h="8180" extrusionOk="0">
                  <a:moveTo>
                    <a:pt x="2548" y="0"/>
                  </a:moveTo>
                  <a:cubicBezTo>
                    <a:pt x="2548" y="1"/>
                    <a:pt x="898" y="1372"/>
                    <a:pt x="483" y="2269"/>
                  </a:cubicBezTo>
                  <a:cubicBezTo>
                    <a:pt x="305" y="2653"/>
                    <a:pt x="1" y="6884"/>
                    <a:pt x="400" y="8179"/>
                  </a:cubicBezTo>
                  <a:cubicBezTo>
                    <a:pt x="400" y="8179"/>
                    <a:pt x="1910" y="4957"/>
                    <a:pt x="3436" y="4354"/>
                  </a:cubicBezTo>
                  <a:cubicBezTo>
                    <a:pt x="3436" y="4354"/>
                    <a:pt x="2010" y="2252"/>
                    <a:pt x="2548" y="0"/>
                  </a:cubicBezTo>
                  <a:close/>
                </a:path>
              </a:pathLst>
            </a:custGeom>
            <a:solidFill>
              <a:srgbClr val="F8C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Google Shape;538;p35">
              <a:extLst>
                <a:ext uri="{FF2B5EF4-FFF2-40B4-BE49-F238E27FC236}">
                  <a16:creationId xmlns:a16="http://schemas.microsoft.com/office/drawing/2014/main" id="{4540B8B5-81B4-4E27-9109-132A6E04ECF7}"/>
                </a:ext>
              </a:extLst>
            </p:cNvPr>
            <p:cNvSpPr/>
            <p:nvPr/>
          </p:nvSpPr>
          <p:spPr>
            <a:xfrm>
              <a:off x="7076721" y="2132759"/>
              <a:ext cx="170588" cy="194413"/>
            </a:xfrm>
            <a:custGeom>
              <a:avLst/>
              <a:gdLst/>
              <a:ahLst/>
              <a:cxnLst/>
              <a:rect l="l" t="t" r="r" b="b"/>
              <a:pathLst>
                <a:path w="9616" h="10959" extrusionOk="0">
                  <a:moveTo>
                    <a:pt x="8242" y="1"/>
                  </a:moveTo>
                  <a:cubicBezTo>
                    <a:pt x="4876" y="5513"/>
                    <a:pt x="0" y="5838"/>
                    <a:pt x="0" y="5838"/>
                  </a:cubicBezTo>
                  <a:cubicBezTo>
                    <a:pt x="1480" y="7206"/>
                    <a:pt x="2575" y="10959"/>
                    <a:pt x="2575" y="10959"/>
                  </a:cubicBezTo>
                  <a:cubicBezTo>
                    <a:pt x="5797" y="9663"/>
                    <a:pt x="9284" y="4848"/>
                    <a:pt x="9450" y="3819"/>
                  </a:cubicBezTo>
                  <a:cubicBezTo>
                    <a:pt x="9616" y="2790"/>
                    <a:pt x="8242" y="1"/>
                    <a:pt x="8242" y="1"/>
                  </a:cubicBezTo>
                  <a:close/>
                </a:path>
              </a:pathLst>
            </a:custGeom>
            <a:solidFill>
              <a:srgbClr val="F8C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Google Shape;539;p35">
              <a:extLst>
                <a:ext uri="{FF2B5EF4-FFF2-40B4-BE49-F238E27FC236}">
                  <a16:creationId xmlns:a16="http://schemas.microsoft.com/office/drawing/2014/main" id="{A29337C6-C6CE-4C0D-B18E-446411589395}"/>
                </a:ext>
              </a:extLst>
            </p:cNvPr>
            <p:cNvSpPr/>
            <p:nvPr/>
          </p:nvSpPr>
          <p:spPr>
            <a:xfrm>
              <a:off x="7012981" y="2215090"/>
              <a:ext cx="207735" cy="117084"/>
            </a:xfrm>
            <a:custGeom>
              <a:avLst/>
              <a:gdLst/>
              <a:ahLst/>
              <a:cxnLst/>
              <a:rect l="l" t="t" r="r" b="b"/>
              <a:pathLst>
                <a:path w="11710" h="6600" extrusionOk="0">
                  <a:moveTo>
                    <a:pt x="444" y="0"/>
                  </a:moveTo>
                  <a:cubicBezTo>
                    <a:pt x="413" y="0"/>
                    <a:pt x="373" y="47"/>
                    <a:pt x="360" y="128"/>
                  </a:cubicBezTo>
                  <a:cubicBezTo>
                    <a:pt x="155" y="1412"/>
                    <a:pt x="1" y="3847"/>
                    <a:pt x="499" y="5454"/>
                  </a:cubicBezTo>
                  <a:cubicBezTo>
                    <a:pt x="500" y="5456"/>
                    <a:pt x="500" y="5457"/>
                    <a:pt x="502" y="5457"/>
                  </a:cubicBezTo>
                  <a:cubicBezTo>
                    <a:pt x="572" y="5457"/>
                    <a:pt x="1806" y="2915"/>
                    <a:pt x="3542" y="1369"/>
                  </a:cubicBezTo>
                  <a:cubicBezTo>
                    <a:pt x="4806" y="2585"/>
                    <a:pt x="5536" y="4673"/>
                    <a:pt x="5922" y="6595"/>
                  </a:cubicBezTo>
                  <a:cubicBezTo>
                    <a:pt x="5923" y="6598"/>
                    <a:pt x="5926" y="6600"/>
                    <a:pt x="5931" y="6600"/>
                  </a:cubicBezTo>
                  <a:cubicBezTo>
                    <a:pt x="6151" y="6600"/>
                    <a:pt x="10432" y="3639"/>
                    <a:pt x="11641" y="1685"/>
                  </a:cubicBezTo>
                  <a:cubicBezTo>
                    <a:pt x="11709" y="1576"/>
                    <a:pt x="11698" y="1483"/>
                    <a:pt x="11651" y="1483"/>
                  </a:cubicBezTo>
                  <a:cubicBezTo>
                    <a:pt x="11629" y="1483"/>
                    <a:pt x="11600" y="1503"/>
                    <a:pt x="11567" y="1551"/>
                  </a:cubicBezTo>
                  <a:cubicBezTo>
                    <a:pt x="10173" y="3567"/>
                    <a:pt x="7986" y="4978"/>
                    <a:pt x="6115" y="6216"/>
                  </a:cubicBezTo>
                  <a:cubicBezTo>
                    <a:pt x="5837" y="4533"/>
                    <a:pt x="5115" y="2119"/>
                    <a:pt x="3622" y="1177"/>
                  </a:cubicBezTo>
                  <a:cubicBezTo>
                    <a:pt x="3605" y="1166"/>
                    <a:pt x="3586" y="1161"/>
                    <a:pt x="3567" y="1161"/>
                  </a:cubicBezTo>
                  <a:cubicBezTo>
                    <a:pt x="3532" y="1161"/>
                    <a:pt x="3497" y="1179"/>
                    <a:pt x="3472" y="1204"/>
                  </a:cubicBezTo>
                  <a:cubicBezTo>
                    <a:pt x="3470" y="1205"/>
                    <a:pt x="3469" y="1205"/>
                    <a:pt x="3468" y="1205"/>
                  </a:cubicBezTo>
                  <a:cubicBezTo>
                    <a:pt x="3467" y="1205"/>
                    <a:pt x="3467" y="1205"/>
                    <a:pt x="3465" y="1206"/>
                  </a:cubicBezTo>
                  <a:cubicBezTo>
                    <a:pt x="2078" y="1991"/>
                    <a:pt x="772" y="4180"/>
                    <a:pt x="593" y="4753"/>
                  </a:cubicBezTo>
                  <a:cubicBezTo>
                    <a:pt x="435" y="3202"/>
                    <a:pt x="438" y="1679"/>
                    <a:pt x="487" y="95"/>
                  </a:cubicBezTo>
                  <a:cubicBezTo>
                    <a:pt x="490" y="30"/>
                    <a:pt x="469" y="0"/>
                    <a:pt x="444" y="0"/>
                  </a:cubicBez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Google Shape;540;p35">
              <a:extLst>
                <a:ext uri="{FF2B5EF4-FFF2-40B4-BE49-F238E27FC236}">
                  <a16:creationId xmlns:a16="http://schemas.microsoft.com/office/drawing/2014/main" id="{50FC47C1-BE9B-48F1-8E41-C76393F1F868}"/>
                </a:ext>
              </a:extLst>
            </p:cNvPr>
            <p:cNvSpPr/>
            <p:nvPr/>
          </p:nvSpPr>
          <p:spPr>
            <a:xfrm flipH="1">
              <a:off x="6966227" y="1997745"/>
              <a:ext cx="45663" cy="22299"/>
            </a:xfrm>
            <a:custGeom>
              <a:avLst/>
              <a:gdLst/>
              <a:ahLst/>
              <a:cxnLst/>
              <a:rect l="l" t="t" r="r" b="b"/>
              <a:pathLst>
                <a:path w="2574" h="1257" extrusionOk="0">
                  <a:moveTo>
                    <a:pt x="109" y="1"/>
                  </a:moveTo>
                  <a:cubicBezTo>
                    <a:pt x="53" y="1"/>
                    <a:pt x="1" y="46"/>
                    <a:pt x="21" y="118"/>
                  </a:cubicBezTo>
                  <a:cubicBezTo>
                    <a:pt x="236" y="846"/>
                    <a:pt x="850" y="1256"/>
                    <a:pt x="1497" y="1256"/>
                  </a:cubicBezTo>
                  <a:cubicBezTo>
                    <a:pt x="1851" y="1256"/>
                    <a:pt x="2214" y="1134"/>
                    <a:pt x="2528" y="874"/>
                  </a:cubicBezTo>
                  <a:cubicBezTo>
                    <a:pt x="2574" y="836"/>
                    <a:pt x="2546" y="769"/>
                    <a:pt x="2498" y="769"/>
                  </a:cubicBezTo>
                  <a:cubicBezTo>
                    <a:pt x="2488" y="769"/>
                    <a:pt x="2477" y="771"/>
                    <a:pt x="2467" y="777"/>
                  </a:cubicBezTo>
                  <a:cubicBezTo>
                    <a:pt x="2203" y="931"/>
                    <a:pt x="1921" y="1003"/>
                    <a:pt x="1645" y="1003"/>
                  </a:cubicBezTo>
                  <a:cubicBezTo>
                    <a:pt x="1044" y="1003"/>
                    <a:pt x="475" y="659"/>
                    <a:pt x="202" y="62"/>
                  </a:cubicBezTo>
                  <a:cubicBezTo>
                    <a:pt x="182" y="19"/>
                    <a:pt x="145" y="1"/>
                    <a:pt x="109" y="1"/>
                  </a:cubicBez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60" name="NO 35">
            <a:hlinkClick r:id="" action="ppaction://media"/>
            <a:extLst>
              <a:ext uri="{FF2B5EF4-FFF2-40B4-BE49-F238E27FC236}">
                <a16:creationId xmlns:a16="http://schemas.microsoft.com/office/drawing/2014/main" id="{CBFF7C66-6387-459F-BCC7-41B987A227E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5100" end="280429.87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9277" y="4533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63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00" fill="hold"/>
                                        <p:tgtEl>
                                          <p:spTgt spid="1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800EB-DC7C-476A-9C97-C390B279A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400" dirty="0"/>
              <a:t>FUNGSI BERTANYA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BD0E4-B912-49B9-8922-1C108B823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396" y="1338954"/>
            <a:ext cx="3378300" cy="875234"/>
          </a:xfrm>
        </p:spPr>
        <p:txBody>
          <a:bodyPr/>
          <a:lstStyle/>
          <a:p>
            <a:r>
              <a:rPr lang="en-ID" sz="1800" dirty="0" err="1"/>
              <a:t>Melengkapi</a:t>
            </a:r>
            <a:r>
              <a:rPr lang="en-ID" sz="1800" dirty="0"/>
              <a:t> </a:t>
            </a:r>
            <a:r>
              <a:rPr lang="en-ID" sz="1800" dirty="0" err="1"/>
              <a:t>kemampuan</a:t>
            </a:r>
            <a:r>
              <a:rPr lang="en-ID" sz="1800" dirty="0"/>
              <a:t> </a:t>
            </a:r>
            <a:r>
              <a:rPr lang="en-ID" sz="1800" dirty="0" err="1"/>
              <a:t>berceramah</a:t>
            </a:r>
            <a:r>
              <a:rPr lang="en-ID" sz="1800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62595B-C880-42D3-9A96-9AD96B2B782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65396" y="3208025"/>
            <a:ext cx="3378300" cy="953681"/>
          </a:xfrm>
        </p:spPr>
        <p:txBody>
          <a:bodyPr/>
          <a:lstStyle/>
          <a:p>
            <a:r>
              <a:rPr lang="en-ID" sz="1800" dirty="0" err="1"/>
              <a:t>Meningkatkan</a:t>
            </a:r>
            <a:r>
              <a:rPr lang="en-ID" sz="1800" dirty="0"/>
              <a:t> </a:t>
            </a:r>
            <a:r>
              <a:rPr lang="en-ID" sz="1800" dirty="0" err="1"/>
              <a:t>kadar</a:t>
            </a:r>
            <a:r>
              <a:rPr lang="en-ID" sz="1800" dirty="0"/>
              <a:t> CBSA.</a:t>
            </a:r>
          </a:p>
          <a:p>
            <a:endParaRPr lang="en-ID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804267-1374-48C4-8D12-FDC4FE695A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7072788-3224-458A-9858-8878B91BAA4D}"/>
              </a:ext>
            </a:extLst>
          </p:cNvPr>
          <p:cNvSpPr txBox="1">
            <a:spLocks/>
          </p:cNvSpPr>
          <p:nvPr/>
        </p:nvSpPr>
        <p:spPr>
          <a:xfrm>
            <a:off x="165396" y="2311602"/>
            <a:ext cx="3378300" cy="875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r>
              <a:rPr lang="en-ID" sz="1800" dirty="0" err="1"/>
              <a:t>Mengubah</a:t>
            </a:r>
            <a:r>
              <a:rPr lang="en-ID" sz="1800" dirty="0"/>
              <a:t> </a:t>
            </a:r>
            <a:r>
              <a:rPr lang="en-ID" sz="1800" dirty="0" err="1"/>
              <a:t>kemampuan</a:t>
            </a:r>
            <a:r>
              <a:rPr lang="en-ID" sz="1800" dirty="0"/>
              <a:t> </a:t>
            </a:r>
            <a:r>
              <a:rPr lang="en-ID" sz="1800" dirty="0" err="1"/>
              <a:t>berceramah</a:t>
            </a:r>
            <a:r>
              <a:rPr lang="en-ID" sz="1800" dirty="0"/>
              <a:t>.</a:t>
            </a:r>
          </a:p>
          <a:p>
            <a:endParaRPr lang="en-ID" sz="180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EF344BF-EBDF-4962-A39D-C60B95E4F465}"/>
              </a:ext>
            </a:extLst>
          </p:cNvPr>
          <p:cNvSpPr txBox="1">
            <a:spLocks/>
          </p:cNvSpPr>
          <p:nvPr/>
        </p:nvSpPr>
        <p:spPr>
          <a:xfrm>
            <a:off x="165396" y="3997293"/>
            <a:ext cx="3378300" cy="875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r>
              <a:rPr lang="en-ID" sz="1800" dirty="0" err="1"/>
              <a:t>Mengubah</a:t>
            </a:r>
            <a:r>
              <a:rPr lang="en-ID" sz="1800" dirty="0"/>
              <a:t> </a:t>
            </a:r>
            <a:r>
              <a:rPr lang="en-ID" sz="1800" dirty="0" err="1"/>
              <a:t>persepsi</a:t>
            </a:r>
            <a:r>
              <a:rPr lang="en-ID" sz="1800" dirty="0"/>
              <a:t> yang </a:t>
            </a:r>
            <a:r>
              <a:rPr lang="en-ID" sz="1800" dirty="0" err="1"/>
              <a:t>keliru</a:t>
            </a:r>
            <a:r>
              <a:rPr lang="en-ID" sz="1800" dirty="0"/>
              <a:t> </a:t>
            </a:r>
            <a:r>
              <a:rPr lang="en-ID" sz="1800" dirty="0" err="1"/>
              <a:t>terhadap</a:t>
            </a:r>
            <a:r>
              <a:rPr lang="en-ID" sz="1800" dirty="0"/>
              <a:t> </a:t>
            </a:r>
            <a:r>
              <a:rPr lang="en-ID" sz="1800" dirty="0" err="1"/>
              <a:t>bertanya</a:t>
            </a:r>
            <a:r>
              <a:rPr lang="en-ID" sz="1800" dirty="0"/>
              <a:t>.</a:t>
            </a:r>
          </a:p>
          <a:p>
            <a:endParaRPr lang="en-ID" sz="1800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1F3ADE0-1C5F-4A3C-89BE-4029E583DCF7}"/>
              </a:ext>
            </a:extLst>
          </p:cNvPr>
          <p:cNvSpPr txBox="1">
            <a:spLocks/>
          </p:cNvSpPr>
          <p:nvPr/>
        </p:nvSpPr>
        <p:spPr>
          <a:xfrm>
            <a:off x="3443475" y="1338953"/>
            <a:ext cx="3378300" cy="1190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r>
              <a:rPr lang="en-ID" sz="1800" dirty="0" err="1"/>
              <a:t>Inkuiri</a:t>
            </a:r>
            <a:r>
              <a:rPr lang="en-ID" sz="1800" dirty="0"/>
              <a:t> </a:t>
            </a:r>
            <a:r>
              <a:rPr lang="en-ID" sz="1800" dirty="0" err="1"/>
              <a:t>bertolak</a:t>
            </a:r>
            <a:r>
              <a:rPr lang="en-ID" sz="1800" dirty="0"/>
              <a:t> pada </a:t>
            </a:r>
            <a:r>
              <a:rPr lang="en-ID" sz="1800" dirty="0" err="1"/>
              <a:t>bertanya</a:t>
            </a:r>
            <a:endParaRPr lang="en-ID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1F64F5-0BF7-466D-826B-2D0B745C5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3696" y="1934061"/>
            <a:ext cx="3497256" cy="3116995"/>
          </a:xfrm>
          <a:prstGeom prst="rect">
            <a:avLst/>
          </a:prstGeom>
        </p:spPr>
      </p:pic>
      <p:pic>
        <p:nvPicPr>
          <p:cNvPr id="10" name="NO 35">
            <a:hlinkClick r:id="" action="ppaction://media"/>
            <a:extLst>
              <a:ext uri="{FF2B5EF4-FFF2-40B4-BE49-F238E27FC236}">
                <a16:creationId xmlns:a16="http://schemas.microsoft.com/office/drawing/2014/main" id="{C16F783B-B490-4DD5-ABA3-A335CE33F26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1400" end="223129.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9277" y="4533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47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5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A41409A-E5ED-4C20-9BBC-6650D77C8595}"/>
              </a:ext>
            </a:extLst>
          </p:cNvPr>
          <p:cNvSpPr/>
          <p:nvPr/>
        </p:nvSpPr>
        <p:spPr>
          <a:xfrm>
            <a:off x="4600194" y="1453505"/>
            <a:ext cx="3982326" cy="315779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779049" y="401007"/>
            <a:ext cx="5711261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dirty="0"/>
              <a:t>TEKNIK PEMBERIAN TUGAS (1)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6946396" y="4235493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507471" y="2265389"/>
            <a:ext cx="3507731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Teknik </a:t>
            </a:r>
            <a:r>
              <a:rPr lang="en-US" sz="20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pemberian</a:t>
            </a:r>
            <a:r>
              <a:rPr lang="en-US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20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tugas</a:t>
            </a:r>
            <a:r>
              <a:rPr lang="en-US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20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merupakan</a:t>
            </a:r>
            <a:r>
              <a:rPr lang="en-US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20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penyajian</a:t>
            </a:r>
            <a:r>
              <a:rPr lang="en-US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20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bahan</a:t>
            </a:r>
            <a:r>
              <a:rPr lang="en-US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20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dimana</a:t>
            </a:r>
            <a:r>
              <a:rPr lang="en-US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guru </a:t>
            </a:r>
            <a:r>
              <a:rPr lang="en-US" sz="20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memberikan</a:t>
            </a:r>
            <a:r>
              <a:rPr lang="en-US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20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tugas</a:t>
            </a:r>
            <a:r>
              <a:rPr lang="en-US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20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tertentu</a:t>
            </a:r>
            <a:r>
              <a:rPr lang="en-US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agar </a:t>
            </a:r>
            <a:r>
              <a:rPr lang="en-US" sz="20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peserta</a:t>
            </a:r>
            <a:r>
              <a:rPr lang="en-US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20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didik</a:t>
            </a:r>
            <a:r>
              <a:rPr lang="en-US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20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melakukan</a:t>
            </a:r>
            <a:r>
              <a:rPr lang="en-US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20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kegiatan</a:t>
            </a:r>
            <a:r>
              <a:rPr lang="en-US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20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belajar</a:t>
            </a:r>
            <a:r>
              <a:rPr lang="en-US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</a:p>
        </p:txBody>
      </p:sp>
      <p:grpSp>
        <p:nvGrpSpPr>
          <p:cNvPr id="461" name="Google Shape;756;p37">
            <a:extLst>
              <a:ext uri="{FF2B5EF4-FFF2-40B4-BE49-F238E27FC236}">
                <a16:creationId xmlns:a16="http://schemas.microsoft.com/office/drawing/2014/main" id="{31DC4227-00D7-4346-94C2-242F992E8C5D}"/>
              </a:ext>
            </a:extLst>
          </p:cNvPr>
          <p:cNvGrpSpPr/>
          <p:nvPr/>
        </p:nvGrpSpPr>
        <p:grpSpPr>
          <a:xfrm>
            <a:off x="4692754" y="1288869"/>
            <a:ext cx="3632946" cy="3262224"/>
            <a:chOff x="1329975" y="311925"/>
            <a:chExt cx="1021975" cy="977750"/>
          </a:xfrm>
        </p:grpSpPr>
        <p:sp>
          <p:nvSpPr>
            <p:cNvPr id="462" name="Google Shape;757;p37">
              <a:extLst>
                <a:ext uri="{FF2B5EF4-FFF2-40B4-BE49-F238E27FC236}">
                  <a16:creationId xmlns:a16="http://schemas.microsoft.com/office/drawing/2014/main" id="{31911BC2-5882-4EC5-862B-8BA1645F0002}"/>
                </a:ext>
              </a:extLst>
            </p:cNvPr>
            <p:cNvSpPr/>
            <p:nvPr/>
          </p:nvSpPr>
          <p:spPr>
            <a:xfrm>
              <a:off x="1342025" y="456800"/>
              <a:ext cx="204050" cy="241925"/>
            </a:xfrm>
            <a:custGeom>
              <a:avLst/>
              <a:gdLst/>
              <a:ahLst/>
              <a:cxnLst/>
              <a:rect l="l" t="t" r="r" b="b"/>
              <a:pathLst>
                <a:path w="8162" h="9677" extrusionOk="0">
                  <a:moveTo>
                    <a:pt x="8162" y="1"/>
                  </a:moveTo>
                  <a:lnTo>
                    <a:pt x="7344" y="370"/>
                  </a:lnTo>
                  <a:lnTo>
                    <a:pt x="0" y="9677"/>
                  </a:lnTo>
                  <a:lnTo>
                    <a:pt x="819" y="9308"/>
                  </a:lnTo>
                  <a:lnTo>
                    <a:pt x="3498" y="5912"/>
                  </a:lnTo>
                  <a:lnTo>
                    <a:pt x="4107" y="5140"/>
                  </a:lnTo>
                  <a:lnTo>
                    <a:pt x="8162" y="1"/>
                  </a:lnTo>
                  <a:close/>
                </a:path>
              </a:pathLst>
            </a:custGeom>
            <a:solidFill>
              <a:srgbClr val="324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758;p37">
              <a:extLst>
                <a:ext uri="{FF2B5EF4-FFF2-40B4-BE49-F238E27FC236}">
                  <a16:creationId xmlns:a16="http://schemas.microsoft.com/office/drawing/2014/main" id="{5AFBFA03-8B3E-4863-8491-A75ECFBCBEEA}"/>
                </a:ext>
              </a:extLst>
            </p:cNvPr>
            <p:cNvSpPr/>
            <p:nvPr/>
          </p:nvSpPr>
          <p:spPr>
            <a:xfrm>
              <a:off x="1513575" y="447075"/>
              <a:ext cx="32500" cy="19000"/>
            </a:xfrm>
            <a:custGeom>
              <a:avLst/>
              <a:gdLst/>
              <a:ahLst/>
              <a:cxnLst/>
              <a:rect l="l" t="t" r="r" b="b"/>
              <a:pathLst>
                <a:path w="1300" h="760" extrusionOk="0">
                  <a:moveTo>
                    <a:pt x="818" y="0"/>
                  </a:moveTo>
                  <a:lnTo>
                    <a:pt x="0" y="369"/>
                  </a:lnTo>
                  <a:lnTo>
                    <a:pt x="482" y="759"/>
                  </a:lnTo>
                  <a:lnTo>
                    <a:pt x="1300" y="390"/>
                  </a:lnTo>
                  <a:lnTo>
                    <a:pt x="818" y="0"/>
                  </a:lnTo>
                  <a:close/>
                </a:path>
              </a:pathLst>
            </a:custGeom>
            <a:solidFill>
              <a:srgbClr val="E2E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759;p37">
              <a:extLst>
                <a:ext uri="{FF2B5EF4-FFF2-40B4-BE49-F238E27FC236}">
                  <a16:creationId xmlns:a16="http://schemas.microsoft.com/office/drawing/2014/main" id="{264C7CE7-33C7-4484-882C-6758692E8DA5}"/>
                </a:ext>
              </a:extLst>
            </p:cNvPr>
            <p:cNvSpPr/>
            <p:nvPr/>
          </p:nvSpPr>
          <p:spPr>
            <a:xfrm>
              <a:off x="1329975" y="456300"/>
              <a:ext cx="195650" cy="242425"/>
            </a:xfrm>
            <a:custGeom>
              <a:avLst/>
              <a:gdLst/>
              <a:ahLst/>
              <a:cxnLst/>
              <a:rect l="l" t="t" r="r" b="b"/>
              <a:pathLst>
                <a:path w="7826" h="9697" extrusionOk="0">
                  <a:moveTo>
                    <a:pt x="7344" y="0"/>
                  </a:moveTo>
                  <a:lnTo>
                    <a:pt x="1" y="9307"/>
                  </a:lnTo>
                  <a:lnTo>
                    <a:pt x="482" y="9697"/>
                  </a:lnTo>
                  <a:lnTo>
                    <a:pt x="7826" y="390"/>
                  </a:lnTo>
                  <a:lnTo>
                    <a:pt x="7344" y="0"/>
                  </a:lnTo>
                  <a:close/>
                </a:path>
              </a:pathLst>
            </a:custGeom>
            <a:solidFill>
              <a:srgbClr val="5C5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760;p37">
              <a:extLst>
                <a:ext uri="{FF2B5EF4-FFF2-40B4-BE49-F238E27FC236}">
                  <a16:creationId xmlns:a16="http://schemas.microsoft.com/office/drawing/2014/main" id="{C4F5D5E6-AE31-4CE9-B8A2-2500CE573D94}"/>
                </a:ext>
              </a:extLst>
            </p:cNvPr>
            <p:cNvSpPr/>
            <p:nvPr/>
          </p:nvSpPr>
          <p:spPr>
            <a:xfrm>
              <a:off x="1548275" y="703650"/>
              <a:ext cx="43025" cy="64625"/>
            </a:xfrm>
            <a:custGeom>
              <a:avLst/>
              <a:gdLst/>
              <a:ahLst/>
              <a:cxnLst/>
              <a:rect l="l" t="t" r="r" b="b"/>
              <a:pathLst>
                <a:path w="1721" h="2585" extrusionOk="0">
                  <a:moveTo>
                    <a:pt x="1" y="1"/>
                  </a:moveTo>
                  <a:lnTo>
                    <a:pt x="1050" y="2194"/>
                  </a:lnTo>
                  <a:lnTo>
                    <a:pt x="1720" y="2584"/>
                  </a:lnTo>
                  <a:lnTo>
                    <a:pt x="672" y="3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C5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761;p37">
              <a:extLst>
                <a:ext uri="{FF2B5EF4-FFF2-40B4-BE49-F238E27FC236}">
                  <a16:creationId xmlns:a16="http://schemas.microsoft.com/office/drawing/2014/main" id="{87E73501-6B40-4DE5-8DB8-F08C0CAC050F}"/>
                </a:ext>
              </a:extLst>
            </p:cNvPr>
            <p:cNvSpPr/>
            <p:nvPr/>
          </p:nvSpPr>
          <p:spPr>
            <a:xfrm>
              <a:off x="1419925" y="691175"/>
              <a:ext cx="139175" cy="80450"/>
            </a:xfrm>
            <a:custGeom>
              <a:avLst/>
              <a:gdLst/>
              <a:ahLst/>
              <a:cxnLst/>
              <a:rect l="l" t="t" r="r" b="b"/>
              <a:pathLst>
                <a:path w="5567" h="3218" extrusionOk="0">
                  <a:moveTo>
                    <a:pt x="4896" y="0"/>
                  </a:moveTo>
                  <a:lnTo>
                    <a:pt x="1" y="2827"/>
                  </a:lnTo>
                  <a:lnTo>
                    <a:pt x="672" y="3217"/>
                  </a:lnTo>
                  <a:lnTo>
                    <a:pt x="5567" y="390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rgbClr val="E2E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762;p37">
              <a:extLst>
                <a:ext uri="{FF2B5EF4-FFF2-40B4-BE49-F238E27FC236}">
                  <a16:creationId xmlns:a16="http://schemas.microsoft.com/office/drawing/2014/main" id="{A6261818-5DAE-4537-8B5F-1E75D90D73C9}"/>
                </a:ext>
              </a:extLst>
            </p:cNvPr>
            <p:cNvSpPr/>
            <p:nvPr/>
          </p:nvSpPr>
          <p:spPr>
            <a:xfrm>
              <a:off x="1502650" y="608150"/>
              <a:ext cx="56450" cy="92775"/>
            </a:xfrm>
            <a:custGeom>
              <a:avLst/>
              <a:gdLst/>
              <a:ahLst/>
              <a:cxnLst/>
              <a:rect l="l" t="t" r="r" b="b"/>
              <a:pathLst>
                <a:path w="2258" h="3711" extrusionOk="0">
                  <a:moveTo>
                    <a:pt x="0" y="1"/>
                  </a:moveTo>
                  <a:lnTo>
                    <a:pt x="1587" y="3321"/>
                  </a:lnTo>
                  <a:lnTo>
                    <a:pt x="2258" y="3711"/>
                  </a:lnTo>
                  <a:lnTo>
                    <a:pt x="671" y="39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C5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763;p37">
              <a:extLst>
                <a:ext uri="{FF2B5EF4-FFF2-40B4-BE49-F238E27FC236}">
                  <a16:creationId xmlns:a16="http://schemas.microsoft.com/office/drawing/2014/main" id="{ACD05A7F-D7A8-460B-A43C-53F527A4A97B}"/>
                </a:ext>
              </a:extLst>
            </p:cNvPr>
            <p:cNvSpPr/>
            <p:nvPr/>
          </p:nvSpPr>
          <p:spPr>
            <a:xfrm>
              <a:off x="1502650" y="598925"/>
              <a:ext cx="32775" cy="19000"/>
            </a:xfrm>
            <a:custGeom>
              <a:avLst/>
              <a:gdLst/>
              <a:ahLst/>
              <a:cxnLst/>
              <a:rect l="l" t="t" r="r" b="b"/>
              <a:pathLst>
                <a:path w="1311" h="760" extrusionOk="0">
                  <a:moveTo>
                    <a:pt x="640" y="0"/>
                  </a:moveTo>
                  <a:lnTo>
                    <a:pt x="0" y="370"/>
                  </a:lnTo>
                  <a:lnTo>
                    <a:pt x="671" y="759"/>
                  </a:lnTo>
                  <a:lnTo>
                    <a:pt x="1311" y="390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rgbClr val="E2E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764;p37">
              <a:extLst>
                <a:ext uri="{FF2B5EF4-FFF2-40B4-BE49-F238E27FC236}">
                  <a16:creationId xmlns:a16="http://schemas.microsoft.com/office/drawing/2014/main" id="{C8E3203F-EDCD-471A-9654-901B450402EB}"/>
                </a:ext>
              </a:extLst>
            </p:cNvPr>
            <p:cNvSpPr/>
            <p:nvPr/>
          </p:nvSpPr>
          <p:spPr>
            <a:xfrm>
              <a:off x="1389050" y="608675"/>
              <a:ext cx="218225" cy="276325"/>
            </a:xfrm>
            <a:custGeom>
              <a:avLst/>
              <a:gdLst/>
              <a:ahLst/>
              <a:cxnLst/>
              <a:rect l="l" t="t" r="r" b="b"/>
              <a:pathLst>
                <a:path w="8729" h="11053" extrusionOk="0">
                  <a:moveTo>
                    <a:pt x="5855" y="0"/>
                  </a:moveTo>
                  <a:lnTo>
                    <a:pt x="5215" y="369"/>
                  </a:lnTo>
                  <a:lnTo>
                    <a:pt x="6802" y="3690"/>
                  </a:lnTo>
                  <a:lnTo>
                    <a:pt x="1907" y="6517"/>
                  </a:lnTo>
                  <a:lnTo>
                    <a:pt x="3469" y="1378"/>
                  </a:lnTo>
                  <a:lnTo>
                    <a:pt x="2830" y="1747"/>
                  </a:lnTo>
                  <a:lnTo>
                    <a:pt x="0" y="11053"/>
                  </a:lnTo>
                  <a:lnTo>
                    <a:pt x="640" y="10684"/>
                  </a:lnTo>
                  <a:lnTo>
                    <a:pt x="1671" y="7289"/>
                  </a:lnTo>
                  <a:lnTo>
                    <a:pt x="7041" y="4189"/>
                  </a:lnTo>
                  <a:lnTo>
                    <a:pt x="8089" y="6383"/>
                  </a:lnTo>
                  <a:lnTo>
                    <a:pt x="8729" y="6014"/>
                  </a:lnTo>
                  <a:lnTo>
                    <a:pt x="5855" y="0"/>
                  </a:lnTo>
                  <a:close/>
                </a:path>
              </a:pathLst>
            </a:custGeom>
            <a:solidFill>
              <a:srgbClr val="324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765;p37">
              <a:extLst>
                <a:ext uri="{FF2B5EF4-FFF2-40B4-BE49-F238E27FC236}">
                  <a16:creationId xmlns:a16="http://schemas.microsoft.com/office/drawing/2014/main" id="{33AF78E2-ECED-4ED6-A50F-228869456C4A}"/>
                </a:ext>
              </a:extLst>
            </p:cNvPr>
            <p:cNvSpPr/>
            <p:nvPr/>
          </p:nvSpPr>
          <p:spPr>
            <a:xfrm>
              <a:off x="1372275" y="642600"/>
              <a:ext cx="87525" cy="242400"/>
            </a:xfrm>
            <a:custGeom>
              <a:avLst/>
              <a:gdLst/>
              <a:ahLst/>
              <a:cxnLst/>
              <a:rect l="l" t="t" r="r" b="b"/>
              <a:pathLst>
                <a:path w="3501" h="9696" extrusionOk="0">
                  <a:moveTo>
                    <a:pt x="2830" y="1"/>
                  </a:moveTo>
                  <a:lnTo>
                    <a:pt x="0" y="9306"/>
                  </a:lnTo>
                  <a:lnTo>
                    <a:pt x="671" y="9696"/>
                  </a:lnTo>
                  <a:lnTo>
                    <a:pt x="3501" y="390"/>
                  </a:lnTo>
                  <a:lnTo>
                    <a:pt x="2830" y="1"/>
                  </a:lnTo>
                  <a:close/>
                </a:path>
              </a:pathLst>
            </a:custGeom>
            <a:solidFill>
              <a:srgbClr val="5C5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766;p37">
              <a:extLst>
                <a:ext uri="{FF2B5EF4-FFF2-40B4-BE49-F238E27FC236}">
                  <a16:creationId xmlns:a16="http://schemas.microsoft.com/office/drawing/2014/main" id="{6003C049-9882-48B1-B958-34CEAD62596E}"/>
                </a:ext>
              </a:extLst>
            </p:cNvPr>
            <p:cNvSpPr/>
            <p:nvPr/>
          </p:nvSpPr>
          <p:spPr>
            <a:xfrm>
              <a:off x="1443000" y="633375"/>
              <a:ext cx="32800" cy="19000"/>
            </a:xfrm>
            <a:custGeom>
              <a:avLst/>
              <a:gdLst/>
              <a:ahLst/>
              <a:cxnLst/>
              <a:rect l="l" t="t" r="r" b="b"/>
              <a:pathLst>
                <a:path w="1312" h="760" extrusionOk="0">
                  <a:moveTo>
                    <a:pt x="640" y="0"/>
                  </a:moveTo>
                  <a:lnTo>
                    <a:pt x="1" y="370"/>
                  </a:lnTo>
                  <a:lnTo>
                    <a:pt x="672" y="759"/>
                  </a:lnTo>
                  <a:lnTo>
                    <a:pt x="1311" y="390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rgbClr val="E2E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767;p37">
              <a:extLst>
                <a:ext uri="{FF2B5EF4-FFF2-40B4-BE49-F238E27FC236}">
                  <a16:creationId xmlns:a16="http://schemas.microsoft.com/office/drawing/2014/main" id="{8E3E29DA-330C-4EFA-A5B8-E547962CC4F5}"/>
                </a:ext>
              </a:extLst>
            </p:cNvPr>
            <p:cNvSpPr/>
            <p:nvPr/>
          </p:nvSpPr>
          <p:spPr>
            <a:xfrm>
              <a:off x="1376725" y="318425"/>
              <a:ext cx="254025" cy="437100"/>
            </a:xfrm>
            <a:custGeom>
              <a:avLst/>
              <a:gdLst/>
              <a:ahLst/>
              <a:cxnLst/>
              <a:rect l="l" t="t" r="r" b="b"/>
              <a:pathLst>
                <a:path w="10161" h="17484" extrusionOk="0">
                  <a:moveTo>
                    <a:pt x="10128" y="0"/>
                  </a:moveTo>
                  <a:lnTo>
                    <a:pt x="1" y="5847"/>
                  </a:lnTo>
                  <a:lnTo>
                    <a:pt x="34" y="17484"/>
                  </a:lnTo>
                  <a:lnTo>
                    <a:pt x="10161" y="11637"/>
                  </a:lnTo>
                  <a:lnTo>
                    <a:pt x="10128" y="0"/>
                  </a:lnTo>
                  <a:close/>
                </a:path>
              </a:pathLst>
            </a:custGeom>
            <a:solidFill>
              <a:srgbClr val="FB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768;p37">
              <a:extLst>
                <a:ext uri="{FF2B5EF4-FFF2-40B4-BE49-F238E27FC236}">
                  <a16:creationId xmlns:a16="http://schemas.microsoft.com/office/drawing/2014/main" id="{E9A5F6AC-F430-4AB0-A9AE-8810EEEFCF34}"/>
                </a:ext>
              </a:extLst>
            </p:cNvPr>
            <p:cNvSpPr/>
            <p:nvPr/>
          </p:nvSpPr>
          <p:spPr>
            <a:xfrm>
              <a:off x="1365550" y="458075"/>
              <a:ext cx="12025" cy="297450"/>
            </a:xfrm>
            <a:custGeom>
              <a:avLst/>
              <a:gdLst/>
              <a:ahLst/>
              <a:cxnLst/>
              <a:rect l="l" t="t" r="r" b="b"/>
              <a:pathLst>
                <a:path w="481" h="11898" extrusionOk="0">
                  <a:moveTo>
                    <a:pt x="0" y="1"/>
                  </a:moveTo>
                  <a:lnTo>
                    <a:pt x="34" y="11639"/>
                  </a:lnTo>
                  <a:lnTo>
                    <a:pt x="481" y="11898"/>
                  </a:lnTo>
                  <a:lnTo>
                    <a:pt x="448" y="26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769;p37">
              <a:extLst>
                <a:ext uri="{FF2B5EF4-FFF2-40B4-BE49-F238E27FC236}">
                  <a16:creationId xmlns:a16="http://schemas.microsoft.com/office/drawing/2014/main" id="{D48C4C4A-B03B-44AE-AF2F-40104EB97624}"/>
                </a:ext>
              </a:extLst>
            </p:cNvPr>
            <p:cNvSpPr/>
            <p:nvPr/>
          </p:nvSpPr>
          <p:spPr>
            <a:xfrm>
              <a:off x="1365550" y="311925"/>
              <a:ext cx="264400" cy="152700"/>
            </a:xfrm>
            <a:custGeom>
              <a:avLst/>
              <a:gdLst/>
              <a:ahLst/>
              <a:cxnLst/>
              <a:rect l="l" t="t" r="r" b="b"/>
              <a:pathLst>
                <a:path w="10576" h="6108" extrusionOk="0">
                  <a:moveTo>
                    <a:pt x="10127" y="1"/>
                  </a:moveTo>
                  <a:lnTo>
                    <a:pt x="0" y="5847"/>
                  </a:lnTo>
                  <a:lnTo>
                    <a:pt x="448" y="6107"/>
                  </a:lnTo>
                  <a:lnTo>
                    <a:pt x="10575" y="260"/>
                  </a:lnTo>
                  <a:lnTo>
                    <a:pt x="10127" y="1"/>
                  </a:ln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770;p37">
              <a:extLst>
                <a:ext uri="{FF2B5EF4-FFF2-40B4-BE49-F238E27FC236}">
                  <a16:creationId xmlns:a16="http://schemas.microsoft.com/office/drawing/2014/main" id="{93B6694F-4845-49B9-8C82-2A8B81D4B1F8}"/>
                </a:ext>
              </a:extLst>
            </p:cNvPr>
            <p:cNvSpPr/>
            <p:nvPr/>
          </p:nvSpPr>
          <p:spPr>
            <a:xfrm>
              <a:off x="1401600" y="588725"/>
              <a:ext cx="17325" cy="37600"/>
            </a:xfrm>
            <a:custGeom>
              <a:avLst/>
              <a:gdLst/>
              <a:ahLst/>
              <a:cxnLst/>
              <a:rect l="l" t="t" r="r" b="b"/>
              <a:pathLst>
                <a:path w="693" h="1504" extrusionOk="0">
                  <a:moveTo>
                    <a:pt x="689" y="1"/>
                  </a:moveTo>
                  <a:lnTo>
                    <a:pt x="0" y="399"/>
                  </a:lnTo>
                  <a:lnTo>
                    <a:pt x="3" y="1504"/>
                  </a:lnTo>
                  <a:lnTo>
                    <a:pt x="693" y="1106"/>
                  </a:lnTo>
                  <a:lnTo>
                    <a:pt x="689" y="1"/>
                  </a:lnTo>
                  <a:close/>
                </a:path>
              </a:pathLst>
            </a:custGeom>
            <a:solidFill>
              <a:srgbClr val="5C5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771;p37">
              <a:extLst>
                <a:ext uri="{FF2B5EF4-FFF2-40B4-BE49-F238E27FC236}">
                  <a16:creationId xmlns:a16="http://schemas.microsoft.com/office/drawing/2014/main" id="{C3357DFA-515F-458D-838C-85F89F34BECD}"/>
                </a:ext>
              </a:extLst>
            </p:cNvPr>
            <p:cNvSpPr/>
            <p:nvPr/>
          </p:nvSpPr>
          <p:spPr>
            <a:xfrm>
              <a:off x="1424075" y="552850"/>
              <a:ext cx="17400" cy="60475"/>
            </a:xfrm>
            <a:custGeom>
              <a:avLst/>
              <a:gdLst/>
              <a:ahLst/>
              <a:cxnLst/>
              <a:rect l="l" t="t" r="r" b="b"/>
              <a:pathLst>
                <a:path w="696" h="2419" extrusionOk="0">
                  <a:moveTo>
                    <a:pt x="690" y="1"/>
                  </a:moveTo>
                  <a:lnTo>
                    <a:pt x="0" y="399"/>
                  </a:lnTo>
                  <a:lnTo>
                    <a:pt x="6" y="2419"/>
                  </a:lnTo>
                  <a:lnTo>
                    <a:pt x="695" y="2021"/>
                  </a:lnTo>
                  <a:lnTo>
                    <a:pt x="690" y="1"/>
                  </a:ln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772;p37">
              <a:extLst>
                <a:ext uri="{FF2B5EF4-FFF2-40B4-BE49-F238E27FC236}">
                  <a16:creationId xmlns:a16="http://schemas.microsoft.com/office/drawing/2014/main" id="{31AE26AE-D027-47C3-8E88-285AE88A6837}"/>
                </a:ext>
              </a:extLst>
            </p:cNvPr>
            <p:cNvSpPr/>
            <p:nvPr/>
          </p:nvSpPr>
          <p:spPr>
            <a:xfrm>
              <a:off x="1446550" y="516950"/>
              <a:ext cx="17475" cy="83350"/>
            </a:xfrm>
            <a:custGeom>
              <a:avLst/>
              <a:gdLst/>
              <a:ahLst/>
              <a:cxnLst/>
              <a:rect l="l" t="t" r="r" b="b"/>
              <a:pathLst>
                <a:path w="699" h="3334" extrusionOk="0">
                  <a:moveTo>
                    <a:pt x="690" y="1"/>
                  </a:moveTo>
                  <a:lnTo>
                    <a:pt x="0" y="399"/>
                  </a:lnTo>
                  <a:lnTo>
                    <a:pt x="9" y="3334"/>
                  </a:lnTo>
                  <a:lnTo>
                    <a:pt x="699" y="2935"/>
                  </a:lnTo>
                  <a:lnTo>
                    <a:pt x="690" y="1"/>
                  </a:lnTo>
                  <a:close/>
                </a:path>
              </a:pathLst>
            </a:custGeom>
            <a:solidFill>
              <a:srgbClr val="D8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773;p37">
              <a:extLst>
                <a:ext uri="{FF2B5EF4-FFF2-40B4-BE49-F238E27FC236}">
                  <a16:creationId xmlns:a16="http://schemas.microsoft.com/office/drawing/2014/main" id="{0B8940D5-E25A-460C-A103-3ECE446243FA}"/>
                </a:ext>
              </a:extLst>
            </p:cNvPr>
            <p:cNvSpPr/>
            <p:nvPr/>
          </p:nvSpPr>
          <p:spPr>
            <a:xfrm>
              <a:off x="1469050" y="481075"/>
              <a:ext cx="17550" cy="106200"/>
            </a:xfrm>
            <a:custGeom>
              <a:avLst/>
              <a:gdLst/>
              <a:ahLst/>
              <a:cxnLst/>
              <a:rect l="l" t="t" r="r" b="b"/>
              <a:pathLst>
                <a:path w="702" h="4248" extrusionOk="0">
                  <a:moveTo>
                    <a:pt x="690" y="0"/>
                  </a:moveTo>
                  <a:lnTo>
                    <a:pt x="0" y="398"/>
                  </a:lnTo>
                  <a:lnTo>
                    <a:pt x="11" y="4247"/>
                  </a:lnTo>
                  <a:lnTo>
                    <a:pt x="701" y="3849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774;p37">
              <a:extLst>
                <a:ext uri="{FF2B5EF4-FFF2-40B4-BE49-F238E27FC236}">
                  <a16:creationId xmlns:a16="http://schemas.microsoft.com/office/drawing/2014/main" id="{36617375-4584-49BF-BC36-8E21FD1A498F}"/>
                </a:ext>
              </a:extLst>
            </p:cNvPr>
            <p:cNvSpPr/>
            <p:nvPr/>
          </p:nvSpPr>
          <p:spPr>
            <a:xfrm>
              <a:off x="1520125" y="561475"/>
              <a:ext cx="36575" cy="65950"/>
            </a:xfrm>
            <a:custGeom>
              <a:avLst/>
              <a:gdLst/>
              <a:ahLst/>
              <a:cxnLst/>
              <a:rect l="l" t="t" r="r" b="b"/>
              <a:pathLst>
                <a:path w="1463" h="2638" extrusionOk="0">
                  <a:moveTo>
                    <a:pt x="1455" y="1"/>
                  </a:moveTo>
                  <a:lnTo>
                    <a:pt x="0" y="2524"/>
                  </a:lnTo>
                  <a:cubicBezTo>
                    <a:pt x="157" y="2599"/>
                    <a:pt x="334" y="2637"/>
                    <a:pt x="526" y="2637"/>
                  </a:cubicBezTo>
                  <a:cubicBezTo>
                    <a:pt x="810" y="2637"/>
                    <a:pt x="1127" y="2553"/>
                    <a:pt x="1462" y="2377"/>
                  </a:cubicBezTo>
                  <a:lnTo>
                    <a:pt x="1455" y="1"/>
                  </a:ln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775;p37">
              <a:extLst>
                <a:ext uri="{FF2B5EF4-FFF2-40B4-BE49-F238E27FC236}">
                  <a16:creationId xmlns:a16="http://schemas.microsoft.com/office/drawing/2014/main" id="{9C11B2F1-A630-4572-995C-FC45333C605E}"/>
                </a:ext>
              </a:extLst>
            </p:cNvPr>
            <p:cNvSpPr/>
            <p:nvPr/>
          </p:nvSpPr>
          <p:spPr>
            <a:xfrm>
              <a:off x="1501200" y="559400"/>
              <a:ext cx="51675" cy="63100"/>
            </a:xfrm>
            <a:custGeom>
              <a:avLst/>
              <a:gdLst/>
              <a:ahLst/>
              <a:cxnLst/>
              <a:rect l="l" t="t" r="r" b="b"/>
              <a:pathLst>
                <a:path w="2067" h="2524" extrusionOk="0">
                  <a:moveTo>
                    <a:pt x="2066" y="1"/>
                  </a:moveTo>
                  <a:lnTo>
                    <a:pt x="0" y="1193"/>
                  </a:lnTo>
                  <a:cubicBezTo>
                    <a:pt x="27" y="1825"/>
                    <a:pt x="253" y="2281"/>
                    <a:pt x="609" y="2524"/>
                  </a:cubicBezTo>
                  <a:lnTo>
                    <a:pt x="2066" y="1"/>
                  </a:lnTo>
                  <a:close/>
                </a:path>
              </a:pathLst>
            </a:custGeom>
            <a:solidFill>
              <a:srgbClr val="D8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776;p37">
              <a:extLst>
                <a:ext uri="{FF2B5EF4-FFF2-40B4-BE49-F238E27FC236}">
                  <a16:creationId xmlns:a16="http://schemas.microsoft.com/office/drawing/2014/main" id="{1564BC1A-7530-4D33-A239-B92803A5CCEE}"/>
                </a:ext>
              </a:extLst>
            </p:cNvPr>
            <p:cNvSpPr/>
            <p:nvPr/>
          </p:nvSpPr>
          <p:spPr>
            <a:xfrm>
              <a:off x="1519850" y="487800"/>
              <a:ext cx="36625" cy="59350"/>
            </a:xfrm>
            <a:custGeom>
              <a:avLst/>
              <a:gdLst/>
              <a:ahLst/>
              <a:cxnLst/>
              <a:rect l="l" t="t" r="r" b="b"/>
              <a:pathLst>
                <a:path w="1465" h="2374" extrusionOk="0">
                  <a:moveTo>
                    <a:pt x="1459" y="0"/>
                  </a:moveTo>
                  <a:cubicBezTo>
                    <a:pt x="897" y="354"/>
                    <a:pt x="387" y="905"/>
                    <a:pt x="0" y="1539"/>
                  </a:cubicBezTo>
                  <a:lnTo>
                    <a:pt x="1465" y="2374"/>
                  </a:lnTo>
                  <a:lnTo>
                    <a:pt x="1465" y="2374"/>
                  </a:lnTo>
                  <a:lnTo>
                    <a:pt x="1459" y="0"/>
                  </a:ln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777;p37">
              <a:extLst>
                <a:ext uri="{FF2B5EF4-FFF2-40B4-BE49-F238E27FC236}">
                  <a16:creationId xmlns:a16="http://schemas.microsoft.com/office/drawing/2014/main" id="{297AE1CF-CAA4-46D5-8A27-2AB50E0A31A2}"/>
                </a:ext>
              </a:extLst>
            </p:cNvPr>
            <p:cNvSpPr/>
            <p:nvPr/>
          </p:nvSpPr>
          <p:spPr>
            <a:xfrm>
              <a:off x="1501175" y="532550"/>
              <a:ext cx="51650" cy="50700"/>
            </a:xfrm>
            <a:custGeom>
              <a:avLst/>
              <a:gdLst/>
              <a:ahLst/>
              <a:cxnLst/>
              <a:rect l="l" t="t" r="r" b="b"/>
              <a:pathLst>
                <a:path w="2066" h="2028" extrusionOk="0">
                  <a:moveTo>
                    <a:pt x="601" y="1"/>
                  </a:moveTo>
                  <a:cubicBezTo>
                    <a:pt x="248" y="652"/>
                    <a:pt x="24" y="1368"/>
                    <a:pt x="0" y="2028"/>
                  </a:cubicBezTo>
                  <a:lnTo>
                    <a:pt x="2066" y="836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rgbClr val="D8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778;p37">
              <a:extLst>
                <a:ext uri="{FF2B5EF4-FFF2-40B4-BE49-F238E27FC236}">
                  <a16:creationId xmlns:a16="http://schemas.microsoft.com/office/drawing/2014/main" id="{5BF7EBED-C74A-4439-86F9-6B9AC64F6B45}"/>
                </a:ext>
              </a:extLst>
            </p:cNvPr>
            <p:cNvSpPr/>
            <p:nvPr/>
          </p:nvSpPr>
          <p:spPr>
            <a:xfrm>
              <a:off x="1565350" y="522325"/>
              <a:ext cx="51675" cy="50750"/>
            </a:xfrm>
            <a:custGeom>
              <a:avLst/>
              <a:gdLst/>
              <a:ahLst/>
              <a:cxnLst/>
              <a:rect l="l" t="t" r="r" b="b"/>
              <a:pathLst>
                <a:path w="2067" h="2030" extrusionOk="0">
                  <a:moveTo>
                    <a:pt x="2067" y="1"/>
                  </a:moveTo>
                  <a:lnTo>
                    <a:pt x="1" y="1194"/>
                  </a:lnTo>
                  <a:lnTo>
                    <a:pt x="1468" y="2029"/>
                  </a:lnTo>
                  <a:cubicBezTo>
                    <a:pt x="1822" y="1378"/>
                    <a:pt x="2044" y="662"/>
                    <a:pt x="2067" y="1"/>
                  </a:cubicBezTo>
                  <a:close/>
                </a:path>
              </a:pathLst>
            </a:custGeom>
            <a:solidFill>
              <a:srgbClr val="5C5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779;p37">
              <a:extLst>
                <a:ext uri="{FF2B5EF4-FFF2-40B4-BE49-F238E27FC236}">
                  <a16:creationId xmlns:a16="http://schemas.microsoft.com/office/drawing/2014/main" id="{00850042-0A63-4AFB-8D01-393959332208}"/>
                </a:ext>
              </a:extLst>
            </p:cNvPr>
            <p:cNvSpPr/>
            <p:nvPr/>
          </p:nvSpPr>
          <p:spPr>
            <a:xfrm>
              <a:off x="1561500" y="478275"/>
              <a:ext cx="36550" cy="65850"/>
            </a:xfrm>
            <a:custGeom>
              <a:avLst/>
              <a:gdLst/>
              <a:ahLst/>
              <a:cxnLst/>
              <a:rect l="l" t="t" r="r" b="b"/>
              <a:pathLst>
                <a:path w="1462" h="2634" extrusionOk="0">
                  <a:moveTo>
                    <a:pt x="937" y="1"/>
                  </a:moveTo>
                  <a:cubicBezTo>
                    <a:pt x="653" y="1"/>
                    <a:pt x="336" y="85"/>
                    <a:pt x="0" y="261"/>
                  </a:cubicBezTo>
                  <a:lnTo>
                    <a:pt x="8" y="2634"/>
                  </a:lnTo>
                  <a:lnTo>
                    <a:pt x="1462" y="113"/>
                  </a:lnTo>
                  <a:cubicBezTo>
                    <a:pt x="1305" y="39"/>
                    <a:pt x="1128" y="1"/>
                    <a:pt x="937" y="1"/>
                  </a:cubicBez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780;p37">
              <a:extLst>
                <a:ext uri="{FF2B5EF4-FFF2-40B4-BE49-F238E27FC236}">
                  <a16:creationId xmlns:a16="http://schemas.microsoft.com/office/drawing/2014/main" id="{1A6E6ACB-B135-47FD-AD95-348BFA19C747}"/>
                </a:ext>
              </a:extLst>
            </p:cNvPr>
            <p:cNvSpPr/>
            <p:nvPr/>
          </p:nvSpPr>
          <p:spPr>
            <a:xfrm>
              <a:off x="1565325" y="483175"/>
              <a:ext cx="51675" cy="63075"/>
            </a:xfrm>
            <a:custGeom>
              <a:avLst/>
              <a:gdLst/>
              <a:ahLst/>
              <a:cxnLst/>
              <a:rect l="l" t="t" r="r" b="b"/>
              <a:pathLst>
                <a:path w="2067" h="2523" extrusionOk="0">
                  <a:moveTo>
                    <a:pt x="1456" y="1"/>
                  </a:moveTo>
                  <a:lnTo>
                    <a:pt x="1" y="2522"/>
                  </a:lnTo>
                  <a:lnTo>
                    <a:pt x="2066" y="1328"/>
                  </a:lnTo>
                  <a:cubicBezTo>
                    <a:pt x="2040" y="698"/>
                    <a:pt x="1813" y="241"/>
                    <a:pt x="1456" y="1"/>
                  </a:cubicBezTo>
                  <a:close/>
                </a:path>
              </a:pathLst>
            </a:custGeom>
            <a:solidFill>
              <a:srgbClr val="5C5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781;p37">
              <a:extLst>
                <a:ext uri="{FF2B5EF4-FFF2-40B4-BE49-F238E27FC236}">
                  <a16:creationId xmlns:a16="http://schemas.microsoft.com/office/drawing/2014/main" id="{B98A6236-C704-4116-B1D2-5A01DDA56983}"/>
                </a:ext>
              </a:extLst>
            </p:cNvPr>
            <p:cNvSpPr/>
            <p:nvPr/>
          </p:nvSpPr>
          <p:spPr>
            <a:xfrm>
              <a:off x="1561700" y="558500"/>
              <a:ext cx="36675" cy="59425"/>
            </a:xfrm>
            <a:custGeom>
              <a:avLst/>
              <a:gdLst/>
              <a:ahLst/>
              <a:cxnLst/>
              <a:rect l="l" t="t" r="r" b="b"/>
              <a:pathLst>
                <a:path w="1467" h="2377" extrusionOk="0">
                  <a:moveTo>
                    <a:pt x="1" y="1"/>
                  </a:moveTo>
                  <a:lnTo>
                    <a:pt x="8" y="2376"/>
                  </a:lnTo>
                  <a:cubicBezTo>
                    <a:pt x="570" y="2023"/>
                    <a:pt x="1078" y="1469"/>
                    <a:pt x="1467" y="83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782;p37">
              <a:extLst>
                <a:ext uri="{FF2B5EF4-FFF2-40B4-BE49-F238E27FC236}">
                  <a16:creationId xmlns:a16="http://schemas.microsoft.com/office/drawing/2014/main" id="{EFB3470C-319F-4014-891A-41813AC5F392}"/>
                </a:ext>
              </a:extLst>
            </p:cNvPr>
            <p:cNvSpPr/>
            <p:nvPr/>
          </p:nvSpPr>
          <p:spPr>
            <a:xfrm>
              <a:off x="1401500" y="603500"/>
              <a:ext cx="84975" cy="57175"/>
            </a:xfrm>
            <a:custGeom>
              <a:avLst/>
              <a:gdLst/>
              <a:ahLst/>
              <a:cxnLst/>
              <a:rect l="l" t="t" r="r" b="b"/>
              <a:pathLst>
                <a:path w="3399" h="2287" extrusionOk="0">
                  <a:moveTo>
                    <a:pt x="3397" y="1"/>
                  </a:moveTo>
                  <a:lnTo>
                    <a:pt x="1" y="1962"/>
                  </a:lnTo>
                  <a:lnTo>
                    <a:pt x="2" y="2286"/>
                  </a:lnTo>
                  <a:lnTo>
                    <a:pt x="3398" y="324"/>
                  </a:lnTo>
                  <a:lnTo>
                    <a:pt x="3397" y="1"/>
                  </a:lnTo>
                  <a:close/>
                </a:path>
              </a:pathLst>
            </a:custGeom>
            <a:solidFill>
              <a:srgbClr val="324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783;p37">
              <a:extLst>
                <a:ext uri="{FF2B5EF4-FFF2-40B4-BE49-F238E27FC236}">
                  <a16:creationId xmlns:a16="http://schemas.microsoft.com/office/drawing/2014/main" id="{CCC7BD14-2ED6-4960-923D-88ED6AFB20ED}"/>
                </a:ext>
              </a:extLst>
            </p:cNvPr>
            <p:cNvSpPr/>
            <p:nvPr/>
          </p:nvSpPr>
          <p:spPr>
            <a:xfrm>
              <a:off x="1401500" y="437425"/>
              <a:ext cx="84975" cy="76100"/>
            </a:xfrm>
            <a:custGeom>
              <a:avLst/>
              <a:gdLst/>
              <a:ahLst/>
              <a:cxnLst/>
              <a:rect l="l" t="t" r="r" b="b"/>
              <a:pathLst>
                <a:path w="3399" h="3044" extrusionOk="0">
                  <a:moveTo>
                    <a:pt x="3397" y="0"/>
                  </a:moveTo>
                  <a:lnTo>
                    <a:pt x="1" y="1962"/>
                  </a:lnTo>
                  <a:lnTo>
                    <a:pt x="2" y="3043"/>
                  </a:lnTo>
                  <a:lnTo>
                    <a:pt x="3398" y="1081"/>
                  </a:lnTo>
                  <a:lnTo>
                    <a:pt x="3397" y="0"/>
                  </a:lnTo>
                  <a:close/>
                </a:path>
              </a:pathLst>
            </a:custGeom>
            <a:solidFill>
              <a:srgbClr val="324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784;p37">
              <a:extLst>
                <a:ext uri="{FF2B5EF4-FFF2-40B4-BE49-F238E27FC236}">
                  <a16:creationId xmlns:a16="http://schemas.microsoft.com/office/drawing/2014/main" id="{76AADE58-A80D-4B50-837F-6EA08327C31F}"/>
                </a:ext>
              </a:extLst>
            </p:cNvPr>
            <p:cNvSpPr/>
            <p:nvPr/>
          </p:nvSpPr>
          <p:spPr>
            <a:xfrm>
              <a:off x="1401500" y="623575"/>
              <a:ext cx="84975" cy="57125"/>
            </a:xfrm>
            <a:custGeom>
              <a:avLst/>
              <a:gdLst/>
              <a:ahLst/>
              <a:cxnLst/>
              <a:rect l="l" t="t" r="r" b="b"/>
              <a:pathLst>
                <a:path w="3399" h="2285" extrusionOk="0">
                  <a:moveTo>
                    <a:pt x="3397" y="0"/>
                  </a:moveTo>
                  <a:lnTo>
                    <a:pt x="1" y="1961"/>
                  </a:lnTo>
                  <a:lnTo>
                    <a:pt x="2" y="2284"/>
                  </a:lnTo>
                  <a:lnTo>
                    <a:pt x="3398" y="324"/>
                  </a:lnTo>
                  <a:lnTo>
                    <a:pt x="3397" y="0"/>
                  </a:lnTo>
                  <a:close/>
                </a:path>
              </a:pathLst>
            </a:custGeom>
            <a:solidFill>
              <a:srgbClr val="324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785;p37">
              <a:extLst>
                <a:ext uri="{FF2B5EF4-FFF2-40B4-BE49-F238E27FC236}">
                  <a16:creationId xmlns:a16="http://schemas.microsoft.com/office/drawing/2014/main" id="{C22D2BF6-0EEF-42B9-ABF8-D90D19026913}"/>
                </a:ext>
              </a:extLst>
            </p:cNvPr>
            <p:cNvSpPr/>
            <p:nvPr/>
          </p:nvSpPr>
          <p:spPr>
            <a:xfrm>
              <a:off x="1401500" y="643625"/>
              <a:ext cx="84975" cy="57150"/>
            </a:xfrm>
            <a:custGeom>
              <a:avLst/>
              <a:gdLst/>
              <a:ahLst/>
              <a:cxnLst/>
              <a:rect l="l" t="t" r="r" b="b"/>
              <a:pathLst>
                <a:path w="3399" h="2286" extrusionOk="0">
                  <a:moveTo>
                    <a:pt x="3397" y="1"/>
                  </a:moveTo>
                  <a:lnTo>
                    <a:pt x="1" y="1961"/>
                  </a:lnTo>
                  <a:lnTo>
                    <a:pt x="2" y="2286"/>
                  </a:lnTo>
                  <a:lnTo>
                    <a:pt x="3398" y="324"/>
                  </a:lnTo>
                  <a:lnTo>
                    <a:pt x="3397" y="1"/>
                  </a:lnTo>
                  <a:close/>
                </a:path>
              </a:pathLst>
            </a:custGeom>
            <a:solidFill>
              <a:srgbClr val="324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786;p37">
              <a:extLst>
                <a:ext uri="{FF2B5EF4-FFF2-40B4-BE49-F238E27FC236}">
                  <a16:creationId xmlns:a16="http://schemas.microsoft.com/office/drawing/2014/main" id="{6F5D48DB-73F2-4478-ABBF-D02D811A80CE}"/>
                </a:ext>
              </a:extLst>
            </p:cNvPr>
            <p:cNvSpPr/>
            <p:nvPr/>
          </p:nvSpPr>
          <p:spPr>
            <a:xfrm>
              <a:off x="1516650" y="378225"/>
              <a:ext cx="84925" cy="57125"/>
            </a:xfrm>
            <a:custGeom>
              <a:avLst/>
              <a:gdLst/>
              <a:ahLst/>
              <a:cxnLst/>
              <a:rect l="l" t="t" r="r" b="b"/>
              <a:pathLst>
                <a:path w="3397" h="2285" extrusionOk="0">
                  <a:moveTo>
                    <a:pt x="3396" y="1"/>
                  </a:moveTo>
                  <a:lnTo>
                    <a:pt x="0" y="1962"/>
                  </a:lnTo>
                  <a:lnTo>
                    <a:pt x="1" y="2285"/>
                  </a:lnTo>
                  <a:lnTo>
                    <a:pt x="3397" y="324"/>
                  </a:lnTo>
                  <a:lnTo>
                    <a:pt x="3396" y="1"/>
                  </a:lnTo>
                  <a:close/>
                </a:path>
              </a:pathLst>
            </a:custGeom>
            <a:solidFill>
              <a:srgbClr val="324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787;p37">
              <a:extLst>
                <a:ext uri="{FF2B5EF4-FFF2-40B4-BE49-F238E27FC236}">
                  <a16:creationId xmlns:a16="http://schemas.microsoft.com/office/drawing/2014/main" id="{DB57858A-AB2B-4423-BE94-7D08C364A94C}"/>
                </a:ext>
              </a:extLst>
            </p:cNvPr>
            <p:cNvSpPr/>
            <p:nvPr/>
          </p:nvSpPr>
          <p:spPr>
            <a:xfrm>
              <a:off x="1516650" y="398300"/>
              <a:ext cx="84925" cy="57125"/>
            </a:xfrm>
            <a:custGeom>
              <a:avLst/>
              <a:gdLst/>
              <a:ahLst/>
              <a:cxnLst/>
              <a:rect l="l" t="t" r="r" b="b"/>
              <a:pathLst>
                <a:path w="3397" h="2285" extrusionOk="0">
                  <a:moveTo>
                    <a:pt x="3396" y="0"/>
                  </a:moveTo>
                  <a:lnTo>
                    <a:pt x="0" y="1961"/>
                  </a:lnTo>
                  <a:lnTo>
                    <a:pt x="1" y="2284"/>
                  </a:lnTo>
                  <a:lnTo>
                    <a:pt x="3397" y="325"/>
                  </a:lnTo>
                  <a:lnTo>
                    <a:pt x="3396" y="0"/>
                  </a:lnTo>
                  <a:close/>
                </a:path>
              </a:pathLst>
            </a:custGeom>
            <a:solidFill>
              <a:srgbClr val="324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788;p37">
              <a:extLst>
                <a:ext uri="{FF2B5EF4-FFF2-40B4-BE49-F238E27FC236}">
                  <a16:creationId xmlns:a16="http://schemas.microsoft.com/office/drawing/2014/main" id="{73B7AC9D-1887-47B6-8252-283677467B81}"/>
                </a:ext>
              </a:extLst>
            </p:cNvPr>
            <p:cNvSpPr/>
            <p:nvPr/>
          </p:nvSpPr>
          <p:spPr>
            <a:xfrm>
              <a:off x="1516650" y="418350"/>
              <a:ext cx="84925" cy="57125"/>
            </a:xfrm>
            <a:custGeom>
              <a:avLst/>
              <a:gdLst/>
              <a:ahLst/>
              <a:cxnLst/>
              <a:rect l="l" t="t" r="r" b="b"/>
              <a:pathLst>
                <a:path w="3397" h="2285" extrusionOk="0">
                  <a:moveTo>
                    <a:pt x="3396" y="1"/>
                  </a:moveTo>
                  <a:lnTo>
                    <a:pt x="0" y="1961"/>
                  </a:lnTo>
                  <a:lnTo>
                    <a:pt x="1" y="2285"/>
                  </a:lnTo>
                  <a:lnTo>
                    <a:pt x="3397" y="324"/>
                  </a:lnTo>
                  <a:lnTo>
                    <a:pt x="3396" y="1"/>
                  </a:lnTo>
                  <a:close/>
                </a:path>
              </a:pathLst>
            </a:custGeom>
            <a:solidFill>
              <a:srgbClr val="324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789;p37">
              <a:extLst>
                <a:ext uri="{FF2B5EF4-FFF2-40B4-BE49-F238E27FC236}">
                  <a16:creationId xmlns:a16="http://schemas.microsoft.com/office/drawing/2014/main" id="{13DFE334-F834-4F7A-BAD4-D665E62B81A8}"/>
                </a:ext>
              </a:extLst>
            </p:cNvPr>
            <p:cNvSpPr/>
            <p:nvPr/>
          </p:nvSpPr>
          <p:spPr>
            <a:xfrm>
              <a:off x="1905575" y="604000"/>
              <a:ext cx="100750" cy="142100"/>
            </a:xfrm>
            <a:custGeom>
              <a:avLst/>
              <a:gdLst/>
              <a:ahLst/>
              <a:cxnLst/>
              <a:rect l="l" t="t" r="r" b="b"/>
              <a:pathLst>
                <a:path w="4030" h="5684" extrusionOk="0">
                  <a:moveTo>
                    <a:pt x="3518" y="1"/>
                  </a:moveTo>
                  <a:cubicBezTo>
                    <a:pt x="3494" y="1"/>
                    <a:pt x="3469" y="8"/>
                    <a:pt x="3443" y="24"/>
                  </a:cubicBezTo>
                  <a:lnTo>
                    <a:pt x="229" y="1831"/>
                  </a:lnTo>
                  <a:cubicBezTo>
                    <a:pt x="103" y="1905"/>
                    <a:pt x="0" y="2143"/>
                    <a:pt x="1" y="2361"/>
                  </a:cubicBezTo>
                  <a:lnTo>
                    <a:pt x="1" y="5284"/>
                  </a:lnTo>
                  <a:cubicBezTo>
                    <a:pt x="1" y="5581"/>
                    <a:pt x="141" y="5576"/>
                    <a:pt x="371" y="5669"/>
                  </a:cubicBezTo>
                  <a:cubicBezTo>
                    <a:pt x="374" y="5670"/>
                    <a:pt x="378" y="5671"/>
                    <a:pt x="383" y="5672"/>
                  </a:cubicBezTo>
                  <a:cubicBezTo>
                    <a:pt x="386" y="5674"/>
                    <a:pt x="390" y="5675"/>
                    <a:pt x="394" y="5676"/>
                  </a:cubicBezTo>
                  <a:cubicBezTo>
                    <a:pt x="406" y="5681"/>
                    <a:pt x="420" y="5684"/>
                    <a:pt x="434" y="5684"/>
                  </a:cubicBezTo>
                  <a:cubicBezTo>
                    <a:pt x="457" y="5684"/>
                    <a:pt x="482" y="5677"/>
                    <a:pt x="508" y="5662"/>
                  </a:cubicBezTo>
                  <a:lnTo>
                    <a:pt x="2609" y="4560"/>
                  </a:lnTo>
                  <a:lnTo>
                    <a:pt x="2985" y="4899"/>
                  </a:lnTo>
                  <a:lnTo>
                    <a:pt x="2985" y="4893"/>
                  </a:lnTo>
                  <a:lnTo>
                    <a:pt x="2997" y="4903"/>
                  </a:lnTo>
                  <a:lnTo>
                    <a:pt x="2997" y="4897"/>
                  </a:lnTo>
                  <a:lnTo>
                    <a:pt x="3009" y="4907"/>
                  </a:lnTo>
                  <a:lnTo>
                    <a:pt x="3009" y="4900"/>
                  </a:lnTo>
                  <a:lnTo>
                    <a:pt x="3020" y="4911"/>
                  </a:lnTo>
                  <a:lnTo>
                    <a:pt x="3020" y="4904"/>
                  </a:lnTo>
                  <a:lnTo>
                    <a:pt x="3032" y="4915"/>
                  </a:lnTo>
                  <a:lnTo>
                    <a:pt x="3032" y="4909"/>
                  </a:lnTo>
                  <a:lnTo>
                    <a:pt x="3043" y="4918"/>
                  </a:lnTo>
                  <a:lnTo>
                    <a:pt x="3043" y="4912"/>
                  </a:lnTo>
                  <a:lnTo>
                    <a:pt x="3055" y="4922"/>
                  </a:lnTo>
                  <a:lnTo>
                    <a:pt x="3055" y="4916"/>
                  </a:lnTo>
                  <a:lnTo>
                    <a:pt x="3066" y="4927"/>
                  </a:lnTo>
                  <a:lnTo>
                    <a:pt x="3066" y="4919"/>
                  </a:lnTo>
                  <a:lnTo>
                    <a:pt x="3078" y="4930"/>
                  </a:lnTo>
                  <a:lnTo>
                    <a:pt x="3078" y="4923"/>
                  </a:lnTo>
                  <a:lnTo>
                    <a:pt x="3090" y="4934"/>
                  </a:lnTo>
                  <a:lnTo>
                    <a:pt x="3090" y="4928"/>
                  </a:lnTo>
                  <a:lnTo>
                    <a:pt x="3101" y="4938"/>
                  </a:lnTo>
                  <a:lnTo>
                    <a:pt x="3101" y="4932"/>
                  </a:lnTo>
                  <a:lnTo>
                    <a:pt x="3113" y="4941"/>
                  </a:lnTo>
                  <a:lnTo>
                    <a:pt x="3113" y="4935"/>
                  </a:lnTo>
                  <a:lnTo>
                    <a:pt x="3124" y="4945"/>
                  </a:lnTo>
                  <a:lnTo>
                    <a:pt x="3124" y="4939"/>
                  </a:lnTo>
                  <a:lnTo>
                    <a:pt x="3136" y="4950"/>
                  </a:lnTo>
                  <a:lnTo>
                    <a:pt x="3136" y="4942"/>
                  </a:lnTo>
                  <a:lnTo>
                    <a:pt x="3147" y="4953"/>
                  </a:lnTo>
                  <a:lnTo>
                    <a:pt x="3147" y="4946"/>
                  </a:lnTo>
                  <a:lnTo>
                    <a:pt x="3159" y="4957"/>
                  </a:lnTo>
                  <a:lnTo>
                    <a:pt x="3159" y="4951"/>
                  </a:lnTo>
                  <a:lnTo>
                    <a:pt x="3170" y="4961"/>
                  </a:lnTo>
                  <a:lnTo>
                    <a:pt x="3170" y="4954"/>
                  </a:lnTo>
                  <a:lnTo>
                    <a:pt x="3182" y="4964"/>
                  </a:lnTo>
                  <a:lnTo>
                    <a:pt x="3182" y="4958"/>
                  </a:lnTo>
                  <a:lnTo>
                    <a:pt x="3194" y="4969"/>
                  </a:lnTo>
                  <a:lnTo>
                    <a:pt x="3194" y="4962"/>
                  </a:lnTo>
                  <a:lnTo>
                    <a:pt x="3205" y="4973"/>
                  </a:lnTo>
                  <a:lnTo>
                    <a:pt x="3205" y="4965"/>
                  </a:lnTo>
                  <a:lnTo>
                    <a:pt x="3217" y="4976"/>
                  </a:lnTo>
                  <a:lnTo>
                    <a:pt x="3217" y="4970"/>
                  </a:lnTo>
                  <a:lnTo>
                    <a:pt x="3228" y="4980"/>
                  </a:lnTo>
                  <a:lnTo>
                    <a:pt x="3228" y="4974"/>
                  </a:lnTo>
                  <a:lnTo>
                    <a:pt x="3240" y="4983"/>
                  </a:lnTo>
                  <a:lnTo>
                    <a:pt x="3240" y="4977"/>
                  </a:lnTo>
                  <a:lnTo>
                    <a:pt x="3251" y="4988"/>
                  </a:lnTo>
                  <a:lnTo>
                    <a:pt x="3251" y="4981"/>
                  </a:lnTo>
                  <a:lnTo>
                    <a:pt x="3263" y="4992"/>
                  </a:lnTo>
                  <a:lnTo>
                    <a:pt x="3263" y="4985"/>
                  </a:lnTo>
                  <a:lnTo>
                    <a:pt x="3275" y="4995"/>
                  </a:lnTo>
                  <a:lnTo>
                    <a:pt x="3275" y="4989"/>
                  </a:lnTo>
                  <a:lnTo>
                    <a:pt x="3286" y="4999"/>
                  </a:lnTo>
                  <a:lnTo>
                    <a:pt x="3286" y="4993"/>
                  </a:lnTo>
                  <a:lnTo>
                    <a:pt x="3298" y="5003"/>
                  </a:lnTo>
                  <a:lnTo>
                    <a:pt x="3298" y="4997"/>
                  </a:lnTo>
                  <a:lnTo>
                    <a:pt x="3309" y="5006"/>
                  </a:lnTo>
                  <a:lnTo>
                    <a:pt x="3309" y="5000"/>
                  </a:lnTo>
                  <a:lnTo>
                    <a:pt x="3321" y="5011"/>
                  </a:lnTo>
                  <a:lnTo>
                    <a:pt x="3321" y="5004"/>
                  </a:lnTo>
                  <a:lnTo>
                    <a:pt x="3332" y="5015"/>
                  </a:lnTo>
                  <a:lnTo>
                    <a:pt x="3332" y="5008"/>
                  </a:lnTo>
                  <a:lnTo>
                    <a:pt x="3344" y="5018"/>
                  </a:lnTo>
                  <a:lnTo>
                    <a:pt x="3344" y="4124"/>
                  </a:lnTo>
                  <a:lnTo>
                    <a:pt x="3800" y="3853"/>
                  </a:lnTo>
                  <a:cubicBezTo>
                    <a:pt x="3927" y="3778"/>
                    <a:pt x="4029" y="3540"/>
                    <a:pt x="4029" y="3323"/>
                  </a:cubicBezTo>
                  <a:lnTo>
                    <a:pt x="4029" y="402"/>
                  </a:lnTo>
                  <a:cubicBezTo>
                    <a:pt x="4029" y="247"/>
                    <a:pt x="3978" y="145"/>
                    <a:pt x="3904" y="124"/>
                  </a:cubicBezTo>
                  <a:cubicBezTo>
                    <a:pt x="3900" y="122"/>
                    <a:pt x="3895" y="121"/>
                    <a:pt x="3892" y="120"/>
                  </a:cubicBezTo>
                  <a:cubicBezTo>
                    <a:pt x="3888" y="118"/>
                    <a:pt x="3884" y="117"/>
                    <a:pt x="3881" y="116"/>
                  </a:cubicBezTo>
                  <a:cubicBezTo>
                    <a:pt x="3876" y="115"/>
                    <a:pt x="3872" y="114"/>
                    <a:pt x="3869" y="112"/>
                  </a:cubicBezTo>
                  <a:cubicBezTo>
                    <a:pt x="3865" y="111"/>
                    <a:pt x="3861" y="110"/>
                    <a:pt x="3857" y="109"/>
                  </a:cubicBezTo>
                  <a:cubicBezTo>
                    <a:pt x="3853" y="107"/>
                    <a:pt x="3849" y="106"/>
                    <a:pt x="3846" y="105"/>
                  </a:cubicBezTo>
                  <a:cubicBezTo>
                    <a:pt x="3842" y="103"/>
                    <a:pt x="3838" y="101"/>
                    <a:pt x="3834" y="101"/>
                  </a:cubicBezTo>
                  <a:cubicBezTo>
                    <a:pt x="3830" y="99"/>
                    <a:pt x="3826" y="98"/>
                    <a:pt x="3823" y="97"/>
                  </a:cubicBezTo>
                  <a:cubicBezTo>
                    <a:pt x="3819" y="95"/>
                    <a:pt x="3814" y="94"/>
                    <a:pt x="3811" y="93"/>
                  </a:cubicBezTo>
                  <a:cubicBezTo>
                    <a:pt x="3807" y="92"/>
                    <a:pt x="3803" y="91"/>
                    <a:pt x="3800" y="89"/>
                  </a:cubicBezTo>
                  <a:cubicBezTo>
                    <a:pt x="3795" y="88"/>
                    <a:pt x="3791" y="87"/>
                    <a:pt x="3788" y="86"/>
                  </a:cubicBezTo>
                  <a:cubicBezTo>
                    <a:pt x="3784" y="83"/>
                    <a:pt x="3781" y="82"/>
                    <a:pt x="3777" y="82"/>
                  </a:cubicBezTo>
                  <a:cubicBezTo>
                    <a:pt x="3772" y="80"/>
                    <a:pt x="3768" y="79"/>
                    <a:pt x="3765" y="77"/>
                  </a:cubicBezTo>
                  <a:cubicBezTo>
                    <a:pt x="3761" y="76"/>
                    <a:pt x="3758" y="75"/>
                    <a:pt x="3753" y="74"/>
                  </a:cubicBezTo>
                  <a:cubicBezTo>
                    <a:pt x="3749" y="72"/>
                    <a:pt x="3746" y="71"/>
                    <a:pt x="3742" y="70"/>
                  </a:cubicBezTo>
                  <a:cubicBezTo>
                    <a:pt x="3738" y="69"/>
                    <a:pt x="3733" y="68"/>
                    <a:pt x="3730" y="66"/>
                  </a:cubicBezTo>
                  <a:cubicBezTo>
                    <a:pt x="3726" y="65"/>
                    <a:pt x="3723" y="63"/>
                    <a:pt x="3719" y="63"/>
                  </a:cubicBezTo>
                  <a:cubicBezTo>
                    <a:pt x="3714" y="60"/>
                    <a:pt x="3711" y="59"/>
                    <a:pt x="3707" y="58"/>
                  </a:cubicBezTo>
                  <a:cubicBezTo>
                    <a:pt x="3703" y="57"/>
                    <a:pt x="3700" y="56"/>
                    <a:pt x="3696" y="54"/>
                  </a:cubicBezTo>
                  <a:cubicBezTo>
                    <a:pt x="3691" y="53"/>
                    <a:pt x="3688" y="52"/>
                    <a:pt x="3684" y="51"/>
                  </a:cubicBezTo>
                  <a:cubicBezTo>
                    <a:pt x="3680" y="50"/>
                    <a:pt x="3677" y="48"/>
                    <a:pt x="3672" y="47"/>
                  </a:cubicBezTo>
                  <a:cubicBezTo>
                    <a:pt x="3668" y="46"/>
                    <a:pt x="3665" y="45"/>
                    <a:pt x="3661" y="44"/>
                  </a:cubicBezTo>
                  <a:cubicBezTo>
                    <a:pt x="3657" y="41"/>
                    <a:pt x="3654" y="40"/>
                    <a:pt x="3649" y="40"/>
                  </a:cubicBezTo>
                  <a:cubicBezTo>
                    <a:pt x="3645" y="37"/>
                    <a:pt x="3642" y="36"/>
                    <a:pt x="3638" y="35"/>
                  </a:cubicBezTo>
                  <a:cubicBezTo>
                    <a:pt x="3635" y="34"/>
                    <a:pt x="3630" y="33"/>
                    <a:pt x="3626" y="31"/>
                  </a:cubicBezTo>
                  <a:cubicBezTo>
                    <a:pt x="3622" y="30"/>
                    <a:pt x="3619" y="29"/>
                    <a:pt x="3615" y="28"/>
                  </a:cubicBezTo>
                  <a:cubicBezTo>
                    <a:pt x="3610" y="27"/>
                    <a:pt x="3607" y="25"/>
                    <a:pt x="3603" y="24"/>
                  </a:cubicBezTo>
                  <a:cubicBezTo>
                    <a:pt x="3600" y="22"/>
                    <a:pt x="3596" y="21"/>
                    <a:pt x="3591" y="21"/>
                  </a:cubicBezTo>
                  <a:cubicBezTo>
                    <a:pt x="3587" y="18"/>
                    <a:pt x="3584" y="17"/>
                    <a:pt x="3580" y="16"/>
                  </a:cubicBezTo>
                  <a:cubicBezTo>
                    <a:pt x="3577" y="15"/>
                    <a:pt x="3573" y="13"/>
                    <a:pt x="3568" y="12"/>
                  </a:cubicBezTo>
                  <a:cubicBezTo>
                    <a:pt x="3565" y="11"/>
                    <a:pt x="3561" y="10"/>
                    <a:pt x="3557" y="9"/>
                  </a:cubicBezTo>
                  <a:cubicBezTo>
                    <a:pt x="3545" y="4"/>
                    <a:pt x="3531" y="1"/>
                    <a:pt x="3518" y="1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790;p37">
              <a:extLst>
                <a:ext uri="{FF2B5EF4-FFF2-40B4-BE49-F238E27FC236}">
                  <a16:creationId xmlns:a16="http://schemas.microsoft.com/office/drawing/2014/main" id="{27FDCBD7-FBA3-4D75-845F-261003E87043}"/>
                </a:ext>
              </a:extLst>
            </p:cNvPr>
            <p:cNvSpPr/>
            <p:nvPr/>
          </p:nvSpPr>
          <p:spPr>
            <a:xfrm>
              <a:off x="1912525" y="606975"/>
              <a:ext cx="93800" cy="139150"/>
            </a:xfrm>
            <a:custGeom>
              <a:avLst/>
              <a:gdLst/>
              <a:ahLst/>
              <a:cxnLst/>
              <a:rect l="l" t="t" r="r" b="b"/>
              <a:pathLst>
                <a:path w="3752" h="5566" extrusionOk="0">
                  <a:moveTo>
                    <a:pt x="3596" y="1"/>
                  </a:moveTo>
                  <a:cubicBezTo>
                    <a:pt x="3573" y="1"/>
                    <a:pt x="3548" y="8"/>
                    <a:pt x="3522" y="23"/>
                  </a:cubicBezTo>
                  <a:lnTo>
                    <a:pt x="230" y="1831"/>
                  </a:lnTo>
                  <a:cubicBezTo>
                    <a:pt x="103" y="1906"/>
                    <a:pt x="1" y="2144"/>
                    <a:pt x="1" y="2362"/>
                  </a:cubicBezTo>
                  <a:lnTo>
                    <a:pt x="1" y="5283"/>
                  </a:lnTo>
                  <a:cubicBezTo>
                    <a:pt x="1" y="5457"/>
                    <a:pt x="66" y="5565"/>
                    <a:pt x="156" y="5565"/>
                  </a:cubicBezTo>
                  <a:cubicBezTo>
                    <a:pt x="179" y="5565"/>
                    <a:pt x="204" y="5558"/>
                    <a:pt x="230" y="5543"/>
                  </a:cubicBezTo>
                  <a:lnTo>
                    <a:pt x="2466" y="4361"/>
                  </a:lnTo>
                  <a:lnTo>
                    <a:pt x="3066" y="4899"/>
                  </a:lnTo>
                  <a:lnTo>
                    <a:pt x="3066" y="4007"/>
                  </a:lnTo>
                  <a:lnTo>
                    <a:pt x="3522" y="3735"/>
                  </a:lnTo>
                  <a:cubicBezTo>
                    <a:pt x="3649" y="3660"/>
                    <a:pt x="3751" y="3423"/>
                    <a:pt x="3751" y="3204"/>
                  </a:cubicBezTo>
                  <a:lnTo>
                    <a:pt x="3751" y="283"/>
                  </a:lnTo>
                  <a:cubicBezTo>
                    <a:pt x="3751" y="109"/>
                    <a:pt x="3686" y="1"/>
                    <a:pt x="3596" y="1"/>
                  </a:cubicBezTo>
                  <a:close/>
                </a:path>
              </a:pathLst>
            </a:custGeom>
            <a:solidFill>
              <a:srgbClr val="E2E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791;p37">
              <a:extLst>
                <a:ext uri="{FF2B5EF4-FFF2-40B4-BE49-F238E27FC236}">
                  <a16:creationId xmlns:a16="http://schemas.microsoft.com/office/drawing/2014/main" id="{24CED51B-AB2F-4FD2-AD45-341E54D6C479}"/>
                </a:ext>
              </a:extLst>
            </p:cNvPr>
            <p:cNvSpPr/>
            <p:nvPr/>
          </p:nvSpPr>
          <p:spPr>
            <a:xfrm>
              <a:off x="1982850" y="652925"/>
              <a:ext cx="8875" cy="16150"/>
            </a:xfrm>
            <a:custGeom>
              <a:avLst/>
              <a:gdLst/>
              <a:ahLst/>
              <a:cxnLst/>
              <a:rect l="l" t="t" r="r" b="b"/>
              <a:pathLst>
                <a:path w="355" h="646" extrusionOk="0">
                  <a:moveTo>
                    <a:pt x="235" y="1"/>
                  </a:moveTo>
                  <a:cubicBezTo>
                    <a:pt x="217" y="1"/>
                    <a:pt x="198" y="6"/>
                    <a:pt x="178" y="18"/>
                  </a:cubicBezTo>
                  <a:cubicBezTo>
                    <a:pt x="80" y="76"/>
                    <a:pt x="1" y="260"/>
                    <a:pt x="1" y="429"/>
                  </a:cubicBezTo>
                  <a:cubicBezTo>
                    <a:pt x="1" y="562"/>
                    <a:pt x="51" y="645"/>
                    <a:pt x="120" y="645"/>
                  </a:cubicBezTo>
                  <a:cubicBezTo>
                    <a:pt x="138" y="645"/>
                    <a:pt x="158" y="640"/>
                    <a:pt x="178" y="628"/>
                  </a:cubicBezTo>
                  <a:cubicBezTo>
                    <a:pt x="274" y="570"/>
                    <a:pt x="354" y="386"/>
                    <a:pt x="354" y="219"/>
                  </a:cubicBezTo>
                  <a:cubicBezTo>
                    <a:pt x="354" y="85"/>
                    <a:pt x="304" y="1"/>
                    <a:pt x="235" y="1"/>
                  </a:cubicBez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792;p37">
              <a:extLst>
                <a:ext uri="{FF2B5EF4-FFF2-40B4-BE49-F238E27FC236}">
                  <a16:creationId xmlns:a16="http://schemas.microsoft.com/office/drawing/2014/main" id="{711FDC96-03FC-4564-9E96-1C6990324792}"/>
                </a:ext>
              </a:extLst>
            </p:cNvPr>
            <p:cNvSpPr/>
            <p:nvPr/>
          </p:nvSpPr>
          <p:spPr>
            <a:xfrm>
              <a:off x="1956625" y="668475"/>
              <a:ext cx="8875" cy="16125"/>
            </a:xfrm>
            <a:custGeom>
              <a:avLst/>
              <a:gdLst/>
              <a:ahLst/>
              <a:cxnLst/>
              <a:rect l="l" t="t" r="r" b="b"/>
              <a:pathLst>
                <a:path w="355" h="645" extrusionOk="0">
                  <a:moveTo>
                    <a:pt x="236" y="0"/>
                  </a:moveTo>
                  <a:cubicBezTo>
                    <a:pt x="218" y="0"/>
                    <a:pt x="199" y="6"/>
                    <a:pt x="178" y="18"/>
                  </a:cubicBezTo>
                  <a:cubicBezTo>
                    <a:pt x="79" y="76"/>
                    <a:pt x="1" y="259"/>
                    <a:pt x="1" y="428"/>
                  </a:cubicBezTo>
                  <a:cubicBezTo>
                    <a:pt x="1" y="561"/>
                    <a:pt x="51" y="645"/>
                    <a:pt x="121" y="645"/>
                  </a:cubicBezTo>
                  <a:cubicBezTo>
                    <a:pt x="139" y="645"/>
                    <a:pt x="158" y="639"/>
                    <a:pt x="178" y="627"/>
                  </a:cubicBezTo>
                  <a:cubicBezTo>
                    <a:pt x="276" y="569"/>
                    <a:pt x="355" y="386"/>
                    <a:pt x="355" y="218"/>
                  </a:cubicBezTo>
                  <a:cubicBezTo>
                    <a:pt x="355" y="84"/>
                    <a:pt x="305" y="0"/>
                    <a:pt x="236" y="0"/>
                  </a:cubicBez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793;p37">
              <a:extLst>
                <a:ext uri="{FF2B5EF4-FFF2-40B4-BE49-F238E27FC236}">
                  <a16:creationId xmlns:a16="http://schemas.microsoft.com/office/drawing/2014/main" id="{2B929158-11B1-445B-8036-8AC4607C6131}"/>
                </a:ext>
              </a:extLst>
            </p:cNvPr>
            <p:cNvSpPr/>
            <p:nvPr/>
          </p:nvSpPr>
          <p:spPr>
            <a:xfrm>
              <a:off x="1930425" y="684000"/>
              <a:ext cx="8850" cy="16150"/>
            </a:xfrm>
            <a:custGeom>
              <a:avLst/>
              <a:gdLst/>
              <a:ahLst/>
              <a:cxnLst/>
              <a:rect l="l" t="t" r="r" b="b"/>
              <a:pathLst>
                <a:path w="354" h="646" extrusionOk="0">
                  <a:moveTo>
                    <a:pt x="235" y="1"/>
                  </a:moveTo>
                  <a:cubicBezTo>
                    <a:pt x="217" y="1"/>
                    <a:pt x="198" y="6"/>
                    <a:pt x="178" y="18"/>
                  </a:cubicBezTo>
                  <a:cubicBezTo>
                    <a:pt x="80" y="76"/>
                    <a:pt x="0" y="259"/>
                    <a:pt x="0" y="428"/>
                  </a:cubicBezTo>
                  <a:cubicBezTo>
                    <a:pt x="0" y="561"/>
                    <a:pt x="51" y="645"/>
                    <a:pt x="120" y="645"/>
                  </a:cubicBezTo>
                  <a:cubicBezTo>
                    <a:pt x="138" y="645"/>
                    <a:pt x="158" y="639"/>
                    <a:pt x="178" y="627"/>
                  </a:cubicBezTo>
                  <a:cubicBezTo>
                    <a:pt x="276" y="570"/>
                    <a:pt x="354" y="386"/>
                    <a:pt x="354" y="218"/>
                  </a:cubicBezTo>
                  <a:cubicBezTo>
                    <a:pt x="354" y="84"/>
                    <a:pt x="305" y="1"/>
                    <a:pt x="235" y="1"/>
                  </a:cubicBez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794;p37">
              <a:extLst>
                <a:ext uri="{FF2B5EF4-FFF2-40B4-BE49-F238E27FC236}">
                  <a16:creationId xmlns:a16="http://schemas.microsoft.com/office/drawing/2014/main" id="{2FDBCA7F-6931-4DDC-A1D2-E5A231B49432}"/>
                </a:ext>
              </a:extLst>
            </p:cNvPr>
            <p:cNvSpPr/>
            <p:nvPr/>
          </p:nvSpPr>
          <p:spPr>
            <a:xfrm>
              <a:off x="1589725" y="778900"/>
              <a:ext cx="164425" cy="86500"/>
            </a:xfrm>
            <a:custGeom>
              <a:avLst/>
              <a:gdLst/>
              <a:ahLst/>
              <a:cxnLst/>
              <a:rect l="l" t="t" r="r" b="b"/>
              <a:pathLst>
                <a:path w="6577" h="3460" extrusionOk="0">
                  <a:moveTo>
                    <a:pt x="3289" y="1"/>
                  </a:moveTo>
                  <a:cubicBezTo>
                    <a:pt x="2522" y="1"/>
                    <a:pt x="1755" y="170"/>
                    <a:pt x="1170" y="507"/>
                  </a:cubicBezTo>
                  <a:cubicBezTo>
                    <a:pt x="1" y="1183"/>
                    <a:pt x="1" y="2278"/>
                    <a:pt x="1170" y="2954"/>
                  </a:cubicBezTo>
                  <a:cubicBezTo>
                    <a:pt x="1755" y="3291"/>
                    <a:pt x="2522" y="3460"/>
                    <a:pt x="3289" y="3460"/>
                  </a:cubicBezTo>
                  <a:cubicBezTo>
                    <a:pt x="4055" y="3460"/>
                    <a:pt x="4822" y="3291"/>
                    <a:pt x="5407" y="2954"/>
                  </a:cubicBezTo>
                  <a:cubicBezTo>
                    <a:pt x="6577" y="2278"/>
                    <a:pt x="6577" y="1183"/>
                    <a:pt x="5407" y="507"/>
                  </a:cubicBezTo>
                  <a:cubicBezTo>
                    <a:pt x="4822" y="170"/>
                    <a:pt x="4055" y="1"/>
                    <a:pt x="3289" y="1"/>
                  </a:cubicBezTo>
                  <a:close/>
                </a:path>
              </a:pathLst>
            </a:custGeom>
            <a:solidFill>
              <a:srgbClr val="90C4FE">
                <a:alpha val="41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795;p37">
              <a:extLst>
                <a:ext uri="{FF2B5EF4-FFF2-40B4-BE49-F238E27FC236}">
                  <a16:creationId xmlns:a16="http://schemas.microsoft.com/office/drawing/2014/main" id="{7B79F2E5-2C7E-4BFF-B698-40781491FF6C}"/>
                </a:ext>
              </a:extLst>
            </p:cNvPr>
            <p:cNvSpPr/>
            <p:nvPr/>
          </p:nvSpPr>
          <p:spPr>
            <a:xfrm>
              <a:off x="1551575" y="570300"/>
              <a:ext cx="113950" cy="63350"/>
            </a:xfrm>
            <a:custGeom>
              <a:avLst/>
              <a:gdLst/>
              <a:ahLst/>
              <a:cxnLst/>
              <a:rect l="l" t="t" r="r" b="b"/>
              <a:pathLst>
                <a:path w="4558" h="2534" extrusionOk="0">
                  <a:moveTo>
                    <a:pt x="4201" y="0"/>
                  </a:moveTo>
                  <a:cubicBezTo>
                    <a:pt x="4084" y="0"/>
                    <a:pt x="3962" y="53"/>
                    <a:pt x="3844" y="222"/>
                  </a:cubicBezTo>
                  <a:cubicBezTo>
                    <a:pt x="3711" y="412"/>
                    <a:pt x="3296" y="926"/>
                    <a:pt x="2936" y="1253"/>
                  </a:cubicBezTo>
                  <a:cubicBezTo>
                    <a:pt x="2771" y="1405"/>
                    <a:pt x="2346" y="1697"/>
                    <a:pt x="1966" y="1827"/>
                  </a:cubicBezTo>
                  <a:cubicBezTo>
                    <a:pt x="1699" y="1919"/>
                    <a:pt x="1406" y="1980"/>
                    <a:pt x="1251" y="1980"/>
                  </a:cubicBezTo>
                  <a:cubicBezTo>
                    <a:pt x="1219" y="1980"/>
                    <a:pt x="1193" y="1977"/>
                    <a:pt x="1175" y="1972"/>
                  </a:cubicBezTo>
                  <a:cubicBezTo>
                    <a:pt x="1062" y="1941"/>
                    <a:pt x="991" y="1903"/>
                    <a:pt x="885" y="1838"/>
                  </a:cubicBezTo>
                  <a:cubicBezTo>
                    <a:pt x="763" y="1764"/>
                    <a:pt x="669" y="1760"/>
                    <a:pt x="580" y="1715"/>
                  </a:cubicBezTo>
                  <a:cubicBezTo>
                    <a:pt x="518" y="1684"/>
                    <a:pt x="499" y="1658"/>
                    <a:pt x="482" y="1658"/>
                  </a:cubicBezTo>
                  <a:cubicBezTo>
                    <a:pt x="474" y="1658"/>
                    <a:pt x="466" y="1663"/>
                    <a:pt x="455" y="1676"/>
                  </a:cubicBezTo>
                  <a:cubicBezTo>
                    <a:pt x="422" y="1719"/>
                    <a:pt x="464" y="1820"/>
                    <a:pt x="542" y="1875"/>
                  </a:cubicBezTo>
                  <a:cubicBezTo>
                    <a:pt x="624" y="1935"/>
                    <a:pt x="693" y="1939"/>
                    <a:pt x="705" y="1959"/>
                  </a:cubicBezTo>
                  <a:cubicBezTo>
                    <a:pt x="712" y="1970"/>
                    <a:pt x="688" y="1976"/>
                    <a:pt x="644" y="1976"/>
                  </a:cubicBezTo>
                  <a:cubicBezTo>
                    <a:pt x="612" y="1976"/>
                    <a:pt x="569" y="1973"/>
                    <a:pt x="521" y="1966"/>
                  </a:cubicBezTo>
                  <a:cubicBezTo>
                    <a:pt x="364" y="1943"/>
                    <a:pt x="274" y="1879"/>
                    <a:pt x="195" y="1855"/>
                  </a:cubicBezTo>
                  <a:cubicBezTo>
                    <a:pt x="182" y="1851"/>
                    <a:pt x="170" y="1849"/>
                    <a:pt x="160" y="1849"/>
                  </a:cubicBezTo>
                  <a:cubicBezTo>
                    <a:pt x="104" y="1849"/>
                    <a:pt x="96" y="1904"/>
                    <a:pt x="115" y="1932"/>
                  </a:cubicBezTo>
                  <a:cubicBezTo>
                    <a:pt x="138" y="1965"/>
                    <a:pt x="174" y="2013"/>
                    <a:pt x="293" y="2071"/>
                  </a:cubicBezTo>
                  <a:cubicBezTo>
                    <a:pt x="378" y="2109"/>
                    <a:pt x="466" y="2142"/>
                    <a:pt x="558" y="2169"/>
                  </a:cubicBezTo>
                  <a:cubicBezTo>
                    <a:pt x="553" y="2169"/>
                    <a:pt x="547" y="2169"/>
                    <a:pt x="542" y="2169"/>
                  </a:cubicBezTo>
                  <a:cubicBezTo>
                    <a:pt x="473" y="2169"/>
                    <a:pt x="403" y="2161"/>
                    <a:pt x="335" y="2146"/>
                  </a:cubicBezTo>
                  <a:cubicBezTo>
                    <a:pt x="196" y="2115"/>
                    <a:pt x="144" y="2087"/>
                    <a:pt x="72" y="2074"/>
                  </a:cubicBezTo>
                  <a:cubicBezTo>
                    <a:pt x="68" y="2074"/>
                    <a:pt x="65" y="2074"/>
                    <a:pt x="62" y="2074"/>
                  </a:cubicBezTo>
                  <a:cubicBezTo>
                    <a:pt x="1" y="2074"/>
                    <a:pt x="15" y="2186"/>
                    <a:pt x="83" y="2224"/>
                  </a:cubicBezTo>
                  <a:cubicBezTo>
                    <a:pt x="157" y="2265"/>
                    <a:pt x="237" y="2294"/>
                    <a:pt x="320" y="2313"/>
                  </a:cubicBezTo>
                  <a:cubicBezTo>
                    <a:pt x="413" y="2335"/>
                    <a:pt x="571" y="2357"/>
                    <a:pt x="571" y="2357"/>
                  </a:cubicBezTo>
                  <a:cubicBezTo>
                    <a:pt x="537" y="2361"/>
                    <a:pt x="505" y="2363"/>
                    <a:pt x="475" y="2363"/>
                  </a:cubicBezTo>
                  <a:cubicBezTo>
                    <a:pt x="367" y="2363"/>
                    <a:pt x="284" y="2339"/>
                    <a:pt x="229" y="2329"/>
                  </a:cubicBezTo>
                  <a:cubicBezTo>
                    <a:pt x="213" y="2326"/>
                    <a:pt x="199" y="2324"/>
                    <a:pt x="186" y="2324"/>
                  </a:cubicBezTo>
                  <a:cubicBezTo>
                    <a:pt x="143" y="2324"/>
                    <a:pt x="121" y="2344"/>
                    <a:pt x="125" y="2377"/>
                  </a:cubicBezTo>
                  <a:cubicBezTo>
                    <a:pt x="128" y="2411"/>
                    <a:pt x="175" y="2452"/>
                    <a:pt x="326" y="2499"/>
                  </a:cubicBezTo>
                  <a:cubicBezTo>
                    <a:pt x="400" y="2522"/>
                    <a:pt x="491" y="2533"/>
                    <a:pt x="587" y="2533"/>
                  </a:cubicBezTo>
                  <a:cubicBezTo>
                    <a:pt x="687" y="2533"/>
                    <a:pt x="791" y="2521"/>
                    <a:pt x="885" y="2499"/>
                  </a:cubicBezTo>
                  <a:cubicBezTo>
                    <a:pt x="1068" y="2457"/>
                    <a:pt x="1138" y="2424"/>
                    <a:pt x="1236" y="2415"/>
                  </a:cubicBezTo>
                  <a:cubicBezTo>
                    <a:pt x="1594" y="2375"/>
                    <a:pt x="1885" y="2322"/>
                    <a:pt x="2227" y="2204"/>
                  </a:cubicBezTo>
                  <a:cubicBezTo>
                    <a:pt x="2591" y="2077"/>
                    <a:pt x="2931" y="1889"/>
                    <a:pt x="3233" y="1647"/>
                  </a:cubicBezTo>
                  <a:cubicBezTo>
                    <a:pt x="3642" y="1326"/>
                    <a:pt x="4098" y="788"/>
                    <a:pt x="4329" y="484"/>
                  </a:cubicBezTo>
                  <a:cubicBezTo>
                    <a:pt x="4558" y="179"/>
                    <a:pt x="4495" y="63"/>
                    <a:pt x="4319" y="16"/>
                  </a:cubicBezTo>
                  <a:cubicBezTo>
                    <a:pt x="4281" y="6"/>
                    <a:pt x="4241" y="0"/>
                    <a:pt x="4201" y="0"/>
                  </a:cubicBezTo>
                  <a:close/>
                </a:path>
              </a:pathLst>
            </a:custGeom>
            <a:solidFill>
              <a:srgbClr val="CC8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796;p37">
              <a:extLst>
                <a:ext uri="{FF2B5EF4-FFF2-40B4-BE49-F238E27FC236}">
                  <a16:creationId xmlns:a16="http://schemas.microsoft.com/office/drawing/2014/main" id="{B21D18E1-A7AA-4AE7-9605-44777B79D4AD}"/>
                </a:ext>
              </a:extLst>
            </p:cNvPr>
            <p:cNvSpPr/>
            <p:nvPr/>
          </p:nvSpPr>
          <p:spPr>
            <a:xfrm>
              <a:off x="1632300" y="796750"/>
              <a:ext cx="34975" cy="29125"/>
            </a:xfrm>
            <a:custGeom>
              <a:avLst/>
              <a:gdLst/>
              <a:ahLst/>
              <a:cxnLst/>
              <a:rect l="l" t="t" r="r" b="b"/>
              <a:pathLst>
                <a:path w="1399" h="1165" extrusionOk="0">
                  <a:moveTo>
                    <a:pt x="1270" y="0"/>
                  </a:moveTo>
                  <a:lnTo>
                    <a:pt x="845" y="62"/>
                  </a:lnTo>
                  <a:cubicBezTo>
                    <a:pt x="779" y="282"/>
                    <a:pt x="592" y="444"/>
                    <a:pt x="315" y="711"/>
                  </a:cubicBezTo>
                  <a:cubicBezTo>
                    <a:pt x="40" y="977"/>
                    <a:pt x="0" y="1050"/>
                    <a:pt x="45" y="1104"/>
                  </a:cubicBezTo>
                  <a:cubicBezTo>
                    <a:pt x="83" y="1151"/>
                    <a:pt x="213" y="1165"/>
                    <a:pt x="344" y="1165"/>
                  </a:cubicBezTo>
                  <a:cubicBezTo>
                    <a:pt x="366" y="1165"/>
                    <a:pt x="388" y="1164"/>
                    <a:pt x="409" y="1164"/>
                  </a:cubicBezTo>
                  <a:cubicBezTo>
                    <a:pt x="559" y="1159"/>
                    <a:pt x="775" y="1044"/>
                    <a:pt x="845" y="922"/>
                  </a:cubicBezTo>
                  <a:cubicBezTo>
                    <a:pt x="893" y="837"/>
                    <a:pt x="1039" y="700"/>
                    <a:pt x="1143" y="671"/>
                  </a:cubicBezTo>
                  <a:cubicBezTo>
                    <a:pt x="1246" y="641"/>
                    <a:pt x="1389" y="524"/>
                    <a:pt x="1394" y="454"/>
                  </a:cubicBezTo>
                  <a:cubicBezTo>
                    <a:pt x="1399" y="385"/>
                    <a:pt x="1359" y="253"/>
                    <a:pt x="1325" y="174"/>
                  </a:cubicBezTo>
                  <a:cubicBezTo>
                    <a:pt x="1301" y="117"/>
                    <a:pt x="1283" y="60"/>
                    <a:pt x="1270" y="0"/>
                  </a:cubicBezTo>
                  <a:close/>
                </a:path>
              </a:pathLst>
            </a:custGeom>
            <a:solidFill>
              <a:srgbClr val="393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797;p37">
              <a:extLst>
                <a:ext uri="{FF2B5EF4-FFF2-40B4-BE49-F238E27FC236}">
                  <a16:creationId xmlns:a16="http://schemas.microsoft.com/office/drawing/2014/main" id="{CA809EB5-5BBF-490E-95F9-52EC8AFD97A3}"/>
                </a:ext>
              </a:extLst>
            </p:cNvPr>
            <p:cNvSpPr/>
            <p:nvPr/>
          </p:nvSpPr>
          <p:spPr>
            <a:xfrm>
              <a:off x="1676200" y="811250"/>
              <a:ext cx="16725" cy="36825"/>
            </a:xfrm>
            <a:custGeom>
              <a:avLst/>
              <a:gdLst/>
              <a:ahLst/>
              <a:cxnLst/>
              <a:rect l="l" t="t" r="r" b="b"/>
              <a:pathLst>
                <a:path w="669" h="1473" extrusionOk="0">
                  <a:moveTo>
                    <a:pt x="153" y="1"/>
                  </a:moveTo>
                  <a:cubicBezTo>
                    <a:pt x="117" y="76"/>
                    <a:pt x="89" y="153"/>
                    <a:pt x="70" y="234"/>
                  </a:cubicBezTo>
                  <a:cubicBezTo>
                    <a:pt x="35" y="372"/>
                    <a:pt x="105" y="529"/>
                    <a:pt x="53" y="736"/>
                  </a:cubicBezTo>
                  <a:cubicBezTo>
                    <a:pt x="0" y="942"/>
                    <a:pt x="18" y="1113"/>
                    <a:pt x="93" y="1318"/>
                  </a:cubicBezTo>
                  <a:cubicBezTo>
                    <a:pt x="133" y="1428"/>
                    <a:pt x="218" y="1472"/>
                    <a:pt x="303" y="1472"/>
                  </a:cubicBezTo>
                  <a:cubicBezTo>
                    <a:pt x="377" y="1472"/>
                    <a:pt x="449" y="1438"/>
                    <a:pt x="490" y="1385"/>
                  </a:cubicBezTo>
                  <a:cubicBezTo>
                    <a:pt x="576" y="1269"/>
                    <a:pt x="669" y="1022"/>
                    <a:pt x="647" y="842"/>
                  </a:cubicBezTo>
                  <a:cubicBezTo>
                    <a:pt x="625" y="661"/>
                    <a:pt x="605" y="573"/>
                    <a:pt x="623" y="352"/>
                  </a:cubicBezTo>
                  <a:cubicBezTo>
                    <a:pt x="640" y="132"/>
                    <a:pt x="578" y="84"/>
                    <a:pt x="545" y="1"/>
                  </a:cubicBezTo>
                  <a:close/>
                </a:path>
              </a:pathLst>
            </a:custGeom>
            <a:solidFill>
              <a:srgbClr val="393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798;p37">
              <a:extLst>
                <a:ext uri="{FF2B5EF4-FFF2-40B4-BE49-F238E27FC236}">
                  <a16:creationId xmlns:a16="http://schemas.microsoft.com/office/drawing/2014/main" id="{12A275F9-DB93-4011-94DC-CA5376E7E36B}"/>
                </a:ext>
              </a:extLst>
            </p:cNvPr>
            <p:cNvSpPr/>
            <p:nvPr/>
          </p:nvSpPr>
          <p:spPr>
            <a:xfrm>
              <a:off x="1640050" y="655450"/>
              <a:ext cx="60650" cy="157250"/>
            </a:xfrm>
            <a:custGeom>
              <a:avLst/>
              <a:gdLst/>
              <a:ahLst/>
              <a:cxnLst/>
              <a:rect l="l" t="t" r="r" b="b"/>
              <a:pathLst>
                <a:path w="2426" h="6290" extrusionOk="0">
                  <a:moveTo>
                    <a:pt x="191" y="1"/>
                  </a:moveTo>
                  <a:cubicBezTo>
                    <a:pt x="1" y="568"/>
                    <a:pt x="104" y="3003"/>
                    <a:pt x="149" y="3237"/>
                  </a:cubicBezTo>
                  <a:cubicBezTo>
                    <a:pt x="196" y="3491"/>
                    <a:pt x="534" y="5714"/>
                    <a:pt x="534" y="5714"/>
                  </a:cubicBezTo>
                  <a:cubicBezTo>
                    <a:pt x="594" y="5751"/>
                    <a:pt x="652" y="5764"/>
                    <a:pt x="704" y="5764"/>
                  </a:cubicBezTo>
                  <a:cubicBezTo>
                    <a:pt x="854" y="5764"/>
                    <a:pt x="959" y="5652"/>
                    <a:pt x="959" y="5652"/>
                  </a:cubicBezTo>
                  <a:cubicBezTo>
                    <a:pt x="959" y="5652"/>
                    <a:pt x="1025" y="4074"/>
                    <a:pt x="1025" y="3739"/>
                  </a:cubicBezTo>
                  <a:cubicBezTo>
                    <a:pt x="1025" y="3494"/>
                    <a:pt x="885" y="3190"/>
                    <a:pt x="885" y="3190"/>
                  </a:cubicBezTo>
                  <a:lnTo>
                    <a:pt x="1073" y="1078"/>
                  </a:lnTo>
                  <a:lnTo>
                    <a:pt x="1136" y="1060"/>
                  </a:lnTo>
                  <a:cubicBezTo>
                    <a:pt x="1136" y="1060"/>
                    <a:pt x="1254" y="2894"/>
                    <a:pt x="1325" y="3296"/>
                  </a:cubicBezTo>
                  <a:cubicBezTo>
                    <a:pt x="1382" y="3617"/>
                    <a:pt x="1404" y="4019"/>
                    <a:pt x="1469" y="4569"/>
                  </a:cubicBezTo>
                  <a:cubicBezTo>
                    <a:pt x="1532" y="5095"/>
                    <a:pt x="1599" y="6233"/>
                    <a:pt x="1599" y="6233"/>
                  </a:cubicBezTo>
                  <a:cubicBezTo>
                    <a:pt x="1673" y="6275"/>
                    <a:pt x="1741" y="6290"/>
                    <a:pt x="1799" y="6290"/>
                  </a:cubicBezTo>
                  <a:cubicBezTo>
                    <a:pt x="1915" y="6290"/>
                    <a:pt x="1991" y="6233"/>
                    <a:pt x="1991" y="6233"/>
                  </a:cubicBezTo>
                  <a:cubicBezTo>
                    <a:pt x="1991" y="6233"/>
                    <a:pt x="2261" y="4918"/>
                    <a:pt x="2269" y="4458"/>
                  </a:cubicBezTo>
                  <a:cubicBezTo>
                    <a:pt x="2276" y="4026"/>
                    <a:pt x="2115" y="3465"/>
                    <a:pt x="2115" y="3465"/>
                  </a:cubicBezTo>
                  <a:cubicBezTo>
                    <a:pt x="2115" y="3465"/>
                    <a:pt x="2162" y="2846"/>
                    <a:pt x="2194" y="2315"/>
                  </a:cubicBezTo>
                  <a:cubicBezTo>
                    <a:pt x="2226" y="1783"/>
                    <a:pt x="2426" y="757"/>
                    <a:pt x="2275" y="108"/>
                  </a:cubicBezTo>
                  <a:lnTo>
                    <a:pt x="1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799;p37">
              <a:extLst>
                <a:ext uri="{FF2B5EF4-FFF2-40B4-BE49-F238E27FC236}">
                  <a16:creationId xmlns:a16="http://schemas.microsoft.com/office/drawing/2014/main" id="{50EAAC1B-0904-42A7-B983-7B5DFEA14B03}"/>
                </a:ext>
              </a:extLst>
            </p:cNvPr>
            <p:cNvSpPr/>
            <p:nvPr/>
          </p:nvSpPr>
          <p:spPr>
            <a:xfrm>
              <a:off x="1652925" y="675625"/>
              <a:ext cx="15525" cy="46900"/>
            </a:xfrm>
            <a:custGeom>
              <a:avLst/>
              <a:gdLst/>
              <a:ahLst/>
              <a:cxnLst/>
              <a:rect l="l" t="t" r="r" b="b"/>
              <a:pathLst>
                <a:path w="621" h="1876" extrusionOk="0">
                  <a:moveTo>
                    <a:pt x="1" y="1"/>
                  </a:moveTo>
                  <a:cubicBezTo>
                    <a:pt x="1" y="1"/>
                    <a:pt x="245" y="195"/>
                    <a:pt x="351" y="266"/>
                  </a:cubicBezTo>
                  <a:cubicBezTo>
                    <a:pt x="456" y="337"/>
                    <a:pt x="416" y="1876"/>
                    <a:pt x="416" y="1876"/>
                  </a:cubicBezTo>
                  <a:lnTo>
                    <a:pt x="559" y="271"/>
                  </a:lnTo>
                  <a:lnTo>
                    <a:pt x="621" y="253"/>
                  </a:lnTo>
                  <a:cubicBezTo>
                    <a:pt x="621" y="253"/>
                    <a:pt x="188" y="124"/>
                    <a:pt x="1" y="1"/>
                  </a:cubicBezTo>
                  <a:close/>
                </a:path>
              </a:pathLst>
            </a:custGeom>
            <a:solidFill>
              <a:srgbClr val="C7D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800;p37">
              <a:extLst>
                <a:ext uri="{FF2B5EF4-FFF2-40B4-BE49-F238E27FC236}">
                  <a16:creationId xmlns:a16="http://schemas.microsoft.com/office/drawing/2014/main" id="{B64AF6C6-0C65-43AC-9942-242EBDB2ABA3}"/>
                </a:ext>
              </a:extLst>
            </p:cNvPr>
            <p:cNvSpPr/>
            <p:nvPr/>
          </p:nvSpPr>
          <p:spPr>
            <a:xfrm>
              <a:off x="1652050" y="557350"/>
              <a:ext cx="37575" cy="39500"/>
            </a:xfrm>
            <a:custGeom>
              <a:avLst/>
              <a:gdLst/>
              <a:ahLst/>
              <a:cxnLst/>
              <a:rect l="l" t="t" r="r" b="b"/>
              <a:pathLst>
                <a:path w="1503" h="1580" extrusionOk="0">
                  <a:moveTo>
                    <a:pt x="1158" y="1"/>
                  </a:moveTo>
                  <a:lnTo>
                    <a:pt x="1158" y="1"/>
                  </a:lnTo>
                  <a:cubicBezTo>
                    <a:pt x="1158" y="1"/>
                    <a:pt x="762" y="137"/>
                    <a:pt x="491" y="225"/>
                  </a:cubicBezTo>
                  <a:lnTo>
                    <a:pt x="473" y="521"/>
                  </a:lnTo>
                  <a:cubicBezTo>
                    <a:pt x="469" y="521"/>
                    <a:pt x="463" y="521"/>
                    <a:pt x="456" y="521"/>
                  </a:cubicBezTo>
                  <a:cubicBezTo>
                    <a:pt x="436" y="521"/>
                    <a:pt x="406" y="520"/>
                    <a:pt x="375" y="520"/>
                  </a:cubicBezTo>
                  <a:cubicBezTo>
                    <a:pt x="349" y="520"/>
                    <a:pt x="323" y="521"/>
                    <a:pt x="301" y="526"/>
                  </a:cubicBezTo>
                  <a:cubicBezTo>
                    <a:pt x="218" y="603"/>
                    <a:pt x="1" y="825"/>
                    <a:pt x="41" y="1110"/>
                  </a:cubicBezTo>
                  <a:cubicBezTo>
                    <a:pt x="78" y="1373"/>
                    <a:pt x="532" y="1579"/>
                    <a:pt x="792" y="1579"/>
                  </a:cubicBezTo>
                  <a:cubicBezTo>
                    <a:pt x="838" y="1579"/>
                    <a:pt x="879" y="1573"/>
                    <a:pt x="909" y="1558"/>
                  </a:cubicBezTo>
                  <a:cubicBezTo>
                    <a:pt x="1110" y="1467"/>
                    <a:pt x="1503" y="848"/>
                    <a:pt x="1439" y="795"/>
                  </a:cubicBezTo>
                  <a:cubicBezTo>
                    <a:pt x="1375" y="742"/>
                    <a:pt x="1147" y="699"/>
                    <a:pt x="1135" y="655"/>
                  </a:cubicBezTo>
                  <a:cubicBezTo>
                    <a:pt x="1124" y="610"/>
                    <a:pt x="1158" y="1"/>
                    <a:pt x="1158" y="1"/>
                  </a:cubicBezTo>
                  <a:close/>
                </a:path>
              </a:pathLst>
            </a:custGeom>
            <a:solidFill>
              <a:srgbClr val="CC8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802;p37">
              <a:extLst>
                <a:ext uri="{FF2B5EF4-FFF2-40B4-BE49-F238E27FC236}">
                  <a16:creationId xmlns:a16="http://schemas.microsoft.com/office/drawing/2014/main" id="{6BE47B32-22DF-4A8D-BFA1-9DD13CA7B790}"/>
                </a:ext>
              </a:extLst>
            </p:cNvPr>
            <p:cNvSpPr/>
            <p:nvPr/>
          </p:nvSpPr>
          <p:spPr>
            <a:xfrm>
              <a:off x="1672000" y="528150"/>
              <a:ext cx="23700" cy="68200"/>
            </a:xfrm>
            <a:custGeom>
              <a:avLst/>
              <a:gdLst/>
              <a:ahLst/>
              <a:cxnLst/>
              <a:rect l="l" t="t" r="r" b="b"/>
              <a:pathLst>
                <a:path w="948" h="2728" extrusionOk="0">
                  <a:moveTo>
                    <a:pt x="525" y="1"/>
                  </a:moveTo>
                  <a:cubicBezTo>
                    <a:pt x="517" y="1"/>
                    <a:pt x="509" y="1"/>
                    <a:pt x="501" y="2"/>
                  </a:cubicBezTo>
                  <a:lnTo>
                    <a:pt x="360" y="1169"/>
                  </a:lnTo>
                  <a:cubicBezTo>
                    <a:pt x="360" y="1169"/>
                    <a:pt x="360" y="1446"/>
                    <a:pt x="250" y="1686"/>
                  </a:cubicBezTo>
                  <a:cubicBezTo>
                    <a:pt x="177" y="1846"/>
                    <a:pt x="97" y="1994"/>
                    <a:pt x="53" y="2167"/>
                  </a:cubicBezTo>
                  <a:cubicBezTo>
                    <a:pt x="9" y="2350"/>
                    <a:pt x="0" y="2545"/>
                    <a:pt x="57" y="2728"/>
                  </a:cubicBezTo>
                  <a:cubicBezTo>
                    <a:pt x="50" y="2703"/>
                    <a:pt x="85" y="2635"/>
                    <a:pt x="93" y="2611"/>
                  </a:cubicBezTo>
                  <a:cubicBezTo>
                    <a:pt x="108" y="2567"/>
                    <a:pt x="123" y="2522"/>
                    <a:pt x="140" y="2479"/>
                  </a:cubicBezTo>
                  <a:cubicBezTo>
                    <a:pt x="173" y="2396"/>
                    <a:pt x="209" y="2313"/>
                    <a:pt x="250" y="2232"/>
                  </a:cubicBezTo>
                  <a:cubicBezTo>
                    <a:pt x="309" y="2113"/>
                    <a:pt x="411" y="1926"/>
                    <a:pt x="558" y="1907"/>
                  </a:cubicBezTo>
                  <a:lnTo>
                    <a:pt x="686" y="1958"/>
                  </a:lnTo>
                  <a:cubicBezTo>
                    <a:pt x="686" y="1958"/>
                    <a:pt x="779" y="1989"/>
                    <a:pt x="808" y="2025"/>
                  </a:cubicBezTo>
                  <a:cubicBezTo>
                    <a:pt x="808" y="2025"/>
                    <a:pt x="919" y="1783"/>
                    <a:pt x="933" y="1169"/>
                  </a:cubicBezTo>
                  <a:cubicBezTo>
                    <a:pt x="947" y="569"/>
                    <a:pt x="816" y="1"/>
                    <a:pt x="525" y="1"/>
                  </a:cubicBezTo>
                  <a:close/>
                </a:path>
              </a:pathLst>
            </a:custGeom>
            <a:solidFill>
              <a:srgbClr val="96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803;p37">
              <a:extLst>
                <a:ext uri="{FF2B5EF4-FFF2-40B4-BE49-F238E27FC236}">
                  <a16:creationId xmlns:a16="http://schemas.microsoft.com/office/drawing/2014/main" id="{7D869345-1EC1-4D78-9050-5E6E4FD43EC4}"/>
                </a:ext>
              </a:extLst>
            </p:cNvPr>
            <p:cNvSpPr/>
            <p:nvPr/>
          </p:nvSpPr>
          <p:spPr>
            <a:xfrm>
              <a:off x="1650825" y="562975"/>
              <a:ext cx="13500" cy="30175"/>
            </a:xfrm>
            <a:custGeom>
              <a:avLst/>
              <a:gdLst/>
              <a:ahLst/>
              <a:cxnLst/>
              <a:rect l="l" t="t" r="r" b="b"/>
              <a:pathLst>
                <a:path w="540" h="1207" extrusionOk="0">
                  <a:moveTo>
                    <a:pt x="268" y="66"/>
                  </a:moveTo>
                  <a:lnTo>
                    <a:pt x="268" y="66"/>
                  </a:lnTo>
                  <a:cubicBezTo>
                    <a:pt x="268" y="66"/>
                    <a:pt x="268" y="66"/>
                    <a:pt x="268" y="66"/>
                  </a:cubicBezTo>
                  <a:lnTo>
                    <a:pt x="268" y="66"/>
                  </a:lnTo>
                  <a:close/>
                  <a:moveTo>
                    <a:pt x="540" y="0"/>
                  </a:moveTo>
                  <a:lnTo>
                    <a:pt x="268" y="66"/>
                  </a:lnTo>
                  <a:lnTo>
                    <a:pt x="268" y="66"/>
                  </a:lnTo>
                  <a:cubicBezTo>
                    <a:pt x="268" y="66"/>
                    <a:pt x="268" y="66"/>
                    <a:pt x="268" y="66"/>
                  </a:cubicBezTo>
                  <a:lnTo>
                    <a:pt x="268" y="66"/>
                  </a:lnTo>
                  <a:cubicBezTo>
                    <a:pt x="273" y="66"/>
                    <a:pt x="256" y="178"/>
                    <a:pt x="252" y="187"/>
                  </a:cubicBezTo>
                  <a:cubicBezTo>
                    <a:pt x="237" y="232"/>
                    <a:pt x="216" y="275"/>
                    <a:pt x="191" y="315"/>
                  </a:cubicBezTo>
                  <a:cubicBezTo>
                    <a:pt x="134" y="409"/>
                    <a:pt x="82" y="507"/>
                    <a:pt x="53" y="614"/>
                  </a:cubicBezTo>
                  <a:cubicBezTo>
                    <a:pt x="0" y="815"/>
                    <a:pt x="29" y="1027"/>
                    <a:pt x="132" y="1207"/>
                  </a:cubicBezTo>
                  <a:cubicBezTo>
                    <a:pt x="127" y="1196"/>
                    <a:pt x="161" y="987"/>
                    <a:pt x="174" y="944"/>
                  </a:cubicBezTo>
                  <a:cubicBezTo>
                    <a:pt x="191" y="883"/>
                    <a:pt x="208" y="824"/>
                    <a:pt x="230" y="765"/>
                  </a:cubicBezTo>
                  <a:cubicBezTo>
                    <a:pt x="279" y="630"/>
                    <a:pt x="349" y="502"/>
                    <a:pt x="437" y="389"/>
                  </a:cubicBezTo>
                  <a:cubicBezTo>
                    <a:pt x="464" y="355"/>
                    <a:pt x="491" y="325"/>
                    <a:pt x="523" y="296"/>
                  </a:cubicBezTo>
                  <a:lnTo>
                    <a:pt x="540" y="0"/>
                  </a:lnTo>
                  <a:close/>
                </a:path>
              </a:pathLst>
            </a:custGeom>
            <a:solidFill>
              <a:srgbClr val="96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804;p37">
              <a:extLst>
                <a:ext uri="{FF2B5EF4-FFF2-40B4-BE49-F238E27FC236}">
                  <a16:creationId xmlns:a16="http://schemas.microsoft.com/office/drawing/2014/main" id="{A89C0A19-6579-49BA-91DB-5F04B8A98C9D}"/>
                </a:ext>
              </a:extLst>
            </p:cNvPr>
            <p:cNvSpPr/>
            <p:nvPr/>
          </p:nvSpPr>
          <p:spPr>
            <a:xfrm>
              <a:off x="1663950" y="557350"/>
              <a:ext cx="17050" cy="14575"/>
            </a:xfrm>
            <a:custGeom>
              <a:avLst/>
              <a:gdLst/>
              <a:ahLst/>
              <a:cxnLst/>
              <a:rect l="l" t="t" r="r" b="b"/>
              <a:pathLst>
                <a:path w="682" h="583" extrusionOk="0">
                  <a:moveTo>
                    <a:pt x="682" y="1"/>
                  </a:moveTo>
                  <a:lnTo>
                    <a:pt x="208" y="161"/>
                  </a:lnTo>
                  <a:lnTo>
                    <a:pt x="15" y="225"/>
                  </a:lnTo>
                  <a:lnTo>
                    <a:pt x="0" y="464"/>
                  </a:lnTo>
                  <a:cubicBezTo>
                    <a:pt x="12" y="556"/>
                    <a:pt x="105" y="583"/>
                    <a:pt x="188" y="583"/>
                  </a:cubicBezTo>
                  <a:cubicBezTo>
                    <a:pt x="239" y="583"/>
                    <a:pt x="287" y="573"/>
                    <a:pt x="310" y="562"/>
                  </a:cubicBezTo>
                  <a:cubicBezTo>
                    <a:pt x="654" y="400"/>
                    <a:pt x="676" y="102"/>
                    <a:pt x="676" y="102"/>
                  </a:cubicBezTo>
                  <a:cubicBezTo>
                    <a:pt x="682" y="45"/>
                    <a:pt x="682" y="1"/>
                    <a:pt x="682" y="1"/>
                  </a:cubicBezTo>
                  <a:close/>
                </a:path>
              </a:pathLst>
            </a:custGeom>
            <a:solidFill>
              <a:srgbClr val="BA6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805;p37">
              <a:extLst>
                <a:ext uri="{FF2B5EF4-FFF2-40B4-BE49-F238E27FC236}">
                  <a16:creationId xmlns:a16="http://schemas.microsoft.com/office/drawing/2014/main" id="{666CCB66-0E4E-4555-82AE-E77980AB9FDB}"/>
                </a:ext>
              </a:extLst>
            </p:cNvPr>
            <p:cNvSpPr/>
            <p:nvPr/>
          </p:nvSpPr>
          <p:spPr>
            <a:xfrm>
              <a:off x="1650325" y="521875"/>
              <a:ext cx="40750" cy="46700"/>
            </a:xfrm>
            <a:custGeom>
              <a:avLst/>
              <a:gdLst/>
              <a:ahLst/>
              <a:cxnLst/>
              <a:rect l="l" t="t" r="r" b="b"/>
              <a:pathLst>
                <a:path w="1630" h="1868" extrusionOk="0">
                  <a:moveTo>
                    <a:pt x="791" y="1"/>
                  </a:moveTo>
                  <a:cubicBezTo>
                    <a:pt x="410" y="1"/>
                    <a:pt x="145" y="289"/>
                    <a:pt x="87" y="668"/>
                  </a:cubicBezTo>
                  <a:cubicBezTo>
                    <a:pt x="54" y="861"/>
                    <a:pt x="1" y="1250"/>
                    <a:pt x="213" y="1599"/>
                  </a:cubicBezTo>
                  <a:cubicBezTo>
                    <a:pt x="315" y="1766"/>
                    <a:pt x="409" y="1867"/>
                    <a:pt x="517" y="1867"/>
                  </a:cubicBezTo>
                  <a:cubicBezTo>
                    <a:pt x="517" y="1867"/>
                    <a:pt x="518" y="1867"/>
                    <a:pt x="519" y="1867"/>
                  </a:cubicBezTo>
                  <a:cubicBezTo>
                    <a:pt x="643" y="1865"/>
                    <a:pt x="1023" y="1759"/>
                    <a:pt x="1165" y="1591"/>
                  </a:cubicBezTo>
                  <a:cubicBezTo>
                    <a:pt x="1191" y="1562"/>
                    <a:pt x="1227" y="1420"/>
                    <a:pt x="1227" y="1420"/>
                  </a:cubicBezTo>
                  <a:cubicBezTo>
                    <a:pt x="1504" y="1234"/>
                    <a:pt x="1630" y="890"/>
                    <a:pt x="1541" y="569"/>
                  </a:cubicBezTo>
                  <a:cubicBezTo>
                    <a:pt x="1451" y="247"/>
                    <a:pt x="1167" y="19"/>
                    <a:pt x="832" y="2"/>
                  </a:cubicBezTo>
                  <a:cubicBezTo>
                    <a:pt x="818" y="1"/>
                    <a:pt x="805" y="1"/>
                    <a:pt x="791" y="1"/>
                  </a:cubicBezTo>
                  <a:close/>
                </a:path>
              </a:pathLst>
            </a:custGeom>
            <a:solidFill>
              <a:srgbClr val="CC8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806;p37">
              <a:extLst>
                <a:ext uri="{FF2B5EF4-FFF2-40B4-BE49-F238E27FC236}">
                  <a16:creationId xmlns:a16="http://schemas.microsoft.com/office/drawing/2014/main" id="{14DEBB57-EAC7-47FB-9F82-B159900E0A01}"/>
                </a:ext>
              </a:extLst>
            </p:cNvPr>
            <p:cNvSpPr/>
            <p:nvPr/>
          </p:nvSpPr>
          <p:spPr>
            <a:xfrm>
              <a:off x="1653925" y="521875"/>
              <a:ext cx="36625" cy="35500"/>
            </a:xfrm>
            <a:custGeom>
              <a:avLst/>
              <a:gdLst/>
              <a:ahLst/>
              <a:cxnLst/>
              <a:rect l="l" t="t" r="r" b="b"/>
              <a:pathLst>
                <a:path w="1465" h="1420" extrusionOk="0">
                  <a:moveTo>
                    <a:pt x="647" y="1"/>
                  </a:moveTo>
                  <a:cubicBezTo>
                    <a:pt x="390" y="1"/>
                    <a:pt x="145" y="130"/>
                    <a:pt x="1" y="352"/>
                  </a:cubicBezTo>
                  <a:cubicBezTo>
                    <a:pt x="40" y="396"/>
                    <a:pt x="135" y="448"/>
                    <a:pt x="273" y="477"/>
                  </a:cubicBezTo>
                  <a:cubicBezTo>
                    <a:pt x="346" y="493"/>
                    <a:pt x="420" y="500"/>
                    <a:pt x="493" y="500"/>
                  </a:cubicBezTo>
                  <a:cubicBezTo>
                    <a:pt x="620" y="500"/>
                    <a:pt x="745" y="478"/>
                    <a:pt x="865" y="433"/>
                  </a:cubicBezTo>
                  <a:lnTo>
                    <a:pt x="865" y="433"/>
                  </a:lnTo>
                  <a:cubicBezTo>
                    <a:pt x="839" y="533"/>
                    <a:pt x="877" y="622"/>
                    <a:pt x="920" y="686"/>
                  </a:cubicBezTo>
                  <a:cubicBezTo>
                    <a:pt x="976" y="764"/>
                    <a:pt x="997" y="862"/>
                    <a:pt x="980" y="956"/>
                  </a:cubicBezTo>
                  <a:cubicBezTo>
                    <a:pt x="974" y="984"/>
                    <a:pt x="968" y="1015"/>
                    <a:pt x="962" y="1049"/>
                  </a:cubicBezTo>
                  <a:cubicBezTo>
                    <a:pt x="938" y="1171"/>
                    <a:pt x="1043" y="1181"/>
                    <a:pt x="1043" y="1181"/>
                  </a:cubicBezTo>
                  <a:cubicBezTo>
                    <a:pt x="1044" y="1119"/>
                    <a:pt x="1053" y="1060"/>
                    <a:pt x="1087" y="1021"/>
                  </a:cubicBezTo>
                  <a:lnTo>
                    <a:pt x="1087" y="1021"/>
                  </a:lnTo>
                  <a:cubicBezTo>
                    <a:pt x="1295" y="1089"/>
                    <a:pt x="1091" y="1393"/>
                    <a:pt x="1083" y="1420"/>
                  </a:cubicBezTo>
                  <a:cubicBezTo>
                    <a:pt x="1305" y="1266"/>
                    <a:pt x="1464" y="995"/>
                    <a:pt x="1438" y="693"/>
                  </a:cubicBezTo>
                  <a:cubicBezTo>
                    <a:pt x="1406" y="359"/>
                    <a:pt x="1136" y="86"/>
                    <a:pt x="808" y="18"/>
                  </a:cubicBezTo>
                  <a:cubicBezTo>
                    <a:pt x="754" y="6"/>
                    <a:pt x="700" y="1"/>
                    <a:pt x="647" y="1"/>
                  </a:cubicBezTo>
                  <a:close/>
                </a:path>
              </a:pathLst>
            </a:custGeom>
            <a:solidFill>
              <a:srgbClr val="96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807;p37">
              <a:extLst>
                <a:ext uri="{FF2B5EF4-FFF2-40B4-BE49-F238E27FC236}">
                  <a16:creationId xmlns:a16="http://schemas.microsoft.com/office/drawing/2014/main" id="{97A5056E-998D-444F-B592-A2991712A016}"/>
                </a:ext>
              </a:extLst>
            </p:cNvPr>
            <p:cNvSpPr/>
            <p:nvPr/>
          </p:nvSpPr>
          <p:spPr>
            <a:xfrm>
              <a:off x="1680975" y="545775"/>
              <a:ext cx="10050" cy="12675"/>
            </a:xfrm>
            <a:custGeom>
              <a:avLst/>
              <a:gdLst/>
              <a:ahLst/>
              <a:cxnLst/>
              <a:rect l="l" t="t" r="r" b="b"/>
              <a:pathLst>
                <a:path w="402" h="507" extrusionOk="0">
                  <a:moveTo>
                    <a:pt x="154" y="1"/>
                  </a:moveTo>
                  <a:cubicBezTo>
                    <a:pt x="93" y="1"/>
                    <a:pt x="33" y="29"/>
                    <a:pt x="5" y="65"/>
                  </a:cubicBezTo>
                  <a:lnTo>
                    <a:pt x="1" y="464"/>
                  </a:lnTo>
                  <a:cubicBezTo>
                    <a:pt x="1" y="464"/>
                    <a:pt x="20" y="502"/>
                    <a:pt x="96" y="506"/>
                  </a:cubicBezTo>
                  <a:cubicBezTo>
                    <a:pt x="98" y="506"/>
                    <a:pt x="100" y="506"/>
                    <a:pt x="102" y="506"/>
                  </a:cubicBezTo>
                  <a:cubicBezTo>
                    <a:pt x="242" y="506"/>
                    <a:pt x="401" y="246"/>
                    <a:pt x="289" y="72"/>
                  </a:cubicBezTo>
                  <a:cubicBezTo>
                    <a:pt x="257" y="20"/>
                    <a:pt x="206" y="1"/>
                    <a:pt x="154" y="1"/>
                  </a:cubicBezTo>
                  <a:close/>
                </a:path>
              </a:pathLst>
            </a:custGeom>
            <a:solidFill>
              <a:srgbClr val="CC8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808;p37">
              <a:extLst>
                <a:ext uri="{FF2B5EF4-FFF2-40B4-BE49-F238E27FC236}">
                  <a16:creationId xmlns:a16="http://schemas.microsoft.com/office/drawing/2014/main" id="{C7081135-5A5A-47B1-B9A9-8262A111F7D5}"/>
                </a:ext>
              </a:extLst>
            </p:cNvPr>
            <p:cNvSpPr/>
            <p:nvPr/>
          </p:nvSpPr>
          <p:spPr>
            <a:xfrm>
              <a:off x="1643725" y="620125"/>
              <a:ext cx="53150" cy="49575"/>
            </a:xfrm>
            <a:custGeom>
              <a:avLst/>
              <a:gdLst/>
              <a:ahLst/>
              <a:cxnLst/>
              <a:rect l="l" t="t" r="r" b="b"/>
              <a:pathLst>
                <a:path w="2126" h="1983" extrusionOk="0">
                  <a:moveTo>
                    <a:pt x="518" y="0"/>
                  </a:moveTo>
                  <a:cubicBezTo>
                    <a:pt x="380" y="0"/>
                    <a:pt x="282" y="25"/>
                    <a:pt x="275" y="91"/>
                  </a:cubicBezTo>
                  <a:cubicBezTo>
                    <a:pt x="246" y="338"/>
                    <a:pt x="205" y="452"/>
                    <a:pt x="131" y="769"/>
                  </a:cubicBezTo>
                  <a:cubicBezTo>
                    <a:pt x="9" y="1294"/>
                    <a:pt x="1" y="1586"/>
                    <a:pt x="1" y="1586"/>
                  </a:cubicBezTo>
                  <a:cubicBezTo>
                    <a:pt x="140" y="1738"/>
                    <a:pt x="537" y="1982"/>
                    <a:pt x="1083" y="1982"/>
                  </a:cubicBezTo>
                  <a:cubicBezTo>
                    <a:pt x="1176" y="1982"/>
                    <a:pt x="1274" y="1975"/>
                    <a:pt x="1375" y="1959"/>
                  </a:cubicBezTo>
                  <a:cubicBezTo>
                    <a:pt x="1857" y="1882"/>
                    <a:pt x="2015" y="1639"/>
                    <a:pt x="2126" y="1521"/>
                  </a:cubicBezTo>
                  <a:cubicBezTo>
                    <a:pt x="2074" y="1184"/>
                    <a:pt x="1793" y="748"/>
                    <a:pt x="1654" y="546"/>
                  </a:cubicBezTo>
                  <a:cubicBezTo>
                    <a:pt x="1515" y="345"/>
                    <a:pt x="1521" y="258"/>
                    <a:pt x="1563" y="178"/>
                  </a:cubicBezTo>
                  <a:cubicBezTo>
                    <a:pt x="1563" y="178"/>
                    <a:pt x="892" y="0"/>
                    <a:pt x="518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809;p37">
              <a:extLst>
                <a:ext uri="{FF2B5EF4-FFF2-40B4-BE49-F238E27FC236}">
                  <a16:creationId xmlns:a16="http://schemas.microsoft.com/office/drawing/2014/main" id="{3B39A985-91D1-492F-AD3D-798F5522D283}"/>
                </a:ext>
              </a:extLst>
            </p:cNvPr>
            <p:cNvSpPr/>
            <p:nvPr/>
          </p:nvSpPr>
          <p:spPr>
            <a:xfrm>
              <a:off x="1682375" y="577575"/>
              <a:ext cx="31475" cy="118050"/>
            </a:xfrm>
            <a:custGeom>
              <a:avLst/>
              <a:gdLst/>
              <a:ahLst/>
              <a:cxnLst/>
              <a:rect l="l" t="t" r="r" b="b"/>
              <a:pathLst>
                <a:path w="1259" h="4722" extrusionOk="0">
                  <a:moveTo>
                    <a:pt x="301" y="0"/>
                  </a:moveTo>
                  <a:cubicBezTo>
                    <a:pt x="249" y="0"/>
                    <a:pt x="201" y="34"/>
                    <a:pt x="156" y="88"/>
                  </a:cubicBezTo>
                  <a:cubicBezTo>
                    <a:pt x="61" y="204"/>
                    <a:pt x="0" y="408"/>
                    <a:pt x="134" y="638"/>
                  </a:cubicBezTo>
                  <a:cubicBezTo>
                    <a:pt x="247" y="831"/>
                    <a:pt x="500" y="1350"/>
                    <a:pt x="641" y="1797"/>
                  </a:cubicBezTo>
                  <a:cubicBezTo>
                    <a:pt x="706" y="2004"/>
                    <a:pt x="802" y="2458"/>
                    <a:pt x="762" y="2844"/>
                  </a:cubicBezTo>
                  <a:cubicBezTo>
                    <a:pt x="728" y="3171"/>
                    <a:pt x="630" y="3532"/>
                    <a:pt x="558" y="3618"/>
                  </a:cubicBezTo>
                  <a:cubicBezTo>
                    <a:pt x="485" y="3703"/>
                    <a:pt x="458" y="3768"/>
                    <a:pt x="358" y="3836"/>
                  </a:cubicBezTo>
                  <a:cubicBezTo>
                    <a:pt x="244" y="3912"/>
                    <a:pt x="202" y="3992"/>
                    <a:pt x="126" y="4052"/>
                  </a:cubicBezTo>
                  <a:cubicBezTo>
                    <a:pt x="50" y="4112"/>
                    <a:pt x="21" y="4098"/>
                    <a:pt x="44" y="4145"/>
                  </a:cubicBezTo>
                  <a:cubicBezTo>
                    <a:pt x="55" y="4169"/>
                    <a:pt x="89" y="4182"/>
                    <a:pt x="131" y="4182"/>
                  </a:cubicBezTo>
                  <a:cubicBezTo>
                    <a:pt x="169" y="4182"/>
                    <a:pt x="214" y="4171"/>
                    <a:pt x="253" y="4150"/>
                  </a:cubicBezTo>
                  <a:cubicBezTo>
                    <a:pt x="337" y="4101"/>
                    <a:pt x="370" y="4043"/>
                    <a:pt x="391" y="4041"/>
                  </a:cubicBezTo>
                  <a:cubicBezTo>
                    <a:pt x="392" y="4041"/>
                    <a:pt x="392" y="4041"/>
                    <a:pt x="393" y="4041"/>
                  </a:cubicBezTo>
                  <a:cubicBezTo>
                    <a:pt x="412" y="4041"/>
                    <a:pt x="382" y="4114"/>
                    <a:pt x="323" y="4205"/>
                  </a:cubicBezTo>
                  <a:cubicBezTo>
                    <a:pt x="239" y="4334"/>
                    <a:pt x="146" y="4386"/>
                    <a:pt x="93" y="4445"/>
                  </a:cubicBezTo>
                  <a:cubicBezTo>
                    <a:pt x="38" y="4506"/>
                    <a:pt x="84" y="4547"/>
                    <a:pt x="121" y="4547"/>
                  </a:cubicBezTo>
                  <a:cubicBezTo>
                    <a:pt x="123" y="4547"/>
                    <a:pt x="126" y="4547"/>
                    <a:pt x="128" y="4547"/>
                  </a:cubicBezTo>
                  <a:cubicBezTo>
                    <a:pt x="167" y="4541"/>
                    <a:pt x="224" y="4527"/>
                    <a:pt x="321" y="4448"/>
                  </a:cubicBezTo>
                  <a:cubicBezTo>
                    <a:pt x="391" y="4389"/>
                    <a:pt x="455" y="4325"/>
                    <a:pt x="514" y="4255"/>
                  </a:cubicBezTo>
                  <a:lnTo>
                    <a:pt x="514" y="4255"/>
                  </a:lnTo>
                  <a:cubicBezTo>
                    <a:pt x="485" y="4321"/>
                    <a:pt x="448" y="4384"/>
                    <a:pt x="405" y="4442"/>
                  </a:cubicBezTo>
                  <a:cubicBezTo>
                    <a:pt x="323" y="4550"/>
                    <a:pt x="276" y="4584"/>
                    <a:pt x="236" y="4643"/>
                  </a:cubicBezTo>
                  <a:cubicBezTo>
                    <a:pt x="208" y="4683"/>
                    <a:pt x="253" y="4714"/>
                    <a:pt x="305" y="4714"/>
                  </a:cubicBezTo>
                  <a:cubicBezTo>
                    <a:pt x="328" y="4714"/>
                    <a:pt x="352" y="4708"/>
                    <a:pt x="372" y="4694"/>
                  </a:cubicBezTo>
                  <a:cubicBezTo>
                    <a:pt x="437" y="4644"/>
                    <a:pt x="496" y="4586"/>
                    <a:pt x="546" y="4521"/>
                  </a:cubicBezTo>
                  <a:cubicBezTo>
                    <a:pt x="603" y="4449"/>
                    <a:pt x="686" y="4320"/>
                    <a:pt x="686" y="4320"/>
                  </a:cubicBezTo>
                  <a:lnTo>
                    <a:pt x="686" y="4320"/>
                  </a:lnTo>
                  <a:cubicBezTo>
                    <a:pt x="640" y="4463"/>
                    <a:pt x="563" y="4551"/>
                    <a:pt x="522" y="4608"/>
                  </a:cubicBezTo>
                  <a:cubicBezTo>
                    <a:pt x="481" y="4665"/>
                    <a:pt x="482" y="4705"/>
                    <a:pt x="522" y="4719"/>
                  </a:cubicBezTo>
                  <a:cubicBezTo>
                    <a:pt x="526" y="4720"/>
                    <a:pt x="530" y="4721"/>
                    <a:pt x="535" y="4721"/>
                  </a:cubicBezTo>
                  <a:cubicBezTo>
                    <a:pt x="569" y="4721"/>
                    <a:pt x="622" y="4690"/>
                    <a:pt x="711" y="4592"/>
                  </a:cubicBezTo>
                  <a:cubicBezTo>
                    <a:pt x="814" y="4479"/>
                    <a:pt x="899" y="4282"/>
                    <a:pt x="938" y="4104"/>
                  </a:cubicBezTo>
                  <a:cubicBezTo>
                    <a:pt x="975" y="3925"/>
                    <a:pt x="975" y="3852"/>
                    <a:pt x="1006" y="3761"/>
                  </a:cubicBezTo>
                  <a:cubicBezTo>
                    <a:pt x="1117" y="3432"/>
                    <a:pt x="1188" y="3155"/>
                    <a:pt x="1222" y="2808"/>
                  </a:cubicBezTo>
                  <a:cubicBezTo>
                    <a:pt x="1259" y="2437"/>
                    <a:pt x="1234" y="2062"/>
                    <a:pt x="1144" y="1700"/>
                  </a:cubicBezTo>
                  <a:cubicBezTo>
                    <a:pt x="1028" y="1212"/>
                    <a:pt x="744" y="594"/>
                    <a:pt x="570" y="269"/>
                  </a:cubicBezTo>
                  <a:cubicBezTo>
                    <a:pt x="466" y="75"/>
                    <a:pt x="378" y="0"/>
                    <a:pt x="301" y="0"/>
                  </a:cubicBezTo>
                  <a:close/>
                </a:path>
              </a:pathLst>
            </a:custGeom>
            <a:solidFill>
              <a:srgbClr val="CC8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810;p37">
              <a:extLst>
                <a:ext uri="{FF2B5EF4-FFF2-40B4-BE49-F238E27FC236}">
                  <a16:creationId xmlns:a16="http://schemas.microsoft.com/office/drawing/2014/main" id="{A30A6A6A-5426-4443-B4DF-0A853C33BB00}"/>
                </a:ext>
              </a:extLst>
            </p:cNvPr>
            <p:cNvSpPr/>
            <p:nvPr/>
          </p:nvSpPr>
          <p:spPr>
            <a:xfrm>
              <a:off x="1647100" y="520125"/>
              <a:ext cx="38175" cy="23650"/>
            </a:xfrm>
            <a:custGeom>
              <a:avLst/>
              <a:gdLst/>
              <a:ahLst/>
              <a:cxnLst/>
              <a:rect l="l" t="t" r="r" b="b"/>
              <a:pathLst>
                <a:path w="1527" h="946" extrusionOk="0">
                  <a:moveTo>
                    <a:pt x="957" y="0"/>
                  </a:moveTo>
                  <a:cubicBezTo>
                    <a:pt x="695" y="0"/>
                    <a:pt x="365" y="97"/>
                    <a:pt x="178" y="394"/>
                  </a:cubicBezTo>
                  <a:cubicBezTo>
                    <a:pt x="1" y="675"/>
                    <a:pt x="55" y="925"/>
                    <a:pt x="55" y="925"/>
                  </a:cubicBezTo>
                  <a:cubicBezTo>
                    <a:pt x="55" y="925"/>
                    <a:pt x="141" y="945"/>
                    <a:pt x="271" y="945"/>
                  </a:cubicBezTo>
                  <a:cubicBezTo>
                    <a:pt x="504" y="945"/>
                    <a:pt x="878" y="879"/>
                    <a:pt x="1139" y="503"/>
                  </a:cubicBezTo>
                  <a:lnTo>
                    <a:pt x="1526" y="364"/>
                  </a:lnTo>
                  <a:cubicBezTo>
                    <a:pt x="1526" y="364"/>
                    <a:pt x="1426" y="79"/>
                    <a:pt x="1159" y="21"/>
                  </a:cubicBezTo>
                  <a:cubicBezTo>
                    <a:pt x="1100" y="8"/>
                    <a:pt x="1032" y="0"/>
                    <a:pt x="957" y="0"/>
                  </a:cubicBezTo>
                  <a:close/>
                </a:path>
              </a:pathLst>
            </a:custGeom>
            <a:solidFill>
              <a:srgbClr val="96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811;p37">
              <a:extLst>
                <a:ext uri="{FF2B5EF4-FFF2-40B4-BE49-F238E27FC236}">
                  <a16:creationId xmlns:a16="http://schemas.microsoft.com/office/drawing/2014/main" id="{B28A6AC2-7ADF-42A4-A4B5-61404841CD62}"/>
                </a:ext>
              </a:extLst>
            </p:cNvPr>
            <p:cNvSpPr/>
            <p:nvPr/>
          </p:nvSpPr>
          <p:spPr>
            <a:xfrm>
              <a:off x="1768500" y="1082625"/>
              <a:ext cx="60350" cy="26100"/>
            </a:xfrm>
            <a:custGeom>
              <a:avLst/>
              <a:gdLst/>
              <a:ahLst/>
              <a:cxnLst/>
              <a:rect l="l" t="t" r="r" b="b"/>
              <a:pathLst>
                <a:path w="2414" h="1044" extrusionOk="0">
                  <a:moveTo>
                    <a:pt x="2278" y="1"/>
                  </a:moveTo>
                  <a:lnTo>
                    <a:pt x="1580" y="34"/>
                  </a:lnTo>
                  <a:cubicBezTo>
                    <a:pt x="1417" y="232"/>
                    <a:pt x="753" y="202"/>
                    <a:pt x="239" y="279"/>
                  </a:cubicBezTo>
                  <a:cubicBezTo>
                    <a:pt x="222" y="282"/>
                    <a:pt x="207" y="286"/>
                    <a:pt x="192" y="295"/>
                  </a:cubicBezTo>
                  <a:cubicBezTo>
                    <a:pt x="0" y="413"/>
                    <a:pt x="261" y="726"/>
                    <a:pt x="414" y="791"/>
                  </a:cubicBezTo>
                  <a:cubicBezTo>
                    <a:pt x="531" y="840"/>
                    <a:pt x="653" y="875"/>
                    <a:pt x="779" y="893"/>
                  </a:cubicBezTo>
                  <a:cubicBezTo>
                    <a:pt x="922" y="915"/>
                    <a:pt x="1037" y="904"/>
                    <a:pt x="1182" y="913"/>
                  </a:cubicBezTo>
                  <a:cubicBezTo>
                    <a:pt x="1301" y="919"/>
                    <a:pt x="1476" y="921"/>
                    <a:pt x="1591" y="957"/>
                  </a:cubicBezTo>
                  <a:cubicBezTo>
                    <a:pt x="1679" y="986"/>
                    <a:pt x="1756" y="1007"/>
                    <a:pt x="1872" y="1033"/>
                  </a:cubicBezTo>
                  <a:cubicBezTo>
                    <a:pt x="1901" y="1040"/>
                    <a:pt x="1932" y="1043"/>
                    <a:pt x="1965" y="1043"/>
                  </a:cubicBezTo>
                  <a:cubicBezTo>
                    <a:pt x="2110" y="1043"/>
                    <a:pt x="2279" y="980"/>
                    <a:pt x="2362" y="875"/>
                  </a:cubicBezTo>
                  <a:cubicBezTo>
                    <a:pt x="2388" y="845"/>
                    <a:pt x="2406" y="808"/>
                    <a:pt x="2412" y="768"/>
                  </a:cubicBezTo>
                  <a:cubicBezTo>
                    <a:pt x="2414" y="739"/>
                    <a:pt x="2410" y="710"/>
                    <a:pt x="2403" y="682"/>
                  </a:cubicBezTo>
                  <a:cubicBezTo>
                    <a:pt x="2391" y="630"/>
                    <a:pt x="2257" y="2"/>
                    <a:pt x="2278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812;p37">
              <a:extLst>
                <a:ext uri="{FF2B5EF4-FFF2-40B4-BE49-F238E27FC236}">
                  <a16:creationId xmlns:a16="http://schemas.microsoft.com/office/drawing/2014/main" id="{E1465819-70F4-4940-813F-CF75EBDCB58E}"/>
                </a:ext>
              </a:extLst>
            </p:cNvPr>
            <p:cNvSpPr/>
            <p:nvPr/>
          </p:nvSpPr>
          <p:spPr>
            <a:xfrm>
              <a:off x="1801650" y="995800"/>
              <a:ext cx="26925" cy="90475"/>
            </a:xfrm>
            <a:custGeom>
              <a:avLst/>
              <a:gdLst/>
              <a:ahLst/>
              <a:cxnLst/>
              <a:rect l="l" t="t" r="r" b="b"/>
              <a:pathLst>
                <a:path w="1077" h="3619" extrusionOk="0">
                  <a:moveTo>
                    <a:pt x="0" y="1"/>
                  </a:moveTo>
                  <a:cubicBezTo>
                    <a:pt x="47" y="476"/>
                    <a:pt x="255" y="3509"/>
                    <a:pt x="255" y="3509"/>
                  </a:cubicBezTo>
                  <a:cubicBezTo>
                    <a:pt x="349" y="3590"/>
                    <a:pt x="451" y="3618"/>
                    <a:pt x="548" y="3618"/>
                  </a:cubicBezTo>
                  <a:cubicBezTo>
                    <a:pt x="763" y="3618"/>
                    <a:pt x="950" y="3477"/>
                    <a:pt x="950" y="3477"/>
                  </a:cubicBezTo>
                  <a:cubicBezTo>
                    <a:pt x="950" y="3477"/>
                    <a:pt x="1069" y="912"/>
                    <a:pt x="1073" y="739"/>
                  </a:cubicBezTo>
                  <a:cubicBezTo>
                    <a:pt x="1077" y="567"/>
                    <a:pt x="892" y="87"/>
                    <a:pt x="892" y="87"/>
                  </a:cubicBezTo>
                  <a:lnTo>
                    <a:pt x="602" y="331"/>
                  </a:lnTo>
                  <a:lnTo>
                    <a:pt x="602" y="33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813;p37">
              <a:extLst>
                <a:ext uri="{FF2B5EF4-FFF2-40B4-BE49-F238E27FC236}">
                  <a16:creationId xmlns:a16="http://schemas.microsoft.com/office/drawing/2014/main" id="{CAB8E5D6-8461-4B75-80C1-083F64394119}"/>
                </a:ext>
              </a:extLst>
            </p:cNvPr>
            <p:cNvSpPr/>
            <p:nvPr/>
          </p:nvSpPr>
          <p:spPr>
            <a:xfrm>
              <a:off x="1859000" y="1065000"/>
              <a:ext cx="5500" cy="108600"/>
            </a:xfrm>
            <a:custGeom>
              <a:avLst/>
              <a:gdLst/>
              <a:ahLst/>
              <a:cxnLst/>
              <a:rect l="l" t="t" r="r" b="b"/>
              <a:pathLst>
                <a:path w="220" h="4344" extrusionOk="0">
                  <a:moveTo>
                    <a:pt x="110" y="1"/>
                  </a:moveTo>
                  <a:cubicBezTo>
                    <a:pt x="51" y="1"/>
                    <a:pt x="3" y="48"/>
                    <a:pt x="0" y="107"/>
                  </a:cubicBezTo>
                  <a:lnTo>
                    <a:pt x="0" y="4234"/>
                  </a:lnTo>
                  <a:cubicBezTo>
                    <a:pt x="0" y="4294"/>
                    <a:pt x="50" y="4343"/>
                    <a:pt x="110" y="4343"/>
                  </a:cubicBezTo>
                  <a:cubicBezTo>
                    <a:pt x="170" y="4343"/>
                    <a:pt x="220" y="4294"/>
                    <a:pt x="220" y="4234"/>
                  </a:cubicBezTo>
                  <a:lnTo>
                    <a:pt x="220" y="107"/>
                  </a:lnTo>
                  <a:cubicBezTo>
                    <a:pt x="217" y="48"/>
                    <a:pt x="169" y="1"/>
                    <a:pt x="110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814;p37">
              <a:extLst>
                <a:ext uri="{FF2B5EF4-FFF2-40B4-BE49-F238E27FC236}">
                  <a16:creationId xmlns:a16="http://schemas.microsoft.com/office/drawing/2014/main" id="{F56C0025-46AA-4415-8185-341E28E0C43C}"/>
                </a:ext>
              </a:extLst>
            </p:cNvPr>
            <p:cNvSpPr/>
            <p:nvPr/>
          </p:nvSpPr>
          <p:spPr>
            <a:xfrm>
              <a:off x="1791700" y="1039100"/>
              <a:ext cx="28525" cy="95800"/>
            </a:xfrm>
            <a:custGeom>
              <a:avLst/>
              <a:gdLst/>
              <a:ahLst/>
              <a:cxnLst/>
              <a:rect l="l" t="t" r="r" b="b"/>
              <a:pathLst>
                <a:path w="1141" h="3832" extrusionOk="0">
                  <a:moveTo>
                    <a:pt x="1018" y="1"/>
                  </a:moveTo>
                  <a:cubicBezTo>
                    <a:pt x="968" y="1"/>
                    <a:pt x="924" y="35"/>
                    <a:pt x="911" y="86"/>
                  </a:cubicBezTo>
                  <a:lnTo>
                    <a:pt x="15" y="3696"/>
                  </a:lnTo>
                  <a:cubicBezTo>
                    <a:pt x="0" y="3755"/>
                    <a:pt x="35" y="3814"/>
                    <a:pt x="94" y="3830"/>
                  </a:cubicBezTo>
                  <a:cubicBezTo>
                    <a:pt x="101" y="3831"/>
                    <a:pt x="107" y="3832"/>
                    <a:pt x="114" y="3832"/>
                  </a:cubicBezTo>
                  <a:cubicBezTo>
                    <a:pt x="117" y="3832"/>
                    <a:pt x="119" y="3832"/>
                    <a:pt x="122" y="3831"/>
                  </a:cubicBezTo>
                  <a:cubicBezTo>
                    <a:pt x="172" y="3831"/>
                    <a:pt x="215" y="3798"/>
                    <a:pt x="228" y="3749"/>
                  </a:cubicBezTo>
                  <a:lnTo>
                    <a:pt x="1125" y="139"/>
                  </a:lnTo>
                  <a:cubicBezTo>
                    <a:pt x="1140" y="79"/>
                    <a:pt x="1104" y="18"/>
                    <a:pt x="1045" y="4"/>
                  </a:cubicBezTo>
                  <a:cubicBezTo>
                    <a:pt x="1036" y="2"/>
                    <a:pt x="1027" y="1"/>
                    <a:pt x="1018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815;p37">
              <a:extLst>
                <a:ext uri="{FF2B5EF4-FFF2-40B4-BE49-F238E27FC236}">
                  <a16:creationId xmlns:a16="http://schemas.microsoft.com/office/drawing/2014/main" id="{6D6EC70A-FAD2-4239-B126-806F6BFF6244}"/>
                </a:ext>
              </a:extLst>
            </p:cNvPr>
            <p:cNvSpPr/>
            <p:nvPr/>
          </p:nvSpPr>
          <p:spPr>
            <a:xfrm>
              <a:off x="1903300" y="1039175"/>
              <a:ext cx="28500" cy="95725"/>
            </a:xfrm>
            <a:custGeom>
              <a:avLst/>
              <a:gdLst/>
              <a:ahLst/>
              <a:cxnLst/>
              <a:rect l="l" t="t" r="r" b="b"/>
              <a:pathLst>
                <a:path w="1140" h="3829" extrusionOk="0">
                  <a:moveTo>
                    <a:pt x="122" y="0"/>
                  </a:moveTo>
                  <a:cubicBezTo>
                    <a:pt x="114" y="0"/>
                    <a:pt x="105" y="1"/>
                    <a:pt x="96" y="3"/>
                  </a:cubicBezTo>
                  <a:cubicBezTo>
                    <a:pt x="37" y="18"/>
                    <a:pt x="1" y="76"/>
                    <a:pt x="15" y="135"/>
                  </a:cubicBezTo>
                  <a:lnTo>
                    <a:pt x="912" y="3746"/>
                  </a:lnTo>
                  <a:cubicBezTo>
                    <a:pt x="924" y="3794"/>
                    <a:pt x="967" y="3828"/>
                    <a:pt x="1017" y="3828"/>
                  </a:cubicBezTo>
                  <a:cubicBezTo>
                    <a:pt x="1017" y="3828"/>
                    <a:pt x="1018" y="3828"/>
                    <a:pt x="1019" y="3828"/>
                  </a:cubicBezTo>
                  <a:cubicBezTo>
                    <a:pt x="1028" y="3828"/>
                    <a:pt x="1036" y="3828"/>
                    <a:pt x="1044" y="3826"/>
                  </a:cubicBezTo>
                  <a:cubicBezTo>
                    <a:pt x="1104" y="3811"/>
                    <a:pt x="1140" y="3751"/>
                    <a:pt x="1125" y="3692"/>
                  </a:cubicBezTo>
                  <a:lnTo>
                    <a:pt x="229" y="82"/>
                  </a:lnTo>
                  <a:cubicBezTo>
                    <a:pt x="215" y="33"/>
                    <a:pt x="171" y="0"/>
                    <a:pt x="122" y="0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816;p37">
              <a:extLst>
                <a:ext uri="{FF2B5EF4-FFF2-40B4-BE49-F238E27FC236}">
                  <a16:creationId xmlns:a16="http://schemas.microsoft.com/office/drawing/2014/main" id="{9B33BEDE-6A6B-40B0-9212-7FFC83CDED62}"/>
                </a:ext>
              </a:extLst>
            </p:cNvPr>
            <p:cNvSpPr/>
            <p:nvPr/>
          </p:nvSpPr>
          <p:spPr>
            <a:xfrm>
              <a:off x="1778775" y="1008025"/>
              <a:ext cx="127650" cy="70150"/>
            </a:xfrm>
            <a:custGeom>
              <a:avLst/>
              <a:gdLst/>
              <a:ahLst/>
              <a:cxnLst/>
              <a:rect l="l" t="t" r="r" b="b"/>
              <a:pathLst>
                <a:path w="5106" h="2806" extrusionOk="0">
                  <a:moveTo>
                    <a:pt x="2425" y="0"/>
                  </a:moveTo>
                  <a:cubicBezTo>
                    <a:pt x="2218" y="0"/>
                    <a:pt x="2012" y="46"/>
                    <a:pt x="1854" y="137"/>
                  </a:cubicBezTo>
                  <a:lnTo>
                    <a:pt x="317" y="1024"/>
                  </a:lnTo>
                  <a:cubicBezTo>
                    <a:pt x="1" y="1206"/>
                    <a:pt x="1" y="1502"/>
                    <a:pt x="317" y="1685"/>
                  </a:cubicBezTo>
                  <a:lnTo>
                    <a:pt x="1536" y="2388"/>
                  </a:lnTo>
                  <a:cubicBezTo>
                    <a:pt x="1536" y="2388"/>
                    <a:pt x="2263" y="2806"/>
                    <a:pt x="2855" y="2806"/>
                  </a:cubicBezTo>
                  <a:cubicBezTo>
                    <a:pt x="2937" y="2806"/>
                    <a:pt x="3016" y="2798"/>
                    <a:pt x="3091" y="2779"/>
                  </a:cubicBezTo>
                  <a:cubicBezTo>
                    <a:pt x="3704" y="2630"/>
                    <a:pt x="5106" y="1354"/>
                    <a:pt x="5106" y="1354"/>
                  </a:cubicBezTo>
                  <a:lnTo>
                    <a:pt x="2997" y="137"/>
                  </a:lnTo>
                  <a:cubicBezTo>
                    <a:pt x="2839" y="46"/>
                    <a:pt x="2632" y="0"/>
                    <a:pt x="24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817;p37">
              <a:extLst>
                <a:ext uri="{FF2B5EF4-FFF2-40B4-BE49-F238E27FC236}">
                  <a16:creationId xmlns:a16="http://schemas.microsoft.com/office/drawing/2014/main" id="{DFA449E5-509A-4A2A-B0C4-E2C3776C858C}"/>
                </a:ext>
              </a:extLst>
            </p:cNvPr>
            <p:cNvSpPr/>
            <p:nvPr/>
          </p:nvSpPr>
          <p:spPr>
            <a:xfrm>
              <a:off x="1860875" y="903375"/>
              <a:ext cx="39125" cy="30650"/>
            </a:xfrm>
            <a:custGeom>
              <a:avLst/>
              <a:gdLst/>
              <a:ahLst/>
              <a:cxnLst/>
              <a:rect l="l" t="t" r="r" b="b"/>
              <a:pathLst>
                <a:path w="1565" h="1226" extrusionOk="0">
                  <a:moveTo>
                    <a:pt x="960" y="1"/>
                  </a:moveTo>
                  <a:lnTo>
                    <a:pt x="238" y="434"/>
                  </a:lnTo>
                  <a:cubicBezTo>
                    <a:pt x="238" y="434"/>
                    <a:pt x="279" y="578"/>
                    <a:pt x="306" y="669"/>
                  </a:cubicBezTo>
                  <a:cubicBezTo>
                    <a:pt x="334" y="761"/>
                    <a:pt x="332" y="812"/>
                    <a:pt x="156" y="946"/>
                  </a:cubicBezTo>
                  <a:cubicBezTo>
                    <a:pt x="0" y="1064"/>
                    <a:pt x="366" y="1225"/>
                    <a:pt x="664" y="1225"/>
                  </a:cubicBezTo>
                  <a:cubicBezTo>
                    <a:pt x="704" y="1225"/>
                    <a:pt x="742" y="1222"/>
                    <a:pt x="778" y="1216"/>
                  </a:cubicBezTo>
                  <a:cubicBezTo>
                    <a:pt x="1082" y="1162"/>
                    <a:pt x="1409" y="942"/>
                    <a:pt x="1484" y="734"/>
                  </a:cubicBezTo>
                  <a:cubicBezTo>
                    <a:pt x="1564" y="511"/>
                    <a:pt x="1539" y="272"/>
                    <a:pt x="1419" y="272"/>
                  </a:cubicBezTo>
                  <a:cubicBezTo>
                    <a:pt x="1414" y="272"/>
                    <a:pt x="1409" y="273"/>
                    <a:pt x="1404" y="273"/>
                  </a:cubicBezTo>
                  <a:cubicBezTo>
                    <a:pt x="1271" y="293"/>
                    <a:pt x="1160" y="325"/>
                    <a:pt x="1094" y="325"/>
                  </a:cubicBezTo>
                  <a:cubicBezTo>
                    <a:pt x="1064" y="325"/>
                    <a:pt x="1043" y="318"/>
                    <a:pt x="1034" y="301"/>
                  </a:cubicBezTo>
                  <a:cubicBezTo>
                    <a:pt x="1011" y="258"/>
                    <a:pt x="960" y="1"/>
                    <a:pt x="960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818;p37">
              <a:extLst>
                <a:ext uri="{FF2B5EF4-FFF2-40B4-BE49-F238E27FC236}">
                  <a16:creationId xmlns:a16="http://schemas.microsoft.com/office/drawing/2014/main" id="{FD1BB415-4FEB-4D54-8E3C-5F1DF1EDF324}"/>
                </a:ext>
              </a:extLst>
            </p:cNvPr>
            <p:cNvSpPr/>
            <p:nvPr/>
          </p:nvSpPr>
          <p:spPr>
            <a:xfrm>
              <a:off x="1800525" y="978425"/>
              <a:ext cx="90200" cy="60700"/>
            </a:xfrm>
            <a:custGeom>
              <a:avLst/>
              <a:gdLst/>
              <a:ahLst/>
              <a:cxnLst/>
              <a:rect l="l" t="t" r="r" b="b"/>
              <a:pathLst>
                <a:path w="3608" h="2428" extrusionOk="0">
                  <a:moveTo>
                    <a:pt x="746" y="0"/>
                  </a:moveTo>
                  <a:cubicBezTo>
                    <a:pt x="395" y="0"/>
                    <a:pt x="0" y="256"/>
                    <a:pt x="44" y="696"/>
                  </a:cubicBezTo>
                  <a:lnTo>
                    <a:pt x="646" y="1026"/>
                  </a:lnTo>
                  <a:lnTo>
                    <a:pt x="3025" y="2398"/>
                  </a:lnTo>
                  <a:cubicBezTo>
                    <a:pt x="3061" y="2418"/>
                    <a:pt x="3096" y="2428"/>
                    <a:pt x="3129" y="2428"/>
                  </a:cubicBezTo>
                  <a:cubicBezTo>
                    <a:pt x="3530" y="2428"/>
                    <a:pt x="3607" y="1026"/>
                    <a:pt x="3607" y="1026"/>
                  </a:cubicBezTo>
                  <a:cubicBezTo>
                    <a:pt x="3607" y="1026"/>
                    <a:pt x="1300" y="160"/>
                    <a:pt x="959" y="36"/>
                  </a:cubicBezTo>
                  <a:cubicBezTo>
                    <a:pt x="893" y="12"/>
                    <a:pt x="820" y="0"/>
                    <a:pt x="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819;p37">
              <a:extLst>
                <a:ext uri="{FF2B5EF4-FFF2-40B4-BE49-F238E27FC236}">
                  <a16:creationId xmlns:a16="http://schemas.microsoft.com/office/drawing/2014/main" id="{CF8F7B8F-C99A-4CD5-AD4F-2C56A0A8D174}"/>
                </a:ext>
              </a:extLst>
            </p:cNvPr>
            <p:cNvSpPr/>
            <p:nvPr/>
          </p:nvSpPr>
          <p:spPr>
            <a:xfrm>
              <a:off x="1731200" y="1101425"/>
              <a:ext cx="59375" cy="26025"/>
            </a:xfrm>
            <a:custGeom>
              <a:avLst/>
              <a:gdLst/>
              <a:ahLst/>
              <a:cxnLst/>
              <a:rect l="l" t="t" r="r" b="b"/>
              <a:pathLst>
                <a:path w="2375" h="1041" extrusionOk="0">
                  <a:moveTo>
                    <a:pt x="2307" y="29"/>
                  </a:moveTo>
                  <a:lnTo>
                    <a:pt x="2307" y="29"/>
                  </a:lnTo>
                  <a:cubicBezTo>
                    <a:pt x="2307" y="29"/>
                    <a:pt x="2307" y="29"/>
                    <a:pt x="2307" y="29"/>
                  </a:cubicBezTo>
                  <a:close/>
                  <a:moveTo>
                    <a:pt x="1609" y="0"/>
                  </a:moveTo>
                  <a:cubicBezTo>
                    <a:pt x="1509" y="101"/>
                    <a:pt x="1261" y="118"/>
                    <a:pt x="972" y="118"/>
                  </a:cubicBezTo>
                  <a:cubicBezTo>
                    <a:pt x="830" y="118"/>
                    <a:pt x="678" y="114"/>
                    <a:pt x="528" y="114"/>
                  </a:cubicBezTo>
                  <a:cubicBezTo>
                    <a:pt x="434" y="114"/>
                    <a:pt x="341" y="116"/>
                    <a:pt x="252" y="121"/>
                  </a:cubicBezTo>
                  <a:cubicBezTo>
                    <a:pt x="235" y="121"/>
                    <a:pt x="218" y="125"/>
                    <a:pt x="202" y="131"/>
                  </a:cubicBezTo>
                  <a:cubicBezTo>
                    <a:pt x="1" y="231"/>
                    <a:pt x="233" y="566"/>
                    <a:pt x="379" y="645"/>
                  </a:cubicBezTo>
                  <a:cubicBezTo>
                    <a:pt x="491" y="705"/>
                    <a:pt x="609" y="751"/>
                    <a:pt x="732" y="781"/>
                  </a:cubicBezTo>
                  <a:cubicBezTo>
                    <a:pt x="873" y="815"/>
                    <a:pt x="988" y="815"/>
                    <a:pt x="1132" y="836"/>
                  </a:cubicBezTo>
                  <a:cubicBezTo>
                    <a:pt x="1250" y="855"/>
                    <a:pt x="1425" y="873"/>
                    <a:pt x="1536" y="920"/>
                  </a:cubicBezTo>
                  <a:cubicBezTo>
                    <a:pt x="1620" y="956"/>
                    <a:pt x="1695" y="982"/>
                    <a:pt x="1807" y="1020"/>
                  </a:cubicBezTo>
                  <a:cubicBezTo>
                    <a:pt x="1850" y="1034"/>
                    <a:pt x="1898" y="1040"/>
                    <a:pt x="1948" y="1040"/>
                  </a:cubicBezTo>
                  <a:cubicBezTo>
                    <a:pt x="2082" y="1040"/>
                    <a:pt x="2228" y="993"/>
                    <a:pt x="2309" y="908"/>
                  </a:cubicBezTo>
                  <a:cubicBezTo>
                    <a:pt x="2339" y="881"/>
                    <a:pt x="2360" y="845"/>
                    <a:pt x="2370" y="806"/>
                  </a:cubicBezTo>
                  <a:cubicBezTo>
                    <a:pt x="2374" y="777"/>
                    <a:pt x="2373" y="748"/>
                    <a:pt x="2368" y="719"/>
                  </a:cubicBezTo>
                  <a:cubicBezTo>
                    <a:pt x="2362" y="668"/>
                    <a:pt x="2286" y="29"/>
                    <a:pt x="2307" y="29"/>
                  </a:cubicBezTo>
                  <a:cubicBezTo>
                    <a:pt x="2307" y="29"/>
                    <a:pt x="2307" y="29"/>
                    <a:pt x="2307" y="29"/>
                  </a:cubicBezTo>
                  <a:lnTo>
                    <a:pt x="2307" y="29"/>
                  </a:lnTo>
                  <a:lnTo>
                    <a:pt x="1609" y="0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820;p37">
              <a:extLst>
                <a:ext uri="{FF2B5EF4-FFF2-40B4-BE49-F238E27FC236}">
                  <a16:creationId xmlns:a16="http://schemas.microsoft.com/office/drawing/2014/main" id="{AE0F547D-871C-4893-9BD9-58EFDD294DA9}"/>
                </a:ext>
              </a:extLst>
            </p:cNvPr>
            <p:cNvSpPr/>
            <p:nvPr/>
          </p:nvSpPr>
          <p:spPr>
            <a:xfrm>
              <a:off x="1764025" y="997850"/>
              <a:ext cx="148875" cy="106725"/>
            </a:xfrm>
            <a:custGeom>
              <a:avLst/>
              <a:gdLst/>
              <a:ahLst/>
              <a:cxnLst/>
              <a:rect l="l" t="t" r="r" b="b"/>
              <a:pathLst>
                <a:path w="5955" h="4269" extrusionOk="0">
                  <a:moveTo>
                    <a:pt x="746" y="0"/>
                  </a:moveTo>
                  <a:cubicBezTo>
                    <a:pt x="396" y="0"/>
                    <a:pt x="0" y="256"/>
                    <a:pt x="44" y="697"/>
                  </a:cubicBezTo>
                  <a:cubicBezTo>
                    <a:pt x="91" y="1171"/>
                    <a:pt x="296" y="4143"/>
                    <a:pt x="296" y="4143"/>
                  </a:cubicBezTo>
                  <a:cubicBezTo>
                    <a:pt x="406" y="4238"/>
                    <a:pt x="527" y="4268"/>
                    <a:pt x="637" y="4268"/>
                  </a:cubicBezTo>
                  <a:cubicBezTo>
                    <a:pt x="833" y="4268"/>
                    <a:pt x="995" y="4172"/>
                    <a:pt x="995" y="4172"/>
                  </a:cubicBezTo>
                  <a:cubicBezTo>
                    <a:pt x="995" y="4172"/>
                    <a:pt x="1114" y="1608"/>
                    <a:pt x="1118" y="1436"/>
                  </a:cubicBezTo>
                  <a:cubicBezTo>
                    <a:pt x="1119" y="1398"/>
                    <a:pt x="1111" y="1346"/>
                    <a:pt x="1097" y="1287"/>
                  </a:cubicBezTo>
                  <a:lnTo>
                    <a:pt x="1097" y="1287"/>
                  </a:lnTo>
                  <a:lnTo>
                    <a:pt x="3025" y="2398"/>
                  </a:lnTo>
                  <a:cubicBezTo>
                    <a:pt x="3247" y="2519"/>
                    <a:pt x="3493" y="2575"/>
                    <a:pt x="3754" y="2575"/>
                  </a:cubicBezTo>
                  <a:cubicBezTo>
                    <a:pt x="4070" y="2575"/>
                    <a:pt x="4409" y="2492"/>
                    <a:pt x="4760" y="2338"/>
                  </a:cubicBezTo>
                  <a:cubicBezTo>
                    <a:pt x="5399" y="2057"/>
                    <a:pt x="5954" y="1690"/>
                    <a:pt x="5899" y="833"/>
                  </a:cubicBezTo>
                  <a:lnTo>
                    <a:pt x="5899" y="833"/>
                  </a:lnTo>
                  <a:lnTo>
                    <a:pt x="3609" y="1027"/>
                  </a:lnTo>
                  <a:cubicBezTo>
                    <a:pt x="3609" y="1027"/>
                    <a:pt x="1301" y="161"/>
                    <a:pt x="959" y="36"/>
                  </a:cubicBezTo>
                  <a:cubicBezTo>
                    <a:pt x="893" y="12"/>
                    <a:pt x="821" y="0"/>
                    <a:pt x="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821;p37">
              <a:extLst>
                <a:ext uri="{FF2B5EF4-FFF2-40B4-BE49-F238E27FC236}">
                  <a16:creationId xmlns:a16="http://schemas.microsoft.com/office/drawing/2014/main" id="{F7F104AA-910A-4910-B005-23C71DEC4C18}"/>
                </a:ext>
              </a:extLst>
            </p:cNvPr>
            <p:cNvSpPr/>
            <p:nvPr/>
          </p:nvSpPr>
          <p:spPr>
            <a:xfrm>
              <a:off x="1847800" y="857175"/>
              <a:ext cx="49400" cy="57475"/>
            </a:xfrm>
            <a:custGeom>
              <a:avLst/>
              <a:gdLst/>
              <a:ahLst/>
              <a:cxnLst/>
              <a:rect l="l" t="t" r="r" b="b"/>
              <a:pathLst>
                <a:path w="1976" h="2299" extrusionOk="0">
                  <a:moveTo>
                    <a:pt x="931" y="0"/>
                  </a:moveTo>
                  <a:cubicBezTo>
                    <a:pt x="433" y="0"/>
                    <a:pt x="105" y="384"/>
                    <a:pt x="55" y="870"/>
                  </a:cubicBezTo>
                  <a:cubicBezTo>
                    <a:pt x="27" y="1112"/>
                    <a:pt x="1" y="1622"/>
                    <a:pt x="185" y="1994"/>
                  </a:cubicBezTo>
                  <a:cubicBezTo>
                    <a:pt x="290" y="2204"/>
                    <a:pt x="401" y="2280"/>
                    <a:pt x="599" y="2298"/>
                  </a:cubicBezTo>
                  <a:cubicBezTo>
                    <a:pt x="606" y="2298"/>
                    <a:pt x="613" y="2299"/>
                    <a:pt x="621" y="2299"/>
                  </a:cubicBezTo>
                  <a:cubicBezTo>
                    <a:pt x="799" y="2299"/>
                    <a:pt x="1288" y="2148"/>
                    <a:pt x="1447" y="1943"/>
                  </a:cubicBezTo>
                  <a:cubicBezTo>
                    <a:pt x="1476" y="1904"/>
                    <a:pt x="1514" y="1727"/>
                    <a:pt x="1514" y="1727"/>
                  </a:cubicBezTo>
                  <a:cubicBezTo>
                    <a:pt x="1842" y="1478"/>
                    <a:pt x="1976" y="1046"/>
                    <a:pt x="1845" y="655"/>
                  </a:cubicBezTo>
                  <a:cubicBezTo>
                    <a:pt x="1714" y="264"/>
                    <a:pt x="1348" y="0"/>
                    <a:pt x="936" y="0"/>
                  </a:cubicBezTo>
                  <a:cubicBezTo>
                    <a:pt x="934" y="0"/>
                    <a:pt x="933" y="0"/>
                    <a:pt x="931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822;p37">
              <a:extLst>
                <a:ext uri="{FF2B5EF4-FFF2-40B4-BE49-F238E27FC236}">
                  <a16:creationId xmlns:a16="http://schemas.microsoft.com/office/drawing/2014/main" id="{9C2BA538-12F2-4570-961C-D0486744996D}"/>
                </a:ext>
              </a:extLst>
            </p:cNvPr>
            <p:cNvSpPr/>
            <p:nvPr/>
          </p:nvSpPr>
          <p:spPr>
            <a:xfrm>
              <a:off x="1839950" y="854375"/>
              <a:ext cx="56950" cy="58050"/>
            </a:xfrm>
            <a:custGeom>
              <a:avLst/>
              <a:gdLst/>
              <a:ahLst/>
              <a:cxnLst/>
              <a:rect l="l" t="t" r="r" b="b"/>
              <a:pathLst>
                <a:path w="2278" h="2322" extrusionOk="0">
                  <a:moveTo>
                    <a:pt x="1217" y="0"/>
                  </a:moveTo>
                  <a:cubicBezTo>
                    <a:pt x="921" y="0"/>
                    <a:pt x="603" y="66"/>
                    <a:pt x="403" y="66"/>
                  </a:cubicBezTo>
                  <a:cubicBezTo>
                    <a:pt x="353" y="66"/>
                    <a:pt x="310" y="62"/>
                    <a:pt x="277" y="52"/>
                  </a:cubicBezTo>
                  <a:cubicBezTo>
                    <a:pt x="224" y="35"/>
                    <a:pt x="182" y="28"/>
                    <a:pt x="150" y="28"/>
                  </a:cubicBezTo>
                  <a:cubicBezTo>
                    <a:pt x="0" y="28"/>
                    <a:pt x="69" y="197"/>
                    <a:pt x="187" y="409"/>
                  </a:cubicBezTo>
                  <a:cubicBezTo>
                    <a:pt x="271" y="561"/>
                    <a:pt x="424" y="662"/>
                    <a:pt x="597" y="681"/>
                  </a:cubicBezTo>
                  <a:cubicBezTo>
                    <a:pt x="597" y="681"/>
                    <a:pt x="565" y="807"/>
                    <a:pt x="651" y="886"/>
                  </a:cubicBezTo>
                  <a:cubicBezTo>
                    <a:pt x="714" y="942"/>
                    <a:pt x="738" y="1029"/>
                    <a:pt x="734" y="1114"/>
                  </a:cubicBezTo>
                  <a:cubicBezTo>
                    <a:pt x="727" y="1214"/>
                    <a:pt x="732" y="1315"/>
                    <a:pt x="749" y="1414"/>
                  </a:cubicBezTo>
                  <a:cubicBezTo>
                    <a:pt x="777" y="1552"/>
                    <a:pt x="913" y="1601"/>
                    <a:pt x="913" y="1601"/>
                  </a:cubicBezTo>
                  <a:cubicBezTo>
                    <a:pt x="913" y="1601"/>
                    <a:pt x="911" y="1388"/>
                    <a:pt x="953" y="1267"/>
                  </a:cubicBezTo>
                  <a:cubicBezTo>
                    <a:pt x="976" y="1200"/>
                    <a:pt x="1048" y="1155"/>
                    <a:pt x="1122" y="1155"/>
                  </a:cubicBezTo>
                  <a:cubicBezTo>
                    <a:pt x="1181" y="1155"/>
                    <a:pt x="1242" y="1183"/>
                    <a:pt x="1281" y="1251"/>
                  </a:cubicBezTo>
                  <a:cubicBezTo>
                    <a:pt x="1369" y="1405"/>
                    <a:pt x="1330" y="1507"/>
                    <a:pt x="1300" y="1643"/>
                  </a:cubicBezTo>
                  <a:cubicBezTo>
                    <a:pt x="1270" y="1780"/>
                    <a:pt x="1140" y="1741"/>
                    <a:pt x="1102" y="1777"/>
                  </a:cubicBezTo>
                  <a:cubicBezTo>
                    <a:pt x="1076" y="1803"/>
                    <a:pt x="1078" y="1922"/>
                    <a:pt x="1158" y="2003"/>
                  </a:cubicBezTo>
                  <a:cubicBezTo>
                    <a:pt x="1158" y="2004"/>
                    <a:pt x="1158" y="2005"/>
                    <a:pt x="1158" y="2005"/>
                  </a:cubicBezTo>
                  <a:cubicBezTo>
                    <a:pt x="1192" y="2119"/>
                    <a:pt x="1320" y="2321"/>
                    <a:pt x="1487" y="2321"/>
                  </a:cubicBezTo>
                  <a:cubicBezTo>
                    <a:pt x="1499" y="2321"/>
                    <a:pt x="1512" y="2320"/>
                    <a:pt x="1525" y="2318"/>
                  </a:cubicBezTo>
                  <a:cubicBezTo>
                    <a:pt x="1642" y="2295"/>
                    <a:pt x="1752" y="2246"/>
                    <a:pt x="1844" y="2173"/>
                  </a:cubicBezTo>
                  <a:cubicBezTo>
                    <a:pt x="1844" y="2173"/>
                    <a:pt x="1906" y="2024"/>
                    <a:pt x="2092" y="1694"/>
                  </a:cubicBezTo>
                  <a:cubicBezTo>
                    <a:pt x="2278" y="1366"/>
                    <a:pt x="2278" y="1123"/>
                    <a:pt x="2209" y="794"/>
                  </a:cubicBezTo>
                  <a:cubicBezTo>
                    <a:pt x="2140" y="466"/>
                    <a:pt x="1916" y="384"/>
                    <a:pt x="1916" y="384"/>
                  </a:cubicBezTo>
                  <a:cubicBezTo>
                    <a:pt x="1822" y="75"/>
                    <a:pt x="1532" y="0"/>
                    <a:pt x="1217" y="0"/>
                  </a:cubicBezTo>
                  <a:close/>
                </a:path>
              </a:pathLst>
            </a:custGeom>
            <a:solidFill>
              <a:srgbClr val="C94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823;p37">
              <a:extLst>
                <a:ext uri="{FF2B5EF4-FFF2-40B4-BE49-F238E27FC236}">
                  <a16:creationId xmlns:a16="http://schemas.microsoft.com/office/drawing/2014/main" id="{6AED3338-1404-4DF5-A93E-21A96F9E2B6F}"/>
                </a:ext>
              </a:extLst>
            </p:cNvPr>
            <p:cNvSpPr/>
            <p:nvPr/>
          </p:nvSpPr>
          <p:spPr>
            <a:xfrm>
              <a:off x="1844450" y="909925"/>
              <a:ext cx="71550" cy="131025"/>
            </a:xfrm>
            <a:custGeom>
              <a:avLst/>
              <a:gdLst/>
              <a:ahLst/>
              <a:cxnLst/>
              <a:rect l="l" t="t" r="r" b="b"/>
              <a:pathLst>
                <a:path w="2862" h="5241" extrusionOk="0">
                  <a:moveTo>
                    <a:pt x="2109" y="1"/>
                  </a:moveTo>
                  <a:cubicBezTo>
                    <a:pt x="2074" y="1"/>
                    <a:pt x="2039" y="4"/>
                    <a:pt x="2004" y="9"/>
                  </a:cubicBezTo>
                  <a:cubicBezTo>
                    <a:pt x="1934" y="18"/>
                    <a:pt x="1864" y="33"/>
                    <a:pt x="1796" y="54"/>
                  </a:cubicBezTo>
                  <a:cubicBezTo>
                    <a:pt x="1818" y="125"/>
                    <a:pt x="1757" y="241"/>
                    <a:pt x="1505" y="375"/>
                  </a:cubicBezTo>
                  <a:cubicBezTo>
                    <a:pt x="1234" y="519"/>
                    <a:pt x="1050" y="534"/>
                    <a:pt x="987" y="534"/>
                  </a:cubicBezTo>
                  <a:cubicBezTo>
                    <a:pt x="971" y="534"/>
                    <a:pt x="962" y="533"/>
                    <a:pt x="962" y="533"/>
                  </a:cubicBezTo>
                  <a:cubicBezTo>
                    <a:pt x="962" y="533"/>
                    <a:pt x="559" y="751"/>
                    <a:pt x="383" y="874"/>
                  </a:cubicBezTo>
                  <a:cubicBezTo>
                    <a:pt x="162" y="1029"/>
                    <a:pt x="65" y="1475"/>
                    <a:pt x="34" y="2229"/>
                  </a:cubicBezTo>
                  <a:cubicBezTo>
                    <a:pt x="8" y="2898"/>
                    <a:pt x="1" y="3957"/>
                    <a:pt x="10" y="4518"/>
                  </a:cubicBezTo>
                  <a:cubicBezTo>
                    <a:pt x="15" y="4775"/>
                    <a:pt x="163" y="5008"/>
                    <a:pt x="395" y="5120"/>
                  </a:cubicBezTo>
                  <a:cubicBezTo>
                    <a:pt x="534" y="5187"/>
                    <a:pt x="702" y="5241"/>
                    <a:pt x="888" y="5241"/>
                  </a:cubicBezTo>
                  <a:cubicBezTo>
                    <a:pt x="914" y="5241"/>
                    <a:pt x="940" y="5240"/>
                    <a:pt x="967" y="5237"/>
                  </a:cubicBezTo>
                  <a:cubicBezTo>
                    <a:pt x="1494" y="5194"/>
                    <a:pt x="2464" y="4711"/>
                    <a:pt x="2680" y="4350"/>
                  </a:cubicBezTo>
                  <a:cubicBezTo>
                    <a:pt x="2674" y="3585"/>
                    <a:pt x="2610" y="3120"/>
                    <a:pt x="2637" y="2662"/>
                  </a:cubicBezTo>
                  <a:cubicBezTo>
                    <a:pt x="2684" y="1856"/>
                    <a:pt x="2861" y="1217"/>
                    <a:pt x="2638" y="569"/>
                  </a:cubicBezTo>
                  <a:cubicBezTo>
                    <a:pt x="2475" y="96"/>
                    <a:pt x="2292" y="1"/>
                    <a:pt x="2109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824;p37">
              <a:extLst>
                <a:ext uri="{FF2B5EF4-FFF2-40B4-BE49-F238E27FC236}">
                  <a16:creationId xmlns:a16="http://schemas.microsoft.com/office/drawing/2014/main" id="{E366D18F-9623-45C7-998E-BADFB20DB0C1}"/>
                </a:ext>
              </a:extLst>
            </p:cNvPr>
            <p:cNvSpPr/>
            <p:nvPr/>
          </p:nvSpPr>
          <p:spPr>
            <a:xfrm>
              <a:off x="1867050" y="910775"/>
              <a:ext cx="25200" cy="13825"/>
            </a:xfrm>
            <a:custGeom>
              <a:avLst/>
              <a:gdLst/>
              <a:ahLst/>
              <a:cxnLst/>
              <a:rect l="l" t="t" r="r" b="b"/>
              <a:pathLst>
                <a:path w="1008" h="553" extrusionOk="0">
                  <a:moveTo>
                    <a:pt x="962" y="0"/>
                  </a:moveTo>
                  <a:lnTo>
                    <a:pt x="832" y="28"/>
                  </a:lnTo>
                  <a:cubicBezTo>
                    <a:pt x="840" y="95"/>
                    <a:pt x="712" y="236"/>
                    <a:pt x="473" y="352"/>
                  </a:cubicBezTo>
                  <a:cubicBezTo>
                    <a:pt x="331" y="420"/>
                    <a:pt x="208" y="433"/>
                    <a:pt x="136" y="433"/>
                  </a:cubicBezTo>
                  <a:cubicBezTo>
                    <a:pt x="95" y="433"/>
                    <a:pt x="72" y="429"/>
                    <a:pt x="72" y="429"/>
                  </a:cubicBezTo>
                  <a:lnTo>
                    <a:pt x="0" y="530"/>
                  </a:lnTo>
                  <a:cubicBezTo>
                    <a:pt x="0" y="530"/>
                    <a:pt x="65" y="553"/>
                    <a:pt x="177" y="553"/>
                  </a:cubicBezTo>
                  <a:cubicBezTo>
                    <a:pt x="204" y="553"/>
                    <a:pt x="233" y="552"/>
                    <a:pt x="266" y="548"/>
                  </a:cubicBezTo>
                  <a:cubicBezTo>
                    <a:pt x="431" y="533"/>
                    <a:pt x="651" y="450"/>
                    <a:pt x="829" y="291"/>
                  </a:cubicBezTo>
                  <a:cubicBezTo>
                    <a:pt x="1008" y="131"/>
                    <a:pt x="962" y="0"/>
                    <a:pt x="962" y="0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825;p37">
              <a:extLst>
                <a:ext uri="{FF2B5EF4-FFF2-40B4-BE49-F238E27FC236}">
                  <a16:creationId xmlns:a16="http://schemas.microsoft.com/office/drawing/2014/main" id="{D41F5662-E10E-4655-A0C2-C88E95AA74B3}"/>
                </a:ext>
              </a:extLst>
            </p:cNvPr>
            <p:cNvSpPr/>
            <p:nvPr/>
          </p:nvSpPr>
          <p:spPr>
            <a:xfrm>
              <a:off x="1774075" y="931325"/>
              <a:ext cx="30625" cy="41025"/>
            </a:xfrm>
            <a:custGeom>
              <a:avLst/>
              <a:gdLst/>
              <a:ahLst/>
              <a:cxnLst/>
              <a:rect l="l" t="t" r="r" b="b"/>
              <a:pathLst>
                <a:path w="1225" h="1641" extrusionOk="0">
                  <a:moveTo>
                    <a:pt x="588" y="1"/>
                  </a:moveTo>
                  <a:cubicBezTo>
                    <a:pt x="400" y="1"/>
                    <a:pt x="164" y="46"/>
                    <a:pt x="27" y="146"/>
                  </a:cubicBezTo>
                  <a:cubicBezTo>
                    <a:pt x="1" y="165"/>
                    <a:pt x="33" y="367"/>
                    <a:pt x="75" y="571"/>
                  </a:cubicBezTo>
                  <a:cubicBezTo>
                    <a:pt x="95" y="669"/>
                    <a:pt x="288" y="1605"/>
                    <a:pt x="414" y="1635"/>
                  </a:cubicBezTo>
                  <a:cubicBezTo>
                    <a:pt x="429" y="1639"/>
                    <a:pt x="450" y="1640"/>
                    <a:pt x="475" y="1640"/>
                  </a:cubicBezTo>
                  <a:cubicBezTo>
                    <a:pt x="665" y="1640"/>
                    <a:pt x="1111" y="1544"/>
                    <a:pt x="1214" y="1419"/>
                  </a:cubicBezTo>
                  <a:cubicBezTo>
                    <a:pt x="1224" y="1344"/>
                    <a:pt x="913" y="193"/>
                    <a:pt x="867" y="77"/>
                  </a:cubicBezTo>
                  <a:cubicBezTo>
                    <a:pt x="847" y="28"/>
                    <a:pt x="732" y="1"/>
                    <a:pt x="588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826;p37">
              <a:extLst>
                <a:ext uri="{FF2B5EF4-FFF2-40B4-BE49-F238E27FC236}">
                  <a16:creationId xmlns:a16="http://schemas.microsoft.com/office/drawing/2014/main" id="{72237702-1965-4980-A145-31D9E9BD5F3F}"/>
                </a:ext>
              </a:extLst>
            </p:cNvPr>
            <p:cNvSpPr/>
            <p:nvPr/>
          </p:nvSpPr>
          <p:spPr>
            <a:xfrm>
              <a:off x="1771600" y="933850"/>
              <a:ext cx="91475" cy="67300"/>
            </a:xfrm>
            <a:custGeom>
              <a:avLst/>
              <a:gdLst/>
              <a:ahLst/>
              <a:cxnLst/>
              <a:rect l="l" t="t" r="r" b="b"/>
              <a:pathLst>
                <a:path w="3659" h="2692" extrusionOk="0">
                  <a:moveTo>
                    <a:pt x="3336" y="0"/>
                  </a:moveTo>
                  <a:cubicBezTo>
                    <a:pt x="3328" y="0"/>
                    <a:pt x="3320" y="1"/>
                    <a:pt x="3312" y="2"/>
                  </a:cubicBezTo>
                  <a:cubicBezTo>
                    <a:pt x="3122" y="26"/>
                    <a:pt x="3010" y="58"/>
                    <a:pt x="2799" y="383"/>
                  </a:cubicBezTo>
                  <a:cubicBezTo>
                    <a:pt x="2619" y="657"/>
                    <a:pt x="2455" y="1083"/>
                    <a:pt x="2182" y="1578"/>
                  </a:cubicBezTo>
                  <a:cubicBezTo>
                    <a:pt x="2109" y="1709"/>
                    <a:pt x="1954" y="1965"/>
                    <a:pt x="1844" y="1979"/>
                  </a:cubicBezTo>
                  <a:cubicBezTo>
                    <a:pt x="1842" y="1980"/>
                    <a:pt x="1839" y="1980"/>
                    <a:pt x="1836" y="1980"/>
                  </a:cubicBezTo>
                  <a:cubicBezTo>
                    <a:pt x="1770" y="1980"/>
                    <a:pt x="1583" y="1902"/>
                    <a:pt x="1450" y="1829"/>
                  </a:cubicBezTo>
                  <a:cubicBezTo>
                    <a:pt x="1077" y="1622"/>
                    <a:pt x="881" y="1441"/>
                    <a:pt x="808" y="1304"/>
                  </a:cubicBezTo>
                  <a:cubicBezTo>
                    <a:pt x="740" y="1177"/>
                    <a:pt x="731" y="1114"/>
                    <a:pt x="714" y="961"/>
                  </a:cubicBezTo>
                  <a:cubicBezTo>
                    <a:pt x="696" y="787"/>
                    <a:pt x="638" y="686"/>
                    <a:pt x="616" y="565"/>
                  </a:cubicBezTo>
                  <a:cubicBezTo>
                    <a:pt x="593" y="443"/>
                    <a:pt x="605" y="442"/>
                    <a:pt x="539" y="438"/>
                  </a:cubicBezTo>
                  <a:cubicBezTo>
                    <a:pt x="538" y="438"/>
                    <a:pt x="537" y="438"/>
                    <a:pt x="537" y="438"/>
                  </a:cubicBezTo>
                  <a:cubicBezTo>
                    <a:pt x="470" y="438"/>
                    <a:pt x="405" y="556"/>
                    <a:pt x="408" y="674"/>
                  </a:cubicBezTo>
                  <a:cubicBezTo>
                    <a:pt x="412" y="798"/>
                    <a:pt x="459" y="867"/>
                    <a:pt x="448" y="896"/>
                  </a:cubicBezTo>
                  <a:cubicBezTo>
                    <a:pt x="447" y="898"/>
                    <a:pt x="445" y="900"/>
                    <a:pt x="443" y="900"/>
                  </a:cubicBezTo>
                  <a:cubicBezTo>
                    <a:pt x="421" y="900"/>
                    <a:pt x="346" y="794"/>
                    <a:pt x="342" y="787"/>
                  </a:cubicBezTo>
                  <a:cubicBezTo>
                    <a:pt x="281" y="695"/>
                    <a:pt x="249" y="598"/>
                    <a:pt x="198" y="500"/>
                  </a:cubicBezTo>
                  <a:cubicBezTo>
                    <a:pt x="194" y="488"/>
                    <a:pt x="185" y="477"/>
                    <a:pt x="174" y="470"/>
                  </a:cubicBezTo>
                  <a:cubicBezTo>
                    <a:pt x="168" y="467"/>
                    <a:pt x="162" y="465"/>
                    <a:pt x="157" y="465"/>
                  </a:cubicBezTo>
                  <a:cubicBezTo>
                    <a:pt x="126" y="465"/>
                    <a:pt x="100" y="505"/>
                    <a:pt x="91" y="540"/>
                  </a:cubicBezTo>
                  <a:cubicBezTo>
                    <a:pt x="1" y="885"/>
                    <a:pt x="36" y="1429"/>
                    <a:pt x="305" y="1701"/>
                  </a:cubicBezTo>
                  <a:cubicBezTo>
                    <a:pt x="442" y="1843"/>
                    <a:pt x="593" y="1972"/>
                    <a:pt x="756" y="2087"/>
                  </a:cubicBezTo>
                  <a:cubicBezTo>
                    <a:pt x="881" y="2178"/>
                    <a:pt x="1118" y="2333"/>
                    <a:pt x="1255" y="2409"/>
                  </a:cubicBezTo>
                  <a:cubicBezTo>
                    <a:pt x="1595" y="2595"/>
                    <a:pt x="1787" y="2692"/>
                    <a:pt x="1974" y="2692"/>
                  </a:cubicBezTo>
                  <a:cubicBezTo>
                    <a:pt x="2040" y="2692"/>
                    <a:pt x="2105" y="2680"/>
                    <a:pt x="2176" y="2655"/>
                  </a:cubicBezTo>
                  <a:cubicBezTo>
                    <a:pt x="2275" y="2621"/>
                    <a:pt x="2600" y="2275"/>
                    <a:pt x="2696" y="2124"/>
                  </a:cubicBezTo>
                  <a:cubicBezTo>
                    <a:pt x="3063" y="1545"/>
                    <a:pt x="3257" y="1273"/>
                    <a:pt x="3478" y="761"/>
                  </a:cubicBezTo>
                  <a:cubicBezTo>
                    <a:pt x="3658" y="342"/>
                    <a:pt x="3545" y="0"/>
                    <a:pt x="3336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827;p37">
              <a:extLst>
                <a:ext uri="{FF2B5EF4-FFF2-40B4-BE49-F238E27FC236}">
                  <a16:creationId xmlns:a16="http://schemas.microsoft.com/office/drawing/2014/main" id="{7329E350-D5F8-434E-9354-588657F1AF3A}"/>
                </a:ext>
              </a:extLst>
            </p:cNvPr>
            <p:cNvSpPr/>
            <p:nvPr/>
          </p:nvSpPr>
          <p:spPr>
            <a:xfrm>
              <a:off x="1830600" y="931850"/>
              <a:ext cx="32000" cy="42025"/>
            </a:xfrm>
            <a:custGeom>
              <a:avLst/>
              <a:gdLst/>
              <a:ahLst/>
              <a:cxnLst/>
              <a:rect l="l" t="t" r="r" b="b"/>
              <a:pathLst>
                <a:path w="1280" h="1681" extrusionOk="0">
                  <a:moveTo>
                    <a:pt x="890" y="0"/>
                  </a:moveTo>
                  <a:cubicBezTo>
                    <a:pt x="706" y="0"/>
                    <a:pt x="558" y="143"/>
                    <a:pt x="439" y="351"/>
                  </a:cubicBezTo>
                  <a:cubicBezTo>
                    <a:pt x="336" y="528"/>
                    <a:pt x="1" y="1228"/>
                    <a:pt x="1" y="1228"/>
                  </a:cubicBezTo>
                  <a:cubicBezTo>
                    <a:pt x="234" y="1537"/>
                    <a:pt x="723" y="1680"/>
                    <a:pt x="723" y="1680"/>
                  </a:cubicBezTo>
                  <a:cubicBezTo>
                    <a:pt x="723" y="1680"/>
                    <a:pt x="909" y="1372"/>
                    <a:pt x="1006" y="1181"/>
                  </a:cubicBezTo>
                  <a:cubicBezTo>
                    <a:pt x="1189" y="819"/>
                    <a:pt x="1280" y="587"/>
                    <a:pt x="1271" y="403"/>
                  </a:cubicBezTo>
                  <a:cubicBezTo>
                    <a:pt x="1262" y="218"/>
                    <a:pt x="1172" y="87"/>
                    <a:pt x="1066" y="41"/>
                  </a:cubicBezTo>
                  <a:cubicBezTo>
                    <a:pt x="1004" y="13"/>
                    <a:pt x="946" y="0"/>
                    <a:pt x="890" y="0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3" name="Google Shape;828;p37">
              <a:extLst>
                <a:ext uri="{FF2B5EF4-FFF2-40B4-BE49-F238E27FC236}">
                  <a16:creationId xmlns:a16="http://schemas.microsoft.com/office/drawing/2014/main" id="{35DBEBEF-E9D1-4A40-BBA6-33A58A5BCCBE}"/>
                </a:ext>
              </a:extLst>
            </p:cNvPr>
            <p:cNvSpPr/>
            <p:nvPr/>
          </p:nvSpPr>
          <p:spPr>
            <a:xfrm>
              <a:off x="1817150" y="948950"/>
              <a:ext cx="132800" cy="136775"/>
            </a:xfrm>
            <a:custGeom>
              <a:avLst/>
              <a:gdLst/>
              <a:ahLst/>
              <a:cxnLst/>
              <a:rect l="l" t="t" r="r" b="b"/>
              <a:pathLst>
                <a:path w="5312" h="5471" extrusionOk="0">
                  <a:moveTo>
                    <a:pt x="4352" y="1518"/>
                  </a:moveTo>
                  <a:cubicBezTo>
                    <a:pt x="4355" y="1548"/>
                    <a:pt x="4354" y="1577"/>
                    <a:pt x="4349" y="1606"/>
                  </a:cubicBezTo>
                  <a:lnTo>
                    <a:pt x="4277" y="2044"/>
                  </a:lnTo>
                  <a:lnTo>
                    <a:pt x="3112" y="2717"/>
                  </a:lnTo>
                  <a:cubicBezTo>
                    <a:pt x="3123" y="2662"/>
                    <a:pt x="3133" y="2600"/>
                    <a:pt x="3143" y="2536"/>
                  </a:cubicBezTo>
                  <a:cubicBezTo>
                    <a:pt x="3182" y="2295"/>
                    <a:pt x="3471" y="1951"/>
                    <a:pt x="3786" y="1769"/>
                  </a:cubicBezTo>
                  <a:lnTo>
                    <a:pt x="4036" y="1625"/>
                  </a:lnTo>
                  <a:cubicBezTo>
                    <a:pt x="4160" y="1556"/>
                    <a:pt x="4267" y="1521"/>
                    <a:pt x="4352" y="1518"/>
                  </a:cubicBezTo>
                  <a:close/>
                  <a:moveTo>
                    <a:pt x="4893" y="1"/>
                  </a:moveTo>
                  <a:cubicBezTo>
                    <a:pt x="4779" y="1"/>
                    <a:pt x="4643" y="41"/>
                    <a:pt x="4489" y="126"/>
                  </a:cubicBezTo>
                  <a:lnTo>
                    <a:pt x="3639" y="602"/>
                  </a:lnTo>
                  <a:cubicBezTo>
                    <a:pt x="3109" y="899"/>
                    <a:pt x="2574" y="1620"/>
                    <a:pt x="2444" y="2214"/>
                  </a:cubicBezTo>
                  <a:lnTo>
                    <a:pt x="2018" y="4189"/>
                  </a:lnTo>
                  <a:cubicBezTo>
                    <a:pt x="1907" y="4697"/>
                    <a:pt x="1523" y="5039"/>
                    <a:pt x="1106" y="5039"/>
                  </a:cubicBezTo>
                  <a:cubicBezTo>
                    <a:pt x="1035" y="5039"/>
                    <a:pt x="963" y="5029"/>
                    <a:pt x="891" y="5008"/>
                  </a:cubicBezTo>
                  <a:lnTo>
                    <a:pt x="1" y="4751"/>
                  </a:lnTo>
                  <a:lnTo>
                    <a:pt x="1" y="4751"/>
                  </a:lnTo>
                  <a:cubicBezTo>
                    <a:pt x="46" y="4778"/>
                    <a:pt x="428" y="4999"/>
                    <a:pt x="891" y="5264"/>
                  </a:cubicBezTo>
                  <a:cubicBezTo>
                    <a:pt x="1128" y="5402"/>
                    <a:pt x="1441" y="5470"/>
                    <a:pt x="1761" y="5470"/>
                  </a:cubicBezTo>
                  <a:cubicBezTo>
                    <a:pt x="2108" y="5470"/>
                    <a:pt x="2463" y="5390"/>
                    <a:pt x="2737" y="5232"/>
                  </a:cubicBezTo>
                  <a:lnTo>
                    <a:pt x="3511" y="4783"/>
                  </a:lnTo>
                  <a:cubicBezTo>
                    <a:pt x="4039" y="4480"/>
                    <a:pt x="4566" y="3751"/>
                    <a:pt x="4692" y="3158"/>
                  </a:cubicBezTo>
                  <a:lnTo>
                    <a:pt x="5223" y="668"/>
                  </a:lnTo>
                  <a:cubicBezTo>
                    <a:pt x="5311" y="245"/>
                    <a:pt x="5172" y="1"/>
                    <a:pt x="4893" y="1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829;p37">
              <a:extLst>
                <a:ext uri="{FF2B5EF4-FFF2-40B4-BE49-F238E27FC236}">
                  <a16:creationId xmlns:a16="http://schemas.microsoft.com/office/drawing/2014/main" id="{1CD47F70-DC98-4371-8A7F-6C0CBC9FB684}"/>
                </a:ext>
              </a:extLst>
            </p:cNvPr>
            <p:cNvSpPr/>
            <p:nvPr/>
          </p:nvSpPr>
          <p:spPr>
            <a:xfrm>
              <a:off x="1893925" y="986900"/>
              <a:ext cx="37225" cy="36450"/>
            </a:xfrm>
            <a:custGeom>
              <a:avLst/>
              <a:gdLst/>
              <a:ahLst/>
              <a:cxnLst/>
              <a:rect l="l" t="t" r="r" b="b"/>
              <a:pathLst>
                <a:path w="1489" h="1458" extrusionOk="0">
                  <a:moveTo>
                    <a:pt x="1301" y="0"/>
                  </a:moveTo>
                  <a:cubicBezTo>
                    <a:pt x="1294" y="0"/>
                    <a:pt x="1287" y="0"/>
                    <a:pt x="1281" y="1"/>
                  </a:cubicBezTo>
                  <a:cubicBezTo>
                    <a:pt x="1284" y="30"/>
                    <a:pt x="1283" y="60"/>
                    <a:pt x="1278" y="89"/>
                  </a:cubicBezTo>
                  <a:lnTo>
                    <a:pt x="1206" y="527"/>
                  </a:lnTo>
                  <a:lnTo>
                    <a:pt x="41" y="1199"/>
                  </a:lnTo>
                  <a:cubicBezTo>
                    <a:pt x="17" y="1351"/>
                    <a:pt x="0" y="1457"/>
                    <a:pt x="0" y="1457"/>
                  </a:cubicBezTo>
                  <a:lnTo>
                    <a:pt x="1393" y="651"/>
                  </a:lnTo>
                  <a:lnTo>
                    <a:pt x="1465" y="214"/>
                  </a:lnTo>
                  <a:cubicBezTo>
                    <a:pt x="1488" y="75"/>
                    <a:pt x="1422" y="0"/>
                    <a:pt x="1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830;p37">
              <a:extLst>
                <a:ext uri="{FF2B5EF4-FFF2-40B4-BE49-F238E27FC236}">
                  <a16:creationId xmlns:a16="http://schemas.microsoft.com/office/drawing/2014/main" id="{ED57004E-71A2-4162-B3B6-D14CC549EB00}"/>
                </a:ext>
              </a:extLst>
            </p:cNvPr>
            <p:cNvSpPr/>
            <p:nvPr/>
          </p:nvSpPr>
          <p:spPr>
            <a:xfrm>
              <a:off x="1802800" y="1084250"/>
              <a:ext cx="117925" cy="38200"/>
            </a:xfrm>
            <a:custGeom>
              <a:avLst/>
              <a:gdLst/>
              <a:ahLst/>
              <a:cxnLst/>
              <a:rect l="l" t="t" r="r" b="b"/>
              <a:pathLst>
                <a:path w="4717" h="1528" extrusionOk="0">
                  <a:moveTo>
                    <a:pt x="127" y="1"/>
                  </a:moveTo>
                  <a:cubicBezTo>
                    <a:pt x="89" y="1"/>
                    <a:pt x="52" y="20"/>
                    <a:pt x="32" y="56"/>
                  </a:cubicBezTo>
                  <a:cubicBezTo>
                    <a:pt x="0" y="108"/>
                    <a:pt x="18" y="176"/>
                    <a:pt x="71" y="206"/>
                  </a:cubicBezTo>
                  <a:lnTo>
                    <a:pt x="2358" y="1527"/>
                  </a:lnTo>
                  <a:lnTo>
                    <a:pt x="4647" y="206"/>
                  </a:lnTo>
                  <a:cubicBezTo>
                    <a:pt x="4699" y="176"/>
                    <a:pt x="4717" y="108"/>
                    <a:pt x="4687" y="56"/>
                  </a:cubicBezTo>
                  <a:cubicBezTo>
                    <a:pt x="4666" y="20"/>
                    <a:pt x="4629" y="1"/>
                    <a:pt x="4591" y="1"/>
                  </a:cubicBezTo>
                  <a:cubicBezTo>
                    <a:pt x="4573" y="1"/>
                    <a:pt x="4554" y="5"/>
                    <a:pt x="4537" y="15"/>
                  </a:cubicBezTo>
                  <a:lnTo>
                    <a:pt x="2358" y="1274"/>
                  </a:lnTo>
                  <a:lnTo>
                    <a:pt x="181" y="15"/>
                  </a:lnTo>
                  <a:cubicBezTo>
                    <a:pt x="164" y="5"/>
                    <a:pt x="145" y="1"/>
                    <a:pt x="127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831;p37">
              <a:extLst>
                <a:ext uri="{FF2B5EF4-FFF2-40B4-BE49-F238E27FC236}">
                  <a16:creationId xmlns:a16="http://schemas.microsoft.com/office/drawing/2014/main" id="{D82CF3E3-86B5-4FBD-B41E-F3E476B18BFF}"/>
                </a:ext>
              </a:extLst>
            </p:cNvPr>
            <p:cNvSpPr/>
            <p:nvPr/>
          </p:nvSpPr>
          <p:spPr>
            <a:xfrm>
              <a:off x="2005000" y="975925"/>
              <a:ext cx="17625" cy="19450"/>
            </a:xfrm>
            <a:custGeom>
              <a:avLst/>
              <a:gdLst/>
              <a:ahLst/>
              <a:cxnLst/>
              <a:rect l="l" t="t" r="r" b="b"/>
              <a:pathLst>
                <a:path w="705" h="778" extrusionOk="0">
                  <a:moveTo>
                    <a:pt x="508" y="1"/>
                  </a:moveTo>
                  <a:cubicBezTo>
                    <a:pt x="491" y="1"/>
                    <a:pt x="472" y="8"/>
                    <a:pt x="453" y="24"/>
                  </a:cubicBezTo>
                  <a:cubicBezTo>
                    <a:pt x="277" y="168"/>
                    <a:pt x="0" y="743"/>
                    <a:pt x="0" y="743"/>
                  </a:cubicBezTo>
                  <a:cubicBezTo>
                    <a:pt x="0" y="743"/>
                    <a:pt x="20" y="777"/>
                    <a:pt x="99" y="777"/>
                  </a:cubicBezTo>
                  <a:cubicBezTo>
                    <a:pt x="151" y="777"/>
                    <a:pt x="227" y="763"/>
                    <a:pt x="338" y="716"/>
                  </a:cubicBezTo>
                  <a:cubicBezTo>
                    <a:pt x="624" y="596"/>
                    <a:pt x="705" y="453"/>
                    <a:pt x="705" y="453"/>
                  </a:cubicBezTo>
                  <a:cubicBezTo>
                    <a:pt x="705" y="453"/>
                    <a:pt x="646" y="1"/>
                    <a:pt x="508" y="1"/>
                  </a:cubicBezTo>
                  <a:close/>
                </a:path>
              </a:pathLst>
            </a:custGeom>
            <a:solidFill>
              <a:srgbClr val="291D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832;p37">
              <a:extLst>
                <a:ext uri="{FF2B5EF4-FFF2-40B4-BE49-F238E27FC236}">
                  <a16:creationId xmlns:a16="http://schemas.microsoft.com/office/drawing/2014/main" id="{9581BE31-73A5-40C5-9F08-69D9C9944E12}"/>
                </a:ext>
              </a:extLst>
            </p:cNvPr>
            <p:cNvSpPr/>
            <p:nvPr/>
          </p:nvSpPr>
          <p:spPr>
            <a:xfrm>
              <a:off x="1997000" y="944325"/>
              <a:ext cx="31600" cy="43950"/>
            </a:xfrm>
            <a:custGeom>
              <a:avLst/>
              <a:gdLst/>
              <a:ahLst/>
              <a:cxnLst/>
              <a:rect l="l" t="t" r="r" b="b"/>
              <a:pathLst>
                <a:path w="1264" h="1758" extrusionOk="0">
                  <a:moveTo>
                    <a:pt x="1038" y="0"/>
                  </a:moveTo>
                  <a:lnTo>
                    <a:pt x="478" y="21"/>
                  </a:lnTo>
                  <a:cubicBezTo>
                    <a:pt x="478" y="21"/>
                    <a:pt x="484" y="482"/>
                    <a:pt x="478" y="601"/>
                  </a:cubicBezTo>
                  <a:cubicBezTo>
                    <a:pt x="472" y="721"/>
                    <a:pt x="302" y="1175"/>
                    <a:pt x="236" y="1388"/>
                  </a:cubicBezTo>
                  <a:cubicBezTo>
                    <a:pt x="169" y="1600"/>
                    <a:pt x="0" y="1607"/>
                    <a:pt x="0" y="1607"/>
                  </a:cubicBezTo>
                  <a:cubicBezTo>
                    <a:pt x="0" y="1607"/>
                    <a:pt x="219" y="1758"/>
                    <a:pt x="379" y="1758"/>
                  </a:cubicBezTo>
                  <a:cubicBezTo>
                    <a:pt x="396" y="1758"/>
                    <a:pt x="412" y="1756"/>
                    <a:pt x="428" y="1752"/>
                  </a:cubicBezTo>
                  <a:cubicBezTo>
                    <a:pt x="588" y="1714"/>
                    <a:pt x="577" y="1479"/>
                    <a:pt x="751" y="1245"/>
                  </a:cubicBezTo>
                  <a:cubicBezTo>
                    <a:pt x="924" y="1013"/>
                    <a:pt x="1264" y="964"/>
                    <a:pt x="1264" y="964"/>
                  </a:cubicBezTo>
                  <a:cubicBezTo>
                    <a:pt x="1264" y="964"/>
                    <a:pt x="1254" y="853"/>
                    <a:pt x="1139" y="693"/>
                  </a:cubicBezTo>
                  <a:cubicBezTo>
                    <a:pt x="1025" y="531"/>
                    <a:pt x="1032" y="302"/>
                    <a:pt x="1038" y="0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833;p37">
              <a:extLst>
                <a:ext uri="{FF2B5EF4-FFF2-40B4-BE49-F238E27FC236}">
                  <a16:creationId xmlns:a16="http://schemas.microsoft.com/office/drawing/2014/main" id="{DBCF9975-123C-4BF3-8D65-84D23C573866}"/>
                </a:ext>
              </a:extLst>
            </p:cNvPr>
            <p:cNvSpPr/>
            <p:nvPr/>
          </p:nvSpPr>
          <p:spPr>
            <a:xfrm>
              <a:off x="1987650" y="963575"/>
              <a:ext cx="42925" cy="35425"/>
            </a:xfrm>
            <a:custGeom>
              <a:avLst/>
              <a:gdLst/>
              <a:ahLst/>
              <a:cxnLst/>
              <a:rect l="l" t="t" r="r" b="b"/>
              <a:pathLst>
                <a:path w="1717" h="1417" extrusionOk="0">
                  <a:moveTo>
                    <a:pt x="1433" y="1"/>
                  </a:moveTo>
                  <a:cubicBezTo>
                    <a:pt x="1427" y="1"/>
                    <a:pt x="1421" y="1"/>
                    <a:pt x="1415" y="1"/>
                  </a:cubicBezTo>
                  <a:cubicBezTo>
                    <a:pt x="1267" y="10"/>
                    <a:pt x="1040" y="175"/>
                    <a:pt x="966" y="346"/>
                  </a:cubicBezTo>
                  <a:cubicBezTo>
                    <a:pt x="890" y="518"/>
                    <a:pt x="764" y="758"/>
                    <a:pt x="669" y="812"/>
                  </a:cubicBezTo>
                  <a:cubicBezTo>
                    <a:pt x="644" y="826"/>
                    <a:pt x="615" y="831"/>
                    <a:pt x="582" y="831"/>
                  </a:cubicBezTo>
                  <a:cubicBezTo>
                    <a:pt x="487" y="831"/>
                    <a:pt x="365" y="788"/>
                    <a:pt x="257" y="787"/>
                  </a:cubicBezTo>
                  <a:cubicBezTo>
                    <a:pt x="256" y="787"/>
                    <a:pt x="255" y="787"/>
                    <a:pt x="254" y="787"/>
                  </a:cubicBezTo>
                  <a:cubicBezTo>
                    <a:pt x="110" y="787"/>
                    <a:pt x="9" y="854"/>
                    <a:pt x="0" y="959"/>
                  </a:cubicBezTo>
                  <a:lnTo>
                    <a:pt x="605" y="1245"/>
                  </a:lnTo>
                  <a:cubicBezTo>
                    <a:pt x="651" y="1267"/>
                    <a:pt x="694" y="1282"/>
                    <a:pt x="736" y="1282"/>
                  </a:cubicBezTo>
                  <a:cubicBezTo>
                    <a:pt x="821" y="1282"/>
                    <a:pt x="898" y="1219"/>
                    <a:pt x="972" y="1024"/>
                  </a:cubicBezTo>
                  <a:cubicBezTo>
                    <a:pt x="1048" y="823"/>
                    <a:pt x="1091" y="682"/>
                    <a:pt x="1140" y="682"/>
                  </a:cubicBezTo>
                  <a:cubicBezTo>
                    <a:pt x="1161" y="682"/>
                    <a:pt x="1183" y="709"/>
                    <a:pt x="1209" y="769"/>
                  </a:cubicBezTo>
                  <a:cubicBezTo>
                    <a:pt x="1296" y="965"/>
                    <a:pt x="1332" y="1408"/>
                    <a:pt x="1332" y="1408"/>
                  </a:cubicBezTo>
                  <a:cubicBezTo>
                    <a:pt x="1332" y="1408"/>
                    <a:pt x="1354" y="1416"/>
                    <a:pt x="1383" y="1416"/>
                  </a:cubicBezTo>
                  <a:cubicBezTo>
                    <a:pt x="1423" y="1416"/>
                    <a:pt x="1476" y="1402"/>
                    <a:pt x="1509" y="1335"/>
                  </a:cubicBezTo>
                  <a:cubicBezTo>
                    <a:pt x="1507" y="1205"/>
                    <a:pt x="1515" y="1076"/>
                    <a:pt x="1530" y="948"/>
                  </a:cubicBezTo>
                  <a:cubicBezTo>
                    <a:pt x="1555" y="770"/>
                    <a:pt x="1716" y="547"/>
                    <a:pt x="1704" y="332"/>
                  </a:cubicBezTo>
                  <a:cubicBezTo>
                    <a:pt x="1693" y="126"/>
                    <a:pt x="1584" y="1"/>
                    <a:pt x="1433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834;p37">
              <a:extLst>
                <a:ext uri="{FF2B5EF4-FFF2-40B4-BE49-F238E27FC236}">
                  <a16:creationId xmlns:a16="http://schemas.microsoft.com/office/drawing/2014/main" id="{71197C33-BB46-4FAC-AEB7-1106A140CA51}"/>
                </a:ext>
              </a:extLst>
            </p:cNvPr>
            <p:cNvSpPr/>
            <p:nvPr/>
          </p:nvSpPr>
          <p:spPr>
            <a:xfrm>
              <a:off x="2000550" y="880075"/>
              <a:ext cx="32000" cy="81100"/>
            </a:xfrm>
            <a:custGeom>
              <a:avLst/>
              <a:gdLst/>
              <a:ahLst/>
              <a:cxnLst/>
              <a:rect l="l" t="t" r="r" b="b"/>
              <a:pathLst>
                <a:path w="1280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49" y="482"/>
                    <a:pt x="336" y="3170"/>
                    <a:pt x="336" y="3170"/>
                  </a:cubicBezTo>
                  <a:cubicBezTo>
                    <a:pt x="425" y="3225"/>
                    <a:pt x="521" y="3244"/>
                    <a:pt x="609" y="3244"/>
                  </a:cubicBezTo>
                  <a:cubicBezTo>
                    <a:pt x="792" y="3244"/>
                    <a:pt x="944" y="3163"/>
                    <a:pt x="944" y="3163"/>
                  </a:cubicBezTo>
                  <a:cubicBezTo>
                    <a:pt x="909" y="2534"/>
                    <a:pt x="1280" y="1151"/>
                    <a:pt x="1074" y="615"/>
                  </a:cubicBezTo>
                  <a:cubicBezTo>
                    <a:pt x="1078" y="440"/>
                    <a:pt x="908" y="87"/>
                    <a:pt x="908" y="87"/>
                  </a:cubicBezTo>
                  <a:lnTo>
                    <a:pt x="178" y="2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835;p37">
              <a:extLst>
                <a:ext uri="{FF2B5EF4-FFF2-40B4-BE49-F238E27FC236}">
                  <a16:creationId xmlns:a16="http://schemas.microsoft.com/office/drawing/2014/main" id="{277FE50B-4FD5-471A-8F40-F9581E8411F0}"/>
                </a:ext>
              </a:extLst>
            </p:cNvPr>
            <p:cNvSpPr/>
            <p:nvPr/>
          </p:nvSpPr>
          <p:spPr>
            <a:xfrm>
              <a:off x="2059975" y="948875"/>
              <a:ext cx="5525" cy="108700"/>
            </a:xfrm>
            <a:custGeom>
              <a:avLst/>
              <a:gdLst/>
              <a:ahLst/>
              <a:cxnLst/>
              <a:rect l="l" t="t" r="r" b="b"/>
              <a:pathLst>
                <a:path w="221" h="4348" extrusionOk="0">
                  <a:moveTo>
                    <a:pt x="111" y="0"/>
                  </a:moveTo>
                  <a:cubicBezTo>
                    <a:pt x="50" y="0"/>
                    <a:pt x="1" y="50"/>
                    <a:pt x="1" y="110"/>
                  </a:cubicBezTo>
                  <a:lnTo>
                    <a:pt x="1" y="4237"/>
                  </a:lnTo>
                  <a:cubicBezTo>
                    <a:pt x="1" y="4298"/>
                    <a:pt x="50" y="4348"/>
                    <a:pt x="111" y="4348"/>
                  </a:cubicBezTo>
                  <a:cubicBezTo>
                    <a:pt x="172" y="4348"/>
                    <a:pt x="220" y="4298"/>
                    <a:pt x="220" y="4237"/>
                  </a:cubicBezTo>
                  <a:lnTo>
                    <a:pt x="220" y="110"/>
                  </a:lnTo>
                  <a:cubicBezTo>
                    <a:pt x="220" y="50"/>
                    <a:pt x="172" y="0"/>
                    <a:pt x="111" y="0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836;p37">
              <a:extLst>
                <a:ext uri="{FF2B5EF4-FFF2-40B4-BE49-F238E27FC236}">
                  <a16:creationId xmlns:a16="http://schemas.microsoft.com/office/drawing/2014/main" id="{E8258027-3CB6-4686-BC78-4CE4E5DC4791}"/>
                </a:ext>
              </a:extLst>
            </p:cNvPr>
            <p:cNvSpPr/>
            <p:nvPr/>
          </p:nvSpPr>
          <p:spPr>
            <a:xfrm>
              <a:off x="1992675" y="923050"/>
              <a:ext cx="28550" cy="95825"/>
            </a:xfrm>
            <a:custGeom>
              <a:avLst/>
              <a:gdLst/>
              <a:ahLst/>
              <a:cxnLst/>
              <a:rect l="l" t="t" r="r" b="b"/>
              <a:pathLst>
                <a:path w="1142" h="3833" extrusionOk="0">
                  <a:moveTo>
                    <a:pt x="1020" y="1"/>
                  </a:moveTo>
                  <a:cubicBezTo>
                    <a:pt x="970" y="1"/>
                    <a:pt x="924" y="35"/>
                    <a:pt x="913" y="86"/>
                  </a:cubicBezTo>
                  <a:lnTo>
                    <a:pt x="15" y="3696"/>
                  </a:lnTo>
                  <a:cubicBezTo>
                    <a:pt x="1" y="3756"/>
                    <a:pt x="37" y="3815"/>
                    <a:pt x="96" y="3830"/>
                  </a:cubicBezTo>
                  <a:cubicBezTo>
                    <a:pt x="105" y="3832"/>
                    <a:pt x="113" y="3833"/>
                    <a:pt x="123" y="3833"/>
                  </a:cubicBezTo>
                  <a:cubicBezTo>
                    <a:pt x="173" y="3833"/>
                    <a:pt x="217" y="3799"/>
                    <a:pt x="229" y="3749"/>
                  </a:cubicBezTo>
                  <a:lnTo>
                    <a:pt x="1127" y="138"/>
                  </a:lnTo>
                  <a:cubicBezTo>
                    <a:pt x="1141" y="79"/>
                    <a:pt x="1106" y="19"/>
                    <a:pt x="1046" y="4"/>
                  </a:cubicBezTo>
                  <a:cubicBezTo>
                    <a:pt x="1037" y="2"/>
                    <a:pt x="1028" y="1"/>
                    <a:pt x="1020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837;p37">
              <a:extLst>
                <a:ext uri="{FF2B5EF4-FFF2-40B4-BE49-F238E27FC236}">
                  <a16:creationId xmlns:a16="http://schemas.microsoft.com/office/drawing/2014/main" id="{82DA3C2C-E6CE-4E78-B96E-0170445CA905}"/>
                </a:ext>
              </a:extLst>
            </p:cNvPr>
            <p:cNvSpPr/>
            <p:nvPr/>
          </p:nvSpPr>
          <p:spPr>
            <a:xfrm>
              <a:off x="2104300" y="923100"/>
              <a:ext cx="28500" cy="95775"/>
            </a:xfrm>
            <a:custGeom>
              <a:avLst/>
              <a:gdLst/>
              <a:ahLst/>
              <a:cxnLst/>
              <a:rect l="l" t="t" r="r" b="b"/>
              <a:pathLst>
                <a:path w="1140" h="3831" extrusionOk="0">
                  <a:moveTo>
                    <a:pt x="121" y="0"/>
                  </a:moveTo>
                  <a:cubicBezTo>
                    <a:pt x="112" y="0"/>
                    <a:pt x="103" y="1"/>
                    <a:pt x="94" y="3"/>
                  </a:cubicBezTo>
                  <a:cubicBezTo>
                    <a:pt x="35" y="18"/>
                    <a:pt x="0" y="77"/>
                    <a:pt x="15" y="136"/>
                  </a:cubicBezTo>
                  <a:lnTo>
                    <a:pt x="911" y="3747"/>
                  </a:lnTo>
                  <a:cubicBezTo>
                    <a:pt x="923" y="3797"/>
                    <a:pt x="968" y="3831"/>
                    <a:pt x="1019" y="3831"/>
                  </a:cubicBezTo>
                  <a:cubicBezTo>
                    <a:pt x="1027" y="3831"/>
                    <a:pt x="1036" y="3830"/>
                    <a:pt x="1045" y="3828"/>
                  </a:cubicBezTo>
                  <a:cubicBezTo>
                    <a:pt x="1103" y="3813"/>
                    <a:pt x="1139" y="3754"/>
                    <a:pt x="1125" y="3694"/>
                  </a:cubicBezTo>
                  <a:lnTo>
                    <a:pt x="228" y="84"/>
                  </a:lnTo>
                  <a:cubicBezTo>
                    <a:pt x="216" y="34"/>
                    <a:pt x="171" y="0"/>
                    <a:pt x="121" y="0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838;p37">
              <a:extLst>
                <a:ext uri="{FF2B5EF4-FFF2-40B4-BE49-F238E27FC236}">
                  <a16:creationId xmlns:a16="http://schemas.microsoft.com/office/drawing/2014/main" id="{5E61302A-42B3-44F6-9D22-7C125488A111}"/>
                </a:ext>
              </a:extLst>
            </p:cNvPr>
            <p:cNvSpPr/>
            <p:nvPr/>
          </p:nvSpPr>
          <p:spPr>
            <a:xfrm>
              <a:off x="1979775" y="892000"/>
              <a:ext cx="127650" cy="70150"/>
            </a:xfrm>
            <a:custGeom>
              <a:avLst/>
              <a:gdLst/>
              <a:ahLst/>
              <a:cxnLst/>
              <a:rect l="l" t="t" r="r" b="b"/>
              <a:pathLst>
                <a:path w="5106" h="2806" extrusionOk="0">
                  <a:moveTo>
                    <a:pt x="2426" y="1"/>
                  </a:moveTo>
                  <a:cubicBezTo>
                    <a:pt x="2219" y="1"/>
                    <a:pt x="2012" y="46"/>
                    <a:pt x="1854" y="137"/>
                  </a:cubicBezTo>
                  <a:lnTo>
                    <a:pt x="317" y="1024"/>
                  </a:lnTo>
                  <a:cubicBezTo>
                    <a:pt x="2" y="1206"/>
                    <a:pt x="0" y="1502"/>
                    <a:pt x="317" y="1684"/>
                  </a:cubicBezTo>
                  <a:lnTo>
                    <a:pt x="1535" y="2389"/>
                  </a:lnTo>
                  <a:cubicBezTo>
                    <a:pt x="1535" y="2389"/>
                    <a:pt x="2262" y="2806"/>
                    <a:pt x="2855" y="2806"/>
                  </a:cubicBezTo>
                  <a:cubicBezTo>
                    <a:pt x="2937" y="2806"/>
                    <a:pt x="3016" y="2798"/>
                    <a:pt x="3091" y="2780"/>
                  </a:cubicBezTo>
                  <a:cubicBezTo>
                    <a:pt x="3704" y="2629"/>
                    <a:pt x="5106" y="1355"/>
                    <a:pt x="5106" y="1355"/>
                  </a:cubicBezTo>
                  <a:lnTo>
                    <a:pt x="2996" y="137"/>
                  </a:lnTo>
                  <a:cubicBezTo>
                    <a:pt x="2839" y="46"/>
                    <a:pt x="2632" y="1"/>
                    <a:pt x="24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839;p37">
              <a:extLst>
                <a:ext uri="{FF2B5EF4-FFF2-40B4-BE49-F238E27FC236}">
                  <a16:creationId xmlns:a16="http://schemas.microsoft.com/office/drawing/2014/main" id="{77CEB2FF-43F3-4F8C-84AD-10B5B4B91129}"/>
                </a:ext>
              </a:extLst>
            </p:cNvPr>
            <p:cNvSpPr/>
            <p:nvPr/>
          </p:nvSpPr>
          <p:spPr>
            <a:xfrm>
              <a:off x="2044150" y="737750"/>
              <a:ext cx="38525" cy="29475"/>
            </a:xfrm>
            <a:custGeom>
              <a:avLst/>
              <a:gdLst/>
              <a:ahLst/>
              <a:cxnLst/>
              <a:rect l="l" t="t" r="r" b="b"/>
              <a:pathLst>
                <a:path w="1541" h="1179" extrusionOk="0">
                  <a:moveTo>
                    <a:pt x="1540" y="239"/>
                  </a:moveTo>
                  <a:cubicBezTo>
                    <a:pt x="1540" y="239"/>
                    <a:pt x="1540" y="239"/>
                    <a:pt x="1540" y="239"/>
                  </a:cubicBezTo>
                  <a:cubicBezTo>
                    <a:pt x="1540" y="239"/>
                    <a:pt x="1540" y="239"/>
                    <a:pt x="1540" y="239"/>
                  </a:cubicBezTo>
                  <a:close/>
                  <a:moveTo>
                    <a:pt x="808" y="1"/>
                  </a:moveTo>
                  <a:cubicBezTo>
                    <a:pt x="746" y="1"/>
                    <a:pt x="686" y="6"/>
                    <a:pt x="627" y="18"/>
                  </a:cubicBezTo>
                  <a:cubicBezTo>
                    <a:pt x="434" y="58"/>
                    <a:pt x="274" y="175"/>
                    <a:pt x="150" y="325"/>
                  </a:cubicBezTo>
                  <a:cubicBezTo>
                    <a:pt x="92" y="395"/>
                    <a:pt x="0" y="613"/>
                    <a:pt x="47" y="887"/>
                  </a:cubicBezTo>
                  <a:cubicBezTo>
                    <a:pt x="70" y="1022"/>
                    <a:pt x="168" y="1154"/>
                    <a:pt x="303" y="1175"/>
                  </a:cubicBezTo>
                  <a:cubicBezTo>
                    <a:pt x="317" y="1178"/>
                    <a:pt x="331" y="1179"/>
                    <a:pt x="346" y="1179"/>
                  </a:cubicBezTo>
                  <a:cubicBezTo>
                    <a:pt x="415" y="1179"/>
                    <a:pt x="486" y="1153"/>
                    <a:pt x="547" y="1122"/>
                  </a:cubicBezTo>
                  <a:cubicBezTo>
                    <a:pt x="606" y="1092"/>
                    <a:pt x="650" y="1036"/>
                    <a:pt x="703" y="993"/>
                  </a:cubicBezTo>
                  <a:cubicBezTo>
                    <a:pt x="804" y="911"/>
                    <a:pt x="904" y="826"/>
                    <a:pt x="1002" y="739"/>
                  </a:cubicBezTo>
                  <a:cubicBezTo>
                    <a:pt x="1165" y="595"/>
                    <a:pt x="1323" y="448"/>
                    <a:pt x="1478" y="298"/>
                  </a:cubicBezTo>
                  <a:cubicBezTo>
                    <a:pt x="1483" y="295"/>
                    <a:pt x="1538" y="239"/>
                    <a:pt x="1540" y="239"/>
                  </a:cubicBezTo>
                  <a:cubicBezTo>
                    <a:pt x="1540" y="239"/>
                    <a:pt x="1540" y="239"/>
                    <a:pt x="1540" y="239"/>
                  </a:cubicBezTo>
                  <a:lnTo>
                    <a:pt x="1540" y="239"/>
                  </a:lnTo>
                  <a:cubicBezTo>
                    <a:pt x="1334" y="100"/>
                    <a:pt x="1065" y="1"/>
                    <a:pt x="808" y="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840;p37">
              <a:extLst>
                <a:ext uri="{FF2B5EF4-FFF2-40B4-BE49-F238E27FC236}">
                  <a16:creationId xmlns:a16="http://schemas.microsoft.com/office/drawing/2014/main" id="{1346744A-3AA3-40A3-BF48-699E8D469DD1}"/>
                </a:ext>
              </a:extLst>
            </p:cNvPr>
            <p:cNvSpPr/>
            <p:nvPr/>
          </p:nvSpPr>
          <p:spPr>
            <a:xfrm>
              <a:off x="1999475" y="862425"/>
              <a:ext cx="88600" cy="61625"/>
            </a:xfrm>
            <a:custGeom>
              <a:avLst/>
              <a:gdLst/>
              <a:ahLst/>
              <a:cxnLst/>
              <a:rect l="l" t="t" r="r" b="b"/>
              <a:pathLst>
                <a:path w="3544" h="2465" extrusionOk="0">
                  <a:moveTo>
                    <a:pt x="756" y="0"/>
                  </a:moveTo>
                  <a:cubicBezTo>
                    <a:pt x="400" y="0"/>
                    <a:pt x="0" y="260"/>
                    <a:pt x="44" y="707"/>
                  </a:cubicBezTo>
                  <a:lnTo>
                    <a:pt x="656" y="1042"/>
                  </a:lnTo>
                  <a:lnTo>
                    <a:pt x="2951" y="2435"/>
                  </a:lnTo>
                  <a:cubicBezTo>
                    <a:pt x="2988" y="2455"/>
                    <a:pt x="3023" y="2465"/>
                    <a:pt x="3056" y="2465"/>
                  </a:cubicBezTo>
                  <a:cubicBezTo>
                    <a:pt x="3465" y="2465"/>
                    <a:pt x="3543" y="1042"/>
                    <a:pt x="3543" y="1042"/>
                  </a:cubicBezTo>
                  <a:cubicBezTo>
                    <a:pt x="3543" y="1042"/>
                    <a:pt x="1320" y="163"/>
                    <a:pt x="973" y="36"/>
                  </a:cubicBezTo>
                  <a:cubicBezTo>
                    <a:pt x="906" y="12"/>
                    <a:pt x="832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841;p37">
              <a:extLst>
                <a:ext uri="{FF2B5EF4-FFF2-40B4-BE49-F238E27FC236}">
                  <a16:creationId xmlns:a16="http://schemas.microsoft.com/office/drawing/2014/main" id="{D7B06450-5005-401E-B5E1-1266493D5A8C}"/>
                </a:ext>
              </a:extLst>
            </p:cNvPr>
            <p:cNvSpPr/>
            <p:nvPr/>
          </p:nvSpPr>
          <p:spPr>
            <a:xfrm>
              <a:off x="1967525" y="993625"/>
              <a:ext cx="17650" cy="19450"/>
            </a:xfrm>
            <a:custGeom>
              <a:avLst/>
              <a:gdLst/>
              <a:ahLst/>
              <a:cxnLst/>
              <a:rect l="l" t="t" r="r" b="b"/>
              <a:pathLst>
                <a:path w="706" h="778" extrusionOk="0">
                  <a:moveTo>
                    <a:pt x="510" y="1"/>
                  </a:moveTo>
                  <a:cubicBezTo>
                    <a:pt x="492" y="1"/>
                    <a:pt x="474" y="8"/>
                    <a:pt x="454" y="24"/>
                  </a:cubicBezTo>
                  <a:cubicBezTo>
                    <a:pt x="278" y="168"/>
                    <a:pt x="1" y="743"/>
                    <a:pt x="1" y="743"/>
                  </a:cubicBezTo>
                  <a:cubicBezTo>
                    <a:pt x="1" y="743"/>
                    <a:pt x="20" y="777"/>
                    <a:pt x="99" y="777"/>
                  </a:cubicBezTo>
                  <a:cubicBezTo>
                    <a:pt x="151" y="777"/>
                    <a:pt x="227" y="763"/>
                    <a:pt x="340" y="715"/>
                  </a:cubicBezTo>
                  <a:cubicBezTo>
                    <a:pt x="626" y="596"/>
                    <a:pt x="705" y="453"/>
                    <a:pt x="705" y="453"/>
                  </a:cubicBezTo>
                  <a:cubicBezTo>
                    <a:pt x="705" y="453"/>
                    <a:pt x="647" y="1"/>
                    <a:pt x="510" y="1"/>
                  </a:cubicBezTo>
                  <a:close/>
                </a:path>
              </a:pathLst>
            </a:custGeom>
            <a:solidFill>
              <a:srgbClr val="291D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842;p37">
              <a:extLst>
                <a:ext uri="{FF2B5EF4-FFF2-40B4-BE49-F238E27FC236}">
                  <a16:creationId xmlns:a16="http://schemas.microsoft.com/office/drawing/2014/main" id="{0D0D4A08-BAB2-4634-BA63-4A506329CFAA}"/>
                </a:ext>
              </a:extLst>
            </p:cNvPr>
            <p:cNvSpPr/>
            <p:nvPr/>
          </p:nvSpPr>
          <p:spPr>
            <a:xfrm>
              <a:off x="1959525" y="962025"/>
              <a:ext cx="31625" cy="43950"/>
            </a:xfrm>
            <a:custGeom>
              <a:avLst/>
              <a:gdLst/>
              <a:ahLst/>
              <a:cxnLst/>
              <a:rect l="l" t="t" r="r" b="b"/>
              <a:pathLst>
                <a:path w="1265" h="1758" extrusionOk="0">
                  <a:moveTo>
                    <a:pt x="1039" y="0"/>
                  </a:moveTo>
                  <a:lnTo>
                    <a:pt x="479" y="21"/>
                  </a:lnTo>
                  <a:cubicBezTo>
                    <a:pt x="479" y="21"/>
                    <a:pt x="486" y="482"/>
                    <a:pt x="479" y="601"/>
                  </a:cubicBezTo>
                  <a:cubicBezTo>
                    <a:pt x="473" y="721"/>
                    <a:pt x="302" y="1174"/>
                    <a:pt x="236" y="1387"/>
                  </a:cubicBezTo>
                  <a:cubicBezTo>
                    <a:pt x="171" y="1600"/>
                    <a:pt x="1" y="1606"/>
                    <a:pt x="1" y="1606"/>
                  </a:cubicBezTo>
                  <a:cubicBezTo>
                    <a:pt x="1" y="1606"/>
                    <a:pt x="220" y="1758"/>
                    <a:pt x="380" y="1758"/>
                  </a:cubicBezTo>
                  <a:cubicBezTo>
                    <a:pt x="397" y="1758"/>
                    <a:pt x="413" y="1756"/>
                    <a:pt x="428" y="1752"/>
                  </a:cubicBezTo>
                  <a:cubicBezTo>
                    <a:pt x="588" y="1713"/>
                    <a:pt x="579" y="1480"/>
                    <a:pt x="751" y="1246"/>
                  </a:cubicBezTo>
                  <a:cubicBezTo>
                    <a:pt x="925" y="1012"/>
                    <a:pt x="1264" y="965"/>
                    <a:pt x="1264" y="965"/>
                  </a:cubicBezTo>
                  <a:cubicBezTo>
                    <a:pt x="1264" y="965"/>
                    <a:pt x="1254" y="854"/>
                    <a:pt x="1140" y="693"/>
                  </a:cubicBezTo>
                  <a:cubicBezTo>
                    <a:pt x="1026" y="531"/>
                    <a:pt x="1034" y="301"/>
                    <a:pt x="1039" y="0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843;p37">
              <a:extLst>
                <a:ext uri="{FF2B5EF4-FFF2-40B4-BE49-F238E27FC236}">
                  <a16:creationId xmlns:a16="http://schemas.microsoft.com/office/drawing/2014/main" id="{B57B4AD8-6FBB-4991-A004-4E537B789EBF}"/>
                </a:ext>
              </a:extLst>
            </p:cNvPr>
            <p:cNvSpPr/>
            <p:nvPr/>
          </p:nvSpPr>
          <p:spPr>
            <a:xfrm>
              <a:off x="1950200" y="981250"/>
              <a:ext cx="42925" cy="35425"/>
            </a:xfrm>
            <a:custGeom>
              <a:avLst/>
              <a:gdLst/>
              <a:ahLst/>
              <a:cxnLst/>
              <a:rect l="l" t="t" r="r" b="b"/>
              <a:pathLst>
                <a:path w="1717" h="1417" extrusionOk="0">
                  <a:moveTo>
                    <a:pt x="1432" y="1"/>
                  </a:moveTo>
                  <a:cubicBezTo>
                    <a:pt x="1427" y="1"/>
                    <a:pt x="1421" y="1"/>
                    <a:pt x="1415" y="1"/>
                  </a:cubicBezTo>
                  <a:cubicBezTo>
                    <a:pt x="1268" y="11"/>
                    <a:pt x="1041" y="176"/>
                    <a:pt x="965" y="348"/>
                  </a:cubicBezTo>
                  <a:cubicBezTo>
                    <a:pt x="889" y="519"/>
                    <a:pt x="765" y="759"/>
                    <a:pt x="668" y="812"/>
                  </a:cubicBezTo>
                  <a:cubicBezTo>
                    <a:pt x="644" y="826"/>
                    <a:pt x="614" y="831"/>
                    <a:pt x="582" y="831"/>
                  </a:cubicBezTo>
                  <a:cubicBezTo>
                    <a:pt x="487" y="831"/>
                    <a:pt x="365" y="788"/>
                    <a:pt x="257" y="787"/>
                  </a:cubicBezTo>
                  <a:cubicBezTo>
                    <a:pt x="112" y="787"/>
                    <a:pt x="9" y="853"/>
                    <a:pt x="1" y="959"/>
                  </a:cubicBezTo>
                  <a:lnTo>
                    <a:pt x="605" y="1247"/>
                  </a:lnTo>
                  <a:cubicBezTo>
                    <a:pt x="651" y="1268"/>
                    <a:pt x="694" y="1282"/>
                    <a:pt x="735" y="1282"/>
                  </a:cubicBezTo>
                  <a:cubicBezTo>
                    <a:pt x="820" y="1282"/>
                    <a:pt x="897" y="1220"/>
                    <a:pt x="971" y="1024"/>
                  </a:cubicBezTo>
                  <a:cubicBezTo>
                    <a:pt x="1048" y="823"/>
                    <a:pt x="1091" y="682"/>
                    <a:pt x="1140" y="682"/>
                  </a:cubicBezTo>
                  <a:cubicBezTo>
                    <a:pt x="1161" y="682"/>
                    <a:pt x="1183" y="709"/>
                    <a:pt x="1210" y="769"/>
                  </a:cubicBezTo>
                  <a:cubicBezTo>
                    <a:pt x="1297" y="964"/>
                    <a:pt x="1333" y="1408"/>
                    <a:pt x="1333" y="1408"/>
                  </a:cubicBezTo>
                  <a:cubicBezTo>
                    <a:pt x="1333" y="1408"/>
                    <a:pt x="1355" y="1416"/>
                    <a:pt x="1384" y="1416"/>
                  </a:cubicBezTo>
                  <a:cubicBezTo>
                    <a:pt x="1423" y="1416"/>
                    <a:pt x="1475" y="1402"/>
                    <a:pt x="1508" y="1335"/>
                  </a:cubicBezTo>
                  <a:cubicBezTo>
                    <a:pt x="1507" y="1205"/>
                    <a:pt x="1514" y="1076"/>
                    <a:pt x="1530" y="948"/>
                  </a:cubicBezTo>
                  <a:cubicBezTo>
                    <a:pt x="1555" y="770"/>
                    <a:pt x="1717" y="547"/>
                    <a:pt x="1705" y="332"/>
                  </a:cubicBezTo>
                  <a:cubicBezTo>
                    <a:pt x="1692" y="125"/>
                    <a:pt x="1584" y="1"/>
                    <a:pt x="1432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844;p37">
              <a:extLst>
                <a:ext uri="{FF2B5EF4-FFF2-40B4-BE49-F238E27FC236}">
                  <a16:creationId xmlns:a16="http://schemas.microsoft.com/office/drawing/2014/main" id="{1DB0E96D-232F-4640-9F6D-471325F04556}"/>
                </a:ext>
              </a:extLst>
            </p:cNvPr>
            <p:cNvSpPr/>
            <p:nvPr/>
          </p:nvSpPr>
          <p:spPr>
            <a:xfrm>
              <a:off x="1962400" y="882150"/>
              <a:ext cx="150175" cy="97275"/>
            </a:xfrm>
            <a:custGeom>
              <a:avLst/>
              <a:gdLst/>
              <a:ahLst/>
              <a:cxnLst/>
              <a:rect l="l" t="t" r="r" b="b"/>
              <a:pathLst>
                <a:path w="6007" h="3891" extrusionOk="0">
                  <a:moveTo>
                    <a:pt x="758" y="0"/>
                  </a:moveTo>
                  <a:cubicBezTo>
                    <a:pt x="402" y="0"/>
                    <a:pt x="0" y="261"/>
                    <a:pt x="45" y="707"/>
                  </a:cubicBezTo>
                  <a:cubicBezTo>
                    <a:pt x="93" y="1189"/>
                    <a:pt x="366" y="3828"/>
                    <a:pt x="366" y="3828"/>
                  </a:cubicBezTo>
                  <a:cubicBezTo>
                    <a:pt x="455" y="3874"/>
                    <a:pt x="541" y="3890"/>
                    <a:pt x="619" y="3890"/>
                  </a:cubicBezTo>
                  <a:cubicBezTo>
                    <a:pt x="822" y="3890"/>
                    <a:pt x="969" y="3778"/>
                    <a:pt x="969" y="3778"/>
                  </a:cubicBezTo>
                  <a:cubicBezTo>
                    <a:pt x="1063" y="2513"/>
                    <a:pt x="1300" y="1635"/>
                    <a:pt x="1103" y="1314"/>
                  </a:cubicBezTo>
                  <a:cubicBezTo>
                    <a:pt x="1103" y="1314"/>
                    <a:pt x="1103" y="1313"/>
                    <a:pt x="1103" y="1313"/>
                  </a:cubicBezTo>
                  <a:lnTo>
                    <a:pt x="1103" y="1313"/>
                  </a:lnTo>
                  <a:lnTo>
                    <a:pt x="2952" y="2435"/>
                  </a:lnTo>
                  <a:cubicBezTo>
                    <a:pt x="3178" y="2557"/>
                    <a:pt x="3427" y="2615"/>
                    <a:pt x="3692" y="2615"/>
                  </a:cubicBezTo>
                  <a:cubicBezTo>
                    <a:pt x="4013" y="2615"/>
                    <a:pt x="4358" y="2530"/>
                    <a:pt x="4713" y="2374"/>
                  </a:cubicBezTo>
                  <a:cubicBezTo>
                    <a:pt x="5363" y="2089"/>
                    <a:pt x="6007" y="1653"/>
                    <a:pt x="5826" y="829"/>
                  </a:cubicBezTo>
                  <a:lnTo>
                    <a:pt x="5826" y="829"/>
                  </a:lnTo>
                  <a:lnTo>
                    <a:pt x="3544" y="1042"/>
                  </a:lnTo>
                  <a:cubicBezTo>
                    <a:pt x="3544" y="1042"/>
                    <a:pt x="1320" y="163"/>
                    <a:pt x="974" y="37"/>
                  </a:cubicBezTo>
                  <a:cubicBezTo>
                    <a:pt x="907" y="12"/>
                    <a:pt x="833" y="0"/>
                    <a:pt x="7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845;p37">
              <a:extLst>
                <a:ext uri="{FF2B5EF4-FFF2-40B4-BE49-F238E27FC236}">
                  <a16:creationId xmlns:a16="http://schemas.microsoft.com/office/drawing/2014/main" id="{902FF9E7-8EC2-4120-BBDC-CFF27F791B01}"/>
                </a:ext>
              </a:extLst>
            </p:cNvPr>
            <p:cNvSpPr/>
            <p:nvPr/>
          </p:nvSpPr>
          <p:spPr>
            <a:xfrm>
              <a:off x="2048250" y="741175"/>
              <a:ext cx="49550" cy="57025"/>
            </a:xfrm>
            <a:custGeom>
              <a:avLst/>
              <a:gdLst/>
              <a:ahLst/>
              <a:cxnLst/>
              <a:rect l="l" t="t" r="r" b="b"/>
              <a:pathLst>
                <a:path w="1982" h="2281" extrusionOk="0">
                  <a:moveTo>
                    <a:pt x="944" y="1"/>
                  </a:moveTo>
                  <a:cubicBezTo>
                    <a:pt x="473" y="1"/>
                    <a:pt x="146" y="357"/>
                    <a:pt x="74" y="825"/>
                  </a:cubicBezTo>
                  <a:cubicBezTo>
                    <a:pt x="33" y="1064"/>
                    <a:pt x="0" y="1550"/>
                    <a:pt x="166" y="1931"/>
                  </a:cubicBezTo>
                  <a:cubicBezTo>
                    <a:pt x="255" y="2134"/>
                    <a:pt x="335" y="2280"/>
                    <a:pt x="511" y="2280"/>
                  </a:cubicBezTo>
                  <a:cubicBezTo>
                    <a:pt x="521" y="2280"/>
                    <a:pt x="531" y="2280"/>
                    <a:pt x="542" y="2279"/>
                  </a:cubicBezTo>
                  <a:cubicBezTo>
                    <a:pt x="675" y="2268"/>
                    <a:pt x="1220" y="2105"/>
                    <a:pt x="1398" y="1899"/>
                  </a:cubicBezTo>
                  <a:cubicBezTo>
                    <a:pt x="1429" y="1861"/>
                    <a:pt x="1485" y="1756"/>
                    <a:pt x="1485" y="1756"/>
                  </a:cubicBezTo>
                  <a:cubicBezTo>
                    <a:pt x="1826" y="1525"/>
                    <a:pt x="1982" y="1101"/>
                    <a:pt x="1872" y="704"/>
                  </a:cubicBezTo>
                  <a:cubicBezTo>
                    <a:pt x="1761" y="306"/>
                    <a:pt x="1410" y="24"/>
                    <a:pt x="997" y="2"/>
                  </a:cubicBezTo>
                  <a:cubicBezTo>
                    <a:pt x="979" y="1"/>
                    <a:pt x="962" y="1"/>
                    <a:pt x="944" y="1"/>
                  </a:cubicBezTo>
                  <a:close/>
                </a:path>
              </a:pathLst>
            </a:custGeom>
            <a:solidFill>
              <a:srgbClr val="8A43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846;p37">
              <a:extLst>
                <a:ext uri="{FF2B5EF4-FFF2-40B4-BE49-F238E27FC236}">
                  <a16:creationId xmlns:a16="http://schemas.microsoft.com/office/drawing/2014/main" id="{222A8E92-728E-4034-A228-2908C445C8CB}"/>
                </a:ext>
              </a:extLst>
            </p:cNvPr>
            <p:cNvSpPr/>
            <p:nvPr/>
          </p:nvSpPr>
          <p:spPr>
            <a:xfrm>
              <a:off x="2058950" y="788600"/>
              <a:ext cx="41775" cy="29675"/>
            </a:xfrm>
            <a:custGeom>
              <a:avLst/>
              <a:gdLst/>
              <a:ahLst/>
              <a:cxnLst/>
              <a:rect l="l" t="t" r="r" b="b"/>
              <a:pathLst>
                <a:path w="1671" h="1187" extrusionOk="0">
                  <a:moveTo>
                    <a:pt x="970" y="1"/>
                  </a:moveTo>
                  <a:lnTo>
                    <a:pt x="295" y="256"/>
                  </a:lnTo>
                  <a:cubicBezTo>
                    <a:pt x="344" y="381"/>
                    <a:pt x="382" y="509"/>
                    <a:pt x="410" y="639"/>
                  </a:cubicBezTo>
                  <a:cubicBezTo>
                    <a:pt x="430" y="733"/>
                    <a:pt x="350" y="756"/>
                    <a:pt x="169" y="880"/>
                  </a:cubicBezTo>
                  <a:cubicBezTo>
                    <a:pt x="1" y="994"/>
                    <a:pt x="398" y="1186"/>
                    <a:pt x="701" y="1186"/>
                  </a:cubicBezTo>
                  <a:cubicBezTo>
                    <a:pt x="727" y="1186"/>
                    <a:pt x="752" y="1185"/>
                    <a:pt x="775" y="1182"/>
                  </a:cubicBezTo>
                  <a:cubicBezTo>
                    <a:pt x="1083" y="1143"/>
                    <a:pt x="1421" y="942"/>
                    <a:pt x="1507" y="738"/>
                  </a:cubicBezTo>
                  <a:cubicBezTo>
                    <a:pt x="1602" y="510"/>
                    <a:pt x="1671" y="480"/>
                    <a:pt x="1493" y="477"/>
                  </a:cubicBezTo>
                  <a:cubicBezTo>
                    <a:pt x="1470" y="477"/>
                    <a:pt x="1448" y="477"/>
                    <a:pt x="1428" y="477"/>
                  </a:cubicBezTo>
                  <a:cubicBezTo>
                    <a:pt x="1328" y="477"/>
                    <a:pt x="1257" y="480"/>
                    <a:pt x="1206" y="480"/>
                  </a:cubicBezTo>
                  <a:cubicBezTo>
                    <a:pt x="1095" y="480"/>
                    <a:pt x="1074" y="466"/>
                    <a:pt x="1051" y="382"/>
                  </a:cubicBezTo>
                  <a:cubicBezTo>
                    <a:pt x="1039" y="335"/>
                    <a:pt x="970" y="1"/>
                    <a:pt x="970" y="1"/>
                  </a:cubicBezTo>
                  <a:close/>
                </a:path>
              </a:pathLst>
            </a:custGeom>
            <a:solidFill>
              <a:srgbClr val="8A43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847;p37">
              <a:extLst>
                <a:ext uri="{FF2B5EF4-FFF2-40B4-BE49-F238E27FC236}">
                  <a16:creationId xmlns:a16="http://schemas.microsoft.com/office/drawing/2014/main" id="{D7435724-5D7D-471E-AE72-7D1C80FC365A}"/>
                </a:ext>
              </a:extLst>
            </p:cNvPr>
            <p:cNvSpPr/>
            <p:nvPr/>
          </p:nvSpPr>
          <p:spPr>
            <a:xfrm>
              <a:off x="2053750" y="741150"/>
              <a:ext cx="42875" cy="49600"/>
            </a:xfrm>
            <a:custGeom>
              <a:avLst/>
              <a:gdLst/>
              <a:ahLst/>
              <a:cxnLst/>
              <a:rect l="l" t="t" r="r" b="b"/>
              <a:pathLst>
                <a:path w="1715" h="1984" extrusionOk="0">
                  <a:moveTo>
                    <a:pt x="724" y="0"/>
                  </a:moveTo>
                  <a:cubicBezTo>
                    <a:pt x="405" y="0"/>
                    <a:pt x="152" y="164"/>
                    <a:pt x="0" y="416"/>
                  </a:cubicBezTo>
                  <a:cubicBezTo>
                    <a:pt x="25" y="460"/>
                    <a:pt x="58" y="501"/>
                    <a:pt x="95" y="536"/>
                  </a:cubicBezTo>
                  <a:cubicBezTo>
                    <a:pt x="95" y="536"/>
                    <a:pt x="58" y="662"/>
                    <a:pt x="140" y="745"/>
                  </a:cubicBezTo>
                  <a:cubicBezTo>
                    <a:pt x="198" y="805"/>
                    <a:pt x="218" y="892"/>
                    <a:pt x="210" y="976"/>
                  </a:cubicBezTo>
                  <a:cubicBezTo>
                    <a:pt x="198" y="1076"/>
                    <a:pt x="198" y="1177"/>
                    <a:pt x="210" y="1277"/>
                  </a:cubicBezTo>
                  <a:cubicBezTo>
                    <a:pt x="231" y="1416"/>
                    <a:pt x="364" y="1474"/>
                    <a:pt x="364" y="1474"/>
                  </a:cubicBezTo>
                  <a:cubicBezTo>
                    <a:pt x="364" y="1474"/>
                    <a:pt x="372" y="1233"/>
                    <a:pt x="447" y="1129"/>
                  </a:cubicBezTo>
                  <a:cubicBezTo>
                    <a:pt x="490" y="1069"/>
                    <a:pt x="541" y="1038"/>
                    <a:pt x="595" y="1038"/>
                  </a:cubicBezTo>
                  <a:cubicBezTo>
                    <a:pt x="651" y="1038"/>
                    <a:pt x="711" y="1072"/>
                    <a:pt x="770" y="1141"/>
                  </a:cubicBezTo>
                  <a:cubicBezTo>
                    <a:pt x="844" y="1228"/>
                    <a:pt x="836" y="1450"/>
                    <a:pt x="754" y="1563"/>
                  </a:cubicBezTo>
                  <a:cubicBezTo>
                    <a:pt x="695" y="1644"/>
                    <a:pt x="639" y="1666"/>
                    <a:pt x="594" y="1666"/>
                  </a:cubicBezTo>
                  <a:cubicBezTo>
                    <a:pt x="540" y="1666"/>
                    <a:pt x="503" y="1633"/>
                    <a:pt x="503" y="1633"/>
                  </a:cubicBezTo>
                  <a:lnTo>
                    <a:pt x="503" y="1633"/>
                  </a:lnTo>
                  <a:cubicBezTo>
                    <a:pt x="491" y="1690"/>
                    <a:pt x="512" y="1918"/>
                    <a:pt x="723" y="1967"/>
                  </a:cubicBezTo>
                  <a:cubicBezTo>
                    <a:pt x="774" y="1978"/>
                    <a:pt x="825" y="1984"/>
                    <a:pt x="877" y="1984"/>
                  </a:cubicBezTo>
                  <a:cubicBezTo>
                    <a:pt x="1000" y="1984"/>
                    <a:pt x="1122" y="1953"/>
                    <a:pt x="1231" y="1891"/>
                  </a:cubicBezTo>
                  <a:cubicBezTo>
                    <a:pt x="1282" y="1860"/>
                    <a:pt x="1327" y="1824"/>
                    <a:pt x="1371" y="1784"/>
                  </a:cubicBezTo>
                  <a:cubicBezTo>
                    <a:pt x="1602" y="1552"/>
                    <a:pt x="1668" y="1330"/>
                    <a:pt x="1686" y="1019"/>
                  </a:cubicBezTo>
                  <a:cubicBezTo>
                    <a:pt x="1715" y="487"/>
                    <a:pt x="1309" y="32"/>
                    <a:pt x="777" y="2"/>
                  </a:cubicBezTo>
                  <a:cubicBezTo>
                    <a:pt x="759" y="1"/>
                    <a:pt x="741" y="0"/>
                    <a:pt x="724" y="0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848;p37">
              <a:extLst>
                <a:ext uri="{FF2B5EF4-FFF2-40B4-BE49-F238E27FC236}">
                  <a16:creationId xmlns:a16="http://schemas.microsoft.com/office/drawing/2014/main" id="{80B40BFA-3D48-4C70-B353-8632D38EE41D}"/>
                </a:ext>
              </a:extLst>
            </p:cNvPr>
            <p:cNvSpPr/>
            <p:nvPr/>
          </p:nvSpPr>
          <p:spPr>
            <a:xfrm>
              <a:off x="2036525" y="800200"/>
              <a:ext cx="75850" cy="122775"/>
            </a:xfrm>
            <a:custGeom>
              <a:avLst/>
              <a:gdLst/>
              <a:ahLst/>
              <a:cxnLst/>
              <a:rect l="l" t="t" r="r" b="b"/>
              <a:pathLst>
                <a:path w="3034" h="4911" extrusionOk="0">
                  <a:moveTo>
                    <a:pt x="2267" y="0"/>
                  </a:moveTo>
                  <a:cubicBezTo>
                    <a:pt x="2167" y="0"/>
                    <a:pt x="2069" y="9"/>
                    <a:pt x="2026" y="12"/>
                  </a:cubicBezTo>
                  <a:cubicBezTo>
                    <a:pt x="2051" y="63"/>
                    <a:pt x="2031" y="185"/>
                    <a:pt x="1763" y="253"/>
                  </a:cubicBezTo>
                  <a:cubicBezTo>
                    <a:pt x="1660" y="279"/>
                    <a:pt x="1576" y="288"/>
                    <a:pt x="1510" y="288"/>
                  </a:cubicBezTo>
                  <a:cubicBezTo>
                    <a:pt x="1351" y="288"/>
                    <a:pt x="1289" y="236"/>
                    <a:pt x="1289" y="236"/>
                  </a:cubicBezTo>
                  <a:cubicBezTo>
                    <a:pt x="1289" y="236"/>
                    <a:pt x="941" y="427"/>
                    <a:pt x="726" y="635"/>
                  </a:cubicBezTo>
                  <a:cubicBezTo>
                    <a:pt x="173" y="1168"/>
                    <a:pt x="0" y="1818"/>
                    <a:pt x="605" y="2068"/>
                  </a:cubicBezTo>
                  <a:cubicBezTo>
                    <a:pt x="641" y="2340"/>
                    <a:pt x="706" y="2562"/>
                    <a:pt x="718" y="2720"/>
                  </a:cubicBezTo>
                  <a:cubicBezTo>
                    <a:pt x="684" y="3202"/>
                    <a:pt x="477" y="3416"/>
                    <a:pt x="321" y="4448"/>
                  </a:cubicBezTo>
                  <a:cubicBezTo>
                    <a:pt x="474" y="4775"/>
                    <a:pt x="941" y="4911"/>
                    <a:pt x="1400" y="4911"/>
                  </a:cubicBezTo>
                  <a:cubicBezTo>
                    <a:pt x="1505" y="4911"/>
                    <a:pt x="1609" y="4904"/>
                    <a:pt x="1709" y="4890"/>
                  </a:cubicBezTo>
                  <a:cubicBezTo>
                    <a:pt x="2209" y="4823"/>
                    <a:pt x="2722" y="4615"/>
                    <a:pt x="3034" y="4066"/>
                  </a:cubicBezTo>
                  <a:cubicBezTo>
                    <a:pt x="2891" y="3491"/>
                    <a:pt x="2796" y="3183"/>
                    <a:pt x="2757" y="3007"/>
                  </a:cubicBezTo>
                  <a:cubicBezTo>
                    <a:pt x="2652" y="2545"/>
                    <a:pt x="2585" y="2078"/>
                    <a:pt x="2585" y="2078"/>
                  </a:cubicBezTo>
                  <a:cubicBezTo>
                    <a:pt x="2731" y="1552"/>
                    <a:pt x="2814" y="1179"/>
                    <a:pt x="2764" y="674"/>
                  </a:cubicBezTo>
                  <a:cubicBezTo>
                    <a:pt x="2725" y="283"/>
                    <a:pt x="2682" y="127"/>
                    <a:pt x="2476" y="23"/>
                  </a:cubicBezTo>
                  <a:cubicBezTo>
                    <a:pt x="2422" y="6"/>
                    <a:pt x="2344" y="0"/>
                    <a:pt x="2267" y="0"/>
                  </a:cubicBezTo>
                  <a:close/>
                </a:path>
              </a:pathLst>
            </a:custGeom>
            <a:solidFill>
              <a:srgbClr val="E97E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849;p37">
              <a:extLst>
                <a:ext uri="{FF2B5EF4-FFF2-40B4-BE49-F238E27FC236}">
                  <a16:creationId xmlns:a16="http://schemas.microsoft.com/office/drawing/2014/main" id="{D5CDF193-C6D2-4BD3-9643-3F036FF22F3B}"/>
                </a:ext>
              </a:extLst>
            </p:cNvPr>
            <p:cNvSpPr/>
            <p:nvPr/>
          </p:nvSpPr>
          <p:spPr>
            <a:xfrm>
              <a:off x="2051625" y="846050"/>
              <a:ext cx="51600" cy="14675"/>
            </a:xfrm>
            <a:custGeom>
              <a:avLst/>
              <a:gdLst/>
              <a:ahLst/>
              <a:cxnLst/>
              <a:rect l="l" t="t" r="r" b="b"/>
              <a:pathLst>
                <a:path w="2064" h="587" extrusionOk="0">
                  <a:moveTo>
                    <a:pt x="2046" y="0"/>
                  </a:moveTo>
                  <a:lnTo>
                    <a:pt x="2046" y="0"/>
                  </a:lnTo>
                  <a:cubicBezTo>
                    <a:pt x="1491" y="279"/>
                    <a:pt x="1026" y="357"/>
                    <a:pt x="682" y="357"/>
                  </a:cubicBezTo>
                  <a:cubicBezTo>
                    <a:pt x="246" y="357"/>
                    <a:pt x="1" y="233"/>
                    <a:pt x="1" y="233"/>
                  </a:cubicBezTo>
                  <a:lnTo>
                    <a:pt x="1" y="233"/>
                  </a:lnTo>
                  <a:lnTo>
                    <a:pt x="49" y="451"/>
                  </a:lnTo>
                  <a:cubicBezTo>
                    <a:pt x="313" y="550"/>
                    <a:pt x="565" y="587"/>
                    <a:pt x="794" y="587"/>
                  </a:cubicBezTo>
                  <a:cubicBezTo>
                    <a:pt x="1492" y="587"/>
                    <a:pt x="1982" y="241"/>
                    <a:pt x="1982" y="241"/>
                  </a:cubicBezTo>
                  <a:cubicBezTo>
                    <a:pt x="2064" y="93"/>
                    <a:pt x="2046" y="0"/>
                    <a:pt x="2046" y="0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850;p37">
              <a:extLst>
                <a:ext uri="{FF2B5EF4-FFF2-40B4-BE49-F238E27FC236}">
                  <a16:creationId xmlns:a16="http://schemas.microsoft.com/office/drawing/2014/main" id="{38EAA157-4196-46C6-A50A-68C9A08659CA}"/>
                </a:ext>
              </a:extLst>
            </p:cNvPr>
            <p:cNvSpPr/>
            <p:nvPr/>
          </p:nvSpPr>
          <p:spPr>
            <a:xfrm>
              <a:off x="1956200" y="812025"/>
              <a:ext cx="115700" cy="74575"/>
            </a:xfrm>
            <a:custGeom>
              <a:avLst/>
              <a:gdLst/>
              <a:ahLst/>
              <a:cxnLst/>
              <a:rect l="l" t="t" r="r" b="b"/>
              <a:pathLst>
                <a:path w="4628" h="2983" extrusionOk="0">
                  <a:moveTo>
                    <a:pt x="4242" y="0"/>
                  </a:moveTo>
                  <a:cubicBezTo>
                    <a:pt x="4117" y="0"/>
                    <a:pt x="3978" y="93"/>
                    <a:pt x="3906" y="298"/>
                  </a:cubicBezTo>
                  <a:cubicBezTo>
                    <a:pt x="3752" y="740"/>
                    <a:pt x="3754" y="1332"/>
                    <a:pt x="3387" y="1818"/>
                  </a:cubicBezTo>
                  <a:cubicBezTo>
                    <a:pt x="3218" y="2040"/>
                    <a:pt x="2924" y="2235"/>
                    <a:pt x="2428" y="2282"/>
                  </a:cubicBezTo>
                  <a:cubicBezTo>
                    <a:pt x="2132" y="2309"/>
                    <a:pt x="1887" y="2325"/>
                    <a:pt x="1705" y="2325"/>
                  </a:cubicBezTo>
                  <a:cubicBezTo>
                    <a:pt x="1582" y="2325"/>
                    <a:pt x="1487" y="2318"/>
                    <a:pt x="1426" y="2301"/>
                  </a:cubicBezTo>
                  <a:cubicBezTo>
                    <a:pt x="1287" y="2265"/>
                    <a:pt x="1235" y="2227"/>
                    <a:pt x="1112" y="2134"/>
                  </a:cubicBezTo>
                  <a:cubicBezTo>
                    <a:pt x="974" y="2028"/>
                    <a:pt x="861" y="2001"/>
                    <a:pt x="758" y="1933"/>
                  </a:cubicBezTo>
                  <a:cubicBezTo>
                    <a:pt x="696" y="1893"/>
                    <a:pt x="674" y="1873"/>
                    <a:pt x="656" y="1873"/>
                  </a:cubicBezTo>
                  <a:cubicBezTo>
                    <a:pt x="644" y="1873"/>
                    <a:pt x="634" y="1883"/>
                    <a:pt x="614" y="1902"/>
                  </a:cubicBezTo>
                  <a:cubicBezTo>
                    <a:pt x="566" y="1949"/>
                    <a:pt x="606" y="2079"/>
                    <a:pt x="694" y="2159"/>
                  </a:cubicBezTo>
                  <a:cubicBezTo>
                    <a:pt x="787" y="2242"/>
                    <a:pt x="869" y="2256"/>
                    <a:pt x="882" y="2283"/>
                  </a:cubicBezTo>
                  <a:cubicBezTo>
                    <a:pt x="887" y="2293"/>
                    <a:pt x="874" y="2298"/>
                    <a:pt x="846" y="2298"/>
                  </a:cubicBezTo>
                  <a:cubicBezTo>
                    <a:pt x="806" y="2298"/>
                    <a:pt x="736" y="2287"/>
                    <a:pt x="654" y="2266"/>
                  </a:cubicBezTo>
                  <a:cubicBezTo>
                    <a:pt x="464" y="2218"/>
                    <a:pt x="363" y="2126"/>
                    <a:pt x="269" y="2086"/>
                  </a:cubicBezTo>
                  <a:cubicBezTo>
                    <a:pt x="249" y="2077"/>
                    <a:pt x="231" y="2074"/>
                    <a:pt x="216" y="2074"/>
                  </a:cubicBezTo>
                  <a:cubicBezTo>
                    <a:pt x="156" y="2074"/>
                    <a:pt x="142" y="2136"/>
                    <a:pt x="160" y="2171"/>
                  </a:cubicBezTo>
                  <a:cubicBezTo>
                    <a:pt x="183" y="2213"/>
                    <a:pt x="222" y="2278"/>
                    <a:pt x="359" y="2364"/>
                  </a:cubicBezTo>
                  <a:cubicBezTo>
                    <a:pt x="460" y="2424"/>
                    <a:pt x="565" y="2476"/>
                    <a:pt x="673" y="2521"/>
                  </a:cubicBezTo>
                  <a:cubicBezTo>
                    <a:pt x="580" y="2512"/>
                    <a:pt x="490" y="2493"/>
                    <a:pt x="402" y="2463"/>
                  </a:cubicBezTo>
                  <a:cubicBezTo>
                    <a:pt x="235" y="2407"/>
                    <a:pt x="175" y="2365"/>
                    <a:pt x="87" y="2340"/>
                  </a:cubicBezTo>
                  <a:cubicBezTo>
                    <a:pt x="80" y="2338"/>
                    <a:pt x="75" y="2337"/>
                    <a:pt x="69" y="2337"/>
                  </a:cubicBezTo>
                  <a:cubicBezTo>
                    <a:pt x="0" y="2337"/>
                    <a:pt x="5" y="2471"/>
                    <a:pt x="81" y="2525"/>
                  </a:cubicBezTo>
                  <a:cubicBezTo>
                    <a:pt x="168" y="2585"/>
                    <a:pt x="262" y="2633"/>
                    <a:pt x="361" y="2668"/>
                  </a:cubicBezTo>
                  <a:cubicBezTo>
                    <a:pt x="472" y="2706"/>
                    <a:pt x="662" y="2755"/>
                    <a:pt x="662" y="2755"/>
                  </a:cubicBezTo>
                  <a:cubicBezTo>
                    <a:pt x="658" y="2755"/>
                    <a:pt x="654" y="2755"/>
                    <a:pt x="651" y="2755"/>
                  </a:cubicBezTo>
                  <a:cubicBezTo>
                    <a:pt x="464" y="2755"/>
                    <a:pt x="330" y="2699"/>
                    <a:pt x="246" y="2673"/>
                  </a:cubicBezTo>
                  <a:cubicBezTo>
                    <a:pt x="220" y="2664"/>
                    <a:pt x="197" y="2661"/>
                    <a:pt x="178" y="2661"/>
                  </a:cubicBezTo>
                  <a:cubicBezTo>
                    <a:pt x="135" y="2661"/>
                    <a:pt x="112" y="2681"/>
                    <a:pt x="112" y="2718"/>
                  </a:cubicBezTo>
                  <a:cubicBezTo>
                    <a:pt x="112" y="2761"/>
                    <a:pt x="164" y="2817"/>
                    <a:pt x="343" y="2896"/>
                  </a:cubicBezTo>
                  <a:cubicBezTo>
                    <a:pt x="475" y="2954"/>
                    <a:pt x="660" y="2983"/>
                    <a:pt x="840" y="2983"/>
                  </a:cubicBezTo>
                  <a:cubicBezTo>
                    <a:pt x="904" y="2983"/>
                    <a:pt x="967" y="2979"/>
                    <a:pt x="1028" y="2972"/>
                  </a:cubicBezTo>
                  <a:cubicBezTo>
                    <a:pt x="1261" y="2944"/>
                    <a:pt x="1350" y="2914"/>
                    <a:pt x="1472" y="2914"/>
                  </a:cubicBezTo>
                  <a:cubicBezTo>
                    <a:pt x="1594" y="2914"/>
                    <a:pt x="1711" y="2915"/>
                    <a:pt x="1825" y="2915"/>
                  </a:cubicBezTo>
                  <a:cubicBezTo>
                    <a:pt x="2126" y="2915"/>
                    <a:pt x="2412" y="2908"/>
                    <a:pt x="2746" y="2862"/>
                  </a:cubicBezTo>
                  <a:cubicBezTo>
                    <a:pt x="3028" y="2823"/>
                    <a:pt x="3400" y="2698"/>
                    <a:pt x="3660" y="2525"/>
                  </a:cubicBezTo>
                  <a:cubicBezTo>
                    <a:pt x="4066" y="2255"/>
                    <a:pt x="4367" y="1640"/>
                    <a:pt x="4481" y="1181"/>
                  </a:cubicBezTo>
                  <a:cubicBezTo>
                    <a:pt x="4627" y="590"/>
                    <a:pt x="4517" y="176"/>
                    <a:pt x="4411" y="70"/>
                  </a:cubicBezTo>
                  <a:cubicBezTo>
                    <a:pt x="4366" y="24"/>
                    <a:pt x="4306" y="0"/>
                    <a:pt x="4242" y="0"/>
                  </a:cubicBezTo>
                  <a:close/>
                </a:path>
              </a:pathLst>
            </a:custGeom>
            <a:solidFill>
              <a:srgbClr val="8A43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851;p37">
              <a:extLst>
                <a:ext uri="{FF2B5EF4-FFF2-40B4-BE49-F238E27FC236}">
                  <a16:creationId xmlns:a16="http://schemas.microsoft.com/office/drawing/2014/main" id="{DFB051FB-5BEC-43D0-B660-615F1EF288E1}"/>
                </a:ext>
              </a:extLst>
            </p:cNvPr>
            <p:cNvSpPr/>
            <p:nvPr/>
          </p:nvSpPr>
          <p:spPr>
            <a:xfrm>
              <a:off x="2051625" y="742425"/>
              <a:ext cx="59725" cy="109175"/>
            </a:xfrm>
            <a:custGeom>
              <a:avLst/>
              <a:gdLst/>
              <a:ahLst/>
              <a:cxnLst/>
              <a:rect l="l" t="t" r="r" b="b"/>
              <a:pathLst>
                <a:path w="2389" h="4367" extrusionOk="0">
                  <a:moveTo>
                    <a:pt x="1159" y="0"/>
                  </a:moveTo>
                  <a:lnTo>
                    <a:pt x="1024" y="645"/>
                  </a:lnTo>
                  <a:cubicBezTo>
                    <a:pt x="1024" y="645"/>
                    <a:pt x="1077" y="1367"/>
                    <a:pt x="929" y="1570"/>
                  </a:cubicBezTo>
                  <a:cubicBezTo>
                    <a:pt x="877" y="1641"/>
                    <a:pt x="820" y="1664"/>
                    <a:pt x="768" y="1664"/>
                  </a:cubicBezTo>
                  <a:cubicBezTo>
                    <a:pt x="671" y="1664"/>
                    <a:pt x="589" y="1582"/>
                    <a:pt x="589" y="1582"/>
                  </a:cubicBezTo>
                  <a:lnTo>
                    <a:pt x="589" y="1582"/>
                  </a:lnTo>
                  <a:cubicBezTo>
                    <a:pt x="589" y="1582"/>
                    <a:pt x="595" y="2293"/>
                    <a:pt x="306" y="2562"/>
                  </a:cubicBezTo>
                  <a:cubicBezTo>
                    <a:pt x="1" y="2845"/>
                    <a:pt x="1" y="3071"/>
                    <a:pt x="1" y="3071"/>
                  </a:cubicBezTo>
                  <a:cubicBezTo>
                    <a:pt x="240" y="2829"/>
                    <a:pt x="649" y="2567"/>
                    <a:pt x="649" y="2567"/>
                  </a:cubicBezTo>
                  <a:cubicBezTo>
                    <a:pt x="649" y="2567"/>
                    <a:pt x="664" y="2560"/>
                    <a:pt x="687" y="2560"/>
                  </a:cubicBezTo>
                  <a:cubicBezTo>
                    <a:pt x="778" y="2560"/>
                    <a:pt x="995" y="2672"/>
                    <a:pt x="883" y="3793"/>
                  </a:cubicBezTo>
                  <a:cubicBezTo>
                    <a:pt x="853" y="4094"/>
                    <a:pt x="1107" y="4367"/>
                    <a:pt x="1509" y="4367"/>
                  </a:cubicBezTo>
                  <a:cubicBezTo>
                    <a:pt x="1565" y="4367"/>
                    <a:pt x="1624" y="4361"/>
                    <a:pt x="1685" y="4350"/>
                  </a:cubicBezTo>
                  <a:cubicBezTo>
                    <a:pt x="2191" y="4257"/>
                    <a:pt x="2280" y="3836"/>
                    <a:pt x="2335" y="3632"/>
                  </a:cubicBezTo>
                  <a:cubicBezTo>
                    <a:pt x="2389" y="3436"/>
                    <a:pt x="2361" y="2860"/>
                    <a:pt x="2287" y="2230"/>
                  </a:cubicBezTo>
                  <a:cubicBezTo>
                    <a:pt x="2203" y="1496"/>
                    <a:pt x="2092" y="1065"/>
                    <a:pt x="1896" y="538"/>
                  </a:cubicBezTo>
                  <a:cubicBezTo>
                    <a:pt x="1701" y="11"/>
                    <a:pt x="1159" y="0"/>
                    <a:pt x="1159" y="0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852;p37">
              <a:extLst>
                <a:ext uri="{FF2B5EF4-FFF2-40B4-BE49-F238E27FC236}">
                  <a16:creationId xmlns:a16="http://schemas.microsoft.com/office/drawing/2014/main" id="{0C550015-2E54-4467-8E5B-3DFABDAD7012}"/>
                </a:ext>
              </a:extLst>
            </p:cNvPr>
            <p:cNvSpPr/>
            <p:nvPr/>
          </p:nvSpPr>
          <p:spPr>
            <a:xfrm>
              <a:off x="2018150" y="832925"/>
              <a:ext cx="132800" cy="136750"/>
            </a:xfrm>
            <a:custGeom>
              <a:avLst/>
              <a:gdLst/>
              <a:ahLst/>
              <a:cxnLst/>
              <a:rect l="l" t="t" r="r" b="b"/>
              <a:pathLst>
                <a:path w="5312" h="5470" extrusionOk="0">
                  <a:moveTo>
                    <a:pt x="4351" y="1518"/>
                  </a:moveTo>
                  <a:lnTo>
                    <a:pt x="4351" y="1518"/>
                  </a:lnTo>
                  <a:cubicBezTo>
                    <a:pt x="4355" y="1548"/>
                    <a:pt x="4354" y="1577"/>
                    <a:pt x="4349" y="1606"/>
                  </a:cubicBezTo>
                  <a:lnTo>
                    <a:pt x="4277" y="2044"/>
                  </a:lnTo>
                  <a:lnTo>
                    <a:pt x="3113" y="2717"/>
                  </a:lnTo>
                  <a:cubicBezTo>
                    <a:pt x="3124" y="2662"/>
                    <a:pt x="3133" y="2600"/>
                    <a:pt x="3144" y="2536"/>
                  </a:cubicBezTo>
                  <a:cubicBezTo>
                    <a:pt x="3182" y="2295"/>
                    <a:pt x="3471" y="1951"/>
                    <a:pt x="3785" y="1768"/>
                  </a:cubicBezTo>
                  <a:lnTo>
                    <a:pt x="4036" y="1625"/>
                  </a:lnTo>
                  <a:cubicBezTo>
                    <a:pt x="4159" y="1555"/>
                    <a:pt x="4268" y="1520"/>
                    <a:pt x="4351" y="1518"/>
                  </a:cubicBezTo>
                  <a:close/>
                  <a:moveTo>
                    <a:pt x="4894" y="0"/>
                  </a:moveTo>
                  <a:cubicBezTo>
                    <a:pt x="4780" y="0"/>
                    <a:pt x="4644" y="41"/>
                    <a:pt x="4490" y="127"/>
                  </a:cubicBezTo>
                  <a:lnTo>
                    <a:pt x="3638" y="601"/>
                  </a:lnTo>
                  <a:cubicBezTo>
                    <a:pt x="3109" y="898"/>
                    <a:pt x="2574" y="1619"/>
                    <a:pt x="2444" y="2213"/>
                  </a:cubicBezTo>
                  <a:lnTo>
                    <a:pt x="2018" y="4190"/>
                  </a:lnTo>
                  <a:cubicBezTo>
                    <a:pt x="1906" y="4697"/>
                    <a:pt x="1523" y="5038"/>
                    <a:pt x="1106" y="5038"/>
                  </a:cubicBezTo>
                  <a:cubicBezTo>
                    <a:pt x="1035" y="5038"/>
                    <a:pt x="963" y="5028"/>
                    <a:pt x="891" y="5008"/>
                  </a:cubicBezTo>
                  <a:lnTo>
                    <a:pt x="0" y="4752"/>
                  </a:lnTo>
                  <a:lnTo>
                    <a:pt x="0" y="4752"/>
                  </a:lnTo>
                  <a:cubicBezTo>
                    <a:pt x="46" y="4778"/>
                    <a:pt x="427" y="4998"/>
                    <a:pt x="891" y="5265"/>
                  </a:cubicBezTo>
                  <a:cubicBezTo>
                    <a:pt x="1127" y="5402"/>
                    <a:pt x="1440" y="5469"/>
                    <a:pt x="1760" y="5469"/>
                  </a:cubicBezTo>
                  <a:cubicBezTo>
                    <a:pt x="2107" y="5469"/>
                    <a:pt x="2463" y="5389"/>
                    <a:pt x="2737" y="5231"/>
                  </a:cubicBezTo>
                  <a:lnTo>
                    <a:pt x="3512" y="4783"/>
                  </a:lnTo>
                  <a:cubicBezTo>
                    <a:pt x="4039" y="4479"/>
                    <a:pt x="4567" y="3752"/>
                    <a:pt x="4692" y="3157"/>
                  </a:cubicBezTo>
                  <a:lnTo>
                    <a:pt x="5223" y="667"/>
                  </a:lnTo>
                  <a:cubicBezTo>
                    <a:pt x="5312" y="244"/>
                    <a:pt x="5172" y="0"/>
                    <a:pt x="4894" y="0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853;p37">
              <a:extLst>
                <a:ext uri="{FF2B5EF4-FFF2-40B4-BE49-F238E27FC236}">
                  <a16:creationId xmlns:a16="http://schemas.microsoft.com/office/drawing/2014/main" id="{D790F626-2770-49C4-BFBA-D965FC641099}"/>
                </a:ext>
              </a:extLst>
            </p:cNvPr>
            <p:cNvSpPr/>
            <p:nvPr/>
          </p:nvSpPr>
          <p:spPr>
            <a:xfrm>
              <a:off x="2094925" y="870875"/>
              <a:ext cx="37200" cy="36425"/>
            </a:xfrm>
            <a:custGeom>
              <a:avLst/>
              <a:gdLst/>
              <a:ahLst/>
              <a:cxnLst/>
              <a:rect l="l" t="t" r="r" b="b"/>
              <a:pathLst>
                <a:path w="1488" h="1457" extrusionOk="0">
                  <a:moveTo>
                    <a:pt x="1303" y="0"/>
                  </a:moveTo>
                  <a:cubicBezTo>
                    <a:pt x="1296" y="0"/>
                    <a:pt x="1288" y="1"/>
                    <a:pt x="1280" y="1"/>
                  </a:cubicBezTo>
                  <a:cubicBezTo>
                    <a:pt x="1284" y="30"/>
                    <a:pt x="1283" y="59"/>
                    <a:pt x="1278" y="88"/>
                  </a:cubicBezTo>
                  <a:lnTo>
                    <a:pt x="1206" y="526"/>
                  </a:lnTo>
                  <a:lnTo>
                    <a:pt x="42" y="1199"/>
                  </a:lnTo>
                  <a:cubicBezTo>
                    <a:pt x="17" y="1351"/>
                    <a:pt x="0" y="1456"/>
                    <a:pt x="0" y="1456"/>
                  </a:cubicBezTo>
                  <a:lnTo>
                    <a:pt x="1393" y="652"/>
                  </a:lnTo>
                  <a:lnTo>
                    <a:pt x="1465" y="214"/>
                  </a:lnTo>
                  <a:cubicBezTo>
                    <a:pt x="1488" y="75"/>
                    <a:pt x="1423" y="0"/>
                    <a:pt x="1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854;p37">
              <a:extLst>
                <a:ext uri="{FF2B5EF4-FFF2-40B4-BE49-F238E27FC236}">
                  <a16:creationId xmlns:a16="http://schemas.microsoft.com/office/drawing/2014/main" id="{742F2A8B-A6EB-45DD-9680-C981ECA8C0CB}"/>
                </a:ext>
              </a:extLst>
            </p:cNvPr>
            <p:cNvSpPr/>
            <p:nvPr/>
          </p:nvSpPr>
          <p:spPr>
            <a:xfrm>
              <a:off x="2003825" y="968225"/>
              <a:ext cx="117850" cy="38200"/>
            </a:xfrm>
            <a:custGeom>
              <a:avLst/>
              <a:gdLst/>
              <a:ahLst/>
              <a:cxnLst/>
              <a:rect l="l" t="t" r="r" b="b"/>
              <a:pathLst>
                <a:path w="4714" h="1528" extrusionOk="0">
                  <a:moveTo>
                    <a:pt x="126" y="1"/>
                  </a:moveTo>
                  <a:cubicBezTo>
                    <a:pt x="88" y="1"/>
                    <a:pt x="51" y="20"/>
                    <a:pt x="30" y="55"/>
                  </a:cubicBezTo>
                  <a:cubicBezTo>
                    <a:pt x="0" y="108"/>
                    <a:pt x="18" y="175"/>
                    <a:pt x="70" y="205"/>
                  </a:cubicBezTo>
                  <a:lnTo>
                    <a:pt x="2357" y="1527"/>
                  </a:lnTo>
                  <a:lnTo>
                    <a:pt x="4646" y="205"/>
                  </a:lnTo>
                  <a:cubicBezTo>
                    <a:pt x="4696" y="175"/>
                    <a:pt x="4713" y="108"/>
                    <a:pt x="4683" y="57"/>
                  </a:cubicBezTo>
                  <a:cubicBezTo>
                    <a:pt x="4662" y="22"/>
                    <a:pt x="4626" y="2"/>
                    <a:pt x="4588" y="2"/>
                  </a:cubicBezTo>
                  <a:cubicBezTo>
                    <a:pt x="4570" y="2"/>
                    <a:pt x="4552" y="6"/>
                    <a:pt x="4536" y="16"/>
                  </a:cubicBezTo>
                  <a:lnTo>
                    <a:pt x="2357" y="1273"/>
                  </a:lnTo>
                  <a:lnTo>
                    <a:pt x="180" y="16"/>
                  </a:lnTo>
                  <a:cubicBezTo>
                    <a:pt x="163" y="6"/>
                    <a:pt x="144" y="1"/>
                    <a:pt x="126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855;p37">
              <a:extLst>
                <a:ext uri="{FF2B5EF4-FFF2-40B4-BE49-F238E27FC236}">
                  <a16:creationId xmlns:a16="http://schemas.microsoft.com/office/drawing/2014/main" id="{EFB90E93-5E45-4CBF-8FE8-56020B43DC90}"/>
                </a:ext>
              </a:extLst>
            </p:cNvPr>
            <p:cNvSpPr/>
            <p:nvPr/>
          </p:nvSpPr>
          <p:spPr>
            <a:xfrm>
              <a:off x="2165875" y="1084800"/>
              <a:ext cx="60350" cy="26100"/>
            </a:xfrm>
            <a:custGeom>
              <a:avLst/>
              <a:gdLst/>
              <a:ahLst/>
              <a:cxnLst/>
              <a:rect l="l" t="t" r="r" b="b"/>
              <a:pathLst>
                <a:path w="2414" h="1044" extrusionOk="0">
                  <a:moveTo>
                    <a:pt x="2278" y="0"/>
                  </a:moveTo>
                  <a:lnTo>
                    <a:pt x="1581" y="35"/>
                  </a:lnTo>
                  <a:cubicBezTo>
                    <a:pt x="1418" y="233"/>
                    <a:pt x="753" y="203"/>
                    <a:pt x="239" y="280"/>
                  </a:cubicBezTo>
                  <a:cubicBezTo>
                    <a:pt x="222" y="282"/>
                    <a:pt x="206" y="286"/>
                    <a:pt x="192" y="295"/>
                  </a:cubicBezTo>
                  <a:cubicBezTo>
                    <a:pt x="0" y="413"/>
                    <a:pt x="262" y="726"/>
                    <a:pt x="415" y="791"/>
                  </a:cubicBezTo>
                  <a:cubicBezTo>
                    <a:pt x="531" y="840"/>
                    <a:pt x="653" y="874"/>
                    <a:pt x="778" y="893"/>
                  </a:cubicBezTo>
                  <a:cubicBezTo>
                    <a:pt x="922" y="915"/>
                    <a:pt x="1037" y="904"/>
                    <a:pt x="1181" y="913"/>
                  </a:cubicBezTo>
                  <a:cubicBezTo>
                    <a:pt x="1302" y="920"/>
                    <a:pt x="1476" y="922"/>
                    <a:pt x="1592" y="958"/>
                  </a:cubicBezTo>
                  <a:cubicBezTo>
                    <a:pt x="1678" y="986"/>
                    <a:pt x="1756" y="1007"/>
                    <a:pt x="1872" y="1033"/>
                  </a:cubicBezTo>
                  <a:cubicBezTo>
                    <a:pt x="1901" y="1040"/>
                    <a:pt x="1933" y="1043"/>
                    <a:pt x="1965" y="1043"/>
                  </a:cubicBezTo>
                  <a:cubicBezTo>
                    <a:pt x="2111" y="1043"/>
                    <a:pt x="2279" y="981"/>
                    <a:pt x="2361" y="876"/>
                  </a:cubicBezTo>
                  <a:cubicBezTo>
                    <a:pt x="2388" y="846"/>
                    <a:pt x="2406" y="808"/>
                    <a:pt x="2412" y="768"/>
                  </a:cubicBezTo>
                  <a:cubicBezTo>
                    <a:pt x="2413" y="739"/>
                    <a:pt x="2410" y="710"/>
                    <a:pt x="2402" y="682"/>
                  </a:cubicBezTo>
                  <a:cubicBezTo>
                    <a:pt x="2390" y="631"/>
                    <a:pt x="2256" y="2"/>
                    <a:pt x="2278" y="0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856;p37">
              <a:extLst>
                <a:ext uri="{FF2B5EF4-FFF2-40B4-BE49-F238E27FC236}">
                  <a16:creationId xmlns:a16="http://schemas.microsoft.com/office/drawing/2014/main" id="{38F2414A-2B8C-42F8-8537-62F5B213520E}"/>
                </a:ext>
              </a:extLst>
            </p:cNvPr>
            <p:cNvSpPr/>
            <p:nvPr/>
          </p:nvSpPr>
          <p:spPr>
            <a:xfrm>
              <a:off x="2199025" y="998000"/>
              <a:ext cx="26925" cy="90450"/>
            </a:xfrm>
            <a:custGeom>
              <a:avLst/>
              <a:gdLst/>
              <a:ahLst/>
              <a:cxnLst/>
              <a:rect l="l" t="t" r="r" b="b"/>
              <a:pathLst>
                <a:path w="1077" h="3618" extrusionOk="0">
                  <a:moveTo>
                    <a:pt x="0" y="1"/>
                  </a:moveTo>
                  <a:cubicBezTo>
                    <a:pt x="47" y="475"/>
                    <a:pt x="255" y="3507"/>
                    <a:pt x="255" y="3507"/>
                  </a:cubicBezTo>
                  <a:cubicBezTo>
                    <a:pt x="349" y="3589"/>
                    <a:pt x="451" y="3617"/>
                    <a:pt x="547" y="3617"/>
                  </a:cubicBezTo>
                  <a:cubicBezTo>
                    <a:pt x="763" y="3617"/>
                    <a:pt x="950" y="3476"/>
                    <a:pt x="950" y="3476"/>
                  </a:cubicBezTo>
                  <a:cubicBezTo>
                    <a:pt x="950" y="3476"/>
                    <a:pt x="1069" y="912"/>
                    <a:pt x="1073" y="739"/>
                  </a:cubicBezTo>
                  <a:cubicBezTo>
                    <a:pt x="1076" y="567"/>
                    <a:pt x="892" y="87"/>
                    <a:pt x="892" y="87"/>
                  </a:cubicBezTo>
                  <a:lnTo>
                    <a:pt x="602" y="330"/>
                  </a:lnTo>
                  <a:lnTo>
                    <a:pt x="602" y="3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857;p37">
              <a:extLst>
                <a:ext uri="{FF2B5EF4-FFF2-40B4-BE49-F238E27FC236}">
                  <a16:creationId xmlns:a16="http://schemas.microsoft.com/office/drawing/2014/main" id="{D365E7F5-421F-4FBE-BAD8-CC3EA2DF3136}"/>
                </a:ext>
              </a:extLst>
            </p:cNvPr>
            <p:cNvSpPr/>
            <p:nvPr/>
          </p:nvSpPr>
          <p:spPr>
            <a:xfrm>
              <a:off x="2260975" y="1064950"/>
              <a:ext cx="5550" cy="108675"/>
            </a:xfrm>
            <a:custGeom>
              <a:avLst/>
              <a:gdLst/>
              <a:ahLst/>
              <a:cxnLst/>
              <a:rect l="l" t="t" r="r" b="b"/>
              <a:pathLst>
                <a:path w="222" h="4347" extrusionOk="0">
                  <a:moveTo>
                    <a:pt x="112" y="0"/>
                  </a:moveTo>
                  <a:cubicBezTo>
                    <a:pt x="50" y="0"/>
                    <a:pt x="1" y="50"/>
                    <a:pt x="1" y="110"/>
                  </a:cubicBezTo>
                  <a:lnTo>
                    <a:pt x="1" y="4237"/>
                  </a:lnTo>
                  <a:cubicBezTo>
                    <a:pt x="1" y="4297"/>
                    <a:pt x="50" y="4347"/>
                    <a:pt x="112" y="4347"/>
                  </a:cubicBezTo>
                  <a:cubicBezTo>
                    <a:pt x="172" y="4347"/>
                    <a:pt x="221" y="4297"/>
                    <a:pt x="221" y="4237"/>
                  </a:cubicBezTo>
                  <a:lnTo>
                    <a:pt x="221" y="110"/>
                  </a:lnTo>
                  <a:cubicBezTo>
                    <a:pt x="221" y="50"/>
                    <a:pt x="172" y="0"/>
                    <a:pt x="112" y="0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858;p37">
              <a:extLst>
                <a:ext uri="{FF2B5EF4-FFF2-40B4-BE49-F238E27FC236}">
                  <a16:creationId xmlns:a16="http://schemas.microsoft.com/office/drawing/2014/main" id="{62FB6A2F-A96C-4D24-A6A1-5EA53C9C9138}"/>
                </a:ext>
              </a:extLst>
            </p:cNvPr>
            <p:cNvSpPr/>
            <p:nvPr/>
          </p:nvSpPr>
          <p:spPr>
            <a:xfrm>
              <a:off x="2193700" y="1039100"/>
              <a:ext cx="28550" cy="95850"/>
            </a:xfrm>
            <a:custGeom>
              <a:avLst/>
              <a:gdLst/>
              <a:ahLst/>
              <a:cxnLst/>
              <a:rect l="l" t="t" r="r" b="b"/>
              <a:pathLst>
                <a:path w="1142" h="3834" extrusionOk="0">
                  <a:moveTo>
                    <a:pt x="1018" y="0"/>
                  </a:moveTo>
                  <a:cubicBezTo>
                    <a:pt x="968" y="0"/>
                    <a:pt x="923" y="35"/>
                    <a:pt x="912" y="86"/>
                  </a:cubicBezTo>
                  <a:lnTo>
                    <a:pt x="15" y="3697"/>
                  </a:lnTo>
                  <a:cubicBezTo>
                    <a:pt x="1" y="3755"/>
                    <a:pt x="36" y="3816"/>
                    <a:pt x="95" y="3830"/>
                  </a:cubicBezTo>
                  <a:cubicBezTo>
                    <a:pt x="103" y="3833"/>
                    <a:pt x="113" y="3834"/>
                    <a:pt x="121" y="3834"/>
                  </a:cubicBezTo>
                  <a:cubicBezTo>
                    <a:pt x="172" y="3834"/>
                    <a:pt x="216" y="3799"/>
                    <a:pt x="229" y="3749"/>
                  </a:cubicBezTo>
                  <a:lnTo>
                    <a:pt x="1125" y="139"/>
                  </a:lnTo>
                  <a:cubicBezTo>
                    <a:pt x="1141" y="80"/>
                    <a:pt x="1105" y="18"/>
                    <a:pt x="1046" y="4"/>
                  </a:cubicBezTo>
                  <a:cubicBezTo>
                    <a:pt x="1036" y="2"/>
                    <a:pt x="1027" y="0"/>
                    <a:pt x="1018" y="0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859;p37">
              <a:extLst>
                <a:ext uri="{FF2B5EF4-FFF2-40B4-BE49-F238E27FC236}">
                  <a16:creationId xmlns:a16="http://schemas.microsoft.com/office/drawing/2014/main" id="{9ABB918D-D048-4442-BF0D-A7D6A8BDDEBD}"/>
                </a:ext>
              </a:extLst>
            </p:cNvPr>
            <p:cNvSpPr/>
            <p:nvPr/>
          </p:nvSpPr>
          <p:spPr>
            <a:xfrm>
              <a:off x="2305300" y="1039150"/>
              <a:ext cx="28500" cy="95800"/>
            </a:xfrm>
            <a:custGeom>
              <a:avLst/>
              <a:gdLst/>
              <a:ahLst/>
              <a:cxnLst/>
              <a:rect l="l" t="t" r="r" b="b"/>
              <a:pathLst>
                <a:path w="1140" h="3832" extrusionOk="0">
                  <a:moveTo>
                    <a:pt x="123" y="1"/>
                  </a:moveTo>
                  <a:cubicBezTo>
                    <a:pt x="114" y="1"/>
                    <a:pt x="105" y="2"/>
                    <a:pt x="95" y="4"/>
                  </a:cubicBezTo>
                  <a:cubicBezTo>
                    <a:pt x="36" y="19"/>
                    <a:pt x="0" y="78"/>
                    <a:pt x="15" y="137"/>
                  </a:cubicBezTo>
                  <a:lnTo>
                    <a:pt x="911" y="3747"/>
                  </a:lnTo>
                  <a:cubicBezTo>
                    <a:pt x="923" y="3797"/>
                    <a:pt x="968" y="3832"/>
                    <a:pt x="1018" y="3832"/>
                  </a:cubicBezTo>
                  <a:cubicBezTo>
                    <a:pt x="1027" y="3832"/>
                    <a:pt x="1035" y="3831"/>
                    <a:pt x="1045" y="3828"/>
                  </a:cubicBezTo>
                  <a:cubicBezTo>
                    <a:pt x="1104" y="3814"/>
                    <a:pt x="1139" y="3753"/>
                    <a:pt x="1125" y="3695"/>
                  </a:cubicBezTo>
                  <a:lnTo>
                    <a:pt x="228" y="84"/>
                  </a:lnTo>
                  <a:cubicBezTo>
                    <a:pt x="216" y="34"/>
                    <a:pt x="172" y="1"/>
                    <a:pt x="123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860;p37">
              <a:extLst>
                <a:ext uri="{FF2B5EF4-FFF2-40B4-BE49-F238E27FC236}">
                  <a16:creationId xmlns:a16="http://schemas.microsoft.com/office/drawing/2014/main" id="{ECD56A6C-7D70-42E7-9E98-006B3020CE41}"/>
                </a:ext>
              </a:extLst>
            </p:cNvPr>
            <p:cNvSpPr/>
            <p:nvPr/>
          </p:nvSpPr>
          <p:spPr>
            <a:xfrm>
              <a:off x="2180800" y="1008050"/>
              <a:ext cx="127625" cy="70150"/>
            </a:xfrm>
            <a:custGeom>
              <a:avLst/>
              <a:gdLst/>
              <a:ahLst/>
              <a:cxnLst/>
              <a:rect l="l" t="t" r="r" b="b"/>
              <a:pathLst>
                <a:path w="5105" h="2806" extrusionOk="0">
                  <a:moveTo>
                    <a:pt x="2424" y="0"/>
                  </a:moveTo>
                  <a:cubicBezTo>
                    <a:pt x="2218" y="0"/>
                    <a:pt x="2011" y="46"/>
                    <a:pt x="1853" y="137"/>
                  </a:cubicBezTo>
                  <a:lnTo>
                    <a:pt x="315" y="1024"/>
                  </a:lnTo>
                  <a:cubicBezTo>
                    <a:pt x="0" y="1207"/>
                    <a:pt x="0" y="1503"/>
                    <a:pt x="315" y="1685"/>
                  </a:cubicBezTo>
                  <a:lnTo>
                    <a:pt x="1534" y="2389"/>
                  </a:lnTo>
                  <a:cubicBezTo>
                    <a:pt x="1534" y="2389"/>
                    <a:pt x="2262" y="2806"/>
                    <a:pt x="2855" y="2806"/>
                  </a:cubicBezTo>
                  <a:cubicBezTo>
                    <a:pt x="2937" y="2806"/>
                    <a:pt x="3016" y="2798"/>
                    <a:pt x="3091" y="2780"/>
                  </a:cubicBezTo>
                  <a:cubicBezTo>
                    <a:pt x="3703" y="2630"/>
                    <a:pt x="5104" y="1355"/>
                    <a:pt x="5104" y="1355"/>
                  </a:cubicBezTo>
                  <a:lnTo>
                    <a:pt x="2996" y="137"/>
                  </a:lnTo>
                  <a:cubicBezTo>
                    <a:pt x="2838" y="46"/>
                    <a:pt x="2631" y="0"/>
                    <a:pt x="24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861;p37">
              <a:extLst>
                <a:ext uri="{FF2B5EF4-FFF2-40B4-BE49-F238E27FC236}">
                  <a16:creationId xmlns:a16="http://schemas.microsoft.com/office/drawing/2014/main" id="{A11EEE0C-F4D1-4C9F-A2ED-9AE65079D95C}"/>
                </a:ext>
              </a:extLst>
            </p:cNvPr>
            <p:cNvSpPr/>
            <p:nvPr/>
          </p:nvSpPr>
          <p:spPr>
            <a:xfrm>
              <a:off x="2258250" y="905550"/>
              <a:ext cx="39125" cy="30650"/>
            </a:xfrm>
            <a:custGeom>
              <a:avLst/>
              <a:gdLst/>
              <a:ahLst/>
              <a:cxnLst/>
              <a:rect l="l" t="t" r="r" b="b"/>
              <a:pathLst>
                <a:path w="1565" h="1226" extrusionOk="0">
                  <a:moveTo>
                    <a:pt x="960" y="1"/>
                  </a:moveTo>
                  <a:lnTo>
                    <a:pt x="237" y="434"/>
                  </a:lnTo>
                  <a:cubicBezTo>
                    <a:pt x="237" y="434"/>
                    <a:pt x="278" y="577"/>
                    <a:pt x="306" y="669"/>
                  </a:cubicBezTo>
                  <a:cubicBezTo>
                    <a:pt x="334" y="762"/>
                    <a:pt x="332" y="812"/>
                    <a:pt x="155" y="945"/>
                  </a:cubicBezTo>
                  <a:cubicBezTo>
                    <a:pt x="0" y="1063"/>
                    <a:pt x="364" y="1225"/>
                    <a:pt x="662" y="1225"/>
                  </a:cubicBezTo>
                  <a:cubicBezTo>
                    <a:pt x="702" y="1225"/>
                    <a:pt x="741" y="1222"/>
                    <a:pt x="778" y="1216"/>
                  </a:cubicBezTo>
                  <a:cubicBezTo>
                    <a:pt x="1082" y="1161"/>
                    <a:pt x="1409" y="942"/>
                    <a:pt x="1484" y="734"/>
                  </a:cubicBezTo>
                  <a:cubicBezTo>
                    <a:pt x="1564" y="511"/>
                    <a:pt x="1539" y="272"/>
                    <a:pt x="1417" y="272"/>
                  </a:cubicBezTo>
                  <a:cubicBezTo>
                    <a:pt x="1413" y="272"/>
                    <a:pt x="1408" y="273"/>
                    <a:pt x="1403" y="273"/>
                  </a:cubicBezTo>
                  <a:cubicBezTo>
                    <a:pt x="1270" y="293"/>
                    <a:pt x="1160" y="325"/>
                    <a:pt x="1094" y="325"/>
                  </a:cubicBezTo>
                  <a:cubicBezTo>
                    <a:pt x="1064" y="325"/>
                    <a:pt x="1043" y="318"/>
                    <a:pt x="1034" y="301"/>
                  </a:cubicBezTo>
                  <a:cubicBezTo>
                    <a:pt x="1011" y="258"/>
                    <a:pt x="960" y="1"/>
                    <a:pt x="960" y="1"/>
                  </a:cubicBezTo>
                  <a:close/>
                </a:path>
              </a:pathLst>
            </a:custGeom>
            <a:solidFill>
              <a:srgbClr val="8A43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862;p37">
              <a:extLst>
                <a:ext uri="{FF2B5EF4-FFF2-40B4-BE49-F238E27FC236}">
                  <a16:creationId xmlns:a16="http://schemas.microsoft.com/office/drawing/2014/main" id="{0A38D12D-4B71-436E-B110-6EA8F8352BE8}"/>
                </a:ext>
              </a:extLst>
            </p:cNvPr>
            <p:cNvSpPr/>
            <p:nvPr/>
          </p:nvSpPr>
          <p:spPr>
            <a:xfrm>
              <a:off x="2197900" y="980600"/>
              <a:ext cx="90200" cy="60725"/>
            </a:xfrm>
            <a:custGeom>
              <a:avLst/>
              <a:gdLst/>
              <a:ahLst/>
              <a:cxnLst/>
              <a:rect l="l" t="t" r="r" b="b"/>
              <a:pathLst>
                <a:path w="3608" h="2429" extrusionOk="0">
                  <a:moveTo>
                    <a:pt x="745" y="0"/>
                  </a:moveTo>
                  <a:cubicBezTo>
                    <a:pt x="395" y="0"/>
                    <a:pt x="0" y="256"/>
                    <a:pt x="44" y="697"/>
                  </a:cubicBezTo>
                  <a:lnTo>
                    <a:pt x="646" y="1026"/>
                  </a:lnTo>
                  <a:lnTo>
                    <a:pt x="3024" y="2399"/>
                  </a:lnTo>
                  <a:cubicBezTo>
                    <a:pt x="3061" y="2419"/>
                    <a:pt x="3096" y="2428"/>
                    <a:pt x="3128" y="2428"/>
                  </a:cubicBezTo>
                  <a:cubicBezTo>
                    <a:pt x="3530" y="2428"/>
                    <a:pt x="3607" y="1026"/>
                    <a:pt x="3607" y="1026"/>
                  </a:cubicBezTo>
                  <a:cubicBezTo>
                    <a:pt x="3607" y="1026"/>
                    <a:pt x="1300" y="161"/>
                    <a:pt x="959" y="36"/>
                  </a:cubicBezTo>
                  <a:cubicBezTo>
                    <a:pt x="893" y="12"/>
                    <a:pt x="820" y="0"/>
                    <a:pt x="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863;p37">
              <a:extLst>
                <a:ext uri="{FF2B5EF4-FFF2-40B4-BE49-F238E27FC236}">
                  <a16:creationId xmlns:a16="http://schemas.microsoft.com/office/drawing/2014/main" id="{0506A9E3-0A66-442C-9A8C-1AB76ACF2AFC}"/>
                </a:ext>
              </a:extLst>
            </p:cNvPr>
            <p:cNvSpPr/>
            <p:nvPr/>
          </p:nvSpPr>
          <p:spPr>
            <a:xfrm>
              <a:off x="2128575" y="1103600"/>
              <a:ext cx="59325" cy="26050"/>
            </a:xfrm>
            <a:custGeom>
              <a:avLst/>
              <a:gdLst/>
              <a:ahLst/>
              <a:cxnLst/>
              <a:rect l="l" t="t" r="r" b="b"/>
              <a:pathLst>
                <a:path w="2373" h="1042" extrusionOk="0">
                  <a:moveTo>
                    <a:pt x="2307" y="30"/>
                  </a:moveTo>
                  <a:lnTo>
                    <a:pt x="2307" y="30"/>
                  </a:lnTo>
                  <a:cubicBezTo>
                    <a:pt x="2307" y="30"/>
                    <a:pt x="2307" y="30"/>
                    <a:pt x="2307" y="30"/>
                  </a:cubicBezTo>
                  <a:close/>
                  <a:moveTo>
                    <a:pt x="1608" y="0"/>
                  </a:moveTo>
                  <a:cubicBezTo>
                    <a:pt x="1508" y="101"/>
                    <a:pt x="1261" y="118"/>
                    <a:pt x="971" y="118"/>
                  </a:cubicBezTo>
                  <a:cubicBezTo>
                    <a:pt x="829" y="118"/>
                    <a:pt x="677" y="114"/>
                    <a:pt x="527" y="114"/>
                  </a:cubicBezTo>
                  <a:cubicBezTo>
                    <a:pt x="433" y="114"/>
                    <a:pt x="340" y="116"/>
                    <a:pt x="250" y="121"/>
                  </a:cubicBezTo>
                  <a:cubicBezTo>
                    <a:pt x="235" y="121"/>
                    <a:pt x="218" y="124"/>
                    <a:pt x="202" y="132"/>
                  </a:cubicBezTo>
                  <a:cubicBezTo>
                    <a:pt x="1" y="232"/>
                    <a:pt x="232" y="567"/>
                    <a:pt x="378" y="646"/>
                  </a:cubicBezTo>
                  <a:cubicBezTo>
                    <a:pt x="491" y="706"/>
                    <a:pt x="609" y="751"/>
                    <a:pt x="732" y="781"/>
                  </a:cubicBezTo>
                  <a:cubicBezTo>
                    <a:pt x="873" y="816"/>
                    <a:pt x="988" y="815"/>
                    <a:pt x="1131" y="838"/>
                  </a:cubicBezTo>
                  <a:cubicBezTo>
                    <a:pt x="1251" y="856"/>
                    <a:pt x="1425" y="874"/>
                    <a:pt x="1536" y="920"/>
                  </a:cubicBezTo>
                  <a:cubicBezTo>
                    <a:pt x="1620" y="956"/>
                    <a:pt x="1695" y="984"/>
                    <a:pt x="1807" y="1021"/>
                  </a:cubicBezTo>
                  <a:cubicBezTo>
                    <a:pt x="1849" y="1034"/>
                    <a:pt x="1898" y="1041"/>
                    <a:pt x="1948" y="1041"/>
                  </a:cubicBezTo>
                  <a:cubicBezTo>
                    <a:pt x="2081" y="1041"/>
                    <a:pt x="2227" y="995"/>
                    <a:pt x="2309" y="909"/>
                  </a:cubicBezTo>
                  <a:cubicBezTo>
                    <a:pt x="2339" y="881"/>
                    <a:pt x="2360" y="846"/>
                    <a:pt x="2369" y="806"/>
                  </a:cubicBezTo>
                  <a:cubicBezTo>
                    <a:pt x="2373" y="777"/>
                    <a:pt x="2373" y="748"/>
                    <a:pt x="2368" y="720"/>
                  </a:cubicBezTo>
                  <a:cubicBezTo>
                    <a:pt x="2361" y="669"/>
                    <a:pt x="2286" y="30"/>
                    <a:pt x="2306" y="30"/>
                  </a:cubicBezTo>
                  <a:lnTo>
                    <a:pt x="2306" y="30"/>
                  </a:lnTo>
                  <a:cubicBezTo>
                    <a:pt x="2307" y="30"/>
                    <a:pt x="2307" y="30"/>
                    <a:pt x="2307" y="30"/>
                  </a:cubicBezTo>
                  <a:lnTo>
                    <a:pt x="2307" y="30"/>
                  </a:lnTo>
                  <a:lnTo>
                    <a:pt x="1608" y="0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864;p37">
              <a:extLst>
                <a:ext uri="{FF2B5EF4-FFF2-40B4-BE49-F238E27FC236}">
                  <a16:creationId xmlns:a16="http://schemas.microsoft.com/office/drawing/2014/main" id="{17097219-0AAF-456E-A03D-177C53F6BDE1}"/>
                </a:ext>
              </a:extLst>
            </p:cNvPr>
            <p:cNvSpPr/>
            <p:nvPr/>
          </p:nvSpPr>
          <p:spPr>
            <a:xfrm>
              <a:off x="2161400" y="1000050"/>
              <a:ext cx="148850" cy="106700"/>
            </a:xfrm>
            <a:custGeom>
              <a:avLst/>
              <a:gdLst/>
              <a:ahLst/>
              <a:cxnLst/>
              <a:rect l="l" t="t" r="r" b="b"/>
              <a:pathLst>
                <a:path w="5954" h="4268" extrusionOk="0">
                  <a:moveTo>
                    <a:pt x="746" y="0"/>
                  </a:moveTo>
                  <a:cubicBezTo>
                    <a:pt x="396" y="0"/>
                    <a:pt x="0" y="256"/>
                    <a:pt x="44" y="696"/>
                  </a:cubicBezTo>
                  <a:cubicBezTo>
                    <a:pt x="91" y="1171"/>
                    <a:pt x="296" y="4142"/>
                    <a:pt x="296" y="4142"/>
                  </a:cubicBezTo>
                  <a:cubicBezTo>
                    <a:pt x="405" y="4237"/>
                    <a:pt x="527" y="4268"/>
                    <a:pt x="637" y="4268"/>
                  </a:cubicBezTo>
                  <a:cubicBezTo>
                    <a:pt x="833" y="4268"/>
                    <a:pt x="995" y="4171"/>
                    <a:pt x="995" y="4171"/>
                  </a:cubicBezTo>
                  <a:cubicBezTo>
                    <a:pt x="995" y="4171"/>
                    <a:pt x="1114" y="1607"/>
                    <a:pt x="1118" y="1434"/>
                  </a:cubicBezTo>
                  <a:cubicBezTo>
                    <a:pt x="1119" y="1397"/>
                    <a:pt x="1110" y="1345"/>
                    <a:pt x="1097" y="1286"/>
                  </a:cubicBezTo>
                  <a:lnTo>
                    <a:pt x="1097" y="1286"/>
                  </a:lnTo>
                  <a:lnTo>
                    <a:pt x="3024" y="2399"/>
                  </a:lnTo>
                  <a:cubicBezTo>
                    <a:pt x="3247" y="2518"/>
                    <a:pt x="3493" y="2575"/>
                    <a:pt x="3754" y="2575"/>
                  </a:cubicBezTo>
                  <a:cubicBezTo>
                    <a:pt x="4070" y="2575"/>
                    <a:pt x="4409" y="2492"/>
                    <a:pt x="4759" y="2338"/>
                  </a:cubicBezTo>
                  <a:cubicBezTo>
                    <a:pt x="5399" y="2057"/>
                    <a:pt x="5954" y="1690"/>
                    <a:pt x="5898" y="832"/>
                  </a:cubicBezTo>
                  <a:lnTo>
                    <a:pt x="5898" y="832"/>
                  </a:lnTo>
                  <a:lnTo>
                    <a:pt x="3608" y="1025"/>
                  </a:lnTo>
                  <a:cubicBezTo>
                    <a:pt x="3608" y="1025"/>
                    <a:pt x="1301" y="160"/>
                    <a:pt x="959" y="36"/>
                  </a:cubicBezTo>
                  <a:cubicBezTo>
                    <a:pt x="893" y="12"/>
                    <a:pt x="820" y="0"/>
                    <a:pt x="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865;p37">
              <a:extLst>
                <a:ext uri="{FF2B5EF4-FFF2-40B4-BE49-F238E27FC236}">
                  <a16:creationId xmlns:a16="http://schemas.microsoft.com/office/drawing/2014/main" id="{316E8F2D-FA3D-49EE-B24C-58999B9A377F}"/>
                </a:ext>
              </a:extLst>
            </p:cNvPr>
            <p:cNvSpPr/>
            <p:nvPr/>
          </p:nvSpPr>
          <p:spPr>
            <a:xfrm>
              <a:off x="2245175" y="859375"/>
              <a:ext cx="49400" cy="57475"/>
            </a:xfrm>
            <a:custGeom>
              <a:avLst/>
              <a:gdLst/>
              <a:ahLst/>
              <a:cxnLst/>
              <a:rect l="l" t="t" r="r" b="b"/>
              <a:pathLst>
                <a:path w="1976" h="2299" extrusionOk="0">
                  <a:moveTo>
                    <a:pt x="931" y="0"/>
                  </a:moveTo>
                  <a:cubicBezTo>
                    <a:pt x="433" y="0"/>
                    <a:pt x="105" y="383"/>
                    <a:pt x="56" y="869"/>
                  </a:cubicBezTo>
                  <a:cubicBezTo>
                    <a:pt x="27" y="1110"/>
                    <a:pt x="0" y="1621"/>
                    <a:pt x="185" y="1992"/>
                  </a:cubicBezTo>
                  <a:cubicBezTo>
                    <a:pt x="290" y="2202"/>
                    <a:pt x="401" y="2280"/>
                    <a:pt x="599" y="2298"/>
                  </a:cubicBezTo>
                  <a:cubicBezTo>
                    <a:pt x="605" y="2298"/>
                    <a:pt x="613" y="2299"/>
                    <a:pt x="621" y="2299"/>
                  </a:cubicBezTo>
                  <a:cubicBezTo>
                    <a:pt x="798" y="2299"/>
                    <a:pt x="1288" y="2148"/>
                    <a:pt x="1447" y="1942"/>
                  </a:cubicBezTo>
                  <a:cubicBezTo>
                    <a:pt x="1476" y="1903"/>
                    <a:pt x="1513" y="1726"/>
                    <a:pt x="1513" y="1726"/>
                  </a:cubicBezTo>
                  <a:cubicBezTo>
                    <a:pt x="1842" y="1477"/>
                    <a:pt x="1976" y="1046"/>
                    <a:pt x="1845" y="656"/>
                  </a:cubicBezTo>
                  <a:cubicBezTo>
                    <a:pt x="1714" y="265"/>
                    <a:pt x="1348" y="0"/>
                    <a:pt x="935" y="0"/>
                  </a:cubicBezTo>
                  <a:cubicBezTo>
                    <a:pt x="934" y="0"/>
                    <a:pt x="932" y="0"/>
                    <a:pt x="931" y="0"/>
                  </a:cubicBezTo>
                  <a:close/>
                </a:path>
              </a:pathLst>
            </a:custGeom>
            <a:solidFill>
              <a:srgbClr val="8A43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866;p37">
              <a:extLst>
                <a:ext uri="{FF2B5EF4-FFF2-40B4-BE49-F238E27FC236}">
                  <a16:creationId xmlns:a16="http://schemas.microsoft.com/office/drawing/2014/main" id="{928EBA53-E592-49E2-BC5F-AEE2B724BF9B}"/>
                </a:ext>
              </a:extLst>
            </p:cNvPr>
            <p:cNvSpPr/>
            <p:nvPr/>
          </p:nvSpPr>
          <p:spPr>
            <a:xfrm>
              <a:off x="2237325" y="856575"/>
              <a:ext cx="56950" cy="58050"/>
            </a:xfrm>
            <a:custGeom>
              <a:avLst/>
              <a:gdLst/>
              <a:ahLst/>
              <a:cxnLst/>
              <a:rect l="l" t="t" r="r" b="b"/>
              <a:pathLst>
                <a:path w="2278" h="2322" extrusionOk="0">
                  <a:moveTo>
                    <a:pt x="1218" y="0"/>
                  </a:moveTo>
                  <a:cubicBezTo>
                    <a:pt x="921" y="0"/>
                    <a:pt x="602" y="66"/>
                    <a:pt x="402" y="66"/>
                  </a:cubicBezTo>
                  <a:cubicBezTo>
                    <a:pt x="352" y="66"/>
                    <a:pt x="310" y="62"/>
                    <a:pt x="277" y="52"/>
                  </a:cubicBezTo>
                  <a:cubicBezTo>
                    <a:pt x="223" y="35"/>
                    <a:pt x="181" y="27"/>
                    <a:pt x="149" y="27"/>
                  </a:cubicBezTo>
                  <a:cubicBezTo>
                    <a:pt x="0" y="27"/>
                    <a:pt x="69" y="197"/>
                    <a:pt x="186" y="408"/>
                  </a:cubicBezTo>
                  <a:cubicBezTo>
                    <a:pt x="271" y="560"/>
                    <a:pt x="424" y="661"/>
                    <a:pt x="597" y="679"/>
                  </a:cubicBezTo>
                  <a:cubicBezTo>
                    <a:pt x="597" y="679"/>
                    <a:pt x="565" y="806"/>
                    <a:pt x="652" y="886"/>
                  </a:cubicBezTo>
                  <a:cubicBezTo>
                    <a:pt x="714" y="942"/>
                    <a:pt x="738" y="1029"/>
                    <a:pt x="734" y="1113"/>
                  </a:cubicBezTo>
                  <a:cubicBezTo>
                    <a:pt x="727" y="1214"/>
                    <a:pt x="732" y="1314"/>
                    <a:pt x="749" y="1414"/>
                  </a:cubicBezTo>
                  <a:cubicBezTo>
                    <a:pt x="776" y="1552"/>
                    <a:pt x="913" y="1603"/>
                    <a:pt x="913" y="1603"/>
                  </a:cubicBezTo>
                  <a:cubicBezTo>
                    <a:pt x="913" y="1603"/>
                    <a:pt x="910" y="1388"/>
                    <a:pt x="953" y="1267"/>
                  </a:cubicBezTo>
                  <a:cubicBezTo>
                    <a:pt x="975" y="1200"/>
                    <a:pt x="1047" y="1156"/>
                    <a:pt x="1122" y="1156"/>
                  </a:cubicBezTo>
                  <a:cubicBezTo>
                    <a:pt x="1181" y="1156"/>
                    <a:pt x="1241" y="1184"/>
                    <a:pt x="1281" y="1251"/>
                  </a:cubicBezTo>
                  <a:cubicBezTo>
                    <a:pt x="1369" y="1403"/>
                    <a:pt x="1330" y="1507"/>
                    <a:pt x="1300" y="1644"/>
                  </a:cubicBezTo>
                  <a:cubicBezTo>
                    <a:pt x="1270" y="1780"/>
                    <a:pt x="1140" y="1741"/>
                    <a:pt x="1102" y="1776"/>
                  </a:cubicBezTo>
                  <a:cubicBezTo>
                    <a:pt x="1076" y="1802"/>
                    <a:pt x="1078" y="1921"/>
                    <a:pt x="1158" y="2003"/>
                  </a:cubicBezTo>
                  <a:cubicBezTo>
                    <a:pt x="1158" y="2004"/>
                    <a:pt x="1158" y="2004"/>
                    <a:pt x="1158" y="2006"/>
                  </a:cubicBezTo>
                  <a:cubicBezTo>
                    <a:pt x="1192" y="2118"/>
                    <a:pt x="1320" y="2321"/>
                    <a:pt x="1488" y="2321"/>
                  </a:cubicBezTo>
                  <a:cubicBezTo>
                    <a:pt x="1500" y="2321"/>
                    <a:pt x="1512" y="2320"/>
                    <a:pt x="1525" y="2318"/>
                  </a:cubicBezTo>
                  <a:cubicBezTo>
                    <a:pt x="1642" y="2295"/>
                    <a:pt x="1750" y="2244"/>
                    <a:pt x="1844" y="2172"/>
                  </a:cubicBezTo>
                  <a:cubicBezTo>
                    <a:pt x="1844" y="2172"/>
                    <a:pt x="1906" y="2022"/>
                    <a:pt x="2092" y="1694"/>
                  </a:cubicBezTo>
                  <a:cubicBezTo>
                    <a:pt x="2277" y="1365"/>
                    <a:pt x="2277" y="1122"/>
                    <a:pt x="2209" y="794"/>
                  </a:cubicBezTo>
                  <a:cubicBezTo>
                    <a:pt x="2140" y="466"/>
                    <a:pt x="1917" y="384"/>
                    <a:pt x="1917" y="384"/>
                  </a:cubicBezTo>
                  <a:cubicBezTo>
                    <a:pt x="1823" y="75"/>
                    <a:pt x="1533" y="0"/>
                    <a:pt x="1218" y="0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867;p37">
              <a:extLst>
                <a:ext uri="{FF2B5EF4-FFF2-40B4-BE49-F238E27FC236}">
                  <a16:creationId xmlns:a16="http://schemas.microsoft.com/office/drawing/2014/main" id="{E6BB0902-4FA9-4B90-88A5-D5007F7904B6}"/>
                </a:ext>
              </a:extLst>
            </p:cNvPr>
            <p:cNvSpPr/>
            <p:nvPr/>
          </p:nvSpPr>
          <p:spPr>
            <a:xfrm>
              <a:off x="2241825" y="912100"/>
              <a:ext cx="71550" cy="131025"/>
            </a:xfrm>
            <a:custGeom>
              <a:avLst/>
              <a:gdLst/>
              <a:ahLst/>
              <a:cxnLst/>
              <a:rect l="l" t="t" r="r" b="b"/>
              <a:pathLst>
                <a:path w="2862" h="5241" extrusionOk="0">
                  <a:moveTo>
                    <a:pt x="2107" y="1"/>
                  </a:moveTo>
                  <a:cubicBezTo>
                    <a:pt x="2073" y="1"/>
                    <a:pt x="2038" y="4"/>
                    <a:pt x="2003" y="9"/>
                  </a:cubicBezTo>
                  <a:cubicBezTo>
                    <a:pt x="1933" y="19"/>
                    <a:pt x="1863" y="33"/>
                    <a:pt x="1796" y="55"/>
                  </a:cubicBezTo>
                  <a:cubicBezTo>
                    <a:pt x="1818" y="125"/>
                    <a:pt x="1757" y="241"/>
                    <a:pt x="1505" y="375"/>
                  </a:cubicBezTo>
                  <a:cubicBezTo>
                    <a:pt x="1234" y="519"/>
                    <a:pt x="1050" y="534"/>
                    <a:pt x="986" y="534"/>
                  </a:cubicBezTo>
                  <a:cubicBezTo>
                    <a:pt x="970" y="534"/>
                    <a:pt x="962" y="533"/>
                    <a:pt x="962" y="533"/>
                  </a:cubicBezTo>
                  <a:cubicBezTo>
                    <a:pt x="962" y="533"/>
                    <a:pt x="559" y="751"/>
                    <a:pt x="383" y="874"/>
                  </a:cubicBezTo>
                  <a:cubicBezTo>
                    <a:pt x="162" y="1029"/>
                    <a:pt x="64" y="1475"/>
                    <a:pt x="34" y="2230"/>
                  </a:cubicBezTo>
                  <a:cubicBezTo>
                    <a:pt x="8" y="2898"/>
                    <a:pt x="0" y="3957"/>
                    <a:pt x="10" y="4519"/>
                  </a:cubicBezTo>
                  <a:cubicBezTo>
                    <a:pt x="15" y="4776"/>
                    <a:pt x="163" y="5009"/>
                    <a:pt x="395" y="5121"/>
                  </a:cubicBezTo>
                  <a:cubicBezTo>
                    <a:pt x="534" y="5187"/>
                    <a:pt x="702" y="5241"/>
                    <a:pt x="888" y="5241"/>
                  </a:cubicBezTo>
                  <a:cubicBezTo>
                    <a:pt x="914" y="5241"/>
                    <a:pt x="940" y="5239"/>
                    <a:pt x="967" y="5237"/>
                  </a:cubicBezTo>
                  <a:cubicBezTo>
                    <a:pt x="1495" y="5194"/>
                    <a:pt x="2465" y="4712"/>
                    <a:pt x="2680" y="4350"/>
                  </a:cubicBezTo>
                  <a:cubicBezTo>
                    <a:pt x="2674" y="3585"/>
                    <a:pt x="2610" y="3121"/>
                    <a:pt x="2637" y="2664"/>
                  </a:cubicBezTo>
                  <a:cubicBezTo>
                    <a:pt x="2685" y="1856"/>
                    <a:pt x="2861" y="1217"/>
                    <a:pt x="2638" y="570"/>
                  </a:cubicBezTo>
                  <a:cubicBezTo>
                    <a:pt x="2476" y="95"/>
                    <a:pt x="2291" y="1"/>
                    <a:pt x="21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868;p37">
              <a:extLst>
                <a:ext uri="{FF2B5EF4-FFF2-40B4-BE49-F238E27FC236}">
                  <a16:creationId xmlns:a16="http://schemas.microsoft.com/office/drawing/2014/main" id="{3F6D243E-A8CE-4B04-9396-898AD65D4228}"/>
                </a:ext>
              </a:extLst>
            </p:cNvPr>
            <p:cNvSpPr/>
            <p:nvPr/>
          </p:nvSpPr>
          <p:spPr>
            <a:xfrm>
              <a:off x="2264425" y="912975"/>
              <a:ext cx="25300" cy="13400"/>
            </a:xfrm>
            <a:custGeom>
              <a:avLst/>
              <a:gdLst/>
              <a:ahLst/>
              <a:cxnLst/>
              <a:rect l="l" t="t" r="r" b="b"/>
              <a:pathLst>
                <a:path w="1012" h="536" extrusionOk="0">
                  <a:moveTo>
                    <a:pt x="962" y="0"/>
                  </a:moveTo>
                  <a:lnTo>
                    <a:pt x="831" y="27"/>
                  </a:lnTo>
                  <a:cubicBezTo>
                    <a:pt x="840" y="93"/>
                    <a:pt x="712" y="235"/>
                    <a:pt x="473" y="350"/>
                  </a:cubicBezTo>
                  <a:cubicBezTo>
                    <a:pt x="331" y="419"/>
                    <a:pt x="208" y="432"/>
                    <a:pt x="136" y="432"/>
                  </a:cubicBezTo>
                  <a:cubicBezTo>
                    <a:pt x="95" y="432"/>
                    <a:pt x="71" y="428"/>
                    <a:pt x="71" y="428"/>
                  </a:cubicBezTo>
                  <a:lnTo>
                    <a:pt x="0" y="529"/>
                  </a:lnTo>
                  <a:cubicBezTo>
                    <a:pt x="0" y="529"/>
                    <a:pt x="30" y="535"/>
                    <a:pt x="98" y="535"/>
                  </a:cubicBezTo>
                  <a:cubicBezTo>
                    <a:pt x="133" y="535"/>
                    <a:pt x="177" y="534"/>
                    <a:pt x="232" y="529"/>
                  </a:cubicBezTo>
                  <a:cubicBezTo>
                    <a:pt x="397" y="513"/>
                    <a:pt x="653" y="414"/>
                    <a:pt x="831" y="255"/>
                  </a:cubicBezTo>
                  <a:cubicBezTo>
                    <a:pt x="1011" y="95"/>
                    <a:pt x="962" y="1"/>
                    <a:pt x="962" y="0"/>
                  </a:cubicBezTo>
                  <a:close/>
                </a:path>
              </a:pathLst>
            </a:custGeom>
            <a:solidFill>
              <a:srgbClr val="E97E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869;p37">
              <a:extLst>
                <a:ext uri="{FF2B5EF4-FFF2-40B4-BE49-F238E27FC236}">
                  <a16:creationId xmlns:a16="http://schemas.microsoft.com/office/drawing/2014/main" id="{ECB1EEDD-42CD-47B4-8676-C1A24D69C7E1}"/>
                </a:ext>
              </a:extLst>
            </p:cNvPr>
            <p:cNvSpPr/>
            <p:nvPr/>
          </p:nvSpPr>
          <p:spPr>
            <a:xfrm>
              <a:off x="2146800" y="935225"/>
              <a:ext cx="115700" cy="74575"/>
            </a:xfrm>
            <a:custGeom>
              <a:avLst/>
              <a:gdLst/>
              <a:ahLst/>
              <a:cxnLst/>
              <a:rect l="l" t="t" r="r" b="b"/>
              <a:pathLst>
                <a:path w="4628" h="2983" extrusionOk="0">
                  <a:moveTo>
                    <a:pt x="4241" y="1"/>
                  </a:moveTo>
                  <a:cubicBezTo>
                    <a:pt x="4116" y="1"/>
                    <a:pt x="3977" y="94"/>
                    <a:pt x="3906" y="299"/>
                  </a:cubicBezTo>
                  <a:cubicBezTo>
                    <a:pt x="3752" y="739"/>
                    <a:pt x="3753" y="1332"/>
                    <a:pt x="3386" y="1818"/>
                  </a:cubicBezTo>
                  <a:cubicBezTo>
                    <a:pt x="3219" y="2040"/>
                    <a:pt x="2925" y="2236"/>
                    <a:pt x="2427" y="2281"/>
                  </a:cubicBezTo>
                  <a:cubicBezTo>
                    <a:pt x="2131" y="2310"/>
                    <a:pt x="1886" y="2326"/>
                    <a:pt x="1704" y="2326"/>
                  </a:cubicBezTo>
                  <a:cubicBezTo>
                    <a:pt x="1581" y="2326"/>
                    <a:pt x="1487" y="2318"/>
                    <a:pt x="1426" y="2302"/>
                  </a:cubicBezTo>
                  <a:cubicBezTo>
                    <a:pt x="1287" y="2265"/>
                    <a:pt x="1235" y="2228"/>
                    <a:pt x="1113" y="2134"/>
                  </a:cubicBezTo>
                  <a:cubicBezTo>
                    <a:pt x="974" y="2028"/>
                    <a:pt x="861" y="2000"/>
                    <a:pt x="757" y="1933"/>
                  </a:cubicBezTo>
                  <a:cubicBezTo>
                    <a:pt x="696" y="1894"/>
                    <a:pt x="674" y="1874"/>
                    <a:pt x="656" y="1874"/>
                  </a:cubicBezTo>
                  <a:cubicBezTo>
                    <a:pt x="643" y="1874"/>
                    <a:pt x="633" y="1883"/>
                    <a:pt x="613" y="1903"/>
                  </a:cubicBezTo>
                  <a:cubicBezTo>
                    <a:pt x="565" y="1948"/>
                    <a:pt x="605" y="2080"/>
                    <a:pt x="693" y="2158"/>
                  </a:cubicBezTo>
                  <a:cubicBezTo>
                    <a:pt x="786" y="2242"/>
                    <a:pt x="869" y="2257"/>
                    <a:pt x="883" y="2283"/>
                  </a:cubicBezTo>
                  <a:cubicBezTo>
                    <a:pt x="888" y="2293"/>
                    <a:pt x="874" y="2298"/>
                    <a:pt x="846" y="2298"/>
                  </a:cubicBezTo>
                  <a:cubicBezTo>
                    <a:pt x="805" y="2298"/>
                    <a:pt x="736" y="2288"/>
                    <a:pt x="654" y="2267"/>
                  </a:cubicBezTo>
                  <a:cubicBezTo>
                    <a:pt x="464" y="2218"/>
                    <a:pt x="362" y="2127"/>
                    <a:pt x="270" y="2086"/>
                  </a:cubicBezTo>
                  <a:cubicBezTo>
                    <a:pt x="249" y="2077"/>
                    <a:pt x="231" y="2073"/>
                    <a:pt x="216" y="2073"/>
                  </a:cubicBezTo>
                  <a:cubicBezTo>
                    <a:pt x="156" y="2073"/>
                    <a:pt x="141" y="2136"/>
                    <a:pt x="160" y="2170"/>
                  </a:cubicBezTo>
                  <a:cubicBezTo>
                    <a:pt x="183" y="2214"/>
                    <a:pt x="221" y="2278"/>
                    <a:pt x="359" y="2365"/>
                  </a:cubicBezTo>
                  <a:cubicBezTo>
                    <a:pt x="459" y="2425"/>
                    <a:pt x="564" y="2477"/>
                    <a:pt x="673" y="2520"/>
                  </a:cubicBezTo>
                  <a:cubicBezTo>
                    <a:pt x="580" y="2512"/>
                    <a:pt x="489" y="2493"/>
                    <a:pt x="401" y="2462"/>
                  </a:cubicBezTo>
                  <a:cubicBezTo>
                    <a:pt x="235" y="2407"/>
                    <a:pt x="174" y="2365"/>
                    <a:pt x="87" y="2341"/>
                  </a:cubicBezTo>
                  <a:cubicBezTo>
                    <a:pt x="81" y="2339"/>
                    <a:pt x="75" y="2338"/>
                    <a:pt x="69" y="2338"/>
                  </a:cubicBezTo>
                  <a:cubicBezTo>
                    <a:pt x="1" y="2338"/>
                    <a:pt x="4" y="2471"/>
                    <a:pt x="80" y="2525"/>
                  </a:cubicBezTo>
                  <a:cubicBezTo>
                    <a:pt x="167" y="2586"/>
                    <a:pt x="261" y="2633"/>
                    <a:pt x="361" y="2668"/>
                  </a:cubicBezTo>
                  <a:cubicBezTo>
                    <a:pt x="472" y="2706"/>
                    <a:pt x="663" y="2754"/>
                    <a:pt x="663" y="2754"/>
                  </a:cubicBezTo>
                  <a:cubicBezTo>
                    <a:pt x="657" y="2755"/>
                    <a:pt x="651" y="2755"/>
                    <a:pt x="646" y="2755"/>
                  </a:cubicBezTo>
                  <a:cubicBezTo>
                    <a:pt x="462" y="2755"/>
                    <a:pt x="329" y="2699"/>
                    <a:pt x="245" y="2674"/>
                  </a:cubicBezTo>
                  <a:cubicBezTo>
                    <a:pt x="219" y="2665"/>
                    <a:pt x="196" y="2661"/>
                    <a:pt x="176" y="2661"/>
                  </a:cubicBezTo>
                  <a:cubicBezTo>
                    <a:pt x="134" y="2661"/>
                    <a:pt x="112" y="2681"/>
                    <a:pt x="112" y="2718"/>
                  </a:cubicBezTo>
                  <a:cubicBezTo>
                    <a:pt x="112" y="2761"/>
                    <a:pt x="163" y="2818"/>
                    <a:pt x="343" y="2897"/>
                  </a:cubicBezTo>
                  <a:cubicBezTo>
                    <a:pt x="474" y="2954"/>
                    <a:pt x="657" y="2983"/>
                    <a:pt x="837" y="2983"/>
                  </a:cubicBezTo>
                  <a:cubicBezTo>
                    <a:pt x="902" y="2983"/>
                    <a:pt x="967" y="2979"/>
                    <a:pt x="1029" y="2972"/>
                  </a:cubicBezTo>
                  <a:cubicBezTo>
                    <a:pt x="1260" y="2945"/>
                    <a:pt x="1351" y="2915"/>
                    <a:pt x="1473" y="2915"/>
                  </a:cubicBezTo>
                  <a:cubicBezTo>
                    <a:pt x="1586" y="2915"/>
                    <a:pt x="1694" y="2916"/>
                    <a:pt x="1799" y="2916"/>
                  </a:cubicBezTo>
                  <a:cubicBezTo>
                    <a:pt x="2111" y="2916"/>
                    <a:pt x="2401" y="2910"/>
                    <a:pt x="2746" y="2862"/>
                  </a:cubicBezTo>
                  <a:cubicBezTo>
                    <a:pt x="3028" y="2823"/>
                    <a:pt x="3400" y="2698"/>
                    <a:pt x="3660" y="2525"/>
                  </a:cubicBezTo>
                  <a:cubicBezTo>
                    <a:pt x="4066" y="2256"/>
                    <a:pt x="4366" y="1641"/>
                    <a:pt x="4481" y="1182"/>
                  </a:cubicBezTo>
                  <a:cubicBezTo>
                    <a:pt x="4628" y="590"/>
                    <a:pt x="4517" y="176"/>
                    <a:pt x="4411" y="71"/>
                  </a:cubicBezTo>
                  <a:cubicBezTo>
                    <a:pt x="4365" y="25"/>
                    <a:pt x="4305" y="1"/>
                    <a:pt x="4241" y="1"/>
                  </a:cubicBezTo>
                  <a:close/>
                </a:path>
              </a:pathLst>
            </a:custGeom>
            <a:solidFill>
              <a:srgbClr val="8A43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870;p37">
              <a:extLst>
                <a:ext uri="{FF2B5EF4-FFF2-40B4-BE49-F238E27FC236}">
                  <a16:creationId xmlns:a16="http://schemas.microsoft.com/office/drawing/2014/main" id="{23441B6F-267A-4308-9028-0C0B857A9315}"/>
                </a:ext>
              </a:extLst>
            </p:cNvPr>
            <p:cNvSpPr/>
            <p:nvPr/>
          </p:nvSpPr>
          <p:spPr>
            <a:xfrm>
              <a:off x="2236575" y="934325"/>
              <a:ext cx="25250" cy="42125"/>
            </a:xfrm>
            <a:custGeom>
              <a:avLst/>
              <a:gdLst/>
              <a:ahLst/>
              <a:cxnLst/>
              <a:rect l="l" t="t" r="r" b="b"/>
              <a:pathLst>
                <a:path w="1010" h="1685" extrusionOk="0">
                  <a:moveTo>
                    <a:pt x="613" y="0"/>
                  </a:moveTo>
                  <a:cubicBezTo>
                    <a:pt x="379" y="0"/>
                    <a:pt x="293" y="269"/>
                    <a:pt x="244" y="450"/>
                  </a:cubicBezTo>
                  <a:cubicBezTo>
                    <a:pt x="191" y="649"/>
                    <a:pt x="0" y="1409"/>
                    <a:pt x="0" y="1409"/>
                  </a:cubicBezTo>
                  <a:cubicBezTo>
                    <a:pt x="292" y="1662"/>
                    <a:pt x="827" y="1684"/>
                    <a:pt x="827" y="1684"/>
                  </a:cubicBezTo>
                  <a:cubicBezTo>
                    <a:pt x="827" y="1684"/>
                    <a:pt x="939" y="1299"/>
                    <a:pt x="961" y="1127"/>
                  </a:cubicBezTo>
                  <a:cubicBezTo>
                    <a:pt x="995" y="848"/>
                    <a:pt x="1009" y="497"/>
                    <a:pt x="961" y="318"/>
                  </a:cubicBezTo>
                  <a:cubicBezTo>
                    <a:pt x="913" y="140"/>
                    <a:pt x="798" y="31"/>
                    <a:pt x="685" y="8"/>
                  </a:cubicBezTo>
                  <a:cubicBezTo>
                    <a:pt x="659" y="3"/>
                    <a:pt x="635" y="0"/>
                    <a:pt x="613" y="0"/>
                  </a:cubicBezTo>
                  <a:close/>
                </a:path>
              </a:pathLst>
            </a:custGeom>
            <a:solidFill>
              <a:srgbClr val="E97E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871;p37">
              <a:extLst>
                <a:ext uri="{FF2B5EF4-FFF2-40B4-BE49-F238E27FC236}">
                  <a16:creationId xmlns:a16="http://schemas.microsoft.com/office/drawing/2014/main" id="{92F511C7-8B85-4174-9C5F-CCA9A8ECB0C7}"/>
                </a:ext>
              </a:extLst>
            </p:cNvPr>
            <p:cNvSpPr/>
            <p:nvPr/>
          </p:nvSpPr>
          <p:spPr>
            <a:xfrm>
              <a:off x="2219125" y="949000"/>
              <a:ext cx="132825" cy="136725"/>
            </a:xfrm>
            <a:custGeom>
              <a:avLst/>
              <a:gdLst/>
              <a:ahLst/>
              <a:cxnLst/>
              <a:rect l="l" t="t" r="r" b="b"/>
              <a:pathLst>
                <a:path w="5313" h="5469" extrusionOk="0">
                  <a:moveTo>
                    <a:pt x="4352" y="1518"/>
                  </a:moveTo>
                  <a:cubicBezTo>
                    <a:pt x="4356" y="1547"/>
                    <a:pt x="4354" y="1577"/>
                    <a:pt x="4350" y="1606"/>
                  </a:cubicBezTo>
                  <a:lnTo>
                    <a:pt x="4277" y="2043"/>
                  </a:lnTo>
                  <a:lnTo>
                    <a:pt x="3114" y="2716"/>
                  </a:lnTo>
                  <a:cubicBezTo>
                    <a:pt x="3125" y="2661"/>
                    <a:pt x="3133" y="2599"/>
                    <a:pt x="3144" y="2535"/>
                  </a:cubicBezTo>
                  <a:cubicBezTo>
                    <a:pt x="3184" y="2294"/>
                    <a:pt x="3472" y="1950"/>
                    <a:pt x="3786" y="1768"/>
                  </a:cubicBezTo>
                  <a:lnTo>
                    <a:pt x="4037" y="1624"/>
                  </a:lnTo>
                  <a:cubicBezTo>
                    <a:pt x="4160" y="1556"/>
                    <a:pt x="4269" y="1521"/>
                    <a:pt x="4352" y="1518"/>
                  </a:cubicBezTo>
                  <a:close/>
                  <a:moveTo>
                    <a:pt x="4894" y="0"/>
                  </a:moveTo>
                  <a:cubicBezTo>
                    <a:pt x="4781" y="0"/>
                    <a:pt x="4644" y="40"/>
                    <a:pt x="4491" y="126"/>
                  </a:cubicBezTo>
                  <a:lnTo>
                    <a:pt x="3639" y="601"/>
                  </a:lnTo>
                  <a:cubicBezTo>
                    <a:pt x="3109" y="898"/>
                    <a:pt x="2575" y="1619"/>
                    <a:pt x="2446" y="2213"/>
                  </a:cubicBezTo>
                  <a:lnTo>
                    <a:pt x="2018" y="4188"/>
                  </a:lnTo>
                  <a:cubicBezTo>
                    <a:pt x="1907" y="4697"/>
                    <a:pt x="1524" y="5038"/>
                    <a:pt x="1107" y="5038"/>
                  </a:cubicBezTo>
                  <a:cubicBezTo>
                    <a:pt x="1036" y="5038"/>
                    <a:pt x="964" y="5028"/>
                    <a:pt x="893" y="5008"/>
                  </a:cubicBezTo>
                  <a:lnTo>
                    <a:pt x="1" y="4751"/>
                  </a:lnTo>
                  <a:lnTo>
                    <a:pt x="1" y="4751"/>
                  </a:lnTo>
                  <a:cubicBezTo>
                    <a:pt x="48" y="4777"/>
                    <a:pt x="428" y="4998"/>
                    <a:pt x="893" y="5263"/>
                  </a:cubicBezTo>
                  <a:cubicBezTo>
                    <a:pt x="1129" y="5401"/>
                    <a:pt x="1441" y="5469"/>
                    <a:pt x="1761" y="5469"/>
                  </a:cubicBezTo>
                  <a:cubicBezTo>
                    <a:pt x="2108" y="5469"/>
                    <a:pt x="2464" y="5389"/>
                    <a:pt x="2738" y="5231"/>
                  </a:cubicBezTo>
                  <a:lnTo>
                    <a:pt x="3512" y="4782"/>
                  </a:lnTo>
                  <a:cubicBezTo>
                    <a:pt x="4040" y="4479"/>
                    <a:pt x="4568" y="3750"/>
                    <a:pt x="4694" y="3157"/>
                  </a:cubicBezTo>
                  <a:lnTo>
                    <a:pt x="5223" y="667"/>
                  </a:lnTo>
                  <a:cubicBezTo>
                    <a:pt x="5312" y="244"/>
                    <a:pt x="5172" y="0"/>
                    <a:pt x="4894" y="0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872;p37">
              <a:extLst>
                <a:ext uri="{FF2B5EF4-FFF2-40B4-BE49-F238E27FC236}">
                  <a16:creationId xmlns:a16="http://schemas.microsoft.com/office/drawing/2014/main" id="{F8C4842F-E7B6-4A6F-B8B5-993903199A79}"/>
                </a:ext>
              </a:extLst>
            </p:cNvPr>
            <p:cNvSpPr/>
            <p:nvPr/>
          </p:nvSpPr>
          <p:spPr>
            <a:xfrm>
              <a:off x="2295900" y="986925"/>
              <a:ext cx="37225" cy="36450"/>
            </a:xfrm>
            <a:custGeom>
              <a:avLst/>
              <a:gdLst/>
              <a:ahLst/>
              <a:cxnLst/>
              <a:rect l="l" t="t" r="r" b="b"/>
              <a:pathLst>
                <a:path w="1489" h="1458" extrusionOk="0">
                  <a:moveTo>
                    <a:pt x="1301" y="0"/>
                  </a:moveTo>
                  <a:cubicBezTo>
                    <a:pt x="1295" y="0"/>
                    <a:pt x="1288" y="1"/>
                    <a:pt x="1281" y="1"/>
                  </a:cubicBezTo>
                  <a:cubicBezTo>
                    <a:pt x="1285" y="30"/>
                    <a:pt x="1283" y="60"/>
                    <a:pt x="1279" y="89"/>
                  </a:cubicBezTo>
                  <a:lnTo>
                    <a:pt x="1206" y="526"/>
                  </a:lnTo>
                  <a:lnTo>
                    <a:pt x="43" y="1199"/>
                  </a:lnTo>
                  <a:cubicBezTo>
                    <a:pt x="19" y="1351"/>
                    <a:pt x="1" y="1458"/>
                    <a:pt x="1" y="1458"/>
                  </a:cubicBezTo>
                  <a:lnTo>
                    <a:pt x="1393" y="651"/>
                  </a:lnTo>
                  <a:lnTo>
                    <a:pt x="1466" y="215"/>
                  </a:lnTo>
                  <a:cubicBezTo>
                    <a:pt x="1489" y="75"/>
                    <a:pt x="1422" y="0"/>
                    <a:pt x="1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873;p37">
              <a:extLst>
                <a:ext uri="{FF2B5EF4-FFF2-40B4-BE49-F238E27FC236}">
                  <a16:creationId xmlns:a16="http://schemas.microsoft.com/office/drawing/2014/main" id="{73BFB0E4-56DE-4F2E-A4D9-2D8623B4066A}"/>
                </a:ext>
              </a:extLst>
            </p:cNvPr>
            <p:cNvSpPr/>
            <p:nvPr/>
          </p:nvSpPr>
          <p:spPr>
            <a:xfrm>
              <a:off x="2204875" y="1084250"/>
              <a:ext cx="117925" cy="38225"/>
            </a:xfrm>
            <a:custGeom>
              <a:avLst/>
              <a:gdLst/>
              <a:ahLst/>
              <a:cxnLst/>
              <a:rect l="l" t="t" r="r" b="b"/>
              <a:pathLst>
                <a:path w="4717" h="1529" extrusionOk="0">
                  <a:moveTo>
                    <a:pt x="4591" y="0"/>
                  </a:moveTo>
                  <a:cubicBezTo>
                    <a:pt x="4571" y="0"/>
                    <a:pt x="4552" y="5"/>
                    <a:pt x="4534" y="16"/>
                  </a:cubicBezTo>
                  <a:lnTo>
                    <a:pt x="2356" y="1275"/>
                  </a:lnTo>
                  <a:lnTo>
                    <a:pt x="178" y="16"/>
                  </a:lnTo>
                  <a:cubicBezTo>
                    <a:pt x="161" y="8"/>
                    <a:pt x="144" y="3"/>
                    <a:pt x="126" y="3"/>
                  </a:cubicBezTo>
                  <a:cubicBezTo>
                    <a:pt x="88" y="3"/>
                    <a:pt x="51" y="23"/>
                    <a:pt x="30" y="59"/>
                  </a:cubicBezTo>
                  <a:cubicBezTo>
                    <a:pt x="0" y="110"/>
                    <a:pt x="17" y="176"/>
                    <a:pt x="68" y="207"/>
                  </a:cubicBezTo>
                  <a:lnTo>
                    <a:pt x="2356" y="1528"/>
                  </a:lnTo>
                  <a:lnTo>
                    <a:pt x="4643" y="207"/>
                  </a:lnTo>
                  <a:cubicBezTo>
                    <a:pt x="4698" y="178"/>
                    <a:pt x="4717" y="109"/>
                    <a:pt x="4687" y="55"/>
                  </a:cubicBezTo>
                  <a:cubicBezTo>
                    <a:pt x="4666" y="20"/>
                    <a:pt x="4629" y="0"/>
                    <a:pt x="4591" y="0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874;p37">
              <a:extLst>
                <a:ext uri="{FF2B5EF4-FFF2-40B4-BE49-F238E27FC236}">
                  <a16:creationId xmlns:a16="http://schemas.microsoft.com/office/drawing/2014/main" id="{346C8F23-BE93-48E7-9FB0-68C529BA1CF0}"/>
                </a:ext>
              </a:extLst>
            </p:cNvPr>
            <p:cNvSpPr/>
            <p:nvPr/>
          </p:nvSpPr>
          <p:spPr>
            <a:xfrm>
              <a:off x="1994125" y="1209825"/>
              <a:ext cx="17625" cy="19425"/>
            </a:xfrm>
            <a:custGeom>
              <a:avLst/>
              <a:gdLst/>
              <a:ahLst/>
              <a:cxnLst/>
              <a:rect l="l" t="t" r="r" b="b"/>
              <a:pathLst>
                <a:path w="705" h="777" extrusionOk="0">
                  <a:moveTo>
                    <a:pt x="509" y="0"/>
                  </a:moveTo>
                  <a:cubicBezTo>
                    <a:pt x="492" y="0"/>
                    <a:pt x="473" y="8"/>
                    <a:pt x="453" y="24"/>
                  </a:cubicBezTo>
                  <a:cubicBezTo>
                    <a:pt x="277" y="167"/>
                    <a:pt x="1" y="743"/>
                    <a:pt x="1" y="743"/>
                  </a:cubicBezTo>
                  <a:cubicBezTo>
                    <a:pt x="1" y="743"/>
                    <a:pt x="20" y="777"/>
                    <a:pt x="98" y="777"/>
                  </a:cubicBezTo>
                  <a:cubicBezTo>
                    <a:pt x="149" y="777"/>
                    <a:pt x="226" y="762"/>
                    <a:pt x="339" y="715"/>
                  </a:cubicBezTo>
                  <a:cubicBezTo>
                    <a:pt x="625" y="594"/>
                    <a:pt x="704" y="452"/>
                    <a:pt x="704" y="452"/>
                  </a:cubicBezTo>
                  <a:cubicBezTo>
                    <a:pt x="704" y="452"/>
                    <a:pt x="646" y="0"/>
                    <a:pt x="509" y="0"/>
                  </a:cubicBezTo>
                  <a:close/>
                </a:path>
              </a:pathLst>
            </a:custGeom>
            <a:solidFill>
              <a:srgbClr val="291D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875;p37">
              <a:extLst>
                <a:ext uri="{FF2B5EF4-FFF2-40B4-BE49-F238E27FC236}">
                  <a16:creationId xmlns:a16="http://schemas.microsoft.com/office/drawing/2014/main" id="{9C368D15-74CA-476E-A17A-593BCD232DBC}"/>
                </a:ext>
              </a:extLst>
            </p:cNvPr>
            <p:cNvSpPr/>
            <p:nvPr/>
          </p:nvSpPr>
          <p:spPr>
            <a:xfrm>
              <a:off x="1986100" y="1178225"/>
              <a:ext cx="31625" cy="43925"/>
            </a:xfrm>
            <a:custGeom>
              <a:avLst/>
              <a:gdLst/>
              <a:ahLst/>
              <a:cxnLst/>
              <a:rect l="l" t="t" r="r" b="b"/>
              <a:pathLst>
                <a:path w="1265" h="1757" extrusionOk="0">
                  <a:moveTo>
                    <a:pt x="1039" y="0"/>
                  </a:moveTo>
                  <a:lnTo>
                    <a:pt x="480" y="20"/>
                  </a:lnTo>
                  <a:cubicBezTo>
                    <a:pt x="480" y="20"/>
                    <a:pt x="486" y="481"/>
                    <a:pt x="480" y="600"/>
                  </a:cubicBezTo>
                  <a:cubicBezTo>
                    <a:pt x="474" y="719"/>
                    <a:pt x="303" y="1174"/>
                    <a:pt x="237" y="1387"/>
                  </a:cubicBezTo>
                  <a:cubicBezTo>
                    <a:pt x="171" y="1599"/>
                    <a:pt x="1" y="1606"/>
                    <a:pt x="1" y="1606"/>
                  </a:cubicBezTo>
                  <a:cubicBezTo>
                    <a:pt x="1" y="1606"/>
                    <a:pt x="220" y="1756"/>
                    <a:pt x="381" y="1756"/>
                  </a:cubicBezTo>
                  <a:cubicBezTo>
                    <a:pt x="398" y="1756"/>
                    <a:pt x="414" y="1755"/>
                    <a:pt x="429" y="1751"/>
                  </a:cubicBezTo>
                  <a:cubicBezTo>
                    <a:pt x="588" y="1712"/>
                    <a:pt x="579" y="1478"/>
                    <a:pt x="751" y="1246"/>
                  </a:cubicBezTo>
                  <a:cubicBezTo>
                    <a:pt x="925" y="1011"/>
                    <a:pt x="1264" y="963"/>
                    <a:pt x="1264" y="963"/>
                  </a:cubicBezTo>
                  <a:cubicBezTo>
                    <a:pt x="1264" y="963"/>
                    <a:pt x="1255" y="853"/>
                    <a:pt x="1141" y="692"/>
                  </a:cubicBezTo>
                  <a:cubicBezTo>
                    <a:pt x="1026" y="531"/>
                    <a:pt x="1034" y="301"/>
                    <a:pt x="1039" y="0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876;p37">
              <a:extLst>
                <a:ext uri="{FF2B5EF4-FFF2-40B4-BE49-F238E27FC236}">
                  <a16:creationId xmlns:a16="http://schemas.microsoft.com/office/drawing/2014/main" id="{81875934-9838-471A-B807-12E756670B3C}"/>
                </a:ext>
              </a:extLst>
            </p:cNvPr>
            <p:cNvSpPr/>
            <p:nvPr/>
          </p:nvSpPr>
          <p:spPr>
            <a:xfrm>
              <a:off x="1976800" y="1197450"/>
              <a:ext cx="42900" cy="35400"/>
            </a:xfrm>
            <a:custGeom>
              <a:avLst/>
              <a:gdLst/>
              <a:ahLst/>
              <a:cxnLst/>
              <a:rect l="l" t="t" r="r" b="b"/>
              <a:pathLst>
                <a:path w="1716" h="1416" extrusionOk="0">
                  <a:moveTo>
                    <a:pt x="1431" y="1"/>
                  </a:moveTo>
                  <a:cubicBezTo>
                    <a:pt x="1426" y="1"/>
                    <a:pt x="1420" y="1"/>
                    <a:pt x="1414" y="1"/>
                  </a:cubicBezTo>
                  <a:cubicBezTo>
                    <a:pt x="1267" y="10"/>
                    <a:pt x="1040" y="175"/>
                    <a:pt x="964" y="346"/>
                  </a:cubicBezTo>
                  <a:cubicBezTo>
                    <a:pt x="889" y="518"/>
                    <a:pt x="764" y="759"/>
                    <a:pt x="667" y="812"/>
                  </a:cubicBezTo>
                  <a:cubicBezTo>
                    <a:pt x="643" y="826"/>
                    <a:pt x="613" y="831"/>
                    <a:pt x="581" y="831"/>
                  </a:cubicBezTo>
                  <a:cubicBezTo>
                    <a:pt x="486" y="831"/>
                    <a:pt x="364" y="788"/>
                    <a:pt x="256" y="787"/>
                  </a:cubicBezTo>
                  <a:cubicBezTo>
                    <a:pt x="255" y="787"/>
                    <a:pt x="253" y="787"/>
                    <a:pt x="252" y="787"/>
                  </a:cubicBezTo>
                  <a:cubicBezTo>
                    <a:pt x="109" y="787"/>
                    <a:pt x="8" y="854"/>
                    <a:pt x="0" y="959"/>
                  </a:cubicBezTo>
                  <a:lnTo>
                    <a:pt x="605" y="1245"/>
                  </a:lnTo>
                  <a:cubicBezTo>
                    <a:pt x="650" y="1267"/>
                    <a:pt x="693" y="1282"/>
                    <a:pt x="734" y="1282"/>
                  </a:cubicBezTo>
                  <a:cubicBezTo>
                    <a:pt x="819" y="1282"/>
                    <a:pt x="897" y="1219"/>
                    <a:pt x="971" y="1024"/>
                  </a:cubicBezTo>
                  <a:cubicBezTo>
                    <a:pt x="1048" y="822"/>
                    <a:pt x="1091" y="682"/>
                    <a:pt x="1140" y="682"/>
                  </a:cubicBezTo>
                  <a:cubicBezTo>
                    <a:pt x="1161" y="682"/>
                    <a:pt x="1183" y="708"/>
                    <a:pt x="1209" y="767"/>
                  </a:cubicBezTo>
                  <a:cubicBezTo>
                    <a:pt x="1296" y="964"/>
                    <a:pt x="1332" y="1408"/>
                    <a:pt x="1332" y="1408"/>
                  </a:cubicBezTo>
                  <a:cubicBezTo>
                    <a:pt x="1332" y="1408"/>
                    <a:pt x="1354" y="1416"/>
                    <a:pt x="1383" y="1416"/>
                  </a:cubicBezTo>
                  <a:cubicBezTo>
                    <a:pt x="1422" y="1416"/>
                    <a:pt x="1475" y="1402"/>
                    <a:pt x="1508" y="1334"/>
                  </a:cubicBezTo>
                  <a:cubicBezTo>
                    <a:pt x="1506" y="1205"/>
                    <a:pt x="1513" y="1076"/>
                    <a:pt x="1529" y="947"/>
                  </a:cubicBezTo>
                  <a:cubicBezTo>
                    <a:pt x="1554" y="770"/>
                    <a:pt x="1716" y="545"/>
                    <a:pt x="1704" y="332"/>
                  </a:cubicBezTo>
                  <a:cubicBezTo>
                    <a:pt x="1691" y="125"/>
                    <a:pt x="1583" y="1"/>
                    <a:pt x="1431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877;p37">
              <a:extLst>
                <a:ext uri="{FF2B5EF4-FFF2-40B4-BE49-F238E27FC236}">
                  <a16:creationId xmlns:a16="http://schemas.microsoft.com/office/drawing/2014/main" id="{7864EA80-2943-42F6-9C25-484E34350D8A}"/>
                </a:ext>
              </a:extLst>
            </p:cNvPr>
            <p:cNvSpPr/>
            <p:nvPr/>
          </p:nvSpPr>
          <p:spPr>
            <a:xfrm>
              <a:off x="1989700" y="1113925"/>
              <a:ext cx="31975" cy="81125"/>
            </a:xfrm>
            <a:custGeom>
              <a:avLst/>
              <a:gdLst/>
              <a:ahLst/>
              <a:cxnLst/>
              <a:rect l="l" t="t" r="r" b="b"/>
              <a:pathLst>
                <a:path w="1279" h="3245" extrusionOk="0">
                  <a:moveTo>
                    <a:pt x="0" y="1"/>
                  </a:moveTo>
                  <a:cubicBezTo>
                    <a:pt x="47" y="484"/>
                    <a:pt x="336" y="3171"/>
                    <a:pt x="336" y="3171"/>
                  </a:cubicBezTo>
                  <a:cubicBezTo>
                    <a:pt x="425" y="3226"/>
                    <a:pt x="520" y="3245"/>
                    <a:pt x="608" y="3245"/>
                  </a:cubicBezTo>
                  <a:cubicBezTo>
                    <a:pt x="792" y="3245"/>
                    <a:pt x="944" y="3164"/>
                    <a:pt x="944" y="3164"/>
                  </a:cubicBezTo>
                  <a:cubicBezTo>
                    <a:pt x="909" y="2536"/>
                    <a:pt x="1278" y="1152"/>
                    <a:pt x="1073" y="616"/>
                  </a:cubicBezTo>
                  <a:cubicBezTo>
                    <a:pt x="1078" y="443"/>
                    <a:pt x="907" y="89"/>
                    <a:pt x="907" y="89"/>
                  </a:cubicBezTo>
                  <a:lnTo>
                    <a:pt x="178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12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878;p37">
              <a:extLst>
                <a:ext uri="{FF2B5EF4-FFF2-40B4-BE49-F238E27FC236}">
                  <a16:creationId xmlns:a16="http://schemas.microsoft.com/office/drawing/2014/main" id="{714FDACD-70AE-4F0F-A662-918021C8CE11}"/>
                </a:ext>
              </a:extLst>
            </p:cNvPr>
            <p:cNvSpPr/>
            <p:nvPr/>
          </p:nvSpPr>
          <p:spPr>
            <a:xfrm>
              <a:off x="1988625" y="1098125"/>
              <a:ext cx="88575" cy="59800"/>
            </a:xfrm>
            <a:custGeom>
              <a:avLst/>
              <a:gdLst/>
              <a:ahLst/>
              <a:cxnLst/>
              <a:rect l="l" t="t" r="r" b="b"/>
              <a:pathLst>
                <a:path w="3543" h="2392" extrusionOk="0">
                  <a:moveTo>
                    <a:pt x="698" y="0"/>
                  </a:moveTo>
                  <a:cubicBezTo>
                    <a:pt x="343" y="0"/>
                    <a:pt x="0" y="204"/>
                    <a:pt x="43" y="634"/>
                  </a:cubicBezTo>
                  <a:lnTo>
                    <a:pt x="655" y="968"/>
                  </a:lnTo>
                  <a:lnTo>
                    <a:pt x="2950" y="2362"/>
                  </a:lnTo>
                  <a:cubicBezTo>
                    <a:pt x="2988" y="2382"/>
                    <a:pt x="3023" y="2392"/>
                    <a:pt x="3056" y="2392"/>
                  </a:cubicBezTo>
                  <a:cubicBezTo>
                    <a:pt x="3463" y="2392"/>
                    <a:pt x="3543" y="968"/>
                    <a:pt x="3543" y="968"/>
                  </a:cubicBezTo>
                  <a:cubicBezTo>
                    <a:pt x="3543" y="968"/>
                    <a:pt x="1322" y="149"/>
                    <a:pt x="970" y="41"/>
                  </a:cubicBezTo>
                  <a:cubicBezTo>
                    <a:pt x="883" y="14"/>
                    <a:pt x="790" y="0"/>
                    <a:pt x="698" y="0"/>
                  </a:cubicBezTo>
                  <a:close/>
                </a:path>
              </a:pathLst>
            </a:custGeom>
            <a:solidFill>
              <a:srgbClr val="912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879;p37">
              <a:extLst>
                <a:ext uri="{FF2B5EF4-FFF2-40B4-BE49-F238E27FC236}">
                  <a16:creationId xmlns:a16="http://schemas.microsoft.com/office/drawing/2014/main" id="{527707E2-6A96-436E-833E-264AF184CB17}"/>
                </a:ext>
              </a:extLst>
            </p:cNvPr>
            <p:cNvSpPr/>
            <p:nvPr/>
          </p:nvSpPr>
          <p:spPr>
            <a:xfrm>
              <a:off x="2059975" y="1180975"/>
              <a:ext cx="5525" cy="108700"/>
            </a:xfrm>
            <a:custGeom>
              <a:avLst/>
              <a:gdLst/>
              <a:ahLst/>
              <a:cxnLst/>
              <a:rect l="l" t="t" r="r" b="b"/>
              <a:pathLst>
                <a:path w="221" h="4348" extrusionOk="0">
                  <a:moveTo>
                    <a:pt x="111" y="0"/>
                  </a:moveTo>
                  <a:cubicBezTo>
                    <a:pt x="50" y="0"/>
                    <a:pt x="1" y="50"/>
                    <a:pt x="1" y="110"/>
                  </a:cubicBezTo>
                  <a:lnTo>
                    <a:pt x="1" y="4237"/>
                  </a:lnTo>
                  <a:cubicBezTo>
                    <a:pt x="1" y="4298"/>
                    <a:pt x="50" y="4348"/>
                    <a:pt x="111" y="4348"/>
                  </a:cubicBezTo>
                  <a:cubicBezTo>
                    <a:pt x="172" y="4348"/>
                    <a:pt x="220" y="4298"/>
                    <a:pt x="220" y="4237"/>
                  </a:cubicBezTo>
                  <a:lnTo>
                    <a:pt x="220" y="110"/>
                  </a:lnTo>
                  <a:cubicBezTo>
                    <a:pt x="220" y="50"/>
                    <a:pt x="172" y="0"/>
                    <a:pt x="111" y="0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880;p37">
              <a:extLst>
                <a:ext uri="{FF2B5EF4-FFF2-40B4-BE49-F238E27FC236}">
                  <a16:creationId xmlns:a16="http://schemas.microsoft.com/office/drawing/2014/main" id="{EFB7D1EC-C82E-49E3-8B88-05B3ADA89FE2}"/>
                </a:ext>
              </a:extLst>
            </p:cNvPr>
            <p:cNvSpPr/>
            <p:nvPr/>
          </p:nvSpPr>
          <p:spPr>
            <a:xfrm>
              <a:off x="1992675" y="1155150"/>
              <a:ext cx="28550" cy="95825"/>
            </a:xfrm>
            <a:custGeom>
              <a:avLst/>
              <a:gdLst/>
              <a:ahLst/>
              <a:cxnLst/>
              <a:rect l="l" t="t" r="r" b="b"/>
              <a:pathLst>
                <a:path w="1142" h="3833" extrusionOk="0">
                  <a:moveTo>
                    <a:pt x="1020" y="1"/>
                  </a:moveTo>
                  <a:cubicBezTo>
                    <a:pt x="970" y="1"/>
                    <a:pt x="924" y="35"/>
                    <a:pt x="913" y="86"/>
                  </a:cubicBezTo>
                  <a:lnTo>
                    <a:pt x="15" y="3696"/>
                  </a:lnTo>
                  <a:cubicBezTo>
                    <a:pt x="1" y="3755"/>
                    <a:pt x="37" y="3814"/>
                    <a:pt x="96" y="3829"/>
                  </a:cubicBezTo>
                  <a:cubicBezTo>
                    <a:pt x="105" y="3831"/>
                    <a:pt x="113" y="3832"/>
                    <a:pt x="123" y="3832"/>
                  </a:cubicBezTo>
                  <a:cubicBezTo>
                    <a:pt x="173" y="3832"/>
                    <a:pt x="217" y="3799"/>
                    <a:pt x="229" y="3749"/>
                  </a:cubicBezTo>
                  <a:lnTo>
                    <a:pt x="1127" y="139"/>
                  </a:lnTo>
                  <a:cubicBezTo>
                    <a:pt x="1141" y="79"/>
                    <a:pt x="1106" y="18"/>
                    <a:pt x="1046" y="4"/>
                  </a:cubicBezTo>
                  <a:cubicBezTo>
                    <a:pt x="1037" y="2"/>
                    <a:pt x="1028" y="1"/>
                    <a:pt x="1020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881;p37">
              <a:extLst>
                <a:ext uri="{FF2B5EF4-FFF2-40B4-BE49-F238E27FC236}">
                  <a16:creationId xmlns:a16="http://schemas.microsoft.com/office/drawing/2014/main" id="{725C9257-33C2-4C80-9F93-7776DEF71735}"/>
                </a:ext>
              </a:extLst>
            </p:cNvPr>
            <p:cNvSpPr/>
            <p:nvPr/>
          </p:nvSpPr>
          <p:spPr>
            <a:xfrm>
              <a:off x="2104300" y="1155175"/>
              <a:ext cx="28500" cy="95800"/>
            </a:xfrm>
            <a:custGeom>
              <a:avLst/>
              <a:gdLst/>
              <a:ahLst/>
              <a:cxnLst/>
              <a:rect l="l" t="t" r="r" b="b"/>
              <a:pathLst>
                <a:path w="1140" h="3832" extrusionOk="0">
                  <a:moveTo>
                    <a:pt x="121" y="1"/>
                  </a:moveTo>
                  <a:cubicBezTo>
                    <a:pt x="112" y="1"/>
                    <a:pt x="103" y="2"/>
                    <a:pt x="94" y="4"/>
                  </a:cubicBezTo>
                  <a:cubicBezTo>
                    <a:pt x="35" y="19"/>
                    <a:pt x="0" y="79"/>
                    <a:pt x="15" y="138"/>
                  </a:cubicBezTo>
                  <a:lnTo>
                    <a:pt x="911" y="3748"/>
                  </a:lnTo>
                  <a:cubicBezTo>
                    <a:pt x="923" y="3798"/>
                    <a:pt x="968" y="3831"/>
                    <a:pt x="1019" y="3831"/>
                  </a:cubicBezTo>
                  <a:cubicBezTo>
                    <a:pt x="1027" y="3831"/>
                    <a:pt x="1036" y="3830"/>
                    <a:pt x="1045" y="3828"/>
                  </a:cubicBezTo>
                  <a:cubicBezTo>
                    <a:pt x="1103" y="3813"/>
                    <a:pt x="1139" y="3754"/>
                    <a:pt x="1125" y="3695"/>
                  </a:cubicBezTo>
                  <a:lnTo>
                    <a:pt x="228" y="85"/>
                  </a:lnTo>
                  <a:cubicBezTo>
                    <a:pt x="216" y="35"/>
                    <a:pt x="171" y="1"/>
                    <a:pt x="121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882;p37">
              <a:extLst>
                <a:ext uri="{FF2B5EF4-FFF2-40B4-BE49-F238E27FC236}">
                  <a16:creationId xmlns:a16="http://schemas.microsoft.com/office/drawing/2014/main" id="{A9338B23-C0C9-4C6B-975B-34CC13DAF1D2}"/>
                </a:ext>
              </a:extLst>
            </p:cNvPr>
            <p:cNvSpPr/>
            <p:nvPr/>
          </p:nvSpPr>
          <p:spPr>
            <a:xfrm>
              <a:off x="1979775" y="1124075"/>
              <a:ext cx="127650" cy="70150"/>
            </a:xfrm>
            <a:custGeom>
              <a:avLst/>
              <a:gdLst/>
              <a:ahLst/>
              <a:cxnLst/>
              <a:rect l="l" t="t" r="r" b="b"/>
              <a:pathLst>
                <a:path w="5106" h="2806" extrusionOk="0">
                  <a:moveTo>
                    <a:pt x="2426" y="0"/>
                  </a:moveTo>
                  <a:cubicBezTo>
                    <a:pt x="2219" y="0"/>
                    <a:pt x="2012" y="46"/>
                    <a:pt x="1854" y="137"/>
                  </a:cubicBezTo>
                  <a:lnTo>
                    <a:pt x="317" y="1025"/>
                  </a:lnTo>
                  <a:cubicBezTo>
                    <a:pt x="2" y="1207"/>
                    <a:pt x="0" y="1503"/>
                    <a:pt x="317" y="1685"/>
                  </a:cubicBezTo>
                  <a:lnTo>
                    <a:pt x="1535" y="2390"/>
                  </a:lnTo>
                  <a:cubicBezTo>
                    <a:pt x="1535" y="2390"/>
                    <a:pt x="2261" y="2806"/>
                    <a:pt x="2853" y="2806"/>
                  </a:cubicBezTo>
                  <a:cubicBezTo>
                    <a:pt x="2936" y="2806"/>
                    <a:pt x="3016" y="2798"/>
                    <a:pt x="3091" y="2779"/>
                  </a:cubicBezTo>
                  <a:cubicBezTo>
                    <a:pt x="3704" y="2630"/>
                    <a:pt x="5106" y="1354"/>
                    <a:pt x="5106" y="1354"/>
                  </a:cubicBezTo>
                  <a:lnTo>
                    <a:pt x="2996" y="137"/>
                  </a:lnTo>
                  <a:cubicBezTo>
                    <a:pt x="2839" y="46"/>
                    <a:pt x="2632" y="0"/>
                    <a:pt x="2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883;p37">
              <a:extLst>
                <a:ext uri="{FF2B5EF4-FFF2-40B4-BE49-F238E27FC236}">
                  <a16:creationId xmlns:a16="http://schemas.microsoft.com/office/drawing/2014/main" id="{5EE20E3D-D75C-4F83-9CF5-4E3BD7744566}"/>
                </a:ext>
              </a:extLst>
            </p:cNvPr>
            <p:cNvSpPr/>
            <p:nvPr/>
          </p:nvSpPr>
          <p:spPr>
            <a:xfrm>
              <a:off x="2033300" y="971625"/>
              <a:ext cx="38500" cy="29475"/>
            </a:xfrm>
            <a:custGeom>
              <a:avLst/>
              <a:gdLst/>
              <a:ahLst/>
              <a:cxnLst/>
              <a:rect l="l" t="t" r="r" b="b"/>
              <a:pathLst>
                <a:path w="1540" h="1179" extrusionOk="0">
                  <a:moveTo>
                    <a:pt x="1540" y="240"/>
                  </a:moveTo>
                  <a:lnTo>
                    <a:pt x="1540" y="240"/>
                  </a:lnTo>
                  <a:cubicBezTo>
                    <a:pt x="1540" y="240"/>
                    <a:pt x="1540" y="240"/>
                    <a:pt x="1540" y="240"/>
                  </a:cubicBezTo>
                  <a:cubicBezTo>
                    <a:pt x="1540" y="240"/>
                    <a:pt x="1540" y="240"/>
                    <a:pt x="1540" y="240"/>
                  </a:cubicBezTo>
                  <a:close/>
                  <a:moveTo>
                    <a:pt x="806" y="1"/>
                  </a:moveTo>
                  <a:cubicBezTo>
                    <a:pt x="745" y="1"/>
                    <a:pt x="685" y="6"/>
                    <a:pt x="626" y="18"/>
                  </a:cubicBezTo>
                  <a:cubicBezTo>
                    <a:pt x="433" y="58"/>
                    <a:pt x="274" y="175"/>
                    <a:pt x="150" y="325"/>
                  </a:cubicBezTo>
                  <a:cubicBezTo>
                    <a:pt x="90" y="395"/>
                    <a:pt x="0" y="613"/>
                    <a:pt x="46" y="887"/>
                  </a:cubicBezTo>
                  <a:cubicBezTo>
                    <a:pt x="70" y="1023"/>
                    <a:pt x="168" y="1154"/>
                    <a:pt x="303" y="1175"/>
                  </a:cubicBezTo>
                  <a:cubicBezTo>
                    <a:pt x="317" y="1178"/>
                    <a:pt x="331" y="1179"/>
                    <a:pt x="345" y="1179"/>
                  </a:cubicBezTo>
                  <a:cubicBezTo>
                    <a:pt x="414" y="1179"/>
                    <a:pt x="485" y="1154"/>
                    <a:pt x="545" y="1124"/>
                  </a:cubicBezTo>
                  <a:cubicBezTo>
                    <a:pt x="605" y="1093"/>
                    <a:pt x="649" y="1035"/>
                    <a:pt x="701" y="993"/>
                  </a:cubicBezTo>
                  <a:cubicBezTo>
                    <a:pt x="804" y="911"/>
                    <a:pt x="903" y="825"/>
                    <a:pt x="1001" y="739"/>
                  </a:cubicBezTo>
                  <a:cubicBezTo>
                    <a:pt x="1163" y="595"/>
                    <a:pt x="1322" y="449"/>
                    <a:pt x="1478" y="298"/>
                  </a:cubicBezTo>
                  <a:cubicBezTo>
                    <a:pt x="1482" y="296"/>
                    <a:pt x="1535" y="240"/>
                    <a:pt x="1539" y="240"/>
                  </a:cubicBezTo>
                  <a:cubicBezTo>
                    <a:pt x="1539" y="240"/>
                    <a:pt x="1540" y="240"/>
                    <a:pt x="1540" y="240"/>
                  </a:cubicBezTo>
                  <a:lnTo>
                    <a:pt x="1540" y="240"/>
                  </a:lnTo>
                  <a:cubicBezTo>
                    <a:pt x="1333" y="101"/>
                    <a:pt x="1064" y="1"/>
                    <a:pt x="806" y="1"/>
                  </a:cubicBezTo>
                  <a:close/>
                </a:path>
              </a:pathLst>
            </a:custGeom>
            <a:solidFill>
              <a:srgbClr val="6D2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884;p37">
              <a:extLst>
                <a:ext uri="{FF2B5EF4-FFF2-40B4-BE49-F238E27FC236}">
                  <a16:creationId xmlns:a16="http://schemas.microsoft.com/office/drawing/2014/main" id="{6BABCDCA-297D-4880-B14D-A7C3F7D09C6D}"/>
                </a:ext>
              </a:extLst>
            </p:cNvPr>
            <p:cNvSpPr/>
            <p:nvPr/>
          </p:nvSpPr>
          <p:spPr>
            <a:xfrm>
              <a:off x="1960450" y="1224125"/>
              <a:ext cx="17625" cy="19425"/>
            </a:xfrm>
            <a:custGeom>
              <a:avLst/>
              <a:gdLst/>
              <a:ahLst/>
              <a:cxnLst/>
              <a:rect l="l" t="t" r="r" b="b"/>
              <a:pathLst>
                <a:path w="705" h="777" extrusionOk="0">
                  <a:moveTo>
                    <a:pt x="509" y="1"/>
                  </a:moveTo>
                  <a:cubicBezTo>
                    <a:pt x="492" y="1"/>
                    <a:pt x="473" y="8"/>
                    <a:pt x="454" y="24"/>
                  </a:cubicBezTo>
                  <a:cubicBezTo>
                    <a:pt x="276" y="167"/>
                    <a:pt x="0" y="743"/>
                    <a:pt x="0" y="743"/>
                  </a:cubicBezTo>
                  <a:cubicBezTo>
                    <a:pt x="0" y="743"/>
                    <a:pt x="20" y="777"/>
                    <a:pt x="98" y="777"/>
                  </a:cubicBezTo>
                  <a:cubicBezTo>
                    <a:pt x="150" y="777"/>
                    <a:pt x="226" y="763"/>
                    <a:pt x="338" y="715"/>
                  </a:cubicBezTo>
                  <a:cubicBezTo>
                    <a:pt x="624" y="596"/>
                    <a:pt x="705" y="453"/>
                    <a:pt x="705" y="453"/>
                  </a:cubicBezTo>
                  <a:cubicBezTo>
                    <a:pt x="705" y="453"/>
                    <a:pt x="646" y="1"/>
                    <a:pt x="509" y="1"/>
                  </a:cubicBezTo>
                  <a:close/>
                </a:path>
              </a:pathLst>
            </a:custGeom>
            <a:solidFill>
              <a:srgbClr val="291D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885;p37">
              <a:extLst>
                <a:ext uri="{FF2B5EF4-FFF2-40B4-BE49-F238E27FC236}">
                  <a16:creationId xmlns:a16="http://schemas.microsoft.com/office/drawing/2014/main" id="{F629A462-3B23-4AAD-9E9E-6E0B62D5E7BA}"/>
                </a:ext>
              </a:extLst>
            </p:cNvPr>
            <p:cNvSpPr/>
            <p:nvPr/>
          </p:nvSpPr>
          <p:spPr>
            <a:xfrm>
              <a:off x="1952450" y="1192525"/>
              <a:ext cx="31600" cy="43950"/>
            </a:xfrm>
            <a:custGeom>
              <a:avLst/>
              <a:gdLst/>
              <a:ahLst/>
              <a:cxnLst/>
              <a:rect l="l" t="t" r="r" b="b"/>
              <a:pathLst>
                <a:path w="1264" h="1758" extrusionOk="0">
                  <a:moveTo>
                    <a:pt x="1038" y="0"/>
                  </a:moveTo>
                  <a:lnTo>
                    <a:pt x="478" y="21"/>
                  </a:lnTo>
                  <a:cubicBezTo>
                    <a:pt x="478" y="21"/>
                    <a:pt x="484" y="482"/>
                    <a:pt x="478" y="601"/>
                  </a:cubicBezTo>
                  <a:cubicBezTo>
                    <a:pt x="472" y="721"/>
                    <a:pt x="302" y="1174"/>
                    <a:pt x="236" y="1387"/>
                  </a:cubicBezTo>
                  <a:cubicBezTo>
                    <a:pt x="169" y="1600"/>
                    <a:pt x="0" y="1606"/>
                    <a:pt x="0" y="1606"/>
                  </a:cubicBezTo>
                  <a:cubicBezTo>
                    <a:pt x="0" y="1606"/>
                    <a:pt x="219" y="1758"/>
                    <a:pt x="379" y="1758"/>
                  </a:cubicBezTo>
                  <a:cubicBezTo>
                    <a:pt x="396" y="1758"/>
                    <a:pt x="412" y="1756"/>
                    <a:pt x="427" y="1752"/>
                  </a:cubicBezTo>
                  <a:cubicBezTo>
                    <a:pt x="588" y="1714"/>
                    <a:pt x="577" y="1480"/>
                    <a:pt x="751" y="1245"/>
                  </a:cubicBezTo>
                  <a:cubicBezTo>
                    <a:pt x="923" y="1011"/>
                    <a:pt x="1264" y="964"/>
                    <a:pt x="1264" y="964"/>
                  </a:cubicBezTo>
                  <a:cubicBezTo>
                    <a:pt x="1264" y="964"/>
                    <a:pt x="1254" y="853"/>
                    <a:pt x="1139" y="693"/>
                  </a:cubicBezTo>
                  <a:cubicBezTo>
                    <a:pt x="1025" y="531"/>
                    <a:pt x="1033" y="301"/>
                    <a:pt x="1038" y="0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886;p37">
              <a:extLst>
                <a:ext uri="{FF2B5EF4-FFF2-40B4-BE49-F238E27FC236}">
                  <a16:creationId xmlns:a16="http://schemas.microsoft.com/office/drawing/2014/main" id="{4839B493-84F2-4886-AA84-1AA023B29A57}"/>
                </a:ext>
              </a:extLst>
            </p:cNvPr>
            <p:cNvSpPr/>
            <p:nvPr/>
          </p:nvSpPr>
          <p:spPr>
            <a:xfrm>
              <a:off x="1943100" y="1211750"/>
              <a:ext cx="42925" cy="35450"/>
            </a:xfrm>
            <a:custGeom>
              <a:avLst/>
              <a:gdLst/>
              <a:ahLst/>
              <a:cxnLst/>
              <a:rect l="l" t="t" r="r" b="b"/>
              <a:pathLst>
                <a:path w="1717" h="1418" extrusionOk="0">
                  <a:moveTo>
                    <a:pt x="1431" y="1"/>
                  </a:moveTo>
                  <a:cubicBezTo>
                    <a:pt x="1426" y="1"/>
                    <a:pt x="1420" y="1"/>
                    <a:pt x="1414" y="1"/>
                  </a:cubicBezTo>
                  <a:cubicBezTo>
                    <a:pt x="1267" y="11"/>
                    <a:pt x="1040" y="176"/>
                    <a:pt x="964" y="347"/>
                  </a:cubicBezTo>
                  <a:cubicBezTo>
                    <a:pt x="889" y="519"/>
                    <a:pt x="764" y="759"/>
                    <a:pt x="669" y="813"/>
                  </a:cubicBezTo>
                  <a:cubicBezTo>
                    <a:pt x="644" y="827"/>
                    <a:pt x="615" y="832"/>
                    <a:pt x="583" y="832"/>
                  </a:cubicBezTo>
                  <a:cubicBezTo>
                    <a:pt x="488" y="832"/>
                    <a:pt x="365" y="787"/>
                    <a:pt x="257" y="787"/>
                  </a:cubicBezTo>
                  <a:cubicBezTo>
                    <a:pt x="111" y="787"/>
                    <a:pt x="9" y="854"/>
                    <a:pt x="0" y="959"/>
                  </a:cubicBezTo>
                  <a:lnTo>
                    <a:pt x="605" y="1246"/>
                  </a:lnTo>
                  <a:cubicBezTo>
                    <a:pt x="650" y="1268"/>
                    <a:pt x="693" y="1282"/>
                    <a:pt x="735" y="1282"/>
                  </a:cubicBezTo>
                  <a:cubicBezTo>
                    <a:pt x="820" y="1282"/>
                    <a:pt x="897" y="1220"/>
                    <a:pt x="972" y="1024"/>
                  </a:cubicBezTo>
                  <a:cubicBezTo>
                    <a:pt x="1048" y="823"/>
                    <a:pt x="1091" y="682"/>
                    <a:pt x="1140" y="682"/>
                  </a:cubicBezTo>
                  <a:cubicBezTo>
                    <a:pt x="1161" y="682"/>
                    <a:pt x="1183" y="709"/>
                    <a:pt x="1209" y="768"/>
                  </a:cubicBezTo>
                  <a:cubicBezTo>
                    <a:pt x="1296" y="965"/>
                    <a:pt x="1332" y="1409"/>
                    <a:pt x="1332" y="1409"/>
                  </a:cubicBezTo>
                  <a:cubicBezTo>
                    <a:pt x="1332" y="1409"/>
                    <a:pt x="1354" y="1417"/>
                    <a:pt x="1383" y="1417"/>
                  </a:cubicBezTo>
                  <a:cubicBezTo>
                    <a:pt x="1423" y="1417"/>
                    <a:pt x="1476" y="1403"/>
                    <a:pt x="1508" y="1336"/>
                  </a:cubicBezTo>
                  <a:cubicBezTo>
                    <a:pt x="1506" y="1206"/>
                    <a:pt x="1513" y="1077"/>
                    <a:pt x="1529" y="948"/>
                  </a:cubicBezTo>
                  <a:cubicBezTo>
                    <a:pt x="1554" y="771"/>
                    <a:pt x="1716" y="546"/>
                    <a:pt x="1704" y="332"/>
                  </a:cubicBezTo>
                  <a:cubicBezTo>
                    <a:pt x="1692" y="126"/>
                    <a:pt x="1583" y="1"/>
                    <a:pt x="1431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887;p37">
              <a:extLst>
                <a:ext uri="{FF2B5EF4-FFF2-40B4-BE49-F238E27FC236}">
                  <a16:creationId xmlns:a16="http://schemas.microsoft.com/office/drawing/2014/main" id="{0C0EDE4E-86D6-45B8-870D-8B5CAC0D1D8F}"/>
                </a:ext>
              </a:extLst>
            </p:cNvPr>
            <p:cNvSpPr/>
            <p:nvPr/>
          </p:nvSpPr>
          <p:spPr>
            <a:xfrm>
              <a:off x="1955300" y="1112650"/>
              <a:ext cx="153375" cy="97250"/>
            </a:xfrm>
            <a:custGeom>
              <a:avLst/>
              <a:gdLst/>
              <a:ahLst/>
              <a:cxnLst/>
              <a:rect l="l" t="t" r="r" b="b"/>
              <a:pathLst>
                <a:path w="6135" h="3890" extrusionOk="0">
                  <a:moveTo>
                    <a:pt x="757" y="0"/>
                  </a:moveTo>
                  <a:cubicBezTo>
                    <a:pt x="402" y="0"/>
                    <a:pt x="1" y="261"/>
                    <a:pt x="44" y="707"/>
                  </a:cubicBezTo>
                  <a:cubicBezTo>
                    <a:pt x="93" y="1189"/>
                    <a:pt x="365" y="3828"/>
                    <a:pt x="365" y="3828"/>
                  </a:cubicBezTo>
                  <a:cubicBezTo>
                    <a:pt x="454" y="3873"/>
                    <a:pt x="540" y="3890"/>
                    <a:pt x="618" y="3890"/>
                  </a:cubicBezTo>
                  <a:cubicBezTo>
                    <a:pt x="822" y="3890"/>
                    <a:pt x="969" y="3777"/>
                    <a:pt x="969" y="3777"/>
                  </a:cubicBezTo>
                  <a:cubicBezTo>
                    <a:pt x="1063" y="2512"/>
                    <a:pt x="1300" y="1635"/>
                    <a:pt x="1104" y="1314"/>
                  </a:cubicBezTo>
                  <a:cubicBezTo>
                    <a:pt x="1104" y="1309"/>
                    <a:pt x="1104" y="1304"/>
                    <a:pt x="1104" y="1299"/>
                  </a:cubicBezTo>
                  <a:lnTo>
                    <a:pt x="1104" y="1299"/>
                  </a:lnTo>
                  <a:lnTo>
                    <a:pt x="2851" y="2300"/>
                  </a:lnTo>
                  <a:cubicBezTo>
                    <a:pt x="3137" y="2454"/>
                    <a:pt x="3492" y="2549"/>
                    <a:pt x="3866" y="2549"/>
                  </a:cubicBezTo>
                  <a:cubicBezTo>
                    <a:pt x="4145" y="2549"/>
                    <a:pt x="4435" y="2496"/>
                    <a:pt x="4713" y="2374"/>
                  </a:cubicBezTo>
                  <a:cubicBezTo>
                    <a:pt x="5362" y="2089"/>
                    <a:pt x="6134" y="1438"/>
                    <a:pt x="5808" y="511"/>
                  </a:cubicBezTo>
                  <a:lnTo>
                    <a:pt x="5808" y="511"/>
                  </a:lnTo>
                  <a:lnTo>
                    <a:pt x="3544" y="1041"/>
                  </a:lnTo>
                  <a:cubicBezTo>
                    <a:pt x="3544" y="1041"/>
                    <a:pt x="1321" y="163"/>
                    <a:pt x="973" y="36"/>
                  </a:cubicBezTo>
                  <a:cubicBezTo>
                    <a:pt x="907" y="12"/>
                    <a:pt x="833" y="0"/>
                    <a:pt x="757" y="0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888;p37">
              <a:extLst>
                <a:ext uri="{FF2B5EF4-FFF2-40B4-BE49-F238E27FC236}">
                  <a16:creationId xmlns:a16="http://schemas.microsoft.com/office/drawing/2014/main" id="{F9928B6D-FCA0-411B-9BBE-13188F54FC2D}"/>
                </a:ext>
              </a:extLst>
            </p:cNvPr>
            <p:cNvSpPr/>
            <p:nvPr/>
          </p:nvSpPr>
          <p:spPr>
            <a:xfrm>
              <a:off x="1955750" y="1090450"/>
              <a:ext cx="147300" cy="93350"/>
            </a:xfrm>
            <a:custGeom>
              <a:avLst/>
              <a:gdLst/>
              <a:ahLst/>
              <a:cxnLst/>
              <a:rect l="l" t="t" r="r" b="b"/>
              <a:pathLst>
                <a:path w="4610" h="2823" extrusionOk="0">
                  <a:moveTo>
                    <a:pt x="1963" y="1"/>
                  </a:moveTo>
                  <a:cubicBezTo>
                    <a:pt x="1963" y="1"/>
                    <a:pt x="761" y="488"/>
                    <a:pt x="381" y="826"/>
                  </a:cubicBezTo>
                  <a:cubicBezTo>
                    <a:pt x="1" y="1163"/>
                    <a:pt x="156" y="1765"/>
                    <a:pt x="156" y="1765"/>
                  </a:cubicBezTo>
                  <a:cubicBezTo>
                    <a:pt x="156" y="1765"/>
                    <a:pt x="1309" y="2525"/>
                    <a:pt x="1832" y="2711"/>
                  </a:cubicBezTo>
                  <a:cubicBezTo>
                    <a:pt x="2028" y="2780"/>
                    <a:pt x="2261" y="2822"/>
                    <a:pt x="2513" y="2822"/>
                  </a:cubicBezTo>
                  <a:cubicBezTo>
                    <a:pt x="2935" y="2822"/>
                    <a:pt x="3408" y="2705"/>
                    <a:pt x="3835" y="2403"/>
                  </a:cubicBezTo>
                  <a:cubicBezTo>
                    <a:pt x="4518" y="1923"/>
                    <a:pt x="4593" y="1520"/>
                    <a:pt x="4601" y="1256"/>
                  </a:cubicBezTo>
                  <a:cubicBezTo>
                    <a:pt x="4610" y="943"/>
                    <a:pt x="4475" y="584"/>
                    <a:pt x="4475" y="584"/>
                  </a:cubicBezTo>
                  <a:lnTo>
                    <a:pt x="19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889;p37">
              <a:extLst>
                <a:ext uri="{FF2B5EF4-FFF2-40B4-BE49-F238E27FC236}">
                  <a16:creationId xmlns:a16="http://schemas.microsoft.com/office/drawing/2014/main" id="{F310D163-3CF7-4BBA-B6CF-A41A023E99A8}"/>
                </a:ext>
              </a:extLst>
            </p:cNvPr>
            <p:cNvSpPr/>
            <p:nvPr/>
          </p:nvSpPr>
          <p:spPr>
            <a:xfrm>
              <a:off x="2037400" y="975050"/>
              <a:ext cx="49575" cy="57025"/>
            </a:xfrm>
            <a:custGeom>
              <a:avLst/>
              <a:gdLst/>
              <a:ahLst/>
              <a:cxnLst/>
              <a:rect l="l" t="t" r="r" b="b"/>
              <a:pathLst>
                <a:path w="1983" h="2281" extrusionOk="0">
                  <a:moveTo>
                    <a:pt x="942" y="0"/>
                  </a:moveTo>
                  <a:cubicBezTo>
                    <a:pt x="472" y="0"/>
                    <a:pt x="146" y="358"/>
                    <a:pt x="72" y="825"/>
                  </a:cubicBezTo>
                  <a:cubicBezTo>
                    <a:pt x="31" y="1064"/>
                    <a:pt x="0" y="1550"/>
                    <a:pt x="165" y="1931"/>
                  </a:cubicBezTo>
                  <a:cubicBezTo>
                    <a:pt x="254" y="2134"/>
                    <a:pt x="335" y="2280"/>
                    <a:pt x="511" y="2280"/>
                  </a:cubicBezTo>
                  <a:cubicBezTo>
                    <a:pt x="521" y="2280"/>
                    <a:pt x="531" y="2280"/>
                    <a:pt x="542" y="2279"/>
                  </a:cubicBezTo>
                  <a:cubicBezTo>
                    <a:pt x="675" y="2268"/>
                    <a:pt x="1220" y="2105"/>
                    <a:pt x="1397" y="1899"/>
                  </a:cubicBezTo>
                  <a:cubicBezTo>
                    <a:pt x="1429" y="1861"/>
                    <a:pt x="1484" y="1756"/>
                    <a:pt x="1484" y="1756"/>
                  </a:cubicBezTo>
                  <a:cubicBezTo>
                    <a:pt x="1827" y="1525"/>
                    <a:pt x="1983" y="1101"/>
                    <a:pt x="1872" y="703"/>
                  </a:cubicBezTo>
                  <a:cubicBezTo>
                    <a:pt x="1762" y="306"/>
                    <a:pt x="1409" y="22"/>
                    <a:pt x="997" y="2"/>
                  </a:cubicBezTo>
                  <a:cubicBezTo>
                    <a:pt x="978" y="1"/>
                    <a:pt x="960" y="0"/>
                    <a:pt x="942" y="0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890;p37">
              <a:extLst>
                <a:ext uri="{FF2B5EF4-FFF2-40B4-BE49-F238E27FC236}">
                  <a16:creationId xmlns:a16="http://schemas.microsoft.com/office/drawing/2014/main" id="{80E690A3-DA7E-4E4B-8BD7-CEE3AFD16C8C}"/>
                </a:ext>
              </a:extLst>
            </p:cNvPr>
            <p:cNvSpPr/>
            <p:nvPr/>
          </p:nvSpPr>
          <p:spPr>
            <a:xfrm>
              <a:off x="2048100" y="1022475"/>
              <a:ext cx="40025" cy="29675"/>
            </a:xfrm>
            <a:custGeom>
              <a:avLst/>
              <a:gdLst/>
              <a:ahLst/>
              <a:cxnLst/>
              <a:rect l="l" t="t" r="r" b="b"/>
              <a:pathLst>
                <a:path w="1601" h="1187" extrusionOk="0">
                  <a:moveTo>
                    <a:pt x="969" y="1"/>
                  </a:moveTo>
                  <a:lnTo>
                    <a:pt x="294" y="256"/>
                  </a:lnTo>
                  <a:cubicBezTo>
                    <a:pt x="343" y="381"/>
                    <a:pt x="382" y="509"/>
                    <a:pt x="409" y="639"/>
                  </a:cubicBezTo>
                  <a:cubicBezTo>
                    <a:pt x="429" y="733"/>
                    <a:pt x="349" y="756"/>
                    <a:pt x="167" y="880"/>
                  </a:cubicBezTo>
                  <a:cubicBezTo>
                    <a:pt x="0" y="994"/>
                    <a:pt x="395" y="1186"/>
                    <a:pt x="698" y="1186"/>
                  </a:cubicBezTo>
                  <a:cubicBezTo>
                    <a:pt x="725" y="1186"/>
                    <a:pt x="751" y="1185"/>
                    <a:pt x="775" y="1182"/>
                  </a:cubicBezTo>
                  <a:cubicBezTo>
                    <a:pt x="1082" y="1143"/>
                    <a:pt x="1419" y="942"/>
                    <a:pt x="1505" y="738"/>
                  </a:cubicBezTo>
                  <a:cubicBezTo>
                    <a:pt x="1600" y="511"/>
                    <a:pt x="1479" y="496"/>
                    <a:pt x="1432" y="477"/>
                  </a:cubicBezTo>
                  <a:cubicBezTo>
                    <a:pt x="1408" y="477"/>
                    <a:pt x="1387" y="477"/>
                    <a:pt x="1367" y="477"/>
                  </a:cubicBezTo>
                  <a:cubicBezTo>
                    <a:pt x="1269" y="477"/>
                    <a:pt x="1205" y="480"/>
                    <a:pt x="1162" y="480"/>
                  </a:cubicBezTo>
                  <a:cubicBezTo>
                    <a:pt x="1069" y="480"/>
                    <a:pt x="1073" y="466"/>
                    <a:pt x="1050" y="383"/>
                  </a:cubicBezTo>
                  <a:cubicBezTo>
                    <a:pt x="1037" y="336"/>
                    <a:pt x="969" y="1"/>
                    <a:pt x="969" y="1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891;p37">
              <a:extLst>
                <a:ext uri="{FF2B5EF4-FFF2-40B4-BE49-F238E27FC236}">
                  <a16:creationId xmlns:a16="http://schemas.microsoft.com/office/drawing/2014/main" id="{BEFA58E8-407A-4A76-BBAC-E18B642CBD95}"/>
                </a:ext>
              </a:extLst>
            </p:cNvPr>
            <p:cNvSpPr/>
            <p:nvPr/>
          </p:nvSpPr>
          <p:spPr>
            <a:xfrm>
              <a:off x="2026200" y="1034125"/>
              <a:ext cx="77825" cy="118775"/>
            </a:xfrm>
            <a:custGeom>
              <a:avLst/>
              <a:gdLst/>
              <a:ahLst/>
              <a:cxnLst/>
              <a:rect l="l" t="t" r="r" b="b"/>
              <a:pathLst>
                <a:path w="3113" h="4751" extrusionOk="0">
                  <a:moveTo>
                    <a:pt x="2267" y="1"/>
                  </a:moveTo>
                  <a:cubicBezTo>
                    <a:pt x="2179" y="1"/>
                    <a:pt x="2091" y="8"/>
                    <a:pt x="2042" y="11"/>
                  </a:cubicBezTo>
                  <a:cubicBezTo>
                    <a:pt x="2111" y="98"/>
                    <a:pt x="2130" y="152"/>
                    <a:pt x="1936" y="234"/>
                  </a:cubicBezTo>
                  <a:cubicBezTo>
                    <a:pt x="1831" y="279"/>
                    <a:pt x="1727" y="294"/>
                    <a:pt x="1635" y="294"/>
                  </a:cubicBezTo>
                  <a:cubicBezTo>
                    <a:pt x="1435" y="294"/>
                    <a:pt x="1288" y="224"/>
                    <a:pt x="1288" y="224"/>
                  </a:cubicBezTo>
                  <a:cubicBezTo>
                    <a:pt x="1100" y="324"/>
                    <a:pt x="919" y="432"/>
                    <a:pt x="743" y="552"/>
                  </a:cubicBezTo>
                  <a:cubicBezTo>
                    <a:pt x="144" y="967"/>
                    <a:pt x="0" y="1647"/>
                    <a:pt x="605" y="1897"/>
                  </a:cubicBezTo>
                  <a:cubicBezTo>
                    <a:pt x="641" y="2169"/>
                    <a:pt x="816" y="2528"/>
                    <a:pt x="828" y="2687"/>
                  </a:cubicBezTo>
                  <a:cubicBezTo>
                    <a:pt x="794" y="3170"/>
                    <a:pt x="657" y="3311"/>
                    <a:pt x="547" y="4409"/>
                  </a:cubicBezTo>
                  <a:cubicBezTo>
                    <a:pt x="723" y="4614"/>
                    <a:pt x="1075" y="4750"/>
                    <a:pt x="1456" y="4750"/>
                  </a:cubicBezTo>
                  <a:cubicBezTo>
                    <a:pt x="1598" y="4750"/>
                    <a:pt x="1745" y="4731"/>
                    <a:pt x="1888" y="4689"/>
                  </a:cubicBezTo>
                  <a:cubicBezTo>
                    <a:pt x="2555" y="4494"/>
                    <a:pt x="2936" y="4005"/>
                    <a:pt x="3112" y="3788"/>
                  </a:cubicBezTo>
                  <a:cubicBezTo>
                    <a:pt x="2970" y="3111"/>
                    <a:pt x="2596" y="2675"/>
                    <a:pt x="2601" y="2481"/>
                  </a:cubicBezTo>
                  <a:cubicBezTo>
                    <a:pt x="2618" y="1745"/>
                    <a:pt x="2872" y="1288"/>
                    <a:pt x="2805" y="606"/>
                  </a:cubicBezTo>
                  <a:cubicBezTo>
                    <a:pt x="2765" y="216"/>
                    <a:pt x="2607" y="114"/>
                    <a:pt x="2399" y="9"/>
                  </a:cubicBezTo>
                  <a:cubicBezTo>
                    <a:pt x="2360" y="3"/>
                    <a:pt x="2313" y="1"/>
                    <a:pt x="22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892;p37">
              <a:extLst>
                <a:ext uri="{FF2B5EF4-FFF2-40B4-BE49-F238E27FC236}">
                  <a16:creationId xmlns:a16="http://schemas.microsoft.com/office/drawing/2014/main" id="{48ABAB1F-DE83-438C-A4CD-23A511BC91E5}"/>
                </a:ext>
              </a:extLst>
            </p:cNvPr>
            <p:cNvSpPr/>
            <p:nvPr/>
          </p:nvSpPr>
          <p:spPr>
            <a:xfrm>
              <a:off x="2042875" y="975050"/>
              <a:ext cx="42925" cy="49600"/>
            </a:xfrm>
            <a:custGeom>
              <a:avLst/>
              <a:gdLst/>
              <a:ahLst/>
              <a:cxnLst/>
              <a:rect l="l" t="t" r="r" b="b"/>
              <a:pathLst>
                <a:path w="1717" h="1984" extrusionOk="0">
                  <a:moveTo>
                    <a:pt x="725" y="0"/>
                  </a:moveTo>
                  <a:cubicBezTo>
                    <a:pt x="406" y="0"/>
                    <a:pt x="153" y="164"/>
                    <a:pt x="1" y="415"/>
                  </a:cubicBezTo>
                  <a:cubicBezTo>
                    <a:pt x="26" y="459"/>
                    <a:pt x="59" y="500"/>
                    <a:pt x="96" y="535"/>
                  </a:cubicBezTo>
                  <a:cubicBezTo>
                    <a:pt x="96" y="535"/>
                    <a:pt x="59" y="661"/>
                    <a:pt x="141" y="744"/>
                  </a:cubicBezTo>
                  <a:cubicBezTo>
                    <a:pt x="200" y="804"/>
                    <a:pt x="220" y="891"/>
                    <a:pt x="212" y="976"/>
                  </a:cubicBezTo>
                  <a:cubicBezTo>
                    <a:pt x="200" y="1076"/>
                    <a:pt x="200" y="1176"/>
                    <a:pt x="212" y="1277"/>
                  </a:cubicBezTo>
                  <a:cubicBezTo>
                    <a:pt x="231" y="1415"/>
                    <a:pt x="365" y="1473"/>
                    <a:pt x="365" y="1473"/>
                  </a:cubicBezTo>
                  <a:cubicBezTo>
                    <a:pt x="365" y="1473"/>
                    <a:pt x="374" y="1231"/>
                    <a:pt x="447" y="1128"/>
                  </a:cubicBezTo>
                  <a:cubicBezTo>
                    <a:pt x="490" y="1069"/>
                    <a:pt x="541" y="1038"/>
                    <a:pt x="595" y="1038"/>
                  </a:cubicBezTo>
                  <a:cubicBezTo>
                    <a:pt x="652" y="1038"/>
                    <a:pt x="712" y="1072"/>
                    <a:pt x="771" y="1141"/>
                  </a:cubicBezTo>
                  <a:cubicBezTo>
                    <a:pt x="844" y="1227"/>
                    <a:pt x="838" y="1449"/>
                    <a:pt x="755" y="1563"/>
                  </a:cubicBezTo>
                  <a:cubicBezTo>
                    <a:pt x="696" y="1644"/>
                    <a:pt x="639" y="1665"/>
                    <a:pt x="595" y="1665"/>
                  </a:cubicBezTo>
                  <a:cubicBezTo>
                    <a:pt x="541" y="1665"/>
                    <a:pt x="505" y="1633"/>
                    <a:pt x="505" y="1633"/>
                  </a:cubicBezTo>
                  <a:lnTo>
                    <a:pt x="505" y="1633"/>
                  </a:lnTo>
                  <a:cubicBezTo>
                    <a:pt x="492" y="1689"/>
                    <a:pt x="512" y="1918"/>
                    <a:pt x="723" y="1966"/>
                  </a:cubicBezTo>
                  <a:cubicBezTo>
                    <a:pt x="775" y="1978"/>
                    <a:pt x="827" y="1983"/>
                    <a:pt x="878" y="1983"/>
                  </a:cubicBezTo>
                  <a:cubicBezTo>
                    <a:pt x="1001" y="1983"/>
                    <a:pt x="1123" y="1952"/>
                    <a:pt x="1233" y="1891"/>
                  </a:cubicBezTo>
                  <a:cubicBezTo>
                    <a:pt x="1282" y="1859"/>
                    <a:pt x="1329" y="1824"/>
                    <a:pt x="1373" y="1783"/>
                  </a:cubicBezTo>
                  <a:cubicBezTo>
                    <a:pt x="1603" y="1551"/>
                    <a:pt x="1668" y="1329"/>
                    <a:pt x="1686" y="1018"/>
                  </a:cubicBezTo>
                  <a:cubicBezTo>
                    <a:pt x="1717" y="487"/>
                    <a:pt x="1310" y="32"/>
                    <a:pt x="779" y="2"/>
                  </a:cubicBezTo>
                  <a:cubicBezTo>
                    <a:pt x="761" y="1"/>
                    <a:pt x="743" y="0"/>
                    <a:pt x="725" y="0"/>
                  </a:cubicBezTo>
                  <a:close/>
                </a:path>
              </a:pathLst>
            </a:custGeom>
            <a:solidFill>
              <a:srgbClr val="6D2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893;p37">
              <a:extLst>
                <a:ext uri="{FF2B5EF4-FFF2-40B4-BE49-F238E27FC236}">
                  <a16:creationId xmlns:a16="http://schemas.microsoft.com/office/drawing/2014/main" id="{A0F934C6-1DD6-4C34-83C3-B80D6CA78F28}"/>
                </a:ext>
              </a:extLst>
            </p:cNvPr>
            <p:cNvSpPr/>
            <p:nvPr/>
          </p:nvSpPr>
          <p:spPr>
            <a:xfrm>
              <a:off x="2040750" y="1079950"/>
              <a:ext cx="51600" cy="14675"/>
            </a:xfrm>
            <a:custGeom>
              <a:avLst/>
              <a:gdLst/>
              <a:ahLst/>
              <a:cxnLst/>
              <a:rect l="l" t="t" r="r" b="b"/>
              <a:pathLst>
                <a:path w="2064" h="587" extrusionOk="0">
                  <a:moveTo>
                    <a:pt x="2046" y="0"/>
                  </a:moveTo>
                  <a:cubicBezTo>
                    <a:pt x="1491" y="279"/>
                    <a:pt x="1027" y="357"/>
                    <a:pt x="682" y="357"/>
                  </a:cubicBezTo>
                  <a:cubicBezTo>
                    <a:pt x="246" y="357"/>
                    <a:pt x="0" y="233"/>
                    <a:pt x="0" y="233"/>
                  </a:cubicBezTo>
                  <a:lnTo>
                    <a:pt x="0" y="233"/>
                  </a:lnTo>
                  <a:lnTo>
                    <a:pt x="48" y="451"/>
                  </a:lnTo>
                  <a:cubicBezTo>
                    <a:pt x="313" y="550"/>
                    <a:pt x="564" y="587"/>
                    <a:pt x="793" y="587"/>
                  </a:cubicBezTo>
                  <a:cubicBezTo>
                    <a:pt x="1492" y="587"/>
                    <a:pt x="1981" y="241"/>
                    <a:pt x="1981" y="241"/>
                  </a:cubicBezTo>
                  <a:cubicBezTo>
                    <a:pt x="2063" y="93"/>
                    <a:pt x="2046" y="0"/>
                    <a:pt x="2046" y="0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894;p37">
              <a:extLst>
                <a:ext uri="{FF2B5EF4-FFF2-40B4-BE49-F238E27FC236}">
                  <a16:creationId xmlns:a16="http://schemas.microsoft.com/office/drawing/2014/main" id="{7AF4E0F6-4FA0-42E6-B990-A8F00A6477CD}"/>
                </a:ext>
              </a:extLst>
            </p:cNvPr>
            <p:cNvSpPr/>
            <p:nvPr/>
          </p:nvSpPr>
          <p:spPr>
            <a:xfrm>
              <a:off x="1937450" y="1045825"/>
              <a:ext cx="123825" cy="59900"/>
            </a:xfrm>
            <a:custGeom>
              <a:avLst/>
              <a:gdLst/>
              <a:ahLst/>
              <a:cxnLst/>
              <a:rect l="l" t="t" r="r" b="b"/>
              <a:pathLst>
                <a:path w="4953" h="2396" extrusionOk="0">
                  <a:moveTo>
                    <a:pt x="4664" y="0"/>
                  </a:moveTo>
                  <a:cubicBezTo>
                    <a:pt x="4556" y="0"/>
                    <a:pt x="4431" y="63"/>
                    <a:pt x="4331" y="209"/>
                  </a:cubicBezTo>
                  <a:cubicBezTo>
                    <a:pt x="4067" y="595"/>
                    <a:pt x="3914" y="1167"/>
                    <a:pt x="3432" y="1540"/>
                  </a:cubicBezTo>
                  <a:cubicBezTo>
                    <a:pt x="3263" y="1670"/>
                    <a:pt x="3028" y="1766"/>
                    <a:pt x="2707" y="1766"/>
                  </a:cubicBezTo>
                  <a:cubicBezTo>
                    <a:pt x="2608" y="1766"/>
                    <a:pt x="2501" y="1757"/>
                    <a:pt x="2386" y="1737"/>
                  </a:cubicBezTo>
                  <a:cubicBezTo>
                    <a:pt x="1894" y="1651"/>
                    <a:pt x="1547" y="1571"/>
                    <a:pt x="1414" y="1494"/>
                  </a:cubicBezTo>
                  <a:cubicBezTo>
                    <a:pt x="1289" y="1422"/>
                    <a:pt x="1248" y="1374"/>
                    <a:pt x="1155" y="1251"/>
                  </a:cubicBezTo>
                  <a:cubicBezTo>
                    <a:pt x="1049" y="1112"/>
                    <a:pt x="947" y="1056"/>
                    <a:pt x="865" y="965"/>
                  </a:cubicBezTo>
                  <a:cubicBezTo>
                    <a:pt x="810" y="903"/>
                    <a:pt x="796" y="879"/>
                    <a:pt x="776" y="879"/>
                  </a:cubicBezTo>
                  <a:cubicBezTo>
                    <a:pt x="766" y="879"/>
                    <a:pt x="754" y="886"/>
                    <a:pt x="734" y="897"/>
                  </a:cubicBezTo>
                  <a:cubicBezTo>
                    <a:pt x="675" y="928"/>
                    <a:pt x="679" y="1065"/>
                    <a:pt x="744" y="1165"/>
                  </a:cubicBezTo>
                  <a:cubicBezTo>
                    <a:pt x="813" y="1269"/>
                    <a:pt x="887" y="1306"/>
                    <a:pt x="893" y="1334"/>
                  </a:cubicBezTo>
                  <a:cubicBezTo>
                    <a:pt x="895" y="1340"/>
                    <a:pt x="890" y="1344"/>
                    <a:pt x="881" y="1344"/>
                  </a:cubicBezTo>
                  <a:cubicBezTo>
                    <a:pt x="851" y="1344"/>
                    <a:pt x="772" y="1312"/>
                    <a:pt x="677" y="1258"/>
                  </a:cubicBezTo>
                  <a:cubicBezTo>
                    <a:pt x="507" y="1161"/>
                    <a:pt x="433" y="1047"/>
                    <a:pt x="353" y="984"/>
                  </a:cubicBezTo>
                  <a:cubicBezTo>
                    <a:pt x="327" y="963"/>
                    <a:pt x="305" y="955"/>
                    <a:pt x="286" y="955"/>
                  </a:cubicBezTo>
                  <a:cubicBezTo>
                    <a:pt x="241" y="955"/>
                    <a:pt x="219" y="1003"/>
                    <a:pt x="226" y="1037"/>
                  </a:cubicBezTo>
                  <a:cubicBezTo>
                    <a:pt x="237" y="1084"/>
                    <a:pt x="258" y="1156"/>
                    <a:pt x="367" y="1276"/>
                  </a:cubicBezTo>
                  <a:cubicBezTo>
                    <a:pt x="448" y="1360"/>
                    <a:pt x="536" y="1438"/>
                    <a:pt x="629" y="1508"/>
                  </a:cubicBezTo>
                  <a:cubicBezTo>
                    <a:pt x="542" y="1476"/>
                    <a:pt x="459" y="1434"/>
                    <a:pt x="382" y="1382"/>
                  </a:cubicBezTo>
                  <a:cubicBezTo>
                    <a:pt x="236" y="1284"/>
                    <a:pt x="189" y="1228"/>
                    <a:pt x="110" y="1181"/>
                  </a:cubicBezTo>
                  <a:cubicBezTo>
                    <a:pt x="100" y="1174"/>
                    <a:pt x="91" y="1172"/>
                    <a:pt x="82" y="1172"/>
                  </a:cubicBezTo>
                  <a:cubicBezTo>
                    <a:pt x="24" y="1172"/>
                    <a:pt x="1" y="1290"/>
                    <a:pt x="56" y="1358"/>
                  </a:cubicBezTo>
                  <a:cubicBezTo>
                    <a:pt x="124" y="1439"/>
                    <a:pt x="202" y="1509"/>
                    <a:pt x="290" y="1569"/>
                  </a:cubicBezTo>
                  <a:cubicBezTo>
                    <a:pt x="387" y="1635"/>
                    <a:pt x="558" y="1732"/>
                    <a:pt x="558" y="1732"/>
                  </a:cubicBezTo>
                  <a:cubicBezTo>
                    <a:pt x="371" y="1685"/>
                    <a:pt x="253" y="1592"/>
                    <a:pt x="177" y="1545"/>
                  </a:cubicBezTo>
                  <a:cubicBezTo>
                    <a:pt x="141" y="1522"/>
                    <a:pt x="111" y="1511"/>
                    <a:pt x="87" y="1511"/>
                  </a:cubicBezTo>
                  <a:cubicBezTo>
                    <a:pt x="61" y="1511"/>
                    <a:pt x="43" y="1525"/>
                    <a:pt x="36" y="1553"/>
                  </a:cubicBezTo>
                  <a:cubicBezTo>
                    <a:pt x="25" y="1594"/>
                    <a:pt x="60" y="1663"/>
                    <a:pt x="213" y="1785"/>
                  </a:cubicBezTo>
                  <a:cubicBezTo>
                    <a:pt x="365" y="1908"/>
                    <a:pt x="623" y="2003"/>
                    <a:pt x="855" y="2037"/>
                  </a:cubicBezTo>
                  <a:cubicBezTo>
                    <a:pt x="1085" y="2071"/>
                    <a:pt x="1181" y="2066"/>
                    <a:pt x="1298" y="2098"/>
                  </a:cubicBezTo>
                  <a:cubicBezTo>
                    <a:pt x="1728" y="2215"/>
                    <a:pt x="2080" y="2321"/>
                    <a:pt x="2541" y="2380"/>
                  </a:cubicBezTo>
                  <a:cubicBezTo>
                    <a:pt x="2623" y="2390"/>
                    <a:pt x="2714" y="2396"/>
                    <a:pt x="2810" y="2396"/>
                  </a:cubicBezTo>
                  <a:cubicBezTo>
                    <a:pt x="3043" y="2396"/>
                    <a:pt x="3301" y="2364"/>
                    <a:pt x="3511" y="2294"/>
                  </a:cubicBezTo>
                  <a:cubicBezTo>
                    <a:pt x="3974" y="2140"/>
                    <a:pt x="4425" y="1625"/>
                    <a:pt x="4655" y="1212"/>
                  </a:cubicBezTo>
                  <a:cubicBezTo>
                    <a:pt x="4951" y="680"/>
                    <a:pt x="4953" y="251"/>
                    <a:pt x="4879" y="121"/>
                  </a:cubicBezTo>
                  <a:cubicBezTo>
                    <a:pt x="4835" y="45"/>
                    <a:pt x="4755" y="0"/>
                    <a:pt x="4664" y="0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895;p37">
              <a:extLst>
                <a:ext uri="{FF2B5EF4-FFF2-40B4-BE49-F238E27FC236}">
                  <a16:creationId xmlns:a16="http://schemas.microsoft.com/office/drawing/2014/main" id="{1DEC4725-2A0C-4D60-BC7F-FE961DF0BCDF}"/>
                </a:ext>
              </a:extLst>
            </p:cNvPr>
            <p:cNvSpPr/>
            <p:nvPr/>
          </p:nvSpPr>
          <p:spPr>
            <a:xfrm>
              <a:off x="2069125" y="1017825"/>
              <a:ext cx="19425" cy="57000"/>
            </a:xfrm>
            <a:custGeom>
              <a:avLst/>
              <a:gdLst/>
              <a:ahLst/>
              <a:cxnLst/>
              <a:rect l="l" t="t" r="r" b="b"/>
              <a:pathLst>
                <a:path w="777" h="2280" extrusionOk="0">
                  <a:moveTo>
                    <a:pt x="183" y="0"/>
                  </a:moveTo>
                  <a:cubicBezTo>
                    <a:pt x="34" y="0"/>
                    <a:pt x="0" y="207"/>
                    <a:pt x="0" y="207"/>
                  </a:cubicBezTo>
                  <a:cubicBezTo>
                    <a:pt x="162" y="446"/>
                    <a:pt x="78" y="622"/>
                    <a:pt x="57" y="1019"/>
                  </a:cubicBezTo>
                  <a:cubicBezTo>
                    <a:pt x="38" y="1417"/>
                    <a:pt x="27" y="1704"/>
                    <a:pt x="284" y="2031"/>
                  </a:cubicBezTo>
                  <a:cubicBezTo>
                    <a:pt x="449" y="2242"/>
                    <a:pt x="603" y="2279"/>
                    <a:pt x="692" y="2279"/>
                  </a:cubicBezTo>
                  <a:cubicBezTo>
                    <a:pt x="741" y="2279"/>
                    <a:pt x="770" y="2268"/>
                    <a:pt x="770" y="2268"/>
                  </a:cubicBezTo>
                  <a:cubicBezTo>
                    <a:pt x="688" y="2117"/>
                    <a:pt x="689" y="1727"/>
                    <a:pt x="733" y="1394"/>
                  </a:cubicBezTo>
                  <a:cubicBezTo>
                    <a:pt x="776" y="1063"/>
                    <a:pt x="724" y="617"/>
                    <a:pt x="612" y="407"/>
                  </a:cubicBezTo>
                  <a:cubicBezTo>
                    <a:pt x="501" y="197"/>
                    <a:pt x="320" y="47"/>
                    <a:pt x="320" y="47"/>
                  </a:cubicBezTo>
                  <a:cubicBezTo>
                    <a:pt x="266" y="13"/>
                    <a:pt x="221" y="0"/>
                    <a:pt x="183" y="0"/>
                  </a:cubicBezTo>
                  <a:close/>
                </a:path>
              </a:pathLst>
            </a:custGeom>
            <a:solidFill>
              <a:srgbClr val="6D2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896;p37">
              <a:extLst>
                <a:ext uri="{FF2B5EF4-FFF2-40B4-BE49-F238E27FC236}">
                  <a16:creationId xmlns:a16="http://schemas.microsoft.com/office/drawing/2014/main" id="{26FF6D93-FD53-4E07-8315-B03371C70075}"/>
                </a:ext>
              </a:extLst>
            </p:cNvPr>
            <p:cNvSpPr/>
            <p:nvPr/>
          </p:nvSpPr>
          <p:spPr>
            <a:xfrm>
              <a:off x="2068925" y="1018125"/>
              <a:ext cx="8350" cy="4675"/>
            </a:xfrm>
            <a:custGeom>
              <a:avLst/>
              <a:gdLst/>
              <a:ahLst/>
              <a:cxnLst/>
              <a:rect l="l" t="t" r="r" b="b"/>
              <a:pathLst>
                <a:path w="334" h="187" fill="none" extrusionOk="0">
                  <a:moveTo>
                    <a:pt x="333" y="7"/>
                  </a:moveTo>
                  <a:cubicBezTo>
                    <a:pt x="333" y="7"/>
                    <a:pt x="95" y="1"/>
                    <a:pt x="0" y="187"/>
                  </a:cubicBezTo>
                </a:path>
              </a:pathLst>
            </a:custGeom>
            <a:noFill/>
            <a:ln w="200" cap="rnd" cmpd="sng">
              <a:solidFill>
                <a:srgbClr val="E94372"/>
              </a:solidFill>
              <a:prstDash val="solid"/>
              <a:miter lim="12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897;p37">
              <a:extLst>
                <a:ext uri="{FF2B5EF4-FFF2-40B4-BE49-F238E27FC236}">
                  <a16:creationId xmlns:a16="http://schemas.microsoft.com/office/drawing/2014/main" id="{D9E98179-1D5C-413B-BE36-2865D2C8FB79}"/>
                </a:ext>
              </a:extLst>
            </p:cNvPr>
            <p:cNvSpPr/>
            <p:nvPr/>
          </p:nvSpPr>
          <p:spPr>
            <a:xfrm>
              <a:off x="2018150" y="1065025"/>
              <a:ext cx="132800" cy="136750"/>
            </a:xfrm>
            <a:custGeom>
              <a:avLst/>
              <a:gdLst/>
              <a:ahLst/>
              <a:cxnLst/>
              <a:rect l="l" t="t" r="r" b="b"/>
              <a:pathLst>
                <a:path w="5312" h="5470" extrusionOk="0">
                  <a:moveTo>
                    <a:pt x="4351" y="1518"/>
                  </a:moveTo>
                  <a:lnTo>
                    <a:pt x="4351" y="1518"/>
                  </a:lnTo>
                  <a:cubicBezTo>
                    <a:pt x="4355" y="1547"/>
                    <a:pt x="4354" y="1577"/>
                    <a:pt x="4349" y="1606"/>
                  </a:cubicBezTo>
                  <a:lnTo>
                    <a:pt x="4277" y="2044"/>
                  </a:lnTo>
                  <a:lnTo>
                    <a:pt x="3113" y="2717"/>
                  </a:lnTo>
                  <a:cubicBezTo>
                    <a:pt x="3124" y="2662"/>
                    <a:pt x="3133" y="2600"/>
                    <a:pt x="3144" y="2536"/>
                  </a:cubicBezTo>
                  <a:cubicBezTo>
                    <a:pt x="3182" y="2295"/>
                    <a:pt x="3471" y="1951"/>
                    <a:pt x="3785" y="1768"/>
                  </a:cubicBezTo>
                  <a:lnTo>
                    <a:pt x="4036" y="1625"/>
                  </a:lnTo>
                  <a:cubicBezTo>
                    <a:pt x="4159" y="1555"/>
                    <a:pt x="4268" y="1520"/>
                    <a:pt x="4351" y="1518"/>
                  </a:cubicBezTo>
                  <a:close/>
                  <a:moveTo>
                    <a:pt x="4894" y="0"/>
                  </a:moveTo>
                  <a:cubicBezTo>
                    <a:pt x="4780" y="0"/>
                    <a:pt x="4644" y="41"/>
                    <a:pt x="4490" y="127"/>
                  </a:cubicBezTo>
                  <a:lnTo>
                    <a:pt x="3638" y="601"/>
                  </a:lnTo>
                  <a:cubicBezTo>
                    <a:pt x="3109" y="899"/>
                    <a:pt x="2574" y="1619"/>
                    <a:pt x="2444" y="2213"/>
                  </a:cubicBezTo>
                  <a:lnTo>
                    <a:pt x="2018" y="4189"/>
                  </a:lnTo>
                  <a:cubicBezTo>
                    <a:pt x="1906" y="4696"/>
                    <a:pt x="1523" y="5038"/>
                    <a:pt x="1106" y="5038"/>
                  </a:cubicBezTo>
                  <a:cubicBezTo>
                    <a:pt x="1035" y="5038"/>
                    <a:pt x="963" y="5028"/>
                    <a:pt x="891" y="5007"/>
                  </a:cubicBezTo>
                  <a:lnTo>
                    <a:pt x="0" y="4752"/>
                  </a:lnTo>
                  <a:lnTo>
                    <a:pt x="0" y="4752"/>
                  </a:lnTo>
                  <a:cubicBezTo>
                    <a:pt x="46" y="4778"/>
                    <a:pt x="427" y="4998"/>
                    <a:pt x="891" y="5264"/>
                  </a:cubicBezTo>
                  <a:cubicBezTo>
                    <a:pt x="1127" y="5401"/>
                    <a:pt x="1440" y="5469"/>
                    <a:pt x="1760" y="5469"/>
                  </a:cubicBezTo>
                  <a:cubicBezTo>
                    <a:pt x="2107" y="5469"/>
                    <a:pt x="2463" y="5389"/>
                    <a:pt x="2737" y="5231"/>
                  </a:cubicBezTo>
                  <a:lnTo>
                    <a:pt x="3512" y="4783"/>
                  </a:lnTo>
                  <a:cubicBezTo>
                    <a:pt x="4039" y="4479"/>
                    <a:pt x="4567" y="3751"/>
                    <a:pt x="4692" y="3156"/>
                  </a:cubicBezTo>
                  <a:lnTo>
                    <a:pt x="5223" y="667"/>
                  </a:lnTo>
                  <a:cubicBezTo>
                    <a:pt x="5312" y="244"/>
                    <a:pt x="5172" y="0"/>
                    <a:pt x="4894" y="0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898;p37">
              <a:extLst>
                <a:ext uri="{FF2B5EF4-FFF2-40B4-BE49-F238E27FC236}">
                  <a16:creationId xmlns:a16="http://schemas.microsoft.com/office/drawing/2014/main" id="{09F9E37C-3C96-4DF3-8709-9417241BE623}"/>
                </a:ext>
              </a:extLst>
            </p:cNvPr>
            <p:cNvSpPr/>
            <p:nvPr/>
          </p:nvSpPr>
          <p:spPr>
            <a:xfrm>
              <a:off x="2094925" y="1102975"/>
              <a:ext cx="37200" cy="36425"/>
            </a:xfrm>
            <a:custGeom>
              <a:avLst/>
              <a:gdLst/>
              <a:ahLst/>
              <a:cxnLst/>
              <a:rect l="l" t="t" r="r" b="b"/>
              <a:pathLst>
                <a:path w="1488" h="1457" extrusionOk="0">
                  <a:moveTo>
                    <a:pt x="1303" y="0"/>
                  </a:moveTo>
                  <a:cubicBezTo>
                    <a:pt x="1296" y="0"/>
                    <a:pt x="1288" y="0"/>
                    <a:pt x="1280" y="1"/>
                  </a:cubicBezTo>
                  <a:cubicBezTo>
                    <a:pt x="1284" y="30"/>
                    <a:pt x="1283" y="59"/>
                    <a:pt x="1278" y="88"/>
                  </a:cubicBezTo>
                  <a:lnTo>
                    <a:pt x="1206" y="526"/>
                  </a:lnTo>
                  <a:lnTo>
                    <a:pt x="42" y="1199"/>
                  </a:lnTo>
                  <a:cubicBezTo>
                    <a:pt x="17" y="1351"/>
                    <a:pt x="0" y="1456"/>
                    <a:pt x="0" y="1456"/>
                  </a:cubicBezTo>
                  <a:lnTo>
                    <a:pt x="1393" y="651"/>
                  </a:lnTo>
                  <a:lnTo>
                    <a:pt x="1465" y="213"/>
                  </a:lnTo>
                  <a:cubicBezTo>
                    <a:pt x="1488" y="75"/>
                    <a:pt x="1423" y="0"/>
                    <a:pt x="1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899;p37">
              <a:extLst>
                <a:ext uri="{FF2B5EF4-FFF2-40B4-BE49-F238E27FC236}">
                  <a16:creationId xmlns:a16="http://schemas.microsoft.com/office/drawing/2014/main" id="{434780EA-B48F-4D3B-B7D6-167E6511F161}"/>
                </a:ext>
              </a:extLst>
            </p:cNvPr>
            <p:cNvSpPr/>
            <p:nvPr/>
          </p:nvSpPr>
          <p:spPr>
            <a:xfrm>
              <a:off x="2003825" y="1200325"/>
              <a:ext cx="117850" cy="38200"/>
            </a:xfrm>
            <a:custGeom>
              <a:avLst/>
              <a:gdLst/>
              <a:ahLst/>
              <a:cxnLst/>
              <a:rect l="l" t="t" r="r" b="b"/>
              <a:pathLst>
                <a:path w="4714" h="1528" extrusionOk="0">
                  <a:moveTo>
                    <a:pt x="126" y="1"/>
                  </a:moveTo>
                  <a:cubicBezTo>
                    <a:pt x="88" y="1"/>
                    <a:pt x="51" y="21"/>
                    <a:pt x="30" y="56"/>
                  </a:cubicBezTo>
                  <a:cubicBezTo>
                    <a:pt x="0" y="108"/>
                    <a:pt x="18" y="175"/>
                    <a:pt x="70" y="206"/>
                  </a:cubicBezTo>
                  <a:lnTo>
                    <a:pt x="2357" y="1527"/>
                  </a:lnTo>
                  <a:lnTo>
                    <a:pt x="4646" y="206"/>
                  </a:lnTo>
                  <a:cubicBezTo>
                    <a:pt x="4696" y="175"/>
                    <a:pt x="4713" y="108"/>
                    <a:pt x="4683" y="56"/>
                  </a:cubicBezTo>
                  <a:cubicBezTo>
                    <a:pt x="4662" y="22"/>
                    <a:pt x="4626" y="2"/>
                    <a:pt x="4588" y="2"/>
                  </a:cubicBezTo>
                  <a:cubicBezTo>
                    <a:pt x="4570" y="2"/>
                    <a:pt x="4552" y="6"/>
                    <a:pt x="4536" y="15"/>
                  </a:cubicBezTo>
                  <a:lnTo>
                    <a:pt x="2357" y="1273"/>
                  </a:lnTo>
                  <a:lnTo>
                    <a:pt x="180" y="15"/>
                  </a:lnTo>
                  <a:cubicBezTo>
                    <a:pt x="163" y="5"/>
                    <a:pt x="144" y="1"/>
                    <a:pt x="126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827;p37">
              <a:extLst>
                <a:ext uri="{FF2B5EF4-FFF2-40B4-BE49-F238E27FC236}">
                  <a16:creationId xmlns:a16="http://schemas.microsoft.com/office/drawing/2014/main" id="{2C9DFCD4-0A19-4DFA-8FAB-2327E8A65704}"/>
                </a:ext>
              </a:extLst>
            </p:cNvPr>
            <p:cNvSpPr/>
            <p:nvPr/>
          </p:nvSpPr>
          <p:spPr>
            <a:xfrm>
              <a:off x="2030650" y="1043250"/>
              <a:ext cx="32000" cy="42025"/>
            </a:xfrm>
            <a:custGeom>
              <a:avLst/>
              <a:gdLst/>
              <a:ahLst/>
              <a:cxnLst/>
              <a:rect l="l" t="t" r="r" b="b"/>
              <a:pathLst>
                <a:path w="1280" h="1681" extrusionOk="0">
                  <a:moveTo>
                    <a:pt x="890" y="0"/>
                  </a:moveTo>
                  <a:cubicBezTo>
                    <a:pt x="706" y="0"/>
                    <a:pt x="558" y="143"/>
                    <a:pt x="439" y="351"/>
                  </a:cubicBezTo>
                  <a:cubicBezTo>
                    <a:pt x="336" y="528"/>
                    <a:pt x="1" y="1228"/>
                    <a:pt x="1" y="1228"/>
                  </a:cubicBezTo>
                  <a:cubicBezTo>
                    <a:pt x="234" y="1537"/>
                    <a:pt x="723" y="1680"/>
                    <a:pt x="723" y="1680"/>
                  </a:cubicBezTo>
                  <a:cubicBezTo>
                    <a:pt x="723" y="1680"/>
                    <a:pt x="909" y="1372"/>
                    <a:pt x="1006" y="1181"/>
                  </a:cubicBezTo>
                  <a:cubicBezTo>
                    <a:pt x="1189" y="819"/>
                    <a:pt x="1280" y="587"/>
                    <a:pt x="1271" y="403"/>
                  </a:cubicBezTo>
                  <a:cubicBezTo>
                    <a:pt x="1262" y="218"/>
                    <a:pt x="1172" y="87"/>
                    <a:pt x="1066" y="41"/>
                  </a:cubicBezTo>
                  <a:cubicBezTo>
                    <a:pt x="1004" y="13"/>
                    <a:pt x="946" y="0"/>
                    <a:pt x="890" y="0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9" name="Google Shape;827;p37">
              <a:extLst>
                <a:ext uri="{FF2B5EF4-FFF2-40B4-BE49-F238E27FC236}">
                  <a16:creationId xmlns:a16="http://schemas.microsoft.com/office/drawing/2014/main" id="{538D615B-F880-48B3-B78E-20F2A3430EC9}"/>
                </a:ext>
              </a:extLst>
            </p:cNvPr>
            <p:cNvSpPr/>
            <p:nvPr/>
          </p:nvSpPr>
          <p:spPr>
            <a:xfrm rot="20792552">
              <a:off x="2043703" y="811087"/>
              <a:ext cx="32000" cy="42025"/>
            </a:xfrm>
            <a:custGeom>
              <a:avLst/>
              <a:gdLst/>
              <a:ahLst/>
              <a:cxnLst/>
              <a:rect l="l" t="t" r="r" b="b"/>
              <a:pathLst>
                <a:path w="1280" h="1681" extrusionOk="0">
                  <a:moveTo>
                    <a:pt x="890" y="0"/>
                  </a:moveTo>
                  <a:cubicBezTo>
                    <a:pt x="706" y="0"/>
                    <a:pt x="558" y="143"/>
                    <a:pt x="439" y="351"/>
                  </a:cubicBezTo>
                  <a:cubicBezTo>
                    <a:pt x="336" y="528"/>
                    <a:pt x="1" y="1228"/>
                    <a:pt x="1" y="1228"/>
                  </a:cubicBezTo>
                  <a:cubicBezTo>
                    <a:pt x="234" y="1537"/>
                    <a:pt x="723" y="1680"/>
                    <a:pt x="723" y="1680"/>
                  </a:cubicBezTo>
                  <a:cubicBezTo>
                    <a:pt x="723" y="1680"/>
                    <a:pt x="909" y="1372"/>
                    <a:pt x="1006" y="1181"/>
                  </a:cubicBezTo>
                  <a:cubicBezTo>
                    <a:pt x="1189" y="819"/>
                    <a:pt x="1280" y="587"/>
                    <a:pt x="1271" y="403"/>
                  </a:cubicBezTo>
                  <a:cubicBezTo>
                    <a:pt x="1262" y="218"/>
                    <a:pt x="1172" y="87"/>
                    <a:pt x="1066" y="41"/>
                  </a:cubicBezTo>
                  <a:cubicBezTo>
                    <a:pt x="1004" y="13"/>
                    <a:pt x="946" y="0"/>
                    <a:pt x="890" y="0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0" name="Google Shape;827;p37">
              <a:extLst>
                <a:ext uri="{FF2B5EF4-FFF2-40B4-BE49-F238E27FC236}">
                  <a16:creationId xmlns:a16="http://schemas.microsoft.com/office/drawing/2014/main" id="{D530E644-107F-4C26-8EDE-11E86B87E384}"/>
                </a:ext>
              </a:extLst>
            </p:cNvPr>
            <p:cNvSpPr/>
            <p:nvPr/>
          </p:nvSpPr>
          <p:spPr>
            <a:xfrm rot="18763845">
              <a:off x="1679114" y="576845"/>
              <a:ext cx="29902" cy="40734"/>
            </a:xfrm>
            <a:custGeom>
              <a:avLst/>
              <a:gdLst/>
              <a:ahLst/>
              <a:cxnLst/>
              <a:rect l="l" t="t" r="r" b="b"/>
              <a:pathLst>
                <a:path w="1280" h="1681" extrusionOk="0">
                  <a:moveTo>
                    <a:pt x="890" y="0"/>
                  </a:moveTo>
                  <a:cubicBezTo>
                    <a:pt x="706" y="0"/>
                    <a:pt x="558" y="143"/>
                    <a:pt x="439" y="351"/>
                  </a:cubicBezTo>
                  <a:cubicBezTo>
                    <a:pt x="336" y="528"/>
                    <a:pt x="1" y="1228"/>
                    <a:pt x="1" y="1228"/>
                  </a:cubicBezTo>
                  <a:cubicBezTo>
                    <a:pt x="234" y="1537"/>
                    <a:pt x="723" y="1680"/>
                    <a:pt x="723" y="1680"/>
                  </a:cubicBezTo>
                  <a:cubicBezTo>
                    <a:pt x="723" y="1680"/>
                    <a:pt x="909" y="1372"/>
                    <a:pt x="1006" y="1181"/>
                  </a:cubicBezTo>
                  <a:cubicBezTo>
                    <a:pt x="1189" y="819"/>
                    <a:pt x="1280" y="587"/>
                    <a:pt x="1271" y="403"/>
                  </a:cubicBezTo>
                  <a:cubicBezTo>
                    <a:pt x="1262" y="218"/>
                    <a:pt x="1172" y="87"/>
                    <a:pt x="1066" y="41"/>
                  </a:cubicBezTo>
                  <a:cubicBezTo>
                    <a:pt x="1004" y="13"/>
                    <a:pt x="946" y="0"/>
                    <a:pt x="890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6" name="Google Shape;801;p37">
              <a:extLst>
                <a:ext uri="{FF2B5EF4-FFF2-40B4-BE49-F238E27FC236}">
                  <a16:creationId xmlns:a16="http://schemas.microsoft.com/office/drawing/2014/main" id="{531B3928-CD46-4A99-BAF8-E20A999CC4F3}"/>
                </a:ext>
              </a:extLst>
            </p:cNvPr>
            <p:cNvSpPr/>
            <p:nvPr/>
          </p:nvSpPr>
          <p:spPr>
            <a:xfrm>
              <a:off x="1635200" y="570300"/>
              <a:ext cx="60350" cy="57675"/>
            </a:xfrm>
            <a:custGeom>
              <a:avLst/>
              <a:gdLst/>
              <a:ahLst/>
              <a:cxnLst/>
              <a:rect l="l" t="t" r="r" b="b"/>
              <a:pathLst>
                <a:path w="2414" h="2307" extrusionOk="0">
                  <a:moveTo>
                    <a:pt x="1033" y="1"/>
                  </a:moveTo>
                  <a:cubicBezTo>
                    <a:pt x="1000" y="1"/>
                    <a:pt x="967" y="3"/>
                    <a:pt x="934" y="6"/>
                  </a:cubicBezTo>
                  <a:cubicBezTo>
                    <a:pt x="468" y="468"/>
                    <a:pt x="0" y="1062"/>
                    <a:pt x="552" y="1541"/>
                  </a:cubicBezTo>
                  <a:cubicBezTo>
                    <a:pt x="557" y="1766"/>
                    <a:pt x="617" y="2084"/>
                    <a:pt x="617" y="2084"/>
                  </a:cubicBezTo>
                  <a:cubicBezTo>
                    <a:pt x="902" y="2260"/>
                    <a:pt x="1198" y="2306"/>
                    <a:pt x="1430" y="2306"/>
                  </a:cubicBezTo>
                  <a:cubicBezTo>
                    <a:pt x="1685" y="2306"/>
                    <a:pt x="1863" y="2251"/>
                    <a:pt x="1863" y="2251"/>
                  </a:cubicBezTo>
                  <a:cubicBezTo>
                    <a:pt x="1948" y="2082"/>
                    <a:pt x="2120" y="1815"/>
                    <a:pt x="2267" y="1423"/>
                  </a:cubicBezTo>
                  <a:cubicBezTo>
                    <a:pt x="2413" y="1030"/>
                    <a:pt x="2344" y="514"/>
                    <a:pt x="2312" y="406"/>
                  </a:cubicBezTo>
                  <a:cubicBezTo>
                    <a:pt x="2284" y="312"/>
                    <a:pt x="2089" y="221"/>
                    <a:pt x="1918" y="195"/>
                  </a:cubicBezTo>
                  <a:cubicBezTo>
                    <a:pt x="1720" y="307"/>
                    <a:pt x="1662" y="481"/>
                    <a:pt x="1536" y="616"/>
                  </a:cubicBezTo>
                  <a:cubicBezTo>
                    <a:pt x="1411" y="751"/>
                    <a:pt x="1297" y="821"/>
                    <a:pt x="1168" y="821"/>
                  </a:cubicBezTo>
                  <a:cubicBezTo>
                    <a:pt x="1109" y="821"/>
                    <a:pt x="1046" y="806"/>
                    <a:pt x="978" y="776"/>
                  </a:cubicBezTo>
                  <a:cubicBezTo>
                    <a:pt x="829" y="710"/>
                    <a:pt x="770" y="525"/>
                    <a:pt x="847" y="348"/>
                  </a:cubicBezTo>
                  <a:cubicBezTo>
                    <a:pt x="932" y="155"/>
                    <a:pt x="1103" y="4"/>
                    <a:pt x="1103" y="4"/>
                  </a:cubicBezTo>
                  <a:cubicBezTo>
                    <a:pt x="1079" y="2"/>
                    <a:pt x="1056" y="1"/>
                    <a:pt x="1033" y="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1" name="Google Shape;827;p37">
            <a:extLst>
              <a:ext uri="{FF2B5EF4-FFF2-40B4-BE49-F238E27FC236}">
                <a16:creationId xmlns:a16="http://schemas.microsoft.com/office/drawing/2014/main" id="{CFF2845D-A947-4CFD-84F2-BD06535C44FC}"/>
              </a:ext>
            </a:extLst>
          </p:cNvPr>
          <p:cNvSpPr/>
          <p:nvPr/>
        </p:nvSpPr>
        <p:spPr>
          <a:xfrm rot="11659823" flipH="1" flipV="1">
            <a:off x="5723106" y="2162814"/>
            <a:ext cx="108934" cy="153608"/>
          </a:xfrm>
          <a:custGeom>
            <a:avLst/>
            <a:gdLst/>
            <a:ahLst/>
            <a:cxnLst/>
            <a:rect l="l" t="t" r="r" b="b"/>
            <a:pathLst>
              <a:path w="1280" h="1681" extrusionOk="0">
                <a:moveTo>
                  <a:pt x="890" y="0"/>
                </a:moveTo>
                <a:cubicBezTo>
                  <a:pt x="706" y="0"/>
                  <a:pt x="558" y="143"/>
                  <a:pt x="439" y="351"/>
                </a:cubicBezTo>
                <a:cubicBezTo>
                  <a:pt x="336" y="528"/>
                  <a:pt x="1" y="1228"/>
                  <a:pt x="1" y="1228"/>
                </a:cubicBezTo>
                <a:cubicBezTo>
                  <a:pt x="234" y="1537"/>
                  <a:pt x="723" y="1680"/>
                  <a:pt x="723" y="1680"/>
                </a:cubicBezTo>
                <a:cubicBezTo>
                  <a:pt x="723" y="1680"/>
                  <a:pt x="909" y="1372"/>
                  <a:pt x="1006" y="1181"/>
                </a:cubicBezTo>
                <a:cubicBezTo>
                  <a:pt x="1189" y="819"/>
                  <a:pt x="1280" y="587"/>
                  <a:pt x="1271" y="403"/>
                </a:cubicBezTo>
                <a:cubicBezTo>
                  <a:pt x="1262" y="218"/>
                  <a:pt x="1172" y="87"/>
                  <a:pt x="1066" y="41"/>
                </a:cubicBezTo>
                <a:cubicBezTo>
                  <a:pt x="1004" y="13"/>
                  <a:pt x="946" y="0"/>
                  <a:pt x="89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9" name="Slide Number Placeholder 4">
            <a:extLst>
              <a:ext uri="{FF2B5EF4-FFF2-40B4-BE49-F238E27FC236}">
                <a16:creationId xmlns:a16="http://schemas.microsoft.com/office/drawing/2014/main" id="{E6293E60-72CE-42D0-B43A-E0B8751A5CE1}"/>
              </a:ext>
            </a:extLst>
          </p:cNvPr>
          <p:cNvSpPr txBox="1">
            <a:spLocks/>
          </p:cNvSpPr>
          <p:nvPr/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fld id="{00000000-1234-1234-1234-123412341234}" type="slidenum">
              <a:rPr lang="en" smtClean="0"/>
              <a:pPr/>
              <a:t>6</a:t>
            </a:fld>
            <a:endParaRPr lang="en" dirty="0"/>
          </a:p>
        </p:txBody>
      </p:sp>
      <p:pic>
        <p:nvPicPr>
          <p:cNvPr id="170" name="NO 35">
            <a:hlinkClick r:id="" action="ppaction://media"/>
            <a:extLst>
              <a:ext uri="{FF2B5EF4-FFF2-40B4-BE49-F238E27FC236}">
                <a16:creationId xmlns:a16="http://schemas.microsoft.com/office/drawing/2014/main" id="{FF6AD015-E47C-47DB-AC9F-811D3561CE0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88300" end="210029.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9277" y="4533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0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00" fill="hold"/>
                                        <p:tgtEl>
                                          <p:spTgt spid="1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A41409A-E5ED-4C20-9BBC-6650D77C8595}"/>
              </a:ext>
            </a:extLst>
          </p:cNvPr>
          <p:cNvSpPr/>
          <p:nvPr/>
        </p:nvSpPr>
        <p:spPr>
          <a:xfrm>
            <a:off x="129207" y="4116813"/>
            <a:ext cx="3982326" cy="93848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779049" y="401007"/>
            <a:ext cx="5711261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dirty="0"/>
              <a:t>TEKNIK PEMBERIAN TUGAS (2)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2240340" y="4432663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4381541" y="1369572"/>
            <a:ext cx="4542523" cy="31188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Agar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teknik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pemberian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tugas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dapat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berlangsung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secara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efektif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, guru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perlu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memperhatikan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langkah-langkah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sebagai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berikut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:</a:t>
            </a:r>
          </a:p>
          <a:p>
            <a:pPr marL="285750" lvl="0" indent="-285750" rtl="0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Rencanakan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tugas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secara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jelas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dan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sistematis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</a:p>
          <a:p>
            <a:pPr marL="285750" lvl="0" indent="-285750" rtl="0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Tugas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yang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diberikan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harus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dapat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dipahami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peserta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didik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kapan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mengerjakannya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bagaimana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cara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mengerjakannya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berapa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lama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tugas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tersebut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harus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dikerjakan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secara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individu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atau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kelompok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dan lain-lain.</a:t>
            </a:r>
          </a:p>
        </p:txBody>
      </p:sp>
      <p:grpSp>
        <p:nvGrpSpPr>
          <p:cNvPr id="530" name="Google Shape;2203;p64">
            <a:extLst>
              <a:ext uri="{FF2B5EF4-FFF2-40B4-BE49-F238E27FC236}">
                <a16:creationId xmlns:a16="http://schemas.microsoft.com/office/drawing/2014/main" id="{008463BA-FC05-4949-AD79-D65A81002EBA}"/>
              </a:ext>
            </a:extLst>
          </p:cNvPr>
          <p:cNvGrpSpPr/>
          <p:nvPr/>
        </p:nvGrpSpPr>
        <p:grpSpPr>
          <a:xfrm>
            <a:off x="812736" y="1773963"/>
            <a:ext cx="2906698" cy="2917372"/>
            <a:chOff x="10349600" y="2164775"/>
            <a:chExt cx="3468450" cy="2766200"/>
          </a:xfrm>
        </p:grpSpPr>
        <p:sp>
          <p:nvSpPr>
            <p:cNvPr id="531" name="Google Shape;2204;p64">
              <a:extLst>
                <a:ext uri="{FF2B5EF4-FFF2-40B4-BE49-F238E27FC236}">
                  <a16:creationId xmlns:a16="http://schemas.microsoft.com/office/drawing/2014/main" id="{1A57A2E3-CB56-49B2-8132-91BB46ACC612}"/>
                </a:ext>
              </a:extLst>
            </p:cNvPr>
            <p:cNvSpPr/>
            <p:nvPr/>
          </p:nvSpPr>
          <p:spPr>
            <a:xfrm>
              <a:off x="12947175" y="3651400"/>
              <a:ext cx="358000" cy="270875"/>
            </a:xfrm>
            <a:custGeom>
              <a:avLst/>
              <a:gdLst/>
              <a:ahLst/>
              <a:cxnLst/>
              <a:rect l="l" t="t" r="r" b="b"/>
              <a:pathLst>
                <a:path w="14320" h="10835" extrusionOk="0">
                  <a:moveTo>
                    <a:pt x="2070" y="1"/>
                  </a:moveTo>
                  <a:lnTo>
                    <a:pt x="596" y="3679"/>
                  </a:lnTo>
                  <a:cubicBezTo>
                    <a:pt x="1" y="5167"/>
                    <a:pt x="445" y="6880"/>
                    <a:pt x="1712" y="7859"/>
                  </a:cubicBezTo>
                  <a:cubicBezTo>
                    <a:pt x="3291" y="9079"/>
                    <a:pt x="5783" y="10486"/>
                    <a:pt x="9139" y="10817"/>
                  </a:cubicBezTo>
                  <a:cubicBezTo>
                    <a:pt x="9260" y="10829"/>
                    <a:pt x="9380" y="10835"/>
                    <a:pt x="9499" y="10835"/>
                  </a:cubicBezTo>
                  <a:cubicBezTo>
                    <a:pt x="10964" y="10835"/>
                    <a:pt x="12300" y="9945"/>
                    <a:pt x="12855" y="8564"/>
                  </a:cubicBezTo>
                  <a:lnTo>
                    <a:pt x="14319" y="4907"/>
                  </a:lnTo>
                  <a:lnTo>
                    <a:pt x="14319" y="4907"/>
                  </a:lnTo>
                  <a:cubicBezTo>
                    <a:pt x="13867" y="4944"/>
                    <a:pt x="13427" y="4962"/>
                    <a:pt x="13000" y="4962"/>
                  </a:cubicBezTo>
                  <a:cubicBezTo>
                    <a:pt x="5836" y="4962"/>
                    <a:pt x="2070" y="1"/>
                    <a:pt x="2070" y="1"/>
                  </a:cubicBezTo>
                  <a:close/>
                </a:path>
              </a:pathLst>
            </a:custGeom>
            <a:solidFill>
              <a:srgbClr val="419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2" name="Google Shape;2205;p64">
              <a:extLst>
                <a:ext uri="{FF2B5EF4-FFF2-40B4-BE49-F238E27FC236}">
                  <a16:creationId xmlns:a16="http://schemas.microsoft.com/office/drawing/2014/main" id="{84293ACE-5B78-4F45-8C75-3709F7F19D11}"/>
                </a:ext>
              </a:extLst>
            </p:cNvPr>
            <p:cNvSpPr/>
            <p:nvPr/>
          </p:nvSpPr>
          <p:spPr>
            <a:xfrm>
              <a:off x="13095600" y="2403775"/>
              <a:ext cx="614475" cy="1293425"/>
            </a:xfrm>
            <a:custGeom>
              <a:avLst/>
              <a:gdLst/>
              <a:ahLst/>
              <a:cxnLst/>
              <a:rect l="l" t="t" r="r" b="b"/>
              <a:pathLst>
                <a:path w="24579" h="51737" extrusionOk="0">
                  <a:moveTo>
                    <a:pt x="19976" y="0"/>
                  </a:moveTo>
                  <a:lnTo>
                    <a:pt x="0" y="49893"/>
                  </a:lnTo>
                  <a:lnTo>
                    <a:pt x="4603" y="51736"/>
                  </a:lnTo>
                  <a:lnTo>
                    <a:pt x="24578" y="1844"/>
                  </a:lnTo>
                  <a:lnTo>
                    <a:pt x="19976" y="0"/>
                  </a:lnTo>
                  <a:close/>
                </a:path>
              </a:pathLst>
            </a:custGeom>
            <a:solidFill>
              <a:srgbClr val="6BC2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3" name="Google Shape;2206;p64">
              <a:extLst>
                <a:ext uri="{FF2B5EF4-FFF2-40B4-BE49-F238E27FC236}">
                  <a16:creationId xmlns:a16="http://schemas.microsoft.com/office/drawing/2014/main" id="{99B2D539-5896-4AF1-8A93-62FF7A6EA30A}"/>
                </a:ext>
              </a:extLst>
            </p:cNvPr>
            <p:cNvSpPr/>
            <p:nvPr/>
          </p:nvSpPr>
          <p:spPr>
            <a:xfrm>
              <a:off x="13210675" y="2449850"/>
              <a:ext cx="607075" cy="1290450"/>
            </a:xfrm>
            <a:custGeom>
              <a:avLst/>
              <a:gdLst/>
              <a:ahLst/>
              <a:cxnLst/>
              <a:rect l="l" t="t" r="r" b="b"/>
              <a:pathLst>
                <a:path w="24283" h="51618" extrusionOk="0">
                  <a:moveTo>
                    <a:pt x="19975" y="1"/>
                  </a:moveTo>
                  <a:lnTo>
                    <a:pt x="0" y="49893"/>
                  </a:lnTo>
                  <a:lnTo>
                    <a:pt x="4307" y="51617"/>
                  </a:lnTo>
                  <a:lnTo>
                    <a:pt x="24282" y="1726"/>
                  </a:lnTo>
                  <a:lnTo>
                    <a:pt x="19975" y="1"/>
                  </a:lnTo>
                  <a:close/>
                </a:path>
              </a:pathLst>
            </a:custGeom>
            <a:solidFill>
              <a:srgbClr val="AB9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4" name="Google Shape;2207;p64">
              <a:extLst>
                <a:ext uri="{FF2B5EF4-FFF2-40B4-BE49-F238E27FC236}">
                  <a16:creationId xmlns:a16="http://schemas.microsoft.com/office/drawing/2014/main" id="{9C40C2C1-966B-4E2D-849F-5119C05E067E}"/>
                </a:ext>
              </a:extLst>
            </p:cNvPr>
            <p:cNvSpPr/>
            <p:nvPr/>
          </p:nvSpPr>
          <p:spPr>
            <a:xfrm>
              <a:off x="13012075" y="2370350"/>
              <a:ext cx="582925" cy="1280775"/>
            </a:xfrm>
            <a:custGeom>
              <a:avLst/>
              <a:gdLst/>
              <a:ahLst/>
              <a:cxnLst/>
              <a:rect l="l" t="t" r="r" b="b"/>
              <a:pathLst>
                <a:path w="23317" h="51231" extrusionOk="0">
                  <a:moveTo>
                    <a:pt x="19975" y="0"/>
                  </a:moveTo>
                  <a:lnTo>
                    <a:pt x="0" y="49893"/>
                  </a:lnTo>
                  <a:lnTo>
                    <a:pt x="3341" y="51230"/>
                  </a:lnTo>
                  <a:lnTo>
                    <a:pt x="23317" y="1337"/>
                  </a:lnTo>
                  <a:lnTo>
                    <a:pt x="19975" y="0"/>
                  </a:lnTo>
                  <a:close/>
                </a:path>
              </a:pathLst>
            </a:custGeom>
            <a:solidFill>
              <a:srgbClr val="AB9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5" name="Google Shape;2208;p64">
              <a:extLst>
                <a:ext uri="{FF2B5EF4-FFF2-40B4-BE49-F238E27FC236}">
                  <a16:creationId xmlns:a16="http://schemas.microsoft.com/office/drawing/2014/main" id="{41C10107-2DD8-472F-B329-6417EE8AE4E0}"/>
                </a:ext>
              </a:extLst>
            </p:cNvPr>
            <p:cNvSpPr/>
            <p:nvPr/>
          </p:nvSpPr>
          <p:spPr>
            <a:xfrm>
              <a:off x="13511750" y="2164775"/>
              <a:ext cx="306300" cy="332500"/>
            </a:xfrm>
            <a:custGeom>
              <a:avLst/>
              <a:gdLst/>
              <a:ahLst/>
              <a:cxnLst/>
              <a:rect l="l" t="t" r="r" b="b"/>
              <a:pathLst>
                <a:path w="12252" h="13300" extrusionOk="0">
                  <a:moveTo>
                    <a:pt x="10407" y="1"/>
                  </a:moveTo>
                  <a:lnTo>
                    <a:pt x="1" y="8239"/>
                  </a:lnTo>
                  <a:cubicBezTo>
                    <a:pt x="3875" y="12601"/>
                    <a:pt x="8143" y="13300"/>
                    <a:pt x="10479" y="13300"/>
                  </a:cubicBezTo>
                  <a:cubicBezTo>
                    <a:pt x="11580" y="13300"/>
                    <a:pt x="12252" y="13145"/>
                    <a:pt x="12252" y="13145"/>
                  </a:cubicBezTo>
                  <a:lnTo>
                    <a:pt x="104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6" name="Google Shape;2209;p64">
              <a:extLst>
                <a:ext uri="{FF2B5EF4-FFF2-40B4-BE49-F238E27FC236}">
                  <a16:creationId xmlns:a16="http://schemas.microsoft.com/office/drawing/2014/main" id="{0FC72E86-6913-47E8-B9F9-A722402451F8}"/>
                </a:ext>
              </a:extLst>
            </p:cNvPr>
            <p:cNvSpPr/>
            <p:nvPr/>
          </p:nvSpPr>
          <p:spPr>
            <a:xfrm>
              <a:off x="13674500" y="2164775"/>
              <a:ext cx="115050" cy="125200"/>
            </a:xfrm>
            <a:custGeom>
              <a:avLst/>
              <a:gdLst/>
              <a:ahLst/>
              <a:cxnLst/>
              <a:rect l="l" t="t" r="r" b="b"/>
              <a:pathLst>
                <a:path w="4602" h="5008" extrusionOk="0">
                  <a:moveTo>
                    <a:pt x="3899" y="1"/>
                  </a:moveTo>
                  <a:lnTo>
                    <a:pt x="0" y="3087"/>
                  </a:lnTo>
                  <a:cubicBezTo>
                    <a:pt x="1636" y="4151"/>
                    <a:pt x="3225" y="4718"/>
                    <a:pt x="4601" y="5007"/>
                  </a:cubicBezTo>
                  <a:lnTo>
                    <a:pt x="3899" y="1"/>
                  </a:lnTo>
                  <a:close/>
                </a:path>
              </a:pathLst>
            </a:custGeom>
            <a:solidFill>
              <a:srgbClr val="103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7" name="Google Shape;2210;p64">
              <a:extLst>
                <a:ext uri="{FF2B5EF4-FFF2-40B4-BE49-F238E27FC236}">
                  <a16:creationId xmlns:a16="http://schemas.microsoft.com/office/drawing/2014/main" id="{26E95530-2DF0-484C-A936-4036D931D2F8}"/>
                </a:ext>
              </a:extLst>
            </p:cNvPr>
            <p:cNvSpPr/>
            <p:nvPr/>
          </p:nvSpPr>
          <p:spPr>
            <a:xfrm>
              <a:off x="12981925" y="3545625"/>
              <a:ext cx="365650" cy="272250"/>
            </a:xfrm>
            <a:custGeom>
              <a:avLst/>
              <a:gdLst/>
              <a:ahLst/>
              <a:cxnLst/>
              <a:rect l="l" t="t" r="r" b="b"/>
              <a:pathLst>
                <a:path w="14626" h="10890" extrusionOk="0">
                  <a:moveTo>
                    <a:pt x="2374" y="0"/>
                  </a:moveTo>
                  <a:lnTo>
                    <a:pt x="0" y="5929"/>
                  </a:lnTo>
                  <a:cubicBezTo>
                    <a:pt x="0" y="5929"/>
                    <a:pt x="3766" y="10889"/>
                    <a:pt x="10927" y="10889"/>
                  </a:cubicBezTo>
                  <a:cubicBezTo>
                    <a:pt x="11356" y="10889"/>
                    <a:pt x="11797" y="10871"/>
                    <a:pt x="12250" y="10834"/>
                  </a:cubicBezTo>
                  <a:lnTo>
                    <a:pt x="14626" y="4906"/>
                  </a:lnTo>
                  <a:lnTo>
                    <a:pt x="14626" y="4906"/>
                  </a:lnTo>
                  <a:cubicBezTo>
                    <a:pt x="14174" y="4944"/>
                    <a:pt x="13735" y="4961"/>
                    <a:pt x="13308" y="4961"/>
                  </a:cubicBezTo>
                  <a:cubicBezTo>
                    <a:pt x="6143" y="4961"/>
                    <a:pt x="2374" y="0"/>
                    <a:pt x="2374" y="0"/>
                  </a:cubicBezTo>
                  <a:close/>
                </a:path>
              </a:pathLst>
            </a:custGeom>
            <a:solidFill>
              <a:srgbClr val="1748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9" name="Google Shape;2212;p64">
              <a:extLst>
                <a:ext uri="{FF2B5EF4-FFF2-40B4-BE49-F238E27FC236}">
                  <a16:creationId xmlns:a16="http://schemas.microsoft.com/office/drawing/2014/main" id="{9B0731B7-6032-417D-BE81-5EA811C23BAF}"/>
                </a:ext>
              </a:extLst>
            </p:cNvPr>
            <p:cNvSpPr/>
            <p:nvPr/>
          </p:nvSpPr>
          <p:spPr>
            <a:xfrm>
              <a:off x="10707000" y="3786625"/>
              <a:ext cx="2603425" cy="805225"/>
            </a:xfrm>
            <a:custGeom>
              <a:avLst/>
              <a:gdLst/>
              <a:ahLst/>
              <a:cxnLst/>
              <a:rect l="l" t="t" r="r" b="b"/>
              <a:pathLst>
                <a:path w="104137" h="32209" extrusionOk="0">
                  <a:moveTo>
                    <a:pt x="40788" y="1"/>
                  </a:moveTo>
                  <a:cubicBezTo>
                    <a:pt x="32600" y="1"/>
                    <a:pt x="25740" y="66"/>
                    <a:pt x="23584" y="262"/>
                  </a:cubicBezTo>
                  <a:cubicBezTo>
                    <a:pt x="17116" y="850"/>
                    <a:pt x="15354" y="3203"/>
                    <a:pt x="15354" y="3203"/>
                  </a:cubicBezTo>
                  <a:cubicBezTo>
                    <a:pt x="15354" y="3203"/>
                    <a:pt x="4181" y="23781"/>
                    <a:pt x="1830" y="27897"/>
                  </a:cubicBezTo>
                  <a:cubicBezTo>
                    <a:pt x="1" y="31099"/>
                    <a:pt x="2796" y="31454"/>
                    <a:pt x="4129" y="31454"/>
                  </a:cubicBezTo>
                  <a:cubicBezTo>
                    <a:pt x="4510" y="31454"/>
                    <a:pt x="4771" y="31425"/>
                    <a:pt x="4771" y="31425"/>
                  </a:cubicBezTo>
                  <a:cubicBezTo>
                    <a:pt x="4771" y="31425"/>
                    <a:pt x="46843" y="32209"/>
                    <a:pt x="75588" y="32209"/>
                  </a:cubicBezTo>
                  <a:cubicBezTo>
                    <a:pt x="89960" y="32209"/>
                    <a:pt x="101001" y="32013"/>
                    <a:pt x="101784" y="31425"/>
                  </a:cubicBezTo>
                  <a:cubicBezTo>
                    <a:pt x="104137" y="29661"/>
                    <a:pt x="101784" y="26720"/>
                    <a:pt x="101784" y="26720"/>
                  </a:cubicBezTo>
                  <a:cubicBezTo>
                    <a:pt x="101784" y="26720"/>
                    <a:pt x="85321" y="5555"/>
                    <a:pt x="83558" y="3203"/>
                  </a:cubicBezTo>
                  <a:cubicBezTo>
                    <a:pt x="81795" y="850"/>
                    <a:pt x="78855" y="262"/>
                    <a:pt x="78855" y="262"/>
                  </a:cubicBezTo>
                  <a:cubicBezTo>
                    <a:pt x="78855" y="262"/>
                    <a:pt x="57164" y="1"/>
                    <a:pt x="40788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0" name="Google Shape;2213;p64">
              <a:extLst>
                <a:ext uri="{FF2B5EF4-FFF2-40B4-BE49-F238E27FC236}">
                  <a16:creationId xmlns:a16="http://schemas.microsoft.com/office/drawing/2014/main" id="{44F31541-4452-4058-AE4D-013F3013C9EF}"/>
                </a:ext>
              </a:extLst>
            </p:cNvPr>
            <p:cNvSpPr/>
            <p:nvPr/>
          </p:nvSpPr>
          <p:spPr>
            <a:xfrm>
              <a:off x="10826225" y="4175350"/>
              <a:ext cx="2322475" cy="308700"/>
            </a:xfrm>
            <a:custGeom>
              <a:avLst/>
              <a:gdLst/>
              <a:ahLst/>
              <a:cxnLst/>
              <a:rect l="l" t="t" r="r" b="b"/>
              <a:pathLst>
                <a:path w="92899" h="12348" extrusionOk="0">
                  <a:moveTo>
                    <a:pt x="0" y="1"/>
                  </a:moveTo>
                  <a:lnTo>
                    <a:pt x="0" y="12348"/>
                  </a:lnTo>
                  <a:lnTo>
                    <a:pt x="92899" y="12348"/>
                  </a:lnTo>
                  <a:lnTo>
                    <a:pt x="928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1" name="Google Shape;2214;p64">
              <a:extLst>
                <a:ext uri="{FF2B5EF4-FFF2-40B4-BE49-F238E27FC236}">
                  <a16:creationId xmlns:a16="http://schemas.microsoft.com/office/drawing/2014/main" id="{2A0D8443-6916-4948-9FE1-DD53EF940BF7}"/>
                </a:ext>
              </a:extLst>
            </p:cNvPr>
            <p:cNvSpPr/>
            <p:nvPr/>
          </p:nvSpPr>
          <p:spPr>
            <a:xfrm>
              <a:off x="10706975" y="3448550"/>
              <a:ext cx="2603450" cy="805225"/>
            </a:xfrm>
            <a:custGeom>
              <a:avLst/>
              <a:gdLst/>
              <a:ahLst/>
              <a:cxnLst/>
              <a:rect l="l" t="t" r="r" b="b"/>
              <a:pathLst>
                <a:path w="104138" h="32209" extrusionOk="0">
                  <a:moveTo>
                    <a:pt x="40789" y="0"/>
                  </a:moveTo>
                  <a:cubicBezTo>
                    <a:pt x="32601" y="0"/>
                    <a:pt x="25741" y="66"/>
                    <a:pt x="23585" y="262"/>
                  </a:cubicBezTo>
                  <a:cubicBezTo>
                    <a:pt x="17117" y="850"/>
                    <a:pt x="15355" y="3202"/>
                    <a:pt x="15355" y="3202"/>
                  </a:cubicBezTo>
                  <a:cubicBezTo>
                    <a:pt x="15355" y="3202"/>
                    <a:pt x="4182" y="23781"/>
                    <a:pt x="1831" y="27896"/>
                  </a:cubicBezTo>
                  <a:cubicBezTo>
                    <a:pt x="1" y="31099"/>
                    <a:pt x="2800" y="31454"/>
                    <a:pt x="4132" y="31454"/>
                  </a:cubicBezTo>
                  <a:cubicBezTo>
                    <a:pt x="4512" y="31454"/>
                    <a:pt x="4772" y="31425"/>
                    <a:pt x="4772" y="31425"/>
                  </a:cubicBezTo>
                  <a:cubicBezTo>
                    <a:pt x="4772" y="31425"/>
                    <a:pt x="46844" y="32208"/>
                    <a:pt x="75589" y="32208"/>
                  </a:cubicBezTo>
                  <a:cubicBezTo>
                    <a:pt x="89961" y="32208"/>
                    <a:pt x="101002" y="32013"/>
                    <a:pt x="101785" y="31425"/>
                  </a:cubicBezTo>
                  <a:cubicBezTo>
                    <a:pt x="104138" y="29661"/>
                    <a:pt x="101785" y="26720"/>
                    <a:pt x="101785" y="26720"/>
                  </a:cubicBezTo>
                  <a:cubicBezTo>
                    <a:pt x="101785" y="26720"/>
                    <a:pt x="85322" y="5555"/>
                    <a:pt x="83559" y="3202"/>
                  </a:cubicBezTo>
                  <a:cubicBezTo>
                    <a:pt x="81796" y="850"/>
                    <a:pt x="78856" y="262"/>
                    <a:pt x="78856" y="262"/>
                  </a:cubicBezTo>
                  <a:cubicBezTo>
                    <a:pt x="78856" y="262"/>
                    <a:pt x="57165" y="0"/>
                    <a:pt x="40789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2" name="Google Shape;2215;p64">
              <a:extLst>
                <a:ext uri="{FF2B5EF4-FFF2-40B4-BE49-F238E27FC236}">
                  <a16:creationId xmlns:a16="http://schemas.microsoft.com/office/drawing/2014/main" id="{9AF621C3-8C43-40B0-89F0-FC0C4C8D8B14}"/>
                </a:ext>
              </a:extLst>
            </p:cNvPr>
            <p:cNvSpPr/>
            <p:nvPr/>
          </p:nvSpPr>
          <p:spPr>
            <a:xfrm>
              <a:off x="10826225" y="4278225"/>
              <a:ext cx="2322475" cy="14725"/>
            </a:xfrm>
            <a:custGeom>
              <a:avLst/>
              <a:gdLst/>
              <a:ahLst/>
              <a:cxnLst/>
              <a:rect l="l" t="t" r="r" b="b"/>
              <a:pathLst>
                <a:path w="92899" h="589" extrusionOk="0">
                  <a:moveTo>
                    <a:pt x="0" y="1"/>
                  </a:moveTo>
                  <a:lnTo>
                    <a:pt x="0" y="589"/>
                  </a:lnTo>
                  <a:lnTo>
                    <a:pt x="92899" y="589"/>
                  </a:lnTo>
                  <a:lnTo>
                    <a:pt x="92899" y="1"/>
                  </a:ln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3" name="Google Shape;2216;p64">
              <a:extLst>
                <a:ext uri="{FF2B5EF4-FFF2-40B4-BE49-F238E27FC236}">
                  <a16:creationId xmlns:a16="http://schemas.microsoft.com/office/drawing/2014/main" id="{0E77EB16-1CA9-46F4-B2A2-6CC0E8FA2C92}"/>
                </a:ext>
              </a:extLst>
            </p:cNvPr>
            <p:cNvSpPr/>
            <p:nvPr/>
          </p:nvSpPr>
          <p:spPr>
            <a:xfrm>
              <a:off x="10826225" y="4322350"/>
              <a:ext cx="2322475" cy="14725"/>
            </a:xfrm>
            <a:custGeom>
              <a:avLst/>
              <a:gdLst/>
              <a:ahLst/>
              <a:cxnLst/>
              <a:rect l="l" t="t" r="r" b="b"/>
              <a:pathLst>
                <a:path w="92899" h="589" extrusionOk="0">
                  <a:moveTo>
                    <a:pt x="0" y="0"/>
                  </a:moveTo>
                  <a:lnTo>
                    <a:pt x="0" y="588"/>
                  </a:lnTo>
                  <a:lnTo>
                    <a:pt x="92899" y="588"/>
                  </a:lnTo>
                  <a:lnTo>
                    <a:pt x="92899" y="0"/>
                  </a:ln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4" name="Google Shape;2217;p64">
              <a:extLst>
                <a:ext uri="{FF2B5EF4-FFF2-40B4-BE49-F238E27FC236}">
                  <a16:creationId xmlns:a16="http://schemas.microsoft.com/office/drawing/2014/main" id="{F06C2372-0ED9-4AB3-A1BB-ED9D1F383434}"/>
                </a:ext>
              </a:extLst>
            </p:cNvPr>
            <p:cNvSpPr/>
            <p:nvPr/>
          </p:nvSpPr>
          <p:spPr>
            <a:xfrm>
              <a:off x="10826225" y="4366450"/>
              <a:ext cx="2322475" cy="14725"/>
            </a:xfrm>
            <a:custGeom>
              <a:avLst/>
              <a:gdLst/>
              <a:ahLst/>
              <a:cxnLst/>
              <a:rect l="l" t="t" r="r" b="b"/>
              <a:pathLst>
                <a:path w="92899" h="589" extrusionOk="0">
                  <a:moveTo>
                    <a:pt x="0" y="0"/>
                  </a:moveTo>
                  <a:lnTo>
                    <a:pt x="0" y="588"/>
                  </a:lnTo>
                  <a:lnTo>
                    <a:pt x="92899" y="588"/>
                  </a:lnTo>
                  <a:lnTo>
                    <a:pt x="92899" y="0"/>
                  </a:ln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5" name="Google Shape;2218;p64">
              <a:extLst>
                <a:ext uri="{FF2B5EF4-FFF2-40B4-BE49-F238E27FC236}">
                  <a16:creationId xmlns:a16="http://schemas.microsoft.com/office/drawing/2014/main" id="{3A4DADD0-D909-40A9-8C21-D32A390C13BD}"/>
                </a:ext>
              </a:extLst>
            </p:cNvPr>
            <p:cNvSpPr/>
            <p:nvPr/>
          </p:nvSpPr>
          <p:spPr>
            <a:xfrm>
              <a:off x="10826225" y="4410550"/>
              <a:ext cx="2322475" cy="14725"/>
            </a:xfrm>
            <a:custGeom>
              <a:avLst/>
              <a:gdLst/>
              <a:ahLst/>
              <a:cxnLst/>
              <a:rect l="l" t="t" r="r" b="b"/>
              <a:pathLst>
                <a:path w="92899" h="589" extrusionOk="0">
                  <a:moveTo>
                    <a:pt x="0" y="1"/>
                  </a:moveTo>
                  <a:lnTo>
                    <a:pt x="0" y="589"/>
                  </a:lnTo>
                  <a:lnTo>
                    <a:pt x="92899" y="589"/>
                  </a:lnTo>
                  <a:lnTo>
                    <a:pt x="92899" y="1"/>
                  </a:ln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6" name="Google Shape;2219;p64">
              <a:extLst>
                <a:ext uri="{FF2B5EF4-FFF2-40B4-BE49-F238E27FC236}">
                  <a16:creationId xmlns:a16="http://schemas.microsoft.com/office/drawing/2014/main" id="{6C702988-2F8A-4CCC-ACB5-B40EC2013B1A}"/>
                </a:ext>
              </a:extLst>
            </p:cNvPr>
            <p:cNvSpPr/>
            <p:nvPr/>
          </p:nvSpPr>
          <p:spPr>
            <a:xfrm>
              <a:off x="10826225" y="4454625"/>
              <a:ext cx="2322475" cy="14725"/>
            </a:xfrm>
            <a:custGeom>
              <a:avLst/>
              <a:gdLst/>
              <a:ahLst/>
              <a:cxnLst/>
              <a:rect l="l" t="t" r="r" b="b"/>
              <a:pathLst>
                <a:path w="92899" h="589" extrusionOk="0">
                  <a:moveTo>
                    <a:pt x="0" y="0"/>
                  </a:moveTo>
                  <a:lnTo>
                    <a:pt x="0" y="589"/>
                  </a:lnTo>
                  <a:lnTo>
                    <a:pt x="92899" y="589"/>
                  </a:lnTo>
                  <a:lnTo>
                    <a:pt x="92899" y="0"/>
                  </a:ln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7" name="Google Shape;2220;p64">
              <a:extLst>
                <a:ext uri="{FF2B5EF4-FFF2-40B4-BE49-F238E27FC236}">
                  <a16:creationId xmlns:a16="http://schemas.microsoft.com/office/drawing/2014/main" id="{9989E303-CEDD-4653-8081-29F94562557A}"/>
                </a:ext>
              </a:extLst>
            </p:cNvPr>
            <p:cNvSpPr/>
            <p:nvPr/>
          </p:nvSpPr>
          <p:spPr>
            <a:xfrm>
              <a:off x="10743075" y="3385625"/>
              <a:ext cx="2418900" cy="748150"/>
            </a:xfrm>
            <a:custGeom>
              <a:avLst/>
              <a:gdLst/>
              <a:ahLst/>
              <a:cxnLst/>
              <a:rect l="l" t="t" r="r" b="b"/>
              <a:pathLst>
                <a:path w="96756" h="29926" extrusionOk="0">
                  <a:moveTo>
                    <a:pt x="37897" y="1"/>
                  </a:moveTo>
                  <a:cubicBezTo>
                    <a:pt x="30290" y="1"/>
                    <a:pt x="23917" y="62"/>
                    <a:pt x="21914" y="244"/>
                  </a:cubicBezTo>
                  <a:cubicBezTo>
                    <a:pt x="15904" y="790"/>
                    <a:pt x="14265" y="2975"/>
                    <a:pt x="14265" y="2975"/>
                  </a:cubicBezTo>
                  <a:cubicBezTo>
                    <a:pt x="14265" y="2975"/>
                    <a:pt x="3885" y="22096"/>
                    <a:pt x="1700" y="25919"/>
                  </a:cubicBezTo>
                  <a:cubicBezTo>
                    <a:pt x="0" y="28893"/>
                    <a:pt x="2597" y="29224"/>
                    <a:pt x="3835" y="29224"/>
                  </a:cubicBezTo>
                  <a:cubicBezTo>
                    <a:pt x="4189" y="29224"/>
                    <a:pt x="4431" y="29197"/>
                    <a:pt x="4431" y="29197"/>
                  </a:cubicBezTo>
                  <a:cubicBezTo>
                    <a:pt x="4431" y="29197"/>
                    <a:pt x="43522" y="29925"/>
                    <a:pt x="70230" y="29925"/>
                  </a:cubicBezTo>
                  <a:cubicBezTo>
                    <a:pt x="83584" y="29925"/>
                    <a:pt x="93842" y="29743"/>
                    <a:pt x="94570" y="29197"/>
                  </a:cubicBezTo>
                  <a:cubicBezTo>
                    <a:pt x="96756" y="27560"/>
                    <a:pt x="94570" y="24826"/>
                    <a:pt x="94570" y="24826"/>
                  </a:cubicBezTo>
                  <a:cubicBezTo>
                    <a:pt x="94570" y="24826"/>
                    <a:pt x="79273" y="5161"/>
                    <a:pt x="77635" y="2975"/>
                  </a:cubicBezTo>
                  <a:cubicBezTo>
                    <a:pt x="75996" y="790"/>
                    <a:pt x="73264" y="244"/>
                    <a:pt x="73264" y="244"/>
                  </a:cubicBezTo>
                  <a:cubicBezTo>
                    <a:pt x="73264" y="244"/>
                    <a:pt x="53112" y="1"/>
                    <a:pt x="37897" y="1"/>
                  </a:cubicBezTo>
                  <a:close/>
                </a:path>
              </a:pathLst>
            </a:custGeom>
            <a:solidFill>
              <a:srgbClr val="419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8" name="Google Shape;2221;p64">
              <a:extLst>
                <a:ext uri="{FF2B5EF4-FFF2-40B4-BE49-F238E27FC236}">
                  <a16:creationId xmlns:a16="http://schemas.microsoft.com/office/drawing/2014/main" id="{58A7122F-E3A7-4069-9478-1BA0AE2BC7E7}"/>
                </a:ext>
              </a:extLst>
            </p:cNvPr>
            <p:cNvSpPr/>
            <p:nvPr/>
          </p:nvSpPr>
          <p:spPr>
            <a:xfrm>
              <a:off x="10853850" y="3746800"/>
              <a:ext cx="2157900" cy="286850"/>
            </a:xfrm>
            <a:custGeom>
              <a:avLst/>
              <a:gdLst/>
              <a:ahLst/>
              <a:cxnLst/>
              <a:rect l="l" t="t" r="r" b="b"/>
              <a:pathLst>
                <a:path w="86316" h="11474" extrusionOk="0">
                  <a:moveTo>
                    <a:pt x="0" y="1"/>
                  </a:moveTo>
                  <a:lnTo>
                    <a:pt x="0" y="11474"/>
                  </a:lnTo>
                  <a:lnTo>
                    <a:pt x="86315" y="11474"/>
                  </a:lnTo>
                  <a:lnTo>
                    <a:pt x="863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9" name="Google Shape;2222;p64">
              <a:extLst>
                <a:ext uri="{FF2B5EF4-FFF2-40B4-BE49-F238E27FC236}">
                  <a16:creationId xmlns:a16="http://schemas.microsoft.com/office/drawing/2014/main" id="{5FCC8F0E-8D1D-4ACD-A336-82CB74C70F59}"/>
                </a:ext>
              </a:extLst>
            </p:cNvPr>
            <p:cNvSpPr/>
            <p:nvPr/>
          </p:nvSpPr>
          <p:spPr>
            <a:xfrm>
              <a:off x="10743075" y="3071550"/>
              <a:ext cx="2418900" cy="748125"/>
            </a:xfrm>
            <a:custGeom>
              <a:avLst/>
              <a:gdLst/>
              <a:ahLst/>
              <a:cxnLst/>
              <a:rect l="l" t="t" r="r" b="b"/>
              <a:pathLst>
                <a:path w="96756" h="29925" extrusionOk="0">
                  <a:moveTo>
                    <a:pt x="37897" y="0"/>
                  </a:moveTo>
                  <a:cubicBezTo>
                    <a:pt x="30290" y="0"/>
                    <a:pt x="23917" y="61"/>
                    <a:pt x="21914" y="243"/>
                  </a:cubicBezTo>
                  <a:cubicBezTo>
                    <a:pt x="15904" y="789"/>
                    <a:pt x="14265" y="2975"/>
                    <a:pt x="14265" y="2975"/>
                  </a:cubicBezTo>
                  <a:cubicBezTo>
                    <a:pt x="14265" y="2975"/>
                    <a:pt x="3885" y="22094"/>
                    <a:pt x="1700" y="25918"/>
                  </a:cubicBezTo>
                  <a:cubicBezTo>
                    <a:pt x="0" y="28893"/>
                    <a:pt x="2597" y="29223"/>
                    <a:pt x="3835" y="29223"/>
                  </a:cubicBezTo>
                  <a:cubicBezTo>
                    <a:pt x="4189" y="29223"/>
                    <a:pt x="4431" y="29196"/>
                    <a:pt x="4431" y="29196"/>
                  </a:cubicBezTo>
                  <a:cubicBezTo>
                    <a:pt x="4431" y="29196"/>
                    <a:pt x="43522" y="29925"/>
                    <a:pt x="70230" y="29925"/>
                  </a:cubicBezTo>
                  <a:cubicBezTo>
                    <a:pt x="83584" y="29925"/>
                    <a:pt x="93842" y="29743"/>
                    <a:pt x="94570" y="29196"/>
                  </a:cubicBezTo>
                  <a:cubicBezTo>
                    <a:pt x="96756" y="27557"/>
                    <a:pt x="94570" y="24826"/>
                    <a:pt x="94570" y="24826"/>
                  </a:cubicBezTo>
                  <a:cubicBezTo>
                    <a:pt x="94570" y="24826"/>
                    <a:pt x="79273" y="5158"/>
                    <a:pt x="77635" y="2975"/>
                  </a:cubicBezTo>
                  <a:cubicBezTo>
                    <a:pt x="75996" y="789"/>
                    <a:pt x="73264" y="243"/>
                    <a:pt x="73264" y="243"/>
                  </a:cubicBezTo>
                  <a:cubicBezTo>
                    <a:pt x="73264" y="243"/>
                    <a:pt x="53112" y="0"/>
                    <a:pt x="37897" y="0"/>
                  </a:cubicBezTo>
                  <a:close/>
                </a:path>
              </a:pathLst>
            </a:custGeom>
            <a:solidFill>
              <a:srgbClr val="6BC2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0" name="Google Shape;2223;p64">
              <a:extLst>
                <a:ext uri="{FF2B5EF4-FFF2-40B4-BE49-F238E27FC236}">
                  <a16:creationId xmlns:a16="http://schemas.microsoft.com/office/drawing/2014/main" id="{CFE00AC4-2379-4157-88BC-3CD921E268B0}"/>
                </a:ext>
              </a:extLst>
            </p:cNvPr>
            <p:cNvSpPr/>
            <p:nvPr/>
          </p:nvSpPr>
          <p:spPr>
            <a:xfrm>
              <a:off x="10853850" y="3842425"/>
              <a:ext cx="2157900" cy="13675"/>
            </a:xfrm>
            <a:custGeom>
              <a:avLst/>
              <a:gdLst/>
              <a:ahLst/>
              <a:cxnLst/>
              <a:rect l="l" t="t" r="r" b="b"/>
              <a:pathLst>
                <a:path w="86316" h="547" extrusionOk="0">
                  <a:moveTo>
                    <a:pt x="0" y="0"/>
                  </a:moveTo>
                  <a:lnTo>
                    <a:pt x="0" y="547"/>
                  </a:lnTo>
                  <a:lnTo>
                    <a:pt x="86315" y="547"/>
                  </a:lnTo>
                  <a:lnTo>
                    <a:pt x="86315" y="0"/>
                  </a:ln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1" name="Google Shape;2224;p64">
              <a:extLst>
                <a:ext uri="{FF2B5EF4-FFF2-40B4-BE49-F238E27FC236}">
                  <a16:creationId xmlns:a16="http://schemas.microsoft.com/office/drawing/2014/main" id="{E02EF031-B88D-4EF4-9F75-B6C71615AB57}"/>
                </a:ext>
              </a:extLst>
            </p:cNvPr>
            <p:cNvSpPr/>
            <p:nvPr/>
          </p:nvSpPr>
          <p:spPr>
            <a:xfrm>
              <a:off x="10853850" y="3883400"/>
              <a:ext cx="2157900" cy="13675"/>
            </a:xfrm>
            <a:custGeom>
              <a:avLst/>
              <a:gdLst/>
              <a:ahLst/>
              <a:cxnLst/>
              <a:rect l="l" t="t" r="r" b="b"/>
              <a:pathLst>
                <a:path w="86316" h="547" extrusionOk="0">
                  <a:moveTo>
                    <a:pt x="0" y="0"/>
                  </a:moveTo>
                  <a:lnTo>
                    <a:pt x="0" y="546"/>
                  </a:lnTo>
                  <a:lnTo>
                    <a:pt x="86315" y="546"/>
                  </a:lnTo>
                  <a:lnTo>
                    <a:pt x="86315" y="0"/>
                  </a:ln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2" name="Google Shape;2225;p64">
              <a:extLst>
                <a:ext uri="{FF2B5EF4-FFF2-40B4-BE49-F238E27FC236}">
                  <a16:creationId xmlns:a16="http://schemas.microsoft.com/office/drawing/2014/main" id="{66D576F9-40F6-4B41-B445-00A323945F8A}"/>
                </a:ext>
              </a:extLst>
            </p:cNvPr>
            <p:cNvSpPr/>
            <p:nvPr/>
          </p:nvSpPr>
          <p:spPr>
            <a:xfrm>
              <a:off x="10853850" y="3924375"/>
              <a:ext cx="2157900" cy="13675"/>
            </a:xfrm>
            <a:custGeom>
              <a:avLst/>
              <a:gdLst/>
              <a:ahLst/>
              <a:cxnLst/>
              <a:rect l="l" t="t" r="r" b="b"/>
              <a:pathLst>
                <a:path w="86316" h="547" extrusionOk="0">
                  <a:moveTo>
                    <a:pt x="0" y="0"/>
                  </a:moveTo>
                  <a:lnTo>
                    <a:pt x="0" y="546"/>
                  </a:lnTo>
                  <a:lnTo>
                    <a:pt x="86315" y="546"/>
                  </a:lnTo>
                  <a:lnTo>
                    <a:pt x="86315" y="0"/>
                  </a:ln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3" name="Google Shape;2226;p64">
              <a:extLst>
                <a:ext uri="{FF2B5EF4-FFF2-40B4-BE49-F238E27FC236}">
                  <a16:creationId xmlns:a16="http://schemas.microsoft.com/office/drawing/2014/main" id="{551DB7DC-3C75-4017-A754-51E18C2ED3A2}"/>
                </a:ext>
              </a:extLst>
            </p:cNvPr>
            <p:cNvSpPr/>
            <p:nvPr/>
          </p:nvSpPr>
          <p:spPr>
            <a:xfrm>
              <a:off x="10853850" y="3965350"/>
              <a:ext cx="2157900" cy="13675"/>
            </a:xfrm>
            <a:custGeom>
              <a:avLst/>
              <a:gdLst/>
              <a:ahLst/>
              <a:cxnLst/>
              <a:rect l="l" t="t" r="r" b="b"/>
              <a:pathLst>
                <a:path w="86316" h="547" extrusionOk="0">
                  <a:moveTo>
                    <a:pt x="0" y="0"/>
                  </a:moveTo>
                  <a:lnTo>
                    <a:pt x="0" y="546"/>
                  </a:lnTo>
                  <a:lnTo>
                    <a:pt x="86315" y="546"/>
                  </a:lnTo>
                  <a:lnTo>
                    <a:pt x="86315" y="0"/>
                  </a:ln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4" name="Google Shape;2227;p64">
              <a:extLst>
                <a:ext uri="{FF2B5EF4-FFF2-40B4-BE49-F238E27FC236}">
                  <a16:creationId xmlns:a16="http://schemas.microsoft.com/office/drawing/2014/main" id="{B381FAA2-2DDE-4883-97BF-BDC8ABCE88B2}"/>
                </a:ext>
              </a:extLst>
            </p:cNvPr>
            <p:cNvSpPr/>
            <p:nvPr/>
          </p:nvSpPr>
          <p:spPr>
            <a:xfrm>
              <a:off x="10853850" y="4006300"/>
              <a:ext cx="2157900" cy="13700"/>
            </a:xfrm>
            <a:custGeom>
              <a:avLst/>
              <a:gdLst/>
              <a:ahLst/>
              <a:cxnLst/>
              <a:rect l="l" t="t" r="r" b="b"/>
              <a:pathLst>
                <a:path w="86316" h="548" extrusionOk="0">
                  <a:moveTo>
                    <a:pt x="0" y="1"/>
                  </a:moveTo>
                  <a:lnTo>
                    <a:pt x="0" y="547"/>
                  </a:lnTo>
                  <a:lnTo>
                    <a:pt x="86315" y="547"/>
                  </a:lnTo>
                  <a:lnTo>
                    <a:pt x="86315" y="1"/>
                  </a:ln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5" name="Google Shape;2228;p64">
              <a:extLst>
                <a:ext uri="{FF2B5EF4-FFF2-40B4-BE49-F238E27FC236}">
                  <a16:creationId xmlns:a16="http://schemas.microsoft.com/office/drawing/2014/main" id="{ADC34AB6-083A-4B4D-BA17-81C748841C9E}"/>
                </a:ext>
              </a:extLst>
            </p:cNvPr>
            <p:cNvSpPr/>
            <p:nvPr/>
          </p:nvSpPr>
          <p:spPr>
            <a:xfrm>
              <a:off x="12423425" y="4480600"/>
              <a:ext cx="264175" cy="413800"/>
            </a:xfrm>
            <a:custGeom>
              <a:avLst/>
              <a:gdLst/>
              <a:ahLst/>
              <a:cxnLst/>
              <a:rect l="l" t="t" r="r" b="b"/>
              <a:pathLst>
                <a:path w="10567" h="16552" extrusionOk="0">
                  <a:moveTo>
                    <a:pt x="5004" y="0"/>
                  </a:moveTo>
                  <a:cubicBezTo>
                    <a:pt x="4973" y="0"/>
                    <a:pt x="4941" y="1"/>
                    <a:pt x="4909" y="1"/>
                  </a:cubicBezTo>
                  <a:lnTo>
                    <a:pt x="0" y="105"/>
                  </a:lnTo>
                  <a:cubicBezTo>
                    <a:pt x="4676" y="8981"/>
                    <a:pt x="350" y="16552"/>
                    <a:pt x="350" y="16552"/>
                  </a:cubicBezTo>
                  <a:lnTo>
                    <a:pt x="5289" y="16447"/>
                  </a:lnTo>
                  <a:cubicBezTo>
                    <a:pt x="7285" y="16403"/>
                    <a:pt x="9034" y="15057"/>
                    <a:pt x="9538" y="13124"/>
                  </a:cubicBezTo>
                  <a:cubicBezTo>
                    <a:pt x="10168" y="10719"/>
                    <a:pt x="10566" y="7175"/>
                    <a:pt x="9308" y="3162"/>
                  </a:cubicBezTo>
                  <a:cubicBezTo>
                    <a:pt x="8718" y="1278"/>
                    <a:pt x="6971" y="0"/>
                    <a:pt x="5004" y="0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6" name="Google Shape;2229;p64">
              <a:extLst>
                <a:ext uri="{FF2B5EF4-FFF2-40B4-BE49-F238E27FC236}">
                  <a16:creationId xmlns:a16="http://schemas.microsoft.com/office/drawing/2014/main" id="{93413772-78CA-49FA-BF64-0645C3898CD5}"/>
                </a:ext>
              </a:extLst>
            </p:cNvPr>
            <p:cNvSpPr/>
            <p:nvPr/>
          </p:nvSpPr>
          <p:spPr>
            <a:xfrm>
              <a:off x="10707175" y="4628650"/>
              <a:ext cx="1677800" cy="190150"/>
            </a:xfrm>
            <a:custGeom>
              <a:avLst/>
              <a:gdLst/>
              <a:ahLst/>
              <a:cxnLst/>
              <a:rect l="l" t="t" r="r" b="b"/>
              <a:pathLst>
                <a:path w="67112" h="7606" extrusionOk="0">
                  <a:moveTo>
                    <a:pt x="66980" y="1"/>
                  </a:moveTo>
                  <a:lnTo>
                    <a:pt x="0" y="1426"/>
                  </a:lnTo>
                  <a:lnTo>
                    <a:pt x="132" y="7606"/>
                  </a:lnTo>
                  <a:lnTo>
                    <a:pt x="67112" y="6180"/>
                  </a:lnTo>
                  <a:lnTo>
                    <a:pt x="66980" y="1"/>
                  </a:ln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7" name="Google Shape;2230;p64">
              <a:extLst>
                <a:ext uri="{FF2B5EF4-FFF2-40B4-BE49-F238E27FC236}">
                  <a16:creationId xmlns:a16="http://schemas.microsoft.com/office/drawing/2014/main" id="{460D1ACC-35AB-4BA6-A52D-D348FBA077C9}"/>
                </a:ext>
              </a:extLst>
            </p:cNvPr>
            <p:cNvSpPr/>
            <p:nvPr/>
          </p:nvSpPr>
          <p:spPr>
            <a:xfrm>
              <a:off x="10704125" y="4484100"/>
              <a:ext cx="1677575" cy="180225"/>
            </a:xfrm>
            <a:custGeom>
              <a:avLst/>
              <a:gdLst/>
              <a:ahLst/>
              <a:cxnLst/>
              <a:rect l="l" t="t" r="r" b="b"/>
              <a:pathLst>
                <a:path w="67103" h="7209" extrusionOk="0">
                  <a:moveTo>
                    <a:pt x="66980" y="1"/>
                  </a:moveTo>
                  <a:lnTo>
                    <a:pt x="0" y="1428"/>
                  </a:lnTo>
                  <a:lnTo>
                    <a:pt x="122" y="7208"/>
                  </a:lnTo>
                  <a:lnTo>
                    <a:pt x="67102" y="5783"/>
                  </a:lnTo>
                  <a:lnTo>
                    <a:pt x="66980" y="1"/>
                  </a:ln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8" name="Google Shape;2231;p64">
              <a:extLst>
                <a:ext uri="{FF2B5EF4-FFF2-40B4-BE49-F238E27FC236}">
                  <a16:creationId xmlns:a16="http://schemas.microsoft.com/office/drawing/2014/main" id="{C6401A93-7120-458C-A8A1-378140A85032}"/>
                </a:ext>
              </a:extLst>
            </p:cNvPr>
            <p:cNvSpPr/>
            <p:nvPr/>
          </p:nvSpPr>
          <p:spPr>
            <a:xfrm>
              <a:off x="10710450" y="4783150"/>
              <a:ext cx="1676925" cy="147775"/>
            </a:xfrm>
            <a:custGeom>
              <a:avLst/>
              <a:gdLst/>
              <a:ahLst/>
              <a:cxnLst/>
              <a:rect l="l" t="t" r="r" b="b"/>
              <a:pathLst>
                <a:path w="67077" h="5911" extrusionOk="0">
                  <a:moveTo>
                    <a:pt x="66981" y="0"/>
                  </a:moveTo>
                  <a:lnTo>
                    <a:pt x="1" y="1426"/>
                  </a:lnTo>
                  <a:lnTo>
                    <a:pt x="97" y="5911"/>
                  </a:lnTo>
                  <a:lnTo>
                    <a:pt x="67077" y="4485"/>
                  </a:lnTo>
                  <a:lnTo>
                    <a:pt x="66981" y="0"/>
                  </a:ln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9" name="Google Shape;2232;p64">
              <a:extLst>
                <a:ext uri="{FF2B5EF4-FFF2-40B4-BE49-F238E27FC236}">
                  <a16:creationId xmlns:a16="http://schemas.microsoft.com/office/drawing/2014/main" id="{617B72C7-2542-423D-947C-EB7AEB63142D}"/>
                </a:ext>
              </a:extLst>
            </p:cNvPr>
            <p:cNvSpPr/>
            <p:nvPr/>
          </p:nvSpPr>
          <p:spPr>
            <a:xfrm>
              <a:off x="10349600" y="4519775"/>
              <a:ext cx="477725" cy="411200"/>
            </a:xfrm>
            <a:custGeom>
              <a:avLst/>
              <a:gdLst/>
              <a:ahLst/>
              <a:cxnLst/>
              <a:rect l="l" t="t" r="r" b="b"/>
              <a:pathLst>
                <a:path w="19109" h="16448" extrusionOk="0">
                  <a:moveTo>
                    <a:pt x="14180" y="1"/>
                  </a:moveTo>
                  <a:lnTo>
                    <a:pt x="0" y="8530"/>
                  </a:lnTo>
                  <a:lnTo>
                    <a:pt x="14529" y="16447"/>
                  </a:lnTo>
                  <a:cubicBezTo>
                    <a:pt x="19109" y="6778"/>
                    <a:pt x="14180" y="1"/>
                    <a:pt x="141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0" name="Google Shape;2233;p64">
              <a:extLst>
                <a:ext uri="{FF2B5EF4-FFF2-40B4-BE49-F238E27FC236}">
                  <a16:creationId xmlns:a16="http://schemas.microsoft.com/office/drawing/2014/main" id="{AF09C14B-88BA-4178-A7D0-75B682DB9140}"/>
                </a:ext>
              </a:extLst>
            </p:cNvPr>
            <p:cNvSpPr/>
            <p:nvPr/>
          </p:nvSpPr>
          <p:spPr>
            <a:xfrm>
              <a:off x="10349625" y="4651800"/>
              <a:ext cx="146625" cy="155400"/>
            </a:xfrm>
            <a:custGeom>
              <a:avLst/>
              <a:gdLst/>
              <a:ahLst/>
              <a:cxnLst/>
              <a:rect l="l" t="t" r="r" b="b"/>
              <a:pathLst>
                <a:path w="5865" h="6216" extrusionOk="0">
                  <a:moveTo>
                    <a:pt x="5400" y="0"/>
                  </a:moveTo>
                  <a:lnTo>
                    <a:pt x="1" y="3249"/>
                  </a:lnTo>
                  <a:lnTo>
                    <a:pt x="5444" y="6216"/>
                  </a:lnTo>
                  <a:cubicBezTo>
                    <a:pt x="5865" y="3820"/>
                    <a:pt x="5741" y="1720"/>
                    <a:pt x="5400" y="0"/>
                  </a:cubicBezTo>
                  <a:close/>
                </a:path>
              </a:pathLst>
            </a:custGeom>
            <a:solidFill>
              <a:srgbClr val="103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1" name="Google Shape;2234;p64">
              <a:extLst>
                <a:ext uri="{FF2B5EF4-FFF2-40B4-BE49-F238E27FC236}">
                  <a16:creationId xmlns:a16="http://schemas.microsoft.com/office/drawing/2014/main" id="{CA419DD7-67B5-4634-8682-FEB977379FEB}"/>
                </a:ext>
              </a:extLst>
            </p:cNvPr>
            <p:cNvSpPr/>
            <p:nvPr/>
          </p:nvSpPr>
          <p:spPr>
            <a:xfrm>
              <a:off x="12281375" y="4481975"/>
              <a:ext cx="315900" cy="415450"/>
            </a:xfrm>
            <a:custGeom>
              <a:avLst/>
              <a:gdLst/>
              <a:ahLst/>
              <a:cxnLst/>
              <a:rect l="l" t="t" r="r" b="b"/>
              <a:pathLst>
                <a:path w="12636" h="16618" extrusionOk="0">
                  <a:moveTo>
                    <a:pt x="7960" y="1"/>
                  </a:moveTo>
                  <a:lnTo>
                    <a:pt x="1" y="171"/>
                  </a:lnTo>
                  <a:cubicBezTo>
                    <a:pt x="4676" y="9047"/>
                    <a:pt x="351" y="16618"/>
                    <a:pt x="351" y="16618"/>
                  </a:cubicBezTo>
                  <a:lnTo>
                    <a:pt x="8310" y="16447"/>
                  </a:lnTo>
                  <a:cubicBezTo>
                    <a:pt x="8310" y="16447"/>
                    <a:pt x="12636" y="8876"/>
                    <a:pt x="7960" y="1"/>
                  </a:cubicBezTo>
                  <a:close/>
                </a:path>
              </a:pathLst>
            </a:custGeom>
            <a:solidFill>
              <a:srgbClr val="1748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2" name="Google Shape;2235;p64">
              <a:extLst>
                <a:ext uri="{FF2B5EF4-FFF2-40B4-BE49-F238E27FC236}">
                  <a16:creationId xmlns:a16="http://schemas.microsoft.com/office/drawing/2014/main" id="{28619E48-273C-4AB6-88B6-3F831EB26BCA}"/>
                </a:ext>
              </a:extLst>
            </p:cNvPr>
            <p:cNvSpPr/>
            <p:nvPr/>
          </p:nvSpPr>
          <p:spPr>
            <a:xfrm>
              <a:off x="11172275" y="3142625"/>
              <a:ext cx="1521925" cy="478550"/>
            </a:xfrm>
            <a:custGeom>
              <a:avLst/>
              <a:gdLst/>
              <a:ahLst/>
              <a:cxnLst/>
              <a:rect l="l" t="t" r="r" b="b"/>
              <a:pathLst>
                <a:path w="60877" h="19142" extrusionOk="0">
                  <a:moveTo>
                    <a:pt x="30439" y="0"/>
                  </a:moveTo>
                  <a:cubicBezTo>
                    <a:pt x="22365" y="0"/>
                    <a:pt x="14624" y="1009"/>
                    <a:pt x="8916" y="2803"/>
                  </a:cubicBezTo>
                  <a:cubicBezTo>
                    <a:pt x="3207" y="4598"/>
                    <a:pt x="0" y="7033"/>
                    <a:pt x="0" y="9571"/>
                  </a:cubicBezTo>
                  <a:cubicBezTo>
                    <a:pt x="0" y="12109"/>
                    <a:pt x="3207" y="14543"/>
                    <a:pt x="8916" y="16338"/>
                  </a:cubicBezTo>
                  <a:cubicBezTo>
                    <a:pt x="14624" y="18134"/>
                    <a:pt x="22365" y="19141"/>
                    <a:pt x="30439" y="19141"/>
                  </a:cubicBezTo>
                  <a:cubicBezTo>
                    <a:pt x="38512" y="19141"/>
                    <a:pt x="46253" y="18134"/>
                    <a:pt x="51962" y="16338"/>
                  </a:cubicBezTo>
                  <a:cubicBezTo>
                    <a:pt x="57670" y="14543"/>
                    <a:pt x="60877" y="12109"/>
                    <a:pt x="60877" y="9571"/>
                  </a:cubicBezTo>
                  <a:cubicBezTo>
                    <a:pt x="60877" y="7033"/>
                    <a:pt x="57670" y="4598"/>
                    <a:pt x="51962" y="2803"/>
                  </a:cubicBezTo>
                  <a:cubicBezTo>
                    <a:pt x="46253" y="1009"/>
                    <a:pt x="38512" y="0"/>
                    <a:pt x="30439" y="0"/>
                  </a:cubicBezTo>
                  <a:close/>
                </a:path>
              </a:pathLst>
            </a:custGeom>
            <a:solidFill>
              <a:srgbClr val="103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3" name="Google Shape;2236;p64">
              <a:extLst>
                <a:ext uri="{FF2B5EF4-FFF2-40B4-BE49-F238E27FC236}">
                  <a16:creationId xmlns:a16="http://schemas.microsoft.com/office/drawing/2014/main" id="{DD66704E-F833-424A-85B4-07BF778DC34B}"/>
                </a:ext>
              </a:extLst>
            </p:cNvPr>
            <p:cNvSpPr/>
            <p:nvPr/>
          </p:nvSpPr>
          <p:spPr>
            <a:xfrm>
              <a:off x="11172275" y="2765150"/>
              <a:ext cx="1521925" cy="404075"/>
            </a:xfrm>
            <a:custGeom>
              <a:avLst/>
              <a:gdLst/>
              <a:ahLst/>
              <a:cxnLst/>
              <a:rect l="l" t="t" r="r" b="b"/>
              <a:pathLst>
                <a:path w="60877" h="16163" extrusionOk="0">
                  <a:moveTo>
                    <a:pt x="30439" y="0"/>
                  </a:moveTo>
                  <a:cubicBezTo>
                    <a:pt x="22365" y="0"/>
                    <a:pt x="14624" y="852"/>
                    <a:pt x="8916" y="2367"/>
                  </a:cubicBezTo>
                  <a:cubicBezTo>
                    <a:pt x="3207" y="3882"/>
                    <a:pt x="0" y="5937"/>
                    <a:pt x="0" y="8081"/>
                  </a:cubicBezTo>
                  <a:cubicBezTo>
                    <a:pt x="0" y="10224"/>
                    <a:pt x="3207" y="12279"/>
                    <a:pt x="8916" y="13794"/>
                  </a:cubicBezTo>
                  <a:cubicBezTo>
                    <a:pt x="14624" y="15311"/>
                    <a:pt x="22365" y="16162"/>
                    <a:pt x="30439" y="16162"/>
                  </a:cubicBezTo>
                  <a:cubicBezTo>
                    <a:pt x="38512" y="16162"/>
                    <a:pt x="46253" y="15311"/>
                    <a:pt x="51962" y="13794"/>
                  </a:cubicBezTo>
                  <a:cubicBezTo>
                    <a:pt x="57670" y="12279"/>
                    <a:pt x="60877" y="10224"/>
                    <a:pt x="60877" y="8081"/>
                  </a:cubicBezTo>
                  <a:cubicBezTo>
                    <a:pt x="60877" y="5937"/>
                    <a:pt x="57670" y="3882"/>
                    <a:pt x="51962" y="2367"/>
                  </a:cubicBezTo>
                  <a:cubicBezTo>
                    <a:pt x="46253" y="852"/>
                    <a:pt x="38512" y="0"/>
                    <a:pt x="30439" y="0"/>
                  </a:cubicBezTo>
                  <a:close/>
                </a:path>
              </a:pathLst>
            </a:custGeom>
            <a:solidFill>
              <a:srgbClr val="DF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4" name="Google Shape;2237;p64">
              <a:extLst>
                <a:ext uri="{FF2B5EF4-FFF2-40B4-BE49-F238E27FC236}">
                  <a16:creationId xmlns:a16="http://schemas.microsoft.com/office/drawing/2014/main" id="{02777507-3EA7-4525-9665-0C560F2EE5DD}"/>
                </a:ext>
              </a:extLst>
            </p:cNvPr>
            <p:cNvSpPr/>
            <p:nvPr/>
          </p:nvSpPr>
          <p:spPr>
            <a:xfrm>
              <a:off x="11172275" y="2967150"/>
              <a:ext cx="1521925" cy="414750"/>
            </a:xfrm>
            <a:custGeom>
              <a:avLst/>
              <a:gdLst/>
              <a:ahLst/>
              <a:cxnLst/>
              <a:rect l="l" t="t" r="r" b="b"/>
              <a:pathLst>
                <a:path w="60877" h="16590" extrusionOk="0">
                  <a:moveTo>
                    <a:pt x="0" y="1"/>
                  </a:moveTo>
                  <a:lnTo>
                    <a:pt x="0" y="16590"/>
                  </a:lnTo>
                  <a:lnTo>
                    <a:pt x="60877" y="16590"/>
                  </a:lnTo>
                  <a:lnTo>
                    <a:pt x="60877" y="1"/>
                  </a:lnTo>
                  <a:close/>
                </a:path>
              </a:pathLst>
            </a:custGeom>
            <a:solidFill>
              <a:srgbClr val="0F2F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5" name="Google Shape;2238;p64">
              <a:extLst>
                <a:ext uri="{FF2B5EF4-FFF2-40B4-BE49-F238E27FC236}">
                  <a16:creationId xmlns:a16="http://schemas.microsoft.com/office/drawing/2014/main" id="{99BE8109-4949-490C-9E71-9520C0D00C8C}"/>
                </a:ext>
              </a:extLst>
            </p:cNvPr>
            <p:cNvSpPr/>
            <p:nvPr/>
          </p:nvSpPr>
          <p:spPr>
            <a:xfrm>
              <a:off x="10512325" y="2576250"/>
              <a:ext cx="2867900" cy="849200"/>
            </a:xfrm>
            <a:custGeom>
              <a:avLst/>
              <a:gdLst/>
              <a:ahLst/>
              <a:cxnLst/>
              <a:rect l="l" t="t" r="r" b="b"/>
              <a:pathLst>
                <a:path w="114716" h="33968" extrusionOk="0">
                  <a:moveTo>
                    <a:pt x="59402" y="0"/>
                  </a:moveTo>
                  <a:cubicBezTo>
                    <a:pt x="59342" y="0"/>
                    <a:pt x="59295" y="5"/>
                    <a:pt x="59261" y="13"/>
                  </a:cubicBezTo>
                  <a:cubicBezTo>
                    <a:pt x="59261" y="13"/>
                    <a:pt x="0" y="15098"/>
                    <a:pt x="539" y="15098"/>
                  </a:cubicBezTo>
                  <a:cubicBezTo>
                    <a:pt x="1078" y="15098"/>
                    <a:pt x="54412" y="33414"/>
                    <a:pt x="57105" y="33954"/>
                  </a:cubicBezTo>
                  <a:cubicBezTo>
                    <a:pt x="57149" y="33963"/>
                    <a:pt x="57206" y="33968"/>
                    <a:pt x="57276" y="33968"/>
                  </a:cubicBezTo>
                  <a:cubicBezTo>
                    <a:pt x="61445" y="33968"/>
                    <a:pt x="110475" y="18313"/>
                    <a:pt x="112594" y="17254"/>
                  </a:cubicBezTo>
                  <a:cubicBezTo>
                    <a:pt x="114716" y="16192"/>
                    <a:pt x="63095" y="0"/>
                    <a:pt x="59402" y="0"/>
                  </a:cubicBezTo>
                  <a:close/>
                </a:path>
              </a:pathLst>
            </a:custGeom>
            <a:solidFill>
              <a:srgbClr val="1748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6" name="Google Shape;2239;p64">
              <a:extLst>
                <a:ext uri="{FF2B5EF4-FFF2-40B4-BE49-F238E27FC236}">
                  <a16:creationId xmlns:a16="http://schemas.microsoft.com/office/drawing/2014/main" id="{912E4B9A-5B6F-47F8-AA53-DF736FAABD8C}"/>
                </a:ext>
              </a:extLst>
            </p:cNvPr>
            <p:cNvSpPr/>
            <p:nvPr/>
          </p:nvSpPr>
          <p:spPr>
            <a:xfrm>
              <a:off x="10525800" y="2913300"/>
              <a:ext cx="2801425" cy="94300"/>
            </a:xfrm>
            <a:custGeom>
              <a:avLst/>
              <a:gdLst/>
              <a:ahLst/>
              <a:cxnLst/>
              <a:rect l="l" t="t" r="r" b="b"/>
              <a:pathLst>
                <a:path w="112057" h="3772" extrusionOk="0">
                  <a:moveTo>
                    <a:pt x="0" y="0"/>
                  </a:moveTo>
                  <a:lnTo>
                    <a:pt x="0" y="1616"/>
                  </a:lnTo>
                  <a:lnTo>
                    <a:pt x="112057" y="3772"/>
                  </a:lnTo>
                  <a:lnTo>
                    <a:pt x="112057" y="21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E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7" name="Google Shape;2240;p64">
              <a:extLst>
                <a:ext uri="{FF2B5EF4-FFF2-40B4-BE49-F238E27FC236}">
                  <a16:creationId xmlns:a16="http://schemas.microsoft.com/office/drawing/2014/main" id="{642D1E1F-CDE5-40E6-BC7A-B9A914D3AD18}"/>
                </a:ext>
              </a:extLst>
            </p:cNvPr>
            <p:cNvSpPr/>
            <p:nvPr/>
          </p:nvSpPr>
          <p:spPr>
            <a:xfrm>
              <a:off x="10512325" y="2535850"/>
              <a:ext cx="2867900" cy="849175"/>
            </a:xfrm>
            <a:custGeom>
              <a:avLst/>
              <a:gdLst/>
              <a:ahLst/>
              <a:cxnLst/>
              <a:rect l="l" t="t" r="r" b="b"/>
              <a:pathLst>
                <a:path w="114716" h="33967" extrusionOk="0">
                  <a:moveTo>
                    <a:pt x="59402" y="1"/>
                  </a:moveTo>
                  <a:cubicBezTo>
                    <a:pt x="59342" y="1"/>
                    <a:pt x="59295" y="5"/>
                    <a:pt x="59261" y="13"/>
                  </a:cubicBezTo>
                  <a:cubicBezTo>
                    <a:pt x="59261" y="13"/>
                    <a:pt x="0" y="15098"/>
                    <a:pt x="539" y="15098"/>
                  </a:cubicBezTo>
                  <a:cubicBezTo>
                    <a:pt x="1078" y="15098"/>
                    <a:pt x="54412" y="33415"/>
                    <a:pt x="57105" y="33953"/>
                  </a:cubicBezTo>
                  <a:cubicBezTo>
                    <a:pt x="57149" y="33962"/>
                    <a:pt x="57206" y="33966"/>
                    <a:pt x="57276" y="33966"/>
                  </a:cubicBezTo>
                  <a:cubicBezTo>
                    <a:pt x="61445" y="33966"/>
                    <a:pt x="110475" y="18312"/>
                    <a:pt x="112594" y="17253"/>
                  </a:cubicBezTo>
                  <a:cubicBezTo>
                    <a:pt x="114716" y="16192"/>
                    <a:pt x="63095" y="1"/>
                    <a:pt x="59402" y="1"/>
                  </a:cubicBezTo>
                  <a:close/>
                </a:path>
              </a:pathLst>
            </a:custGeom>
            <a:solidFill>
              <a:srgbClr val="1748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8" name="Google Shape;2241;p64">
              <a:extLst>
                <a:ext uri="{FF2B5EF4-FFF2-40B4-BE49-F238E27FC236}">
                  <a16:creationId xmlns:a16="http://schemas.microsoft.com/office/drawing/2014/main" id="{14F58B15-58C8-4D90-9FC7-2CE1ABCEA37E}"/>
                </a:ext>
              </a:extLst>
            </p:cNvPr>
            <p:cNvSpPr/>
            <p:nvPr/>
          </p:nvSpPr>
          <p:spPr>
            <a:xfrm>
              <a:off x="10434400" y="2918650"/>
              <a:ext cx="1492875" cy="430450"/>
            </a:xfrm>
            <a:custGeom>
              <a:avLst/>
              <a:gdLst/>
              <a:ahLst/>
              <a:cxnLst/>
              <a:rect l="l" t="t" r="r" b="b"/>
              <a:pathLst>
                <a:path w="59715" h="17218" extrusionOk="0">
                  <a:moveTo>
                    <a:pt x="3978" y="0"/>
                  </a:moveTo>
                  <a:cubicBezTo>
                    <a:pt x="1541" y="0"/>
                    <a:pt x="986" y="1941"/>
                    <a:pt x="986" y="1941"/>
                  </a:cubicBezTo>
                  <a:cubicBezTo>
                    <a:pt x="986" y="1941"/>
                    <a:pt x="1" y="12766"/>
                    <a:pt x="986" y="15674"/>
                  </a:cubicBezTo>
                  <a:cubicBezTo>
                    <a:pt x="1391" y="16866"/>
                    <a:pt x="1912" y="17217"/>
                    <a:pt x="2386" y="17217"/>
                  </a:cubicBezTo>
                  <a:cubicBezTo>
                    <a:pt x="3070" y="17217"/>
                    <a:pt x="3656" y="16487"/>
                    <a:pt x="3656" y="16487"/>
                  </a:cubicBezTo>
                  <a:cubicBezTo>
                    <a:pt x="3656" y="16487"/>
                    <a:pt x="2706" y="6460"/>
                    <a:pt x="3277" y="4316"/>
                  </a:cubicBezTo>
                  <a:cubicBezTo>
                    <a:pt x="3850" y="2173"/>
                    <a:pt x="5375" y="1941"/>
                    <a:pt x="5375" y="1941"/>
                  </a:cubicBezTo>
                  <a:lnTo>
                    <a:pt x="59714" y="2389"/>
                  </a:lnTo>
                  <a:lnTo>
                    <a:pt x="59714" y="23"/>
                  </a:lnTo>
                  <a:cubicBezTo>
                    <a:pt x="59714" y="23"/>
                    <a:pt x="36414" y="142"/>
                    <a:pt x="20039" y="142"/>
                  </a:cubicBezTo>
                  <a:cubicBezTo>
                    <a:pt x="11852" y="142"/>
                    <a:pt x="5396" y="112"/>
                    <a:pt x="4450" y="23"/>
                  </a:cubicBezTo>
                  <a:cubicBezTo>
                    <a:pt x="4285" y="7"/>
                    <a:pt x="4128" y="0"/>
                    <a:pt x="3978" y="0"/>
                  </a:cubicBezTo>
                  <a:close/>
                </a:path>
              </a:pathLst>
            </a:custGeom>
            <a:solidFill>
              <a:srgbClr val="103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9" name="Google Shape;2242;p64">
              <a:extLst>
                <a:ext uri="{FF2B5EF4-FFF2-40B4-BE49-F238E27FC236}">
                  <a16:creationId xmlns:a16="http://schemas.microsoft.com/office/drawing/2014/main" id="{FF958855-F58D-4D39-922C-97888A011BE5}"/>
                </a:ext>
              </a:extLst>
            </p:cNvPr>
            <p:cNvSpPr/>
            <p:nvPr/>
          </p:nvSpPr>
          <p:spPr>
            <a:xfrm>
              <a:off x="10396400" y="3334075"/>
              <a:ext cx="233250" cy="230500"/>
            </a:xfrm>
            <a:custGeom>
              <a:avLst/>
              <a:gdLst/>
              <a:ahLst/>
              <a:cxnLst/>
              <a:rect l="l" t="t" r="r" b="b"/>
              <a:pathLst>
                <a:path w="9330" h="9220" extrusionOk="0">
                  <a:moveTo>
                    <a:pt x="3792" y="0"/>
                  </a:moveTo>
                  <a:cubicBezTo>
                    <a:pt x="3355" y="0"/>
                    <a:pt x="2852" y="131"/>
                    <a:pt x="2446" y="600"/>
                  </a:cubicBezTo>
                  <a:cubicBezTo>
                    <a:pt x="2446" y="600"/>
                    <a:pt x="1" y="2526"/>
                    <a:pt x="1205" y="5342"/>
                  </a:cubicBezTo>
                  <a:lnTo>
                    <a:pt x="2407" y="8157"/>
                  </a:lnTo>
                  <a:lnTo>
                    <a:pt x="2446" y="7302"/>
                  </a:lnTo>
                  <a:lnTo>
                    <a:pt x="3904" y="8763"/>
                  </a:lnTo>
                  <a:lnTo>
                    <a:pt x="4379" y="7302"/>
                  </a:lnTo>
                  <a:lnTo>
                    <a:pt x="5020" y="9219"/>
                  </a:lnTo>
                  <a:cubicBezTo>
                    <a:pt x="5020" y="9219"/>
                    <a:pt x="9330" y="4507"/>
                    <a:pt x="4795" y="212"/>
                  </a:cubicBezTo>
                  <a:cubicBezTo>
                    <a:pt x="4794" y="212"/>
                    <a:pt x="4347" y="0"/>
                    <a:pt x="3792" y="0"/>
                  </a:cubicBezTo>
                  <a:close/>
                </a:path>
              </a:pathLst>
            </a:custGeom>
            <a:solidFill>
              <a:srgbClr val="103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0" name="Google Shape;2243;p64">
              <a:extLst>
                <a:ext uri="{FF2B5EF4-FFF2-40B4-BE49-F238E27FC236}">
                  <a16:creationId xmlns:a16="http://schemas.microsoft.com/office/drawing/2014/main" id="{E1A1C30E-F960-4F6C-AEE8-5B7698F8F741}"/>
                </a:ext>
              </a:extLst>
            </p:cNvPr>
            <p:cNvSpPr/>
            <p:nvPr/>
          </p:nvSpPr>
          <p:spPr>
            <a:xfrm>
              <a:off x="11864075" y="2913250"/>
              <a:ext cx="196250" cy="64600"/>
            </a:xfrm>
            <a:custGeom>
              <a:avLst/>
              <a:gdLst/>
              <a:ahLst/>
              <a:cxnLst/>
              <a:rect l="l" t="t" r="r" b="b"/>
              <a:pathLst>
                <a:path w="7850" h="2584" extrusionOk="0">
                  <a:moveTo>
                    <a:pt x="3925" y="1"/>
                  </a:moveTo>
                  <a:cubicBezTo>
                    <a:pt x="1758" y="1"/>
                    <a:pt x="0" y="580"/>
                    <a:pt x="0" y="1293"/>
                  </a:cubicBezTo>
                  <a:cubicBezTo>
                    <a:pt x="0" y="2005"/>
                    <a:pt x="1758" y="2584"/>
                    <a:pt x="3925" y="2584"/>
                  </a:cubicBezTo>
                  <a:cubicBezTo>
                    <a:pt x="6093" y="2584"/>
                    <a:pt x="7850" y="2005"/>
                    <a:pt x="7850" y="1293"/>
                  </a:cubicBezTo>
                  <a:cubicBezTo>
                    <a:pt x="7850" y="580"/>
                    <a:pt x="6093" y="1"/>
                    <a:pt x="3925" y="1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1" name="Google Shape;2244;p64">
              <a:extLst>
                <a:ext uri="{FF2B5EF4-FFF2-40B4-BE49-F238E27FC236}">
                  <a16:creationId xmlns:a16="http://schemas.microsoft.com/office/drawing/2014/main" id="{2F91CB04-2575-4E4C-A457-26D3BC30B955}"/>
                </a:ext>
              </a:extLst>
            </p:cNvPr>
            <p:cNvSpPr/>
            <p:nvPr/>
          </p:nvSpPr>
          <p:spPr>
            <a:xfrm>
              <a:off x="10444975" y="3300050"/>
              <a:ext cx="81775" cy="78650"/>
            </a:xfrm>
            <a:custGeom>
              <a:avLst/>
              <a:gdLst/>
              <a:ahLst/>
              <a:cxnLst/>
              <a:rect l="l" t="t" r="r" b="b"/>
              <a:pathLst>
                <a:path w="3271" h="3146" extrusionOk="0">
                  <a:moveTo>
                    <a:pt x="1698" y="0"/>
                  </a:moveTo>
                  <a:cubicBezTo>
                    <a:pt x="1062" y="0"/>
                    <a:pt x="488" y="383"/>
                    <a:pt x="245" y="971"/>
                  </a:cubicBezTo>
                  <a:cubicBezTo>
                    <a:pt x="0" y="1559"/>
                    <a:pt x="135" y="2235"/>
                    <a:pt x="585" y="2686"/>
                  </a:cubicBezTo>
                  <a:cubicBezTo>
                    <a:pt x="886" y="2986"/>
                    <a:pt x="1289" y="3146"/>
                    <a:pt x="1698" y="3146"/>
                  </a:cubicBezTo>
                  <a:cubicBezTo>
                    <a:pt x="1901" y="3146"/>
                    <a:pt x="2105" y="3106"/>
                    <a:pt x="2300" y="3026"/>
                  </a:cubicBezTo>
                  <a:cubicBezTo>
                    <a:pt x="2886" y="2783"/>
                    <a:pt x="3270" y="2209"/>
                    <a:pt x="3270" y="1573"/>
                  </a:cubicBezTo>
                  <a:cubicBezTo>
                    <a:pt x="3270" y="705"/>
                    <a:pt x="2566" y="0"/>
                    <a:pt x="1698" y="0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69" name="Slide Number Placeholder 4">
            <a:extLst>
              <a:ext uri="{FF2B5EF4-FFF2-40B4-BE49-F238E27FC236}">
                <a16:creationId xmlns:a16="http://schemas.microsoft.com/office/drawing/2014/main" id="{0D412DCD-E754-4885-B040-C08E3312CCDA}"/>
              </a:ext>
            </a:extLst>
          </p:cNvPr>
          <p:cNvSpPr txBox="1">
            <a:spLocks/>
          </p:cNvSpPr>
          <p:nvPr/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fld id="{00000000-1234-1234-1234-123412341234}" type="slidenum">
              <a:rPr lang="en" smtClean="0"/>
              <a:pPr/>
              <a:t>7</a:t>
            </a:fld>
            <a:endParaRPr lang="en" dirty="0"/>
          </a:p>
        </p:txBody>
      </p:sp>
      <p:grpSp>
        <p:nvGrpSpPr>
          <p:cNvPr id="629" name="Google Shape;1340;p66">
            <a:extLst>
              <a:ext uri="{FF2B5EF4-FFF2-40B4-BE49-F238E27FC236}">
                <a16:creationId xmlns:a16="http://schemas.microsoft.com/office/drawing/2014/main" id="{47C8A16A-97FA-41C7-B160-065D794A6587}"/>
              </a:ext>
            </a:extLst>
          </p:cNvPr>
          <p:cNvGrpSpPr/>
          <p:nvPr/>
        </p:nvGrpSpPr>
        <p:grpSpPr>
          <a:xfrm>
            <a:off x="1164298" y="1402437"/>
            <a:ext cx="1729711" cy="3352656"/>
            <a:chOff x="6006825" y="854054"/>
            <a:chExt cx="1729711" cy="3352656"/>
          </a:xfrm>
        </p:grpSpPr>
        <p:grpSp>
          <p:nvGrpSpPr>
            <p:cNvPr id="636" name="Google Shape;1343;p66">
              <a:extLst>
                <a:ext uri="{FF2B5EF4-FFF2-40B4-BE49-F238E27FC236}">
                  <a16:creationId xmlns:a16="http://schemas.microsoft.com/office/drawing/2014/main" id="{DB164C70-460A-45A5-B726-4BB82C3AD5FD}"/>
                </a:ext>
              </a:extLst>
            </p:cNvPr>
            <p:cNvGrpSpPr/>
            <p:nvPr/>
          </p:nvGrpSpPr>
          <p:grpSpPr>
            <a:xfrm>
              <a:off x="6405952" y="854054"/>
              <a:ext cx="941425" cy="3352656"/>
              <a:chOff x="6405952" y="854054"/>
              <a:chExt cx="941425" cy="3352656"/>
            </a:xfrm>
          </p:grpSpPr>
          <p:sp>
            <p:nvSpPr>
              <p:cNvPr id="637" name="Google Shape;1344;p66">
                <a:extLst>
                  <a:ext uri="{FF2B5EF4-FFF2-40B4-BE49-F238E27FC236}">
                    <a16:creationId xmlns:a16="http://schemas.microsoft.com/office/drawing/2014/main" id="{E105D1D1-706B-40EF-A15D-E41DFEF2185C}"/>
                  </a:ext>
                </a:extLst>
              </p:cNvPr>
              <p:cNvSpPr/>
              <p:nvPr/>
            </p:nvSpPr>
            <p:spPr>
              <a:xfrm>
                <a:off x="6673050" y="948373"/>
                <a:ext cx="583953" cy="788880"/>
              </a:xfrm>
              <a:custGeom>
                <a:avLst/>
                <a:gdLst/>
                <a:ahLst/>
                <a:cxnLst/>
                <a:rect l="l" t="t" r="r" b="b"/>
                <a:pathLst>
                  <a:path w="6804" h="9192" extrusionOk="0">
                    <a:moveTo>
                      <a:pt x="5358" y="7982"/>
                    </a:moveTo>
                    <a:cubicBezTo>
                      <a:pt x="6552" y="6976"/>
                      <a:pt x="6804" y="4463"/>
                      <a:pt x="6709" y="2970"/>
                    </a:cubicBezTo>
                    <a:cubicBezTo>
                      <a:pt x="6584" y="975"/>
                      <a:pt x="5170" y="111"/>
                      <a:pt x="5170" y="111"/>
                    </a:cubicBezTo>
                    <a:lnTo>
                      <a:pt x="3489" y="1"/>
                    </a:lnTo>
                    <a:lnTo>
                      <a:pt x="3473" y="1"/>
                    </a:lnTo>
                    <a:lnTo>
                      <a:pt x="3457" y="1"/>
                    </a:lnTo>
                    <a:lnTo>
                      <a:pt x="1776" y="111"/>
                    </a:lnTo>
                    <a:cubicBezTo>
                      <a:pt x="1776" y="111"/>
                      <a:pt x="441" y="724"/>
                      <a:pt x="661" y="2986"/>
                    </a:cubicBezTo>
                    <a:cubicBezTo>
                      <a:pt x="1022" y="6647"/>
                      <a:pt x="1" y="6521"/>
                      <a:pt x="79" y="7982"/>
                    </a:cubicBezTo>
                    <a:cubicBezTo>
                      <a:pt x="2829" y="9192"/>
                      <a:pt x="2609" y="9192"/>
                      <a:pt x="5358" y="7982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1345;p66">
                <a:extLst>
                  <a:ext uri="{FF2B5EF4-FFF2-40B4-BE49-F238E27FC236}">
                    <a16:creationId xmlns:a16="http://schemas.microsoft.com/office/drawing/2014/main" id="{EB84849D-7AA0-4A10-B93C-20420014219A}"/>
                  </a:ext>
                </a:extLst>
              </p:cNvPr>
              <p:cNvSpPr/>
              <p:nvPr/>
            </p:nvSpPr>
            <p:spPr>
              <a:xfrm>
                <a:off x="6663609" y="3910708"/>
                <a:ext cx="300817" cy="296002"/>
              </a:xfrm>
              <a:custGeom>
                <a:avLst/>
                <a:gdLst/>
                <a:ahLst/>
                <a:cxnLst/>
                <a:rect l="l" t="t" r="r" b="b"/>
                <a:pathLst>
                  <a:path w="3505" h="3449" extrusionOk="0">
                    <a:moveTo>
                      <a:pt x="3190" y="1"/>
                    </a:moveTo>
                    <a:lnTo>
                      <a:pt x="2059" y="535"/>
                    </a:lnTo>
                    <a:cubicBezTo>
                      <a:pt x="2059" y="535"/>
                      <a:pt x="1" y="3316"/>
                      <a:pt x="1163" y="3441"/>
                    </a:cubicBezTo>
                    <a:cubicBezTo>
                      <a:pt x="1206" y="3446"/>
                      <a:pt x="1247" y="3448"/>
                      <a:pt x="1289" y="3448"/>
                    </a:cubicBezTo>
                    <a:cubicBezTo>
                      <a:pt x="2381" y="3448"/>
                      <a:pt x="3096" y="1902"/>
                      <a:pt x="3096" y="1902"/>
                    </a:cubicBezTo>
                    <a:lnTo>
                      <a:pt x="3096" y="2766"/>
                    </a:lnTo>
                    <a:lnTo>
                      <a:pt x="3410" y="2766"/>
                    </a:lnTo>
                    <a:cubicBezTo>
                      <a:pt x="3410" y="2766"/>
                      <a:pt x="3504" y="1792"/>
                      <a:pt x="3410" y="1100"/>
                    </a:cubicBezTo>
                    <a:cubicBezTo>
                      <a:pt x="3316" y="425"/>
                      <a:pt x="3190" y="1"/>
                      <a:pt x="31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1346;p66">
                <a:extLst>
                  <a:ext uri="{FF2B5EF4-FFF2-40B4-BE49-F238E27FC236}">
                    <a16:creationId xmlns:a16="http://schemas.microsoft.com/office/drawing/2014/main" id="{37FFE248-5214-47EB-AA8F-B9A912D6F59F}"/>
                  </a:ext>
                </a:extLst>
              </p:cNvPr>
              <p:cNvSpPr/>
              <p:nvPr/>
            </p:nvSpPr>
            <p:spPr>
              <a:xfrm>
                <a:off x="6771491" y="3955347"/>
                <a:ext cx="165986" cy="170958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992" extrusionOk="0">
                    <a:moveTo>
                      <a:pt x="802" y="1"/>
                    </a:moveTo>
                    <a:cubicBezTo>
                      <a:pt x="802" y="1"/>
                      <a:pt x="1" y="1540"/>
                      <a:pt x="158" y="1886"/>
                    </a:cubicBezTo>
                    <a:cubicBezTo>
                      <a:pt x="192" y="1958"/>
                      <a:pt x="257" y="1992"/>
                      <a:pt x="343" y="1992"/>
                    </a:cubicBezTo>
                    <a:cubicBezTo>
                      <a:pt x="761" y="1992"/>
                      <a:pt x="1672" y="1175"/>
                      <a:pt x="1933" y="1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1347;p66">
                <a:extLst>
                  <a:ext uri="{FF2B5EF4-FFF2-40B4-BE49-F238E27FC236}">
                    <a16:creationId xmlns:a16="http://schemas.microsoft.com/office/drawing/2014/main" id="{285E829A-196B-4425-B4B1-87E925089538}"/>
                  </a:ext>
                </a:extLst>
              </p:cNvPr>
              <p:cNvSpPr/>
              <p:nvPr/>
            </p:nvSpPr>
            <p:spPr>
              <a:xfrm>
                <a:off x="6733728" y="3136761"/>
                <a:ext cx="229324" cy="819862"/>
              </a:xfrm>
              <a:custGeom>
                <a:avLst/>
                <a:gdLst/>
                <a:ahLst/>
                <a:cxnLst/>
                <a:rect l="l" t="t" r="r" b="b"/>
                <a:pathLst>
                  <a:path w="2672" h="9553" extrusionOk="0">
                    <a:moveTo>
                      <a:pt x="2279" y="1"/>
                    </a:moveTo>
                    <a:lnTo>
                      <a:pt x="1" y="283"/>
                    </a:lnTo>
                    <a:lnTo>
                      <a:pt x="64" y="786"/>
                    </a:lnTo>
                    <a:lnTo>
                      <a:pt x="1242" y="9553"/>
                    </a:lnTo>
                    <a:lnTo>
                      <a:pt x="2373" y="9553"/>
                    </a:lnTo>
                    <a:lnTo>
                      <a:pt x="2467" y="6285"/>
                    </a:lnTo>
                    <a:cubicBezTo>
                      <a:pt x="2467" y="6285"/>
                      <a:pt x="2672" y="4368"/>
                      <a:pt x="2546" y="2860"/>
                    </a:cubicBezTo>
                    <a:lnTo>
                      <a:pt x="2420" y="1493"/>
                    </a:lnTo>
                    <a:lnTo>
                      <a:pt x="2279" y="1"/>
                    </a:ln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1348;p66">
                <a:extLst>
                  <a:ext uri="{FF2B5EF4-FFF2-40B4-BE49-F238E27FC236}">
                    <a16:creationId xmlns:a16="http://schemas.microsoft.com/office/drawing/2014/main" id="{4B4CF5B9-25F1-4094-BB97-8D640F551B1D}"/>
                  </a:ext>
                </a:extLst>
              </p:cNvPr>
              <p:cNvSpPr/>
              <p:nvPr/>
            </p:nvSpPr>
            <p:spPr>
              <a:xfrm>
                <a:off x="6733728" y="3136761"/>
                <a:ext cx="207782" cy="128219"/>
              </a:xfrm>
              <a:custGeom>
                <a:avLst/>
                <a:gdLst/>
                <a:ahLst/>
                <a:cxnLst/>
                <a:rect l="l" t="t" r="r" b="b"/>
                <a:pathLst>
                  <a:path w="2421" h="1494" extrusionOk="0">
                    <a:moveTo>
                      <a:pt x="2279" y="1"/>
                    </a:moveTo>
                    <a:lnTo>
                      <a:pt x="1" y="283"/>
                    </a:lnTo>
                    <a:lnTo>
                      <a:pt x="64" y="786"/>
                    </a:lnTo>
                    <a:cubicBezTo>
                      <a:pt x="723" y="1085"/>
                      <a:pt x="1698" y="1477"/>
                      <a:pt x="2420" y="1493"/>
                    </a:cubicBezTo>
                    <a:lnTo>
                      <a:pt x="2279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1349;p66">
                <a:extLst>
                  <a:ext uri="{FF2B5EF4-FFF2-40B4-BE49-F238E27FC236}">
                    <a16:creationId xmlns:a16="http://schemas.microsoft.com/office/drawing/2014/main" id="{AD0C0B95-FA1A-4291-9DF7-14E6B470CEB0}"/>
                  </a:ext>
                </a:extLst>
              </p:cNvPr>
              <p:cNvSpPr/>
              <p:nvPr/>
            </p:nvSpPr>
            <p:spPr>
              <a:xfrm>
                <a:off x="6989916" y="3910708"/>
                <a:ext cx="299443" cy="296002"/>
              </a:xfrm>
              <a:custGeom>
                <a:avLst/>
                <a:gdLst/>
                <a:ahLst/>
                <a:cxnLst/>
                <a:rect l="l" t="t" r="r" b="b"/>
                <a:pathLst>
                  <a:path w="3489" h="3449" extrusionOk="0">
                    <a:moveTo>
                      <a:pt x="315" y="1"/>
                    </a:moveTo>
                    <a:cubicBezTo>
                      <a:pt x="315" y="1"/>
                      <a:pt x="174" y="425"/>
                      <a:pt x="79" y="1100"/>
                    </a:cubicBezTo>
                    <a:cubicBezTo>
                      <a:pt x="1" y="1792"/>
                      <a:pt x="79" y="2766"/>
                      <a:pt x="79" y="2766"/>
                    </a:cubicBezTo>
                    <a:lnTo>
                      <a:pt x="409" y="2766"/>
                    </a:lnTo>
                    <a:lnTo>
                      <a:pt x="409" y="1902"/>
                    </a:lnTo>
                    <a:cubicBezTo>
                      <a:pt x="409" y="1902"/>
                      <a:pt x="1110" y="3448"/>
                      <a:pt x="2201" y="3448"/>
                    </a:cubicBezTo>
                    <a:cubicBezTo>
                      <a:pt x="2242" y="3448"/>
                      <a:pt x="2284" y="3446"/>
                      <a:pt x="2326" y="3441"/>
                    </a:cubicBezTo>
                    <a:cubicBezTo>
                      <a:pt x="3489" y="3316"/>
                      <a:pt x="1431" y="535"/>
                      <a:pt x="1431" y="535"/>
                    </a:cubicBezTo>
                    <a:lnTo>
                      <a:pt x="31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1350;p66">
                <a:extLst>
                  <a:ext uri="{FF2B5EF4-FFF2-40B4-BE49-F238E27FC236}">
                    <a16:creationId xmlns:a16="http://schemas.microsoft.com/office/drawing/2014/main" id="{570C511B-3A2D-422D-8EA9-72D6AC2ACB64}"/>
                  </a:ext>
                </a:extLst>
              </p:cNvPr>
              <p:cNvSpPr/>
              <p:nvPr/>
            </p:nvSpPr>
            <p:spPr>
              <a:xfrm>
                <a:off x="7016951" y="3955347"/>
                <a:ext cx="165900" cy="170958"/>
              </a:xfrm>
              <a:custGeom>
                <a:avLst/>
                <a:gdLst/>
                <a:ahLst/>
                <a:cxnLst/>
                <a:rect l="l" t="t" r="r" b="b"/>
                <a:pathLst>
                  <a:path w="1933" h="1992" extrusionOk="0">
                    <a:moveTo>
                      <a:pt x="0" y="1"/>
                    </a:moveTo>
                    <a:cubicBezTo>
                      <a:pt x="248" y="1175"/>
                      <a:pt x="1157" y="1992"/>
                      <a:pt x="1575" y="1992"/>
                    </a:cubicBezTo>
                    <a:cubicBezTo>
                      <a:pt x="1660" y="1992"/>
                      <a:pt x="1725" y="1958"/>
                      <a:pt x="1760" y="1886"/>
                    </a:cubicBezTo>
                    <a:cubicBezTo>
                      <a:pt x="1932" y="1540"/>
                      <a:pt x="1131" y="1"/>
                      <a:pt x="1131" y="1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1351;p66">
                <a:extLst>
                  <a:ext uri="{FF2B5EF4-FFF2-40B4-BE49-F238E27FC236}">
                    <a16:creationId xmlns:a16="http://schemas.microsoft.com/office/drawing/2014/main" id="{4F7971F7-228B-466C-B089-13970A71174E}"/>
                  </a:ext>
                </a:extLst>
              </p:cNvPr>
              <p:cNvSpPr/>
              <p:nvPr/>
            </p:nvSpPr>
            <p:spPr>
              <a:xfrm>
                <a:off x="6989916" y="3136761"/>
                <a:ext cx="230698" cy="819862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9553" extrusionOk="0">
                    <a:moveTo>
                      <a:pt x="409" y="1"/>
                    </a:moveTo>
                    <a:lnTo>
                      <a:pt x="268" y="1493"/>
                    </a:lnTo>
                    <a:lnTo>
                      <a:pt x="127" y="2860"/>
                    </a:lnTo>
                    <a:cubicBezTo>
                      <a:pt x="1" y="4368"/>
                      <a:pt x="205" y="6285"/>
                      <a:pt x="205" y="6285"/>
                    </a:cubicBezTo>
                    <a:lnTo>
                      <a:pt x="315" y="9553"/>
                    </a:lnTo>
                    <a:lnTo>
                      <a:pt x="1446" y="9553"/>
                    </a:lnTo>
                    <a:lnTo>
                      <a:pt x="2593" y="943"/>
                    </a:lnTo>
                    <a:lnTo>
                      <a:pt x="2687" y="283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1352;p66">
                <a:extLst>
                  <a:ext uri="{FF2B5EF4-FFF2-40B4-BE49-F238E27FC236}">
                    <a16:creationId xmlns:a16="http://schemas.microsoft.com/office/drawing/2014/main" id="{DA8A6B86-316C-4905-9139-68F1F6350FB9}"/>
                  </a:ext>
                </a:extLst>
              </p:cNvPr>
              <p:cNvSpPr/>
              <p:nvPr/>
            </p:nvSpPr>
            <p:spPr>
              <a:xfrm>
                <a:off x="7012831" y="3136761"/>
                <a:ext cx="207782" cy="128219"/>
              </a:xfrm>
              <a:custGeom>
                <a:avLst/>
                <a:gdLst/>
                <a:ahLst/>
                <a:cxnLst/>
                <a:rect l="l" t="t" r="r" b="b"/>
                <a:pathLst>
                  <a:path w="2421" h="1494" extrusionOk="0">
                    <a:moveTo>
                      <a:pt x="142" y="1"/>
                    </a:moveTo>
                    <a:lnTo>
                      <a:pt x="1" y="1493"/>
                    </a:lnTo>
                    <a:cubicBezTo>
                      <a:pt x="378" y="1477"/>
                      <a:pt x="1509" y="1383"/>
                      <a:pt x="2326" y="943"/>
                    </a:cubicBezTo>
                    <a:lnTo>
                      <a:pt x="2420" y="283"/>
                    </a:lnTo>
                    <a:lnTo>
                      <a:pt x="142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1353;p66">
                <a:extLst>
                  <a:ext uri="{FF2B5EF4-FFF2-40B4-BE49-F238E27FC236}">
                    <a16:creationId xmlns:a16="http://schemas.microsoft.com/office/drawing/2014/main" id="{7D270914-CB95-43FA-88D5-19ED2A088DB0}"/>
                  </a:ext>
                </a:extLst>
              </p:cNvPr>
              <p:cNvSpPr/>
              <p:nvPr/>
            </p:nvSpPr>
            <p:spPr>
              <a:xfrm>
                <a:off x="6629966" y="2356034"/>
                <a:ext cx="691749" cy="860371"/>
              </a:xfrm>
              <a:custGeom>
                <a:avLst/>
                <a:gdLst/>
                <a:ahLst/>
                <a:cxnLst/>
                <a:rect l="l" t="t" r="r" b="b"/>
                <a:pathLst>
                  <a:path w="8060" h="10025" extrusionOk="0">
                    <a:moveTo>
                      <a:pt x="7934" y="3285"/>
                    </a:moveTo>
                    <a:cubicBezTo>
                      <a:pt x="7777" y="5280"/>
                      <a:pt x="6881" y="9380"/>
                      <a:pt x="6881" y="9380"/>
                    </a:cubicBezTo>
                    <a:cubicBezTo>
                      <a:pt x="4965" y="10009"/>
                      <a:pt x="3064" y="10024"/>
                      <a:pt x="1210" y="9380"/>
                    </a:cubicBezTo>
                    <a:cubicBezTo>
                      <a:pt x="1210" y="9380"/>
                      <a:pt x="314" y="4887"/>
                      <a:pt x="157" y="3285"/>
                    </a:cubicBezTo>
                    <a:cubicBezTo>
                      <a:pt x="0" y="1698"/>
                      <a:pt x="738" y="1"/>
                      <a:pt x="738" y="1"/>
                    </a:cubicBezTo>
                    <a:cubicBezTo>
                      <a:pt x="2042" y="378"/>
                      <a:pt x="3755" y="488"/>
                      <a:pt x="4053" y="504"/>
                    </a:cubicBezTo>
                    <a:cubicBezTo>
                      <a:pt x="4336" y="488"/>
                      <a:pt x="6049" y="378"/>
                      <a:pt x="7353" y="1"/>
                    </a:cubicBezTo>
                    <a:cubicBezTo>
                      <a:pt x="7353" y="1"/>
                      <a:pt x="8060" y="1698"/>
                      <a:pt x="7934" y="3285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1354;p66">
                <a:extLst>
                  <a:ext uri="{FF2B5EF4-FFF2-40B4-BE49-F238E27FC236}">
                    <a16:creationId xmlns:a16="http://schemas.microsoft.com/office/drawing/2014/main" id="{B185EBAB-4D1F-4A96-8833-1F71A413C40D}"/>
                  </a:ext>
                </a:extLst>
              </p:cNvPr>
              <p:cNvSpPr/>
              <p:nvPr/>
            </p:nvSpPr>
            <p:spPr>
              <a:xfrm>
                <a:off x="6643441" y="1536257"/>
                <a:ext cx="670207" cy="923708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10763" extrusionOk="0">
                    <a:moveTo>
                      <a:pt x="2938" y="1"/>
                    </a:moveTo>
                    <a:lnTo>
                      <a:pt x="0" y="1132"/>
                    </a:lnTo>
                    <a:lnTo>
                      <a:pt x="1775" y="5123"/>
                    </a:lnTo>
                    <a:lnTo>
                      <a:pt x="330" y="10244"/>
                    </a:lnTo>
                    <a:cubicBezTo>
                      <a:pt x="330" y="10244"/>
                      <a:pt x="1556" y="10684"/>
                      <a:pt x="3378" y="10747"/>
                    </a:cubicBezTo>
                    <a:cubicBezTo>
                      <a:pt x="3535" y="10763"/>
                      <a:pt x="3708" y="10763"/>
                      <a:pt x="3881" y="10763"/>
                    </a:cubicBezTo>
                    <a:cubicBezTo>
                      <a:pt x="4069" y="10763"/>
                      <a:pt x="4242" y="10763"/>
                      <a:pt x="4415" y="10747"/>
                    </a:cubicBezTo>
                    <a:cubicBezTo>
                      <a:pt x="6222" y="10653"/>
                      <a:pt x="7400" y="10119"/>
                      <a:pt x="7400" y="10119"/>
                    </a:cubicBezTo>
                    <a:lnTo>
                      <a:pt x="6080" y="5154"/>
                    </a:lnTo>
                    <a:lnTo>
                      <a:pt x="7808" y="1132"/>
                    </a:lnTo>
                    <a:lnTo>
                      <a:pt x="4729" y="1"/>
                    </a:lnTo>
                    <a:close/>
                  </a:path>
                </a:pathLst>
              </a:custGeom>
              <a:solidFill>
                <a:srgbClr val="E56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1355;p66">
                <a:extLst>
                  <a:ext uri="{FF2B5EF4-FFF2-40B4-BE49-F238E27FC236}">
                    <a16:creationId xmlns:a16="http://schemas.microsoft.com/office/drawing/2014/main" id="{CB51C923-C864-4ABA-B9C3-B23B0E3F7A26}"/>
                  </a:ext>
                </a:extLst>
              </p:cNvPr>
              <p:cNvSpPr/>
              <p:nvPr/>
            </p:nvSpPr>
            <p:spPr>
              <a:xfrm>
                <a:off x="6894221" y="1536257"/>
                <a:ext cx="155172" cy="198336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2311" extrusionOk="0">
                    <a:moveTo>
                      <a:pt x="0" y="1"/>
                    </a:moveTo>
                    <a:lnTo>
                      <a:pt x="912" y="2310"/>
                    </a:lnTo>
                    <a:lnTo>
                      <a:pt x="1807" y="1"/>
                    </a:ln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1356;p66">
                <a:extLst>
                  <a:ext uri="{FF2B5EF4-FFF2-40B4-BE49-F238E27FC236}">
                    <a16:creationId xmlns:a16="http://schemas.microsoft.com/office/drawing/2014/main" id="{1927C6DD-830F-45E1-93AA-3016B39901E5}"/>
                  </a:ext>
                </a:extLst>
              </p:cNvPr>
              <p:cNvSpPr/>
              <p:nvPr/>
            </p:nvSpPr>
            <p:spPr>
              <a:xfrm>
                <a:off x="6405952" y="1636894"/>
                <a:ext cx="357375" cy="678341"/>
              </a:xfrm>
              <a:custGeom>
                <a:avLst/>
                <a:gdLst/>
                <a:ahLst/>
                <a:cxnLst/>
                <a:rect l="l" t="t" r="r" b="b"/>
                <a:pathLst>
                  <a:path w="4164" h="7904" extrusionOk="0">
                    <a:moveTo>
                      <a:pt x="2781" y="1"/>
                    </a:moveTo>
                    <a:lnTo>
                      <a:pt x="236" y="3127"/>
                    </a:lnTo>
                    <a:cubicBezTo>
                      <a:pt x="16" y="3410"/>
                      <a:pt x="0" y="3803"/>
                      <a:pt x="205" y="4101"/>
                    </a:cubicBezTo>
                    <a:cubicBezTo>
                      <a:pt x="692" y="4840"/>
                      <a:pt x="1666" y="6207"/>
                      <a:pt x="2703" y="7165"/>
                    </a:cubicBezTo>
                    <a:cubicBezTo>
                      <a:pt x="3017" y="7464"/>
                      <a:pt x="3331" y="7715"/>
                      <a:pt x="3645" y="7904"/>
                    </a:cubicBezTo>
                    <a:lnTo>
                      <a:pt x="4164" y="7228"/>
                    </a:lnTo>
                    <a:cubicBezTo>
                      <a:pt x="4164" y="7228"/>
                      <a:pt x="3834" y="6835"/>
                      <a:pt x="3472" y="6270"/>
                    </a:cubicBezTo>
                    <a:cubicBezTo>
                      <a:pt x="3315" y="6050"/>
                      <a:pt x="3158" y="5814"/>
                      <a:pt x="3017" y="5547"/>
                    </a:cubicBezTo>
                    <a:cubicBezTo>
                      <a:pt x="2671" y="4950"/>
                      <a:pt x="2137" y="4306"/>
                      <a:pt x="1744" y="3897"/>
                    </a:cubicBezTo>
                    <a:cubicBezTo>
                      <a:pt x="2263" y="3410"/>
                      <a:pt x="2970" y="2703"/>
                      <a:pt x="3677" y="1761"/>
                    </a:cubicBezTo>
                    <a:lnTo>
                      <a:pt x="2781" y="1"/>
                    </a:lnTo>
                    <a:close/>
                  </a:path>
                </a:pathLst>
              </a:custGeom>
              <a:solidFill>
                <a:srgbClr val="EEBD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1357;p66">
                <a:extLst>
                  <a:ext uri="{FF2B5EF4-FFF2-40B4-BE49-F238E27FC236}">
                    <a16:creationId xmlns:a16="http://schemas.microsoft.com/office/drawing/2014/main" id="{E6D3F0C3-31F0-45E6-B1FC-C88C41F45539}"/>
                  </a:ext>
                </a:extLst>
              </p:cNvPr>
              <p:cNvSpPr/>
              <p:nvPr/>
            </p:nvSpPr>
            <p:spPr>
              <a:xfrm>
                <a:off x="6644985" y="2155810"/>
                <a:ext cx="144100" cy="195504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2278" extrusionOk="0">
                    <a:moveTo>
                      <a:pt x="1112" y="1"/>
                    </a:moveTo>
                    <a:cubicBezTo>
                      <a:pt x="908" y="1"/>
                      <a:pt x="799" y="449"/>
                      <a:pt x="799" y="449"/>
                    </a:cubicBezTo>
                    <a:cubicBezTo>
                      <a:pt x="516" y="574"/>
                      <a:pt x="108" y="1061"/>
                      <a:pt x="45" y="1486"/>
                    </a:cubicBezTo>
                    <a:cubicBezTo>
                      <a:pt x="1" y="1881"/>
                      <a:pt x="600" y="2277"/>
                      <a:pt x="923" y="2277"/>
                    </a:cubicBezTo>
                    <a:cubicBezTo>
                      <a:pt x="946" y="2277"/>
                      <a:pt x="968" y="2275"/>
                      <a:pt x="988" y="2271"/>
                    </a:cubicBezTo>
                    <a:cubicBezTo>
                      <a:pt x="1270" y="2193"/>
                      <a:pt x="1679" y="1218"/>
                      <a:pt x="1632" y="889"/>
                    </a:cubicBezTo>
                    <a:cubicBezTo>
                      <a:pt x="1569" y="559"/>
                      <a:pt x="1019" y="512"/>
                      <a:pt x="1019" y="512"/>
                    </a:cubicBezTo>
                    <a:lnTo>
                      <a:pt x="1160" y="9"/>
                    </a:lnTo>
                    <a:cubicBezTo>
                      <a:pt x="1144" y="3"/>
                      <a:pt x="1128" y="1"/>
                      <a:pt x="1112" y="1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1358;p66">
                <a:extLst>
                  <a:ext uri="{FF2B5EF4-FFF2-40B4-BE49-F238E27FC236}">
                    <a16:creationId xmlns:a16="http://schemas.microsoft.com/office/drawing/2014/main" id="{73A13EB7-F0DA-446B-B62B-A459F3A690C5}"/>
                  </a:ext>
                </a:extLst>
              </p:cNvPr>
              <p:cNvSpPr/>
              <p:nvPr/>
            </p:nvSpPr>
            <p:spPr>
              <a:xfrm>
                <a:off x="6895594" y="1400057"/>
                <a:ext cx="153798" cy="156197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820" extrusionOk="0">
                    <a:moveTo>
                      <a:pt x="0" y="1"/>
                    </a:moveTo>
                    <a:lnTo>
                      <a:pt x="0" y="1619"/>
                    </a:lnTo>
                    <a:cubicBezTo>
                      <a:pt x="299" y="1753"/>
                      <a:pt x="597" y="1820"/>
                      <a:pt x="896" y="1820"/>
                    </a:cubicBezTo>
                    <a:cubicBezTo>
                      <a:pt x="1194" y="1820"/>
                      <a:pt x="1493" y="1753"/>
                      <a:pt x="1791" y="1619"/>
                    </a:cubicBezTo>
                    <a:lnTo>
                      <a:pt x="1791" y="1"/>
                    </a:ln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1359;p66">
                <a:extLst>
                  <a:ext uri="{FF2B5EF4-FFF2-40B4-BE49-F238E27FC236}">
                    <a16:creationId xmlns:a16="http://schemas.microsoft.com/office/drawing/2014/main" id="{22E44A65-9787-4A00-864E-9975EDB85872}"/>
                  </a:ext>
                </a:extLst>
              </p:cNvPr>
              <p:cNvSpPr/>
              <p:nvPr/>
            </p:nvSpPr>
            <p:spPr>
              <a:xfrm>
                <a:off x="6895594" y="1400057"/>
                <a:ext cx="153798" cy="109338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274" extrusionOk="0">
                    <a:moveTo>
                      <a:pt x="0" y="1"/>
                    </a:moveTo>
                    <a:lnTo>
                      <a:pt x="0" y="582"/>
                    </a:lnTo>
                    <a:cubicBezTo>
                      <a:pt x="424" y="865"/>
                      <a:pt x="1084" y="1226"/>
                      <a:pt x="1791" y="1274"/>
                    </a:cubicBezTo>
                    <a:lnTo>
                      <a:pt x="1791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1360;p66">
                <a:extLst>
                  <a:ext uri="{FF2B5EF4-FFF2-40B4-BE49-F238E27FC236}">
                    <a16:creationId xmlns:a16="http://schemas.microsoft.com/office/drawing/2014/main" id="{4979FC35-64F3-4F14-A4F2-EEEBC98ED996}"/>
                  </a:ext>
                </a:extLst>
              </p:cNvPr>
              <p:cNvSpPr/>
              <p:nvPr/>
            </p:nvSpPr>
            <p:spPr>
              <a:xfrm>
                <a:off x="6741710" y="1170224"/>
                <a:ext cx="83851" cy="13568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1581" extrusionOk="0">
                    <a:moveTo>
                      <a:pt x="302" y="1"/>
                    </a:moveTo>
                    <a:cubicBezTo>
                      <a:pt x="15" y="1"/>
                      <a:pt x="0" y="536"/>
                      <a:pt x="206" y="1139"/>
                    </a:cubicBezTo>
                    <a:cubicBezTo>
                      <a:pt x="330" y="1501"/>
                      <a:pt x="557" y="1580"/>
                      <a:pt x="733" y="1580"/>
                    </a:cubicBezTo>
                    <a:cubicBezTo>
                      <a:pt x="870" y="1580"/>
                      <a:pt x="976" y="1532"/>
                      <a:pt x="976" y="1532"/>
                    </a:cubicBezTo>
                    <a:lnTo>
                      <a:pt x="850" y="197"/>
                    </a:lnTo>
                    <a:cubicBezTo>
                      <a:pt x="850" y="197"/>
                      <a:pt x="709" y="87"/>
                      <a:pt x="363" y="8"/>
                    </a:cubicBezTo>
                    <a:cubicBezTo>
                      <a:pt x="342" y="3"/>
                      <a:pt x="321" y="1"/>
                      <a:pt x="3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1361;p66">
                <a:extLst>
                  <a:ext uri="{FF2B5EF4-FFF2-40B4-BE49-F238E27FC236}">
                    <a16:creationId xmlns:a16="http://schemas.microsoft.com/office/drawing/2014/main" id="{EA9213B9-61A7-4E20-AEE3-E293333C6F22}"/>
                  </a:ext>
                </a:extLst>
              </p:cNvPr>
              <p:cNvSpPr/>
              <p:nvPr/>
            </p:nvSpPr>
            <p:spPr>
              <a:xfrm>
                <a:off x="7108612" y="1170224"/>
                <a:ext cx="83851" cy="13568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1581" extrusionOk="0">
                    <a:moveTo>
                      <a:pt x="674" y="1"/>
                    </a:moveTo>
                    <a:cubicBezTo>
                      <a:pt x="655" y="1"/>
                      <a:pt x="635" y="3"/>
                      <a:pt x="613" y="8"/>
                    </a:cubicBezTo>
                    <a:cubicBezTo>
                      <a:pt x="252" y="87"/>
                      <a:pt x="126" y="197"/>
                      <a:pt x="126" y="197"/>
                    </a:cubicBezTo>
                    <a:lnTo>
                      <a:pt x="0" y="1532"/>
                    </a:lnTo>
                    <a:cubicBezTo>
                      <a:pt x="0" y="1532"/>
                      <a:pt x="106" y="1580"/>
                      <a:pt x="243" y="1580"/>
                    </a:cubicBezTo>
                    <a:cubicBezTo>
                      <a:pt x="419" y="1580"/>
                      <a:pt x="647" y="1501"/>
                      <a:pt x="770" y="1139"/>
                    </a:cubicBezTo>
                    <a:cubicBezTo>
                      <a:pt x="976" y="536"/>
                      <a:pt x="962" y="1"/>
                      <a:pt x="6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1362;p66">
                <a:extLst>
                  <a:ext uri="{FF2B5EF4-FFF2-40B4-BE49-F238E27FC236}">
                    <a16:creationId xmlns:a16="http://schemas.microsoft.com/office/drawing/2014/main" id="{C74A7CF2-FE74-4911-923D-7AF031E73C82}"/>
                  </a:ext>
                </a:extLst>
              </p:cNvPr>
              <p:cNvSpPr/>
              <p:nvPr/>
            </p:nvSpPr>
            <p:spPr>
              <a:xfrm>
                <a:off x="6795780" y="1034710"/>
                <a:ext cx="351968" cy="427482"/>
              </a:xfrm>
              <a:custGeom>
                <a:avLst/>
                <a:gdLst/>
                <a:ahLst/>
                <a:cxnLst/>
                <a:rect l="l" t="t" r="r" b="b"/>
                <a:pathLst>
                  <a:path w="4101" h="4981" extrusionOk="0">
                    <a:moveTo>
                      <a:pt x="0" y="0"/>
                    </a:moveTo>
                    <a:lnTo>
                      <a:pt x="0" y="2561"/>
                    </a:lnTo>
                    <a:cubicBezTo>
                      <a:pt x="0" y="3692"/>
                      <a:pt x="912" y="4981"/>
                      <a:pt x="2059" y="4981"/>
                    </a:cubicBezTo>
                    <a:cubicBezTo>
                      <a:pt x="3190" y="4981"/>
                      <a:pt x="4101" y="3692"/>
                      <a:pt x="4101" y="2561"/>
                    </a:cubicBezTo>
                    <a:lnTo>
                      <a:pt x="4101" y="0"/>
                    </a:ln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1363;p66">
                <a:extLst>
                  <a:ext uri="{FF2B5EF4-FFF2-40B4-BE49-F238E27FC236}">
                    <a16:creationId xmlns:a16="http://schemas.microsoft.com/office/drawing/2014/main" id="{441FD8A1-329A-4E98-A06F-39A0A30ADBAE}"/>
                  </a:ext>
                </a:extLst>
              </p:cNvPr>
              <p:cNvSpPr/>
              <p:nvPr/>
            </p:nvSpPr>
            <p:spPr>
              <a:xfrm>
                <a:off x="6968374" y="903917"/>
                <a:ext cx="261680" cy="268367"/>
              </a:xfrm>
              <a:custGeom>
                <a:avLst/>
                <a:gdLst/>
                <a:ahLst/>
                <a:cxnLst/>
                <a:rect l="l" t="t" r="r" b="b"/>
                <a:pathLst>
                  <a:path w="3049" h="3127" extrusionOk="0">
                    <a:moveTo>
                      <a:pt x="0" y="1022"/>
                    </a:moveTo>
                    <a:cubicBezTo>
                      <a:pt x="0" y="1022"/>
                      <a:pt x="880" y="3127"/>
                      <a:pt x="2153" y="2844"/>
                    </a:cubicBezTo>
                    <a:cubicBezTo>
                      <a:pt x="2153" y="2844"/>
                      <a:pt x="3048" y="2074"/>
                      <a:pt x="2326" y="1179"/>
                    </a:cubicBezTo>
                    <a:cubicBezTo>
                      <a:pt x="1509" y="142"/>
                      <a:pt x="283" y="0"/>
                      <a:pt x="0" y="1022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1364;p66">
                <a:extLst>
                  <a:ext uri="{FF2B5EF4-FFF2-40B4-BE49-F238E27FC236}">
                    <a16:creationId xmlns:a16="http://schemas.microsoft.com/office/drawing/2014/main" id="{AF80C209-DC58-489B-AADF-C4374467E253}"/>
                  </a:ext>
                </a:extLst>
              </p:cNvPr>
              <p:cNvSpPr/>
              <p:nvPr/>
            </p:nvSpPr>
            <p:spPr>
              <a:xfrm>
                <a:off x="6741882" y="854054"/>
                <a:ext cx="432901" cy="306129"/>
              </a:xfrm>
              <a:custGeom>
                <a:avLst/>
                <a:gdLst/>
                <a:ahLst/>
                <a:cxnLst/>
                <a:rect l="l" t="t" r="r" b="b"/>
                <a:pathLst>
                  <a:path w="5044" h="3567" extrusionOk="0">
                    <a:moveTo>
                      <a:pt x="3315" y="2357"/>
                    </a:moveTo>
                    <a:cubicBezTo>
                      <a:pt x="3315" y="2357"/>
                      <a:pt x="2529" y="3425"/>
                      <a:pt x="628" y="3566"/>
                    </a:cubicBezTo>
                    <a:cubicBezTo>
                      <a:pt x="628" y="3566"/>
                      <a:pt x="0" y="2467"/>
                      <a:pt x="503" y="1697"/>
                    </a:cubicBezTo>
                    <a:cubicBezTo>
                      <a:pt x="1021" y="927"/>
                      <a:pt x="2639" y="0"/>
                      <a:pt x="4242" y="1100"/>
                    </a:cubicBezTo>
                    <a:cubicBezTo>
                      <a:pt x="5043" y="1650"/>
                      <a:pt x="3315" y="2357"/>
                      <a:pt x="3315" y="2357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1365;p66">
                <a:extLst>
                  <a:ext uri="{FF2B5EF4-FFF2-40B4-BE49-F238E27FC236}">
                    <a16:creationId xmlns:a16="http://schemas.microsoft.com/office/drawing/2014/main" id="{7C2CB9F6-96CD-40EF-AE24-C01352B6C6A4}"/>
                  </a:ext>
                </a:extLst>
              </p:cNvPr>
              <p:cNvSpPr/>
              <p:nvPr/>
            </p:nvSpPr>
            <p:spPr>
              <a:xfrm>
                <a:off x="6971035" y="948373"/>
                <a:ext cx="1459" cy="86"/>
              </a:xfrm>
              <a:custGeom>
                <a:avLst/>
                <a:gdLst/>
                <a:ahLst/>
                <a:cxnLst/>
                <a:rect l="l" t="t" r="r" b="b"/>
                <a:pathLst>
                  <a:path w="17" h="1" extrusionOk="0">
                    <a:moveTo>
                      <a:pt x="17" y="1"/>
                    </a:moveTo>
                    <a:lnTo>
                      <a:pt x="17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1366;p66">
                <a:extLst>
                  <a:ext uri="{FF2B5EF4-FFF2-40B4-BE49-F238E27FC236}">
                    <a16:creationId xmlns:a16="http://schemas.microsoft.com/office/drawing/2014/main" id="{9D13349D-5A0A-42BB-8B04-A39E6773A295}"/>
                  </a:ext>
                </a:extLst>
              </p:cNvPr>
              <p:cNvSpPr/>
              <p:nvPr/>
            </p:nvSpPr>
            <p:spPr>
              <a:xfrm>
                <a:off x="6760677" y="1104827"/>
                <a:ext cx="64884" cy="190183"/>
              </a:xfrm>
              <a:custGeom>
                <a:avLst/>
                <a:gdLst/>
                <a:ahLst/>
                <a:cxnLst/>
                <a:rect l="l" t="t" r="r" b="b"/>
                <a:pathLst>
                  <a:path w="756" h="2216" extrusionOk="0">
                    <a:moveTo>
                      <a:pt x="755" y="487"/>
                    </a:moveTo>
                    <a:cubicBezTo>
                      <a:pt x="755" y="487"/>
                      <a:pt x="551" y="1006"/>
                      <a:pt x="551" y="1524"/>
                    </a:cubicBezTo>
                    <a:cubicBezTo>
                      <a:pt x="551" y="1776"/>
                      <a:pt x="535" y="2216"/>
                      <a:pt x="409" y="2106"/>
                    </a:cubicBezTo>
                    <a:cubicBezTo>
                      <a:pt x="284" y="2011"/>
                      <a:pt x="1" y="550"/>
                      <a:pt x="362" y="267"/>
                    </a:cubicBezTo>
                    <a:cubicBezTo>
                      <a:pt x="724" y="0"/>
                      <a:pt x="755" y="487"/>
                      <a:pt x="755" y="487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1367;p66">
                <a:extLst>
                  <a:ext uri="{FF2B5EF4-FFF2-40B4-BE49-F238E27FC236}">
                    <a16:creationId xmlns:a16="http://schemas.microsoft.com/office/drawing/2014/main" id="{67D7B1B7-1081-41B1-B679-D431E0480A83}"/>
                  </a:ext>
                </a:extLst>
              </p:cNvPr>
              <p:cNvSpPr/>
              <p:nvPr/>
            </p:nvSpPr>
            <p:spPr>
              <a:xfrm>
                <a:off x="7108612" y="1104827"/>
                <a:ext cx="64798" cy="190183"/>
              </a:xfrm>
              <a:custGeom>
                <a:avLst/>
                <a:gdLst/>
                <a:ahLst/>
                <a:cxnLst/>
                <a:rect l="l" t="t" r="r" b="b"/>
                <a:pathLst>
                  <a:path w="755" h="2216" extrusionOk="0">
                    <a:moveTo>
                      <a:pt x="0" y="487"/>
                    </a:moveTo>
                    <a:cubicBezTo>
                      <a:pt x="0" y="487"/>
                      <a:pt x="205" y="1006"/>
                      <a:pt x="205" y="1524"/>
                    </a:cubicBezTo>
                    <a:cubicBezTo>
                      <a:pt x="205" y="1776"/>
                      <a:pt x="220" y="2216"/>
                      <a:pt x="346" y="2106"/>
                    </a:cubicBezTo>
                    <a:cubicBezTo>
                      <a:pt x="472" y="2011"/>
                      <a:pt x="755" y="550"/>
                      <a:pt x="393" y="267"/>
                    </a:cubicBezTo>
                    <a:cubicBezTo>
                      <a:pt x="32" y="0"/>
                      <a:pt x="0" y="487"/>
                      <a:pt x="0" y="487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1368;p66">
                <a:extLst>
                  <a:ext uri="{FF2B5EF4-FFF2-40B4-BE49-F238E27FC236}">
                    <a16:creationId xmlns:a16="http://schemas.microsoft.com/office/drawing/2014/main" id="{0F1D6307-9DFA-4EA4-863A-77A3B8F44C40}"/>
                  </a:ext>
                </a:extLst>
              </p:cNvPr>
              <p:cNvSpPr/>
              <p:nvPr/>
            </p:nvSpPr>
            <p:spPr>
              <a:xfrm>
                <a:off x="6790373" y="1753388"/>
                <a:ext cx="372223" cy="540768"/>
              </a:xfrm>
              <a:custGeom>
                <a:avLst/>
                <a:gdLst/>
                <a:ahLst/>
                <a:cxnLst/>
                <a:rect l="l" t="t" r="r" b="b"/>
                <a:pathLst>
                  <a:path w="4337" h="6301" extrusionOk="0">
                    <a:moveTo>
                      <a:pt x="1" y="0"/>
                    </a:moveTo>
                    <a:lnTo>
                      <a:pt x="4337" y="0"/>
                    </a:lnTo>
                    <a:lnTo>
                      <a:pt x="4337" y="6300"/>
                    </a:lnTo>
                    <a:lnTo>
                      <a:pt x="1" y="6300"/>
                    </a:lnTo>
                    <a:close/>
                  </a:path>
                </a:pathLst>
              </a:custGeom>
              <a:solidFill>
                <a:srgbClr val="EEBD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1369;p66">
                <a:extLst>
                  <a:ext uri="{FF2B5EF4-FFF2-40B4-BE49-F238E27FC236}">
                    <a16:creationId xmlns:a16="http://schemas.microsoft.com/office/drawing/2014/main" id="{E745AF2A-5B13-4323-9CC6-FFBF7CF53876}"/>
                  </a:ext>
                </a:extLst>
              </p:cNvPr>
              <p:cNvSpPr/>
              <p:nvPr/>
            </p:nvSpPr>
            <p:spPr>
              <a:xfrm>
                <a:off x="6790373" y="1738541"/>
                <a:ext cx="388444" cy="555615"/>
              </a:xfrm>
              <a:custGeom>
                <a:avLst/>
                <a:gdLst/>
                <a:ahLst/>
                <a:cxnLst/>
                <a:rect l="l" t="t" r="r" b="b"/>
                <a:pathLst>
                  <a:path w="4526" h="6474" extrusionOk="0">
                    <a:moveTo>
                      <a:pt x="173" y="0"/>
                    </a:moveTo>
                    <a:lnTo>
                      <a:pt x="1" y="173"/>
                    </a:lnTo>
                    <a:lnTo>
                      <a:pt x="4353" y="173"/>
                    </a:lnTo>
                    <a:lnTo>
                      <a:pt x="4353" y="6473"/>
                    </a:lnTo>
                    <a:lnTo>
                      <a:pt x="4525" y="6285"/>
                    </a:lnTo>
                    <a:lnTo>
                      <a:pt x="45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1370;p66">
                <a:extLst>
                  <a:ext uri="{FF2B5EF4-FFF2-40B4-BE49-F238E27FC236}">
                    <a16:creationId xmlns:a16="http://schemas.microsoft.com/office/drawing/2014/main" id="{04BF7FE6-058F-4ABD-9046-5D15F0B5E9C7}"/>
                  </a:ext>
                </a:extLst>
              </p:cNvPr>
              <p:cNvSpPr/>
              <p:nvPr/>
            </p:nvSpPr>
            <p:spPr>
              <a:xfrm>
                <a:off x="6790373" y="1753388"/>
                <a:ext cx="86" cy="8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1371;p66">
                <a:extLst>
                  <a:ext uri="{FF2B5EF4-FFF2-40B4-BE49-F238E27FC236}">
                    <a16:creationId xmlns:a16="http://schemas.microsoft.com/office/drawing/2014/main" id="{DF0BDF59-D50C-4CDE-947D-EE84B6FC4053}"/>
                  </a:ext>
                </a:extLst>
              </p:cNvPr>
              <p:cNvSpPr/>
              <p:nvPr/>
            </p:nvSpPr>
            <p:spPr>
              <a:xfrm>
                <a:off x="6778272" y="1787031"/>
                <a:ext cx="372223" cy="540853"/>
              </a:xfrm>
              <a:custGeom>
                <a:avLst/>
                <a:gdLst/>
                <a:ahLst/>
                <a:cxnLst/>
                <a:rect l="l" t="t" r="r" b="b"/>
                <a:pathLst>
                  <a:path w="4337" h="6302" extrusionOk="0">
                    <a:moveTo>
                      <a:pt x="0" y="1"/>
                    </a:moveTo>
                    <a:lnTo>
                      <a:pt x="0" y="6301"/>
                    </a:lnTo>
                    <a:lnTo>
                      <a:pt x="4336" y="6301"/>
                    </a:lnTo>
                    <a:lnTo>
                      <a:pt x="4336" y="1"/>
                    </a:lnTo>
                    <a:close/>
                  </a:path>
                </a:pathLst>
              </a:custGeom>
              <a:solidFill>
                <a:srgbClr val="5A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1372;p66">
                <a:extLst>
                  <a:ext uri="{FF2B5EF4-FFF2-40B4-BE49-F238E27FC236}">
                    <a16:creationId xmlns:a16="http://schemas.microsoft.com/office/drawing/2014/main" id="{4376B409-21C4-49B5-8A97-D3107FFD96F7}"/>
                  </a:ext>
                </a:extLst>
              </p:cNvPr>
              <p:cNvSpPr/>
              <p:nvPr/>
            </p:nvSpPr>
            <p:spPr>
              <a:xfrm>
                <a:off x="6776898" y="1773556"/>
                <a:ext cx="388444" cy="554328"/>
              </a:xfrm>
              <a:custGeom>
                <a:avLst/>
                <a:gdLst/>
                <a:ahLst/>
                <a:cxnLst/>
                <a:rect l="l" t="t" r="r" b="b"/>
                <a:pathLst>
                  <a:path w="4526" h="6459" extrusionOk="0">
                    <a:moveTo>
                      <a:pt x="189" y="1"/>
                    </a:moveTo>
                    <a:lnTo>
                      <a:pt x="1" y="174"/>
                    </a:lnTo>
                    <a:lnTo>
                      <a:pt x="4352" y="174"/>
                    </a:lnTo>
                    <a:lnTo>
                      <a:pt x="4352" y="6458"/>
                    </a:lnTo>
                    <a:lnTo>
                      <a:pt x="4525" y="6285"/>
                    </a:lnTo>
                    <a:lnTo>
                      <a:pt x="452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1373;p66">
                <a:extLst>
                  <a:ext uri="{FF2B5EF4-FFF2-40B4-BE49-F238E27FC236}">
                    <a16:creationId xmlns:a16="http://schemas.microsoft.com/office/drawing/2014/main" id="{FE332CB0-2C0F-49EB-942E-6643E2DFF03A}"/>
                  </a:ext>
                </a:extLst>
              </p:cNvPr>
              <p:cNvSpPr/>
              <p:nvPr/>
            </p:nvSpPr>
            <p:spPr>
              <a:xfrm>
                <a:off x="6776898" y="1788404"/>
                <a:ext cx="86" cy="8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1374;p66">
                <a:extLst>
                  <a:ext uri="{FF2B5EF4-FFF2-40B4-BE49-F238E27FC236}">
                    <a16:creationId xmlns:a16="http://schemas.microsoft.com/office/drawing/2014/main" id="{5B8BAB33-017C-4E1C-87F1-41E82369AADD}"/>
                  </a:ext>
                </a:extLst>
              </p:cNvPr>
              <p:cNvSpPr/>
              <p:nvPr/>
            </p:nvSpPr>
            <p:spPr>
              <a:xfrm>
                <a:off x="6894221" y="1633322"/>
                <a:ext cx="453156" cy="506610"/>
              </a:xfrm>
              <a:custGeom>
                <a:avLst/>
                <a:gdLst/>
                <a:ahLst/>
                <a:cxnLst/>
                <a:rect l="l" t="t" r="r" b="b"/>
                <a:pathLst>
                  <a:path w="5280" h="5903" extrusionOk="0">
                    <a:moveTo>
                      <a:pt x="4871" y="1"/>
                    </a:moveTo>
                    <a:lnTo>
                      <a:pt x="3740" y="1195"/>
                    </a:lnTo>
                    <a:cubicBezTo>
                      <a:pt x="3567" y="1651"/>
                      <a:pt x="3740" y="3206"/>
                      <a:pt x="3740" y="3772"/>
                    </a:cubicBezTo>
                    <a:cubicBezTo>
                      <a:pt x="3221" y="3882"/>
                      <a:pt x="2341" y="4039"/>
                      <a:pt x="1603" y="4369"/>
                    </a:cubicBezTo>
                    <a:cubicBezTo>
                      <a:pt x="1336" y="4479"/>
                      <a:pt x="1053" y="4589"/>
                      <a:pt x="817" y="4683"/>
                    </a:cubicBezTo>
                    <a:cubicBezTo>
                      <a:pt x="173" y="4903"/>
                      <a:pt x="0" y="4934"/>
                      <a:pt x="0" y="4934"/>
                    </a:cubicBezTo>
                    <a:lnTo>
                      <a:pt x="0" y="5893"/>
                    </a:lnTo>
                    <a:cubicBezTo>
                      <a:pt x="88" y="5900"/>
                      <a:pt x="160" y="5903"/>
                      <a:pt x="225" y="5903"/>
                    </a:cubicBezTo>
                    <a:cubicBezTo>
                      <a:pt x="439" y="5903"/>
                      <a:pt x="570" y="5870"/>
                      <a:pt x="896" y="5845"/>
                    </a:cubicBezTo>
                    <a:cubicBezTo>
                      <a:pt x="2923" y="5688"/>
                      <a:pt x="4211" y="5201"/>
                      <a:pt x="4839" y="4903"/>
                    </a:cubicBezTo>
                    <a:cubicBezTo>
                      <a:pt x="5122" y="4761"/>
                      <a:pt x="5279" y="4479"/>
                      <a:pt x="5264" y="4164"/>
                    </a:cubicBezTo>
                    <a:lnTo>
                      <a:pt x="4871" y="1"/>
                    </a:lnTo>
                    <a:close/>
                  </a:path>
                </a:pathLst>
              </a:custGeom>
              <a:solidFill>
                <a:srgbClr val="EEBD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1375;p66">
                <a:extLst>
                  <a:ext uri="{FF2B5EF4-FFF2-40B4-BE49-F238E27FC236}">
                    <a16:creationId xmlns:a16="http://schemas.microsoft.com/office/drawing/2014/main" id="{5AA62881-51FE-4028-BFAE-E7D4F2269F5F}"/>
                  </a:ext>
                </a:extLst>
              </p:cNvPr>
              <p:cNvSpPr/>
              <p:nvPr/>
            </p:nvSpPr>
            <p:spPr>
              <a:xfrm>
                <a:off x="6732441" y="1993949"/>
                <a:ext cx="173967" cy="158171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1843" extrusionOk="0">
                    <a:moveTo>
                      <a:pt x="639" y="1"/>
                    </a:moveTo>
                    <a:cubicBezTo>
                      <a:pt x="564" y="1"/>
                      <a:pt x="498" y="19"/>
                      <a:pt x="456" y="57"/>
                    </a:cubicBezTo>
                    <a:cubicBezTo>
                      <a:pt x="314" y="167"/>
                      <a:pt x="534" y="339"/>
                      <a:pt x="534" y="339"/>
                    </a:cubicBezTo>
                    <a:cubicBezTo>
                      <a:pt x="534" y="339"/>
                      <a:pt x="189" y="496"/>
                      <a:pt x="94" y="826"/>
                    </a:cubicBezTo>
                    <a:cubicBezTo>
                      <a:pt x="0" y="1156"/>
                      <a:pt x="141" y="1643"/>
                      <a:pt x="393" y="1785"/>
                    </a:cubicBezTo>
                    <a:cubicBezTo>
                      <a:pt x="477" y="1827"/>
                      <a:pt x="610" y="1843"/>
                      <a:pt x="761" y="1843"/>
                    </a:cubicBezTo>
                    <a:cubicBezTo>
                      <a:pt x="1231" y="1843"/>
                      <a:pt x="1885" y="1691"/>
                      <a:pt x="1885" y="1691"/>
                    </a:cubicBezTo>
                    <a:cubicBezTo>
                      <a:pt x="1885" y="1691"/>
                      <a:pt x="2027" y="1172"/>
                      <a:pt x="1885" y="732"/>
                    </a:cubicBezTo>
                    <a:cubicBezTo>
                      <a:pt x="1885" y="732"/>
                      <a:pt x="1273" y="496"/>
                      <a:pt x="1131" y="261"/>
                    </a:cubicBezTo>
                    <a:cubicBezTo>
                      <a:pt x="1033" y="96"/>
                      <a:pt x="811" y="1"/>
                      <a:pt x="639" y="1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1" name="Google Shape;1376;p66">
              <a:extLst>
                <a:ext uri="{FF2B5EF4-FFF2-40B4-BE49-F238E27FC236}">
                  <a16:creationId xmlns:a16="http://schemas.microsoft.com/office/drawing/2014/main" id="{26382B68-4623-4F12-91B9-AB3A6F8579AB}"/>
                </a:ext>
              </a:extLst>
            </p:cNvPr>
            <p:cNvSpPr/>
            <p:nvPr/>
          </p:nvSpPr>
          <p:spPr>
            <a:xfrm>
              <a:off x="7523836" y="1991975"/>
              <a:ext cx="212700" cy="212700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1377;p66">
              <a:extLst>
                <a:ext uri="{FF2B5EF4-FFF2-40B4-BE49-F238E27FC236}">
                  <a16:creationId xmlns:a16="http://schemas.microsoft.com/office/drawing/2014/main" id="{D56A44FE-8684-49E4-9EDA-DAD695A849C4}"/>
                </a:ext>
              </a:extLst>
            </p:cNvPr>
            <p:cNvSpPr/>
            <p:nvPr/>
          </p:nvSpPr>
          <p:spPr>
            <a:xfrm>
              <a:off x="7523825" y="3324398"/>
              <a:ext cx="91500" cy="91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1378;p66">
              <a:extLst>
                <a:ext uri="{FF2B5EF4-FFF2-40B4-BE49-F238E27FC236}">
                  <a16:creationId xmlns:a16="http://schemas.microsoft.com/office/drawing/2014/main" id="{CE9A94EF-B539-4A1A-9C55-3D38010E9069}"/>
                </a:ext>
              </a:extLst>
            </p:cNvPr>
            <p:cNvSpPr/>
            <p:nvPr/>
          </p:nvSpPr>
          <p:spPr>
            <a:xfrm>
              <a:off x="6006825" y="2755575"/>
              <a:ext cx="202500" cy="20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1379;p66">
              <a:extLst>
                <a:ext uri="{FF2B5EF4-FFF2-40B4-BE49-F238E27FC236}">
                  <a16:creationId xmlns:a16="http://schemas.microsoft.com/office/drawing/2014/main" id="{79EA56E7-D834-4233-91E3-A890D1B99D40}"/>
                </a:ext>
              </a:extLst>
            </p:cNvPr>
            <p:cNvSpPr/>
            <p:nvPr/>
          </p:nvSpPr>
          <p:spPr>
            <a:xfrm>
              <a:off x="6246950" y="1135048"/>
              <a:ext cx="91500" cy="91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1" name="NO 35">
            <a:hlinkClick r:id="" action="ppaction://media"/>
            <a:extLst>
              <a:ext uri="{FF2B5EF4-FFF2-40B4-BE49-F238E27FC236}">
                <a16:creationId xmlns:a16="http://schemas.microsoft.com/office/drawing/2014/main" id="{0F4AB27B-0384-43E1-98EB-567525579F7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1000" end="166029.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9277" y="4533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08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00" fill="hold"/>
                                        <p:tgtEl>
                                          <p:spTgt spid="1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A41409A-E5ED-4C20-9BBC-6650D77C8595}"/>
              </a:ext>
            </a:extLst>
          </p:cNvPr>
          <p:cNvSpPr/>
          <p:nvPr/>
        </p:nvSpPr>
        <p:spPr>
          <a:xfrm>
            <a:off x="4867934" y="1671404"/>
            <a:ext cx="3982326" cy="315779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779049" y="401007"/>
            <a:ext cx="5711261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dirty="0"/>
              <a:t>TEKNIK PEMBERIAN TUGAS (3)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6946396" y="4235493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269617" y="1458650"/>
            <a:ext cx="4498842" cy="35240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lvl="0" indent="-285750" rtl="0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Apabila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tugas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tersebut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berupa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tugas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kelompok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perlu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diupayakan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agar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seluruh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anggota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kelompok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dapat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terlihat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secara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aktif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dalam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proses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penyelesaian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tugas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</a:p>
          <a:p>
            <a:pPr marL="285750" lvl="0" indent="-285750" rtl="0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Perlu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diupayakan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guru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mengontrol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proses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penyelesaian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tugas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yang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dikerjakan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oleh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peserta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didik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</a:p>
          <a:p>
            <a:pPr marL="285750" lvl="0" indent="-285750" rtl="0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Berikanlah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penilaian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secara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proporsional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terhadap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tugas-tugas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yang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dikerjakan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peserta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didik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</a:p>
          <a:p>
            <a:pPr marL="285750" lvl="0" indent="-285750" rtl="0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8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69" name="Slide Number Placeholder 4">
            <a:extLst>
              <a:ext uri="{FF2B5EF4-FFF2-40B4-BE49-F238E27FC236}">
                <a16:creationId xmlns:a16="http://schemas.microsoft.com/office/drawing/2014/main" id="{AD84A1D7-8299-4AAE-92B7-C239FD2FCAC9}"/>
              </a:ext>
            </a:extLst>
          </p:cNvPr>
          <p:cNvSpPr txBox="1">
            <a:spLocks/>
          </p:cNvSpPr>
          <p:nvPr/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fld id="{00000000-1234-1234-1234-123412341234}" type="slidenum">
              <a:rPr lang="en" smtClean="0"/>
              <a:pPr/>
              <a:t>8</a:t>
            </a:fld>
            <a:endParaRPr lang="en" dirty="0"/>
          </a:p>
        </p:txBody>
      </p:sp>
      <p:grpSp>
        <p:nvGrpSpPr>
          <p:cNvPr id="170" name="Google Shape;2144;p87">
            <a:extLst>
              <a:ext uri="{FF2B5EF4-FFF2-40B4-BE49-F238E27FC236}">
                <a16:creationId xmlns:a16="http://schemas.microsoft.com/office/drawing/2014/main" id="{355BC1F7-FB7E-4567-B74C-E1D32E6007E3}"/>
              </a:ext>
            </a:extLst>
          </p:cNvPr>
          <p:cNvGrpSpPr/>
          <p:nvPr/>
        </p:nvGrpSpPr>
        <p:grpSpPr>
          <a:xfrm>
            <a:off x="5034912" y="1396859"/>
            <a:ext cx="3326788" cy="3239641"/>
            <a:chOff x="1121350" y="238125"/>
            <a:chExt cx="5378800" cy="5237900"/>
          </a:xfrm>
        </p:grpSpPr>
        <p:sp>
          <p:nvSpPr>
            <p:cNvPr id="171" name="Google Shape;2145;p87">
              <a:extLst>
                <a:ext uri="{FF2B5EF4-FFF2-40B4-BE49-F238E27FC236}">
                  <a16:creationId xmlns:a16="http://schemas.microsoft.com/office/drawing/2014/main" id="{719232BE-A213-4352-95A9-526358A8C839}"/>
                </a:ext>
              </a:extLst>
            </p:cNvPr>
            <p:cNvSpPr/>
            <p:nvPr/>
          </p:nvSpPr>
          <p:spPr>
            <a:xfrm>
              <a:off x="2280450" y="3045200"/>
              <a:ext cx="4219700" cy="2430825"/>
            </a:xfrm>
            <a:custGeom>
              <a:avLst/>
              <a:gdLst/>
              <a:ahLst/>
              <a:cxnLst/>
              <a:rect l="l" t="t" r="r" b="b"/>
              <a:pathLst>
                <a:path w="168788" h="97233" extrusionOk="0">
                  <a:moveTo>
                    <a:pt x="111035" y="0"/>
                  </a:moveTo>
                  <a:cubicBezTo>
                    <a:pt x="110546" y="0"/>
                    <a:pt x="110056" y="108"/>
                    <a:pt x="109683" y="323"/>
                  </a:cubicBezTo>
                  <a:lnTo>
                    <a:pt x="747" y="63216"/>
                  </a:lnTo>
                  <a:cubicBezTo>
                    <a:pt x="0" y="63647"/>
                    <a:pt x="0" y="64346"/>
                    <a:pt x="747" y="64778"/>
                  </a:cubicBezTo>
                  <a:lnTo>
                    <a:pt x="56400" y="96909"/>
                  </a:lnTo>
                  <a:cubicBezTo>
                    <a:pt x="56773" y="97125"/>
                    <a:pt x="57263" y="97232"/>
                    <a:pt x="57752" y="97232"/>
                  </a:cubicBezTo>
                  <a:cubicBezTo>
                    <a:pt x="58241" y="97232"/>
                    <a:pt x="58731" y="97125"/>
                    <a:pt x="59104" y="96909"/>
                  </a:cubicBezTo>
                  <a:lnTo>
                    <a:pt x="168041" y="34015"/>
                  </a:lnTo>
                  <a:cubicBezTo>
                    <a:pt x="168787" y="33583"/>
                    <a:pt x="168787" y="32885"/>
                    <a:pt x="168041" y="32453"/>
                  </a:cubicBezTo>
                  <a:lnTo>
                    <a:pt x="112388" y="323"/>
                  </a:lnTo>
                  <a:cubicBezTo>
                    <a:pt x="112014" y="108"/>
                    <a:pt x="111524" y="0"/>
                    <a:pt x="111035" y="0"/>
                  </a:cubicBezTo>
                  <a:close/>
                </a:path>
              </a:pathLst>
            </a:custGeom>
            <a:solidFill>
              <a:srgbClr val="000549">
                <a:alpha val="5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2" name="Google Shape;2146;p87">
              <a:extLst>
                <a:ext uri="{FF2B5EF4-FFF2-40B4-BE49-F238E27FC236}">
                  <a16:creationId xmlns:a16="http://schemas.microsoft.com/office/drawing/2014/main" id="{C9601D98-B938-48C0-B785-400998FF8E33}"/>
                </a:ext>
              </a:extLst>
            </p:cNvPr>
            <p:cNvSpPr/>
            <p:nvPr/>
          </p:nvSpPr>
          <p:spPr>
            <a:xfrm>
              <a:off x="1665171" y="3316597"/>
              <a:ext cx="2003525" cy="1139950"/>
            </a:xfrm>
            <a:custGeom>
              <a:avLst/>
              <a:gdLst/>
              <a:ahLst/>
              <a:cxnLst/>
              <a:rect l="l" t="t" r="r" b="b"/>
              <a:pathLst>
                <a:path w="80141" h="45598" extrusionOk="0">
                  <a:moveTo>
                    <a:pt x="39501" y="1"/>
                  </a:moveTo>
                  <a:cubicBezTo>
                    <a:pt x="36564" y="1"/>
                    <a:pt x="33627" y="648"/>
                    <a:pt x="31387" y="1941"/>
                  </a:cubicBezTo>
                  <a:lnTo>
                    <a:pt x="4482" y="17475"/>
                  </a:lnTo>
                  <a:cubicBezTo>
                    <a:pt x="1" y="20063"/>
                    <a:pt x="1" y="24257"/>
                    <a:pt x="4482" y="26845"/>
                  </a:cubicBezTo>
                  <a:lnTo>
                    <a:pt x="36963" y="45598"/>
                  </a:lnTo>
                  <a:lnTo>
                    <a:pt x="80140" y="20719"/>
                  </a:lnTo>
                  <a:lnTo>
                    <a:pt x="47616" y="1941"/>
                  </a:lnTo>
                  <a:cubicBezTo>
                    <a:pt x="45375" y="648"/>
                    <a:pt x="42438" y="1"/>
                    <a:pt x="39501" y="1"/>
                  </a:cubicBezTo>
                  <a:close/>
                </a:path>
              </a:pathLst>
            </a:custGeom>
            <a:solidFill>
              <a:srgbClr val="000549">
                <a:alpha val="5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3" name="Google Shape;2147;p87">
              <a:extLst>
                <a:ext uri="{FF2B5EF4-FFF2-40B4-BE49-F238E27FC236}">
                  <a16:creationId xmlns:a16="http://schemas.microsoft.com/office/drawing/2014/main" id="{7C1CDA55-D9E1-478B-8306-21C540AAA0C7}"/>
                </a:ext>
              </a:extLst>
            </p:cNvPr>
            <p:cNvSpPr/>
            <p:nvPr/>
          </p:nvSpPr>
          <p:spPr>
            <a:xfrm>
              <a:off x="2658475" y="3090300"/>
              <a:ext cx="39025" cy="1291975"/>
            </a:xfrm>
            <a:custGeom>
              <a:avLst/>
              <a:gdLst/>
              <a:ahLst/>
              <a:cxnLst/>
              <a:rect l="l" t="t" r="r" b="b"/>
              <a:pathLst>
                <a:path w="1561" h="51679" extrusionOk="0">
                  <a:moveTo>
                    <a:pt x="780" y="1"/>
                  </a:moveTo>
                  <a:cubicBezTo>
                    <a:pt x="353" y="1"/>
                    <a:pt x="6" y="343"/>
                    <a:pt x="0" y="771"/>
                  </a:cubicBezTo>
                  <a:lnTo>
                    <a:pt x="0" y="50898"/>
                  </a:lnTo>
                  <a:cubicBezTo>
                    <a:pt x="0" y="51329"/>
                    <a:pt x="349" y="51678"/>
                    <a:pt x="780" y="51678"/>
                  </a:cubicBezTo>
                  <a:cubicBezTo>
                    <a:pt x="1210" y="51678"/>
                    <a:pt x="1560" y="51329"/>
                    <a:pt x="1559" y="50898"/>
                  </a:cubicBezTo>
                  <a:lnTo>
                    <a:pt x="1559" y="771"/>
                  </a:lnTo>
                  <a:cubicBezTo>
                    <a:pt x="1554" y="343"/>
                    <a:pt x="1207" y="1"/>
                    <a:pt x="780" y="1"/>
                  </a:cubicBezTo>
                  <a:close/>
                </a:path>
              </a:pathLst>
            </a:custGeom>
            <a:solidFill>
              <a:srgbClr val="000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Google Shape;2148;p87">
              <a:extLst>
                <a:ext uri="{FF2B5EF4-FFF2-40B4-BE49-F238E27FC236}">
                  <a16:creationId xmlns:a16="http://schemas.microsoft.com/office/drawing/2014/main" id="{53654962-0A2E-4454-9077-57D7D1120729}"/>
                </a:ext>
              </a:extLst>
            </p:cNvPr>
            <p:cNvSpPr/>
            <p:nvPr/>
          </p:nvSpPr>
          <p:spPr>
            <a:xfrm>
              <a:off x="3046850" y="2914300"/>
              <a:ext cx="429650" cy="1011825"/>
            </a:xfrm>
            <a:custGeom>
              <a:avLst/>
              <a:gdLst/>
              <a:ahLst/>
              <a:cxnLst/>
              <a:rect l="l" t="t" r="r" b="b"/>
              <a:pathLst>
                <a:path w="17186" h="40473" extrusionOk="0">
                  <a:moveTo>
                    <a:pt x="885" y="0"/>
                  </a:moveTo>
                  <a:cubicBezTo>
                    <a:pt x="790" y="0"/>
                    <a:pt x="693" y="18"/>
                    <a:pt x="599" y="55"/>
                  </a:cubicBezTo>
                  <a:cubicBezTo>
                    <a:pt x="196" y="214"/>
                    <a:pt x="0" y="671"/>
                    <a:pt x="163" y="1073"/>
                  </a:cubicBezTo>
                  <a:lnTo>
                    <a:pt x="15535" y="39979"/>
                  </a:lnTo>
                  <a:cubicBezTo>
                    <a:pt x="15651" y="40277"/>
                    <a:pt x="15939" y="40472"/>
                    <a:pt x="16259" y="40472"/>
                  </a:cubicBezTo>
                  <a:cubicBezTo>
                    <a:pt x="16809" y="40471"/>
                    <a:pt x="17185" y="39918"/>
                    <a:pt x="16984" y="39406"/>
                  </a:cubicBezTo>
                  <a:lnTo>
                    <a:pt x="1613" y="500"/>
                  </a:lnTo>
                  <a:cubicBezTo>
                    <a:pt x="1493" y="190"/>
                    <a:pt x="1198" y="0"/>
                    <a:pt x="88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5" name="Google Shape;2149;p87">
              <a:extLst>
                <a:ext uri="{FF2B5EF4-FFF2-40B4-BE49-F238E27FC236}">
                  <a16:creationId xmlns:a16="http://schemas.microsoft.com/office/drawing/2014/main" id="{5249CC99-72AF-4D86-BFD3-3F1BD1EDF8FE}"/>
                </a:ext>
              </a:extLst>
            </p:cNvPr>
            <p:cNvSpPr/>
            <p:nvPr/>
          </p:nvSpPr>
          <p:spPr>
            <a:xfrm>
              <a:off x="1928475" y="2998625"/>
              <a:ext cx="1499650" cy="810675"/>
            </a:xfrm>
            <a:custGeom>
              <a:avLst/>
              <a:gdLst/>
              <a:ahLst/>
              <a:cxnLst/>
              <a:rect l="l" t="t" r="r" b="b"/>
              <a:pathLst>
                <a:path w="59986" h="32427" extrusionOk="0">
                  <a:moveTo>
                    <a:pt x="29979" y="0"/>
                  </a:moveTo>
                  <a:cubicBezTo>
                    <a:pt x="29765" y="0"/>
                    <a:pt x="29561" y="89"/>
                    <a:pt x="29414" y="245"/>
                  </a:cubicBezTo>
                  <a:lnTo>
                    <a:pt x="297" y="30981"/>
                  </a:lnTo>
                  <a:cubicBezTo>
                    <a:pt x="1" y="31295"/>
                    <a:pt x="14" y="31788"/>
                    <a:pt x="327" y="32083"/>
                  </a:cubicBezTo>
                  <a:cubicBezTo>
                    <a:pt x="477" y="32226"/>
                    <a:pt x="670" y="32297"/>
                    <a:pt x="863" y="32297"/>
                  </a:cubicBezTo>
                  <a:cubicBezTo>
                    <a:pt x="1069" y="32297"/>
                    <a:pt x="1275" y="32216"/>
                    <a:pt x="1428" y="32054"/>
                  </a:cubicBezTo>
                  <a:lnTo>
                    <a:pt x="29979" y="1915"/>
                  </a:lnTo>
                  <a:lnTo>
                    <a:pt x="58582" y="32181"/>
                  </a:lnTo>
                  <a:cubicBezTo>
                    <a:pt x="58728" y="32338"/>
                    <a:pt x="58933" y="32427"/>
                    <a:pt x="59147" y="32427"/>
                  </a:cubicBezTo>
                  <a:lnTo>
                    <a:pt x="59147" y="32427"/>
                  </a:lnTo>
                  <a:cubicBezTo>
                    <a:pt x="59458" y="32426"/>
                    <a:pt x="59739" y="32240"/>
                    <a:pt x="59863" y="31954"/>
                  </a:cubicBezTo>
                  <a:cubicBezTo>
                    <a:pt x="59986" y="31669"/>
                    <a:pt x="59927" y="31337"/>
                    <a:pt x="59713" y="31111"/>
                  </a:cubicBezTo>
                  <a:lnTo>
                    <a:pt x="30546" y="245"/>
                  </a:lnTo>
                  <a:cubicBezTo>
                    <a:pt x="30399" y="89"/>
                    <a:pt x="30195" y="0"/>
                    <a:pt x="29980" y="0"/>
                  </a:cubicBezTo>
                  <a:close/>
                  <a:moveTo>
                    <a:pt x="59147" y="32427"/>
                  </a:moveTo>
                  <a:cubicBezTo>
                    <a:pt x="59147" y="32427"/>
                    <a:pt x="59147" y="32427"/>
                    <a:pt x="59147" y="32427"/>
                  </a:cubicBezTo>
                  <a:lnTo>
                    <a:pt x="59148" y="32427"/>
                  </a:lnTo>
                  <a:cubicBezTo>
                    <a:pt x="59148" y="32427"/>
                    <a:pt x="59148" y="32427"/>
                    <a:pt x="59147" y="32427"/>
                  </a:cubicBezTo>
                  <a:close/>
                </a:path>
              </a:pathLst>
            </a:custGeom>
            <a:solidFill>
              <a:srgbClr val="000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6" name="Google Shape;2150;p87">
              <a:extLst>
                <a:ext uri="{FF2B5EF4-FFF2-40B4-BE49-F238E27FC236}">
                  <a16:creationId xmlns:a16="http://schemas.microsoft.com/office/drawing/2014/main" id="{415A066A-A0BF-4564-AE46-1E071B8DDF82}"/>
                </a:ext>
              </a:extLst>
            </p:cNvPr>
            <p:cNvSpPr/>
            <p:nvPr/>
          </p:nvSpPr>
          <p:spPr>
            <a:xfrm>
              <a:off x="1879450" y="2914300"/>
              <a:ext cx="429650" cy="1011825"/>
            </a:xfrm>
            <a:custGeom>
              <a:avLst/>
              <a:gdLst/>
              <a:ahLst/>
              <a:cxnLst/>
              <a:rect l="l" t="t" r="r" b="b"/>
              <a:pathLst>
                <a:path w="17186" h="40473" extrusionOk="0">
                  <a:moveTo>
                    <a:pt x="16301" y="0"/>
                  </a:moveTo>
                  <a:cubicBezTo>
                    <a:pt x="15988" y="0"/>
                    <a:pt x="15692" y="191"/>
                    <a:pt x="15574" y="501"/>
                  </a:cubicBezTo>
                  <a:lnTo>
                    <a:pt x="202" y="39406"/>
                  </a:lnTo>
                  <a:cubicBezTo>
                    <a:pt x="0" y="39918"/>
                    <a:pt x="378" y="40471"/>
                    <a:pt x="926" y="40472"/>
                  </a:cubicBezTo>
                  <a:cubicBezTo>
                    <a:pt x="1247" y="40472"/>
                    <a:pt x="1534" y="40277"/>
                    <a:pt x="1652" y="39979"/>
                  </a:cubicBezTo>
                  <a:lnTo>
                    <a:pt x="17023" y="1074"/>
                  </a:lnTo>
                  <a:cubicBezTo>
                    <a:pt x="17186" y="671"/>
                    <a:pt x="16991" y="214"/>
                    <a:pt x="16587" y="55"/>
                  </a:cubicBezTo>
                  <a:cubicBezTo>
                    <a:pt x="16493" y="18"/>
                    <a:pt x="16397" y="0"/>
                    <a:pt x="16301" y="0"/>
                  </a:cubicBezTo>
                  <a:close/>
                </a:path>
              </a:pathLst>
            </a:custGeom>
            <a:solidFill>
              <a:srgbClr val="000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7" name="Google Shape;2151;p87">
              <a:extLst>
                <a:ext uri="{FF2B5EF4-FFF2-40B4-BE49-F238E27FC236}">
                  <a16:creationId xmlns:a16="http://schemas.microsoft.com/office/drawing/2014/main" id="{7B01DCFE-5030-4705-9EF8-7B4B75658FD5}"/>
                </a:ext>
              </a:extLst>
            </p:cNvPr>
            <p:cNvSpPr/>
            <p:nvPr/>
          </p:nvSpPr>
          <p:spPr>
            <a:xfrm>
              <a:off x="3385925" y="3779225"/>
              <a:ext cx="92250" cy="152150"/>
            </a:xfrm>
            <a:custGeom>
              <a:avLst/>
              <a:gdLst/>
              <a:ahLst/>
              <a:cxnLst/>
              <a:rect l="l" t="t" r="r" b="b"/>
              <a:pathLst>
                <a:path w="3690" h="6086" extrusionOk="0">
                  <a:moveTo>
                    <a:pt x="1637" y="1"/>
                  </a:moveTo>
                  <a:lnTo>
                    <a:pt x="0" y="573"/>
                  </a:lnTo>
                  <a:lnTo>
                    <a:pt x="1884" y="5601"/>
                  </a:lnTo>
                  <a:lnTo>
                    <a:pt x="1900" y="5674"/>
                  </a:lnTo>
                  <a:cubicBezTo>
                    <a:pt x="1902" y="5677"/>
                    <a:pt x="1904" y="5680"/>
                    <a:pt x="1903" y="5683"/>
                  </a:cubicBezTo>
                  <a:cubicBezTo>
                    <a:pt x="1939" y="5775"/>
                    <a:pt x="2019" y="5863"/>
                    <a:pt x="2144" y="5936"/>
                  </a:cubicBezTo>
                  <a:cubicBezTo>
                    <a:pt x="2315" y="6035"/>
                    <a:pt x="2539" y="6085"/>
                    <a:pt x="2762" y="6085"/>
                  </a:cubicBezTo>
                  <a:cubicBezTo>
                    <a:pt x="2986" y="6085"/>
                    <a:pt x="3210" y="6035"/>
                    <a:pt x="3381" y="5936"/>
                  </a:cubicBezTo>
                  <a:cubicBezTo>
                    <a:pt x="3530" y="5848"/>
                    <a:pt x="3669" y="5708"/>
                    <a:pt x="3686" y="5598"/>
                  </a:cubicBezTo>
                  <a:cubicBezTo>
                    <a:pt x="3690" y="5565"/>
                    <a:pt x="3690" y="5533"/>
                    <a:pt x="3686" y="5501"/>
                  </a:cubicBezTo>
                  <a:cubicBezTo>
                    <a:pt x="3686" y="5454"/>
                    <a:pt x="3681" y="5408"/>
                    <a:pt x="3669" y="5363"/>
                  </a:cubicBezTo>
                  <a:lnTo>
                    <a:pt x="1637" y="1"/>
                  </a:ln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8" name="Google Shape;2152;p87">
              <a:extLst>
                <a:ext uri="{FF2B5EF4-FFF2-40B4-BE49-F238E27FC236}">
                  <a16:creationId xmlns:a16="http://schemas.microsoft.com/office/drawing/2014/main" id="{03159F81-CCFC-4C50-A971-5454B9BAC152}"/>
                </a:ext>
              </a:extLst>
            </p:cNvPr>
            <p:cNvSpPr/>
            <p:nvPr/>
          </p:nvSpPr>
          <p:spPr>
            <a:xfrm>
              <a:off x="1877725" y="3779225"/>
              <a:ext cx="92275" cy="152150"/>
            </a:xfrm>
            <a:custGeom>
              <a:avLst/>
              <a:gdLst/>
              <a:ahLst/>
              <a:cxnLst/>
              <a:rect l="l" t="t" r="r" b="b"/>
              <a:pathLst>
                <a:path w="3691" h="6086" extrusionOk="0">
                  <a:moveTo>
                    <a:pt x="2056" y="1"/>
                  </a:moveTo>
                  <a:lnTo>
                    <a:pt x="23" y="5363"/>
                  </a:lnTo>
                  <a:cubicBezTo>
                    <a:pt x="7" y="5440"/>
                    <a:pt x="0" y="5519"/>
                    <a:pt x="5" y="5598"/>
                  </a:cubicBezTo>
                  <a:cubicBezTo>
                    <a:pt x="23" y="5708"/>
                    <a:pt x="162" y="5848"/>
                    <a:pt x="311" y="5936"/>
                  </a:cubicBezTo>
                  <a:cubicBezTo>
                    <a:pt x="482" y="6035"/>
                    <a:pt x="706" y="6085"/>
                    <a:pt x="930" y="6085"/>
                  </a:cubicBezTo>
                  <a:cubicBezTo>
                    <a:pt x="1154" y="6085"/>
                    <a:pt x="1378" y="6035"/>
                    <a:pt x="1548" y="5936"/>
                  </a:cubicBezTo>
                  <a:cubicBezTo>
                    <a:pt x="1673" y="5863"/>
                    <a:pt x="1752" y="5775"/>
                    <a:pt x="1789" y="5683"/>
                  </a:cubicBezTo>
                  <a:cubicBezTo>
                    <a:pt x="1788" y="5680"/>
                    <a:pt x="1789" y="5677"/>
                    <a:pt x="1792" y="5674"/>
                  </a:cubicBezTo>
                  <a:lnTo>
                    <a:pt x="1807" y="5601"/>
                  </a:lnTo>
                  <a:lnTo>
                    <a:pt x="3691" y="573"/>
                  </a:lnTo>
                  <a:lnTo>
                    <a:pt x="2056" y="1"/>
                  </a:lnTo>
                  <a:close/>
                </a:path>
              </a:pathLst>
            </a:custGeom>
            <a:solidFill>
              <a:srgbClr val="000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9" name="Google Shape;2153;p87">
              <a:extLst>
                <a:ext uri="{FF2B5EF4-FFF2-40B4-BE49-F238E27FC236}">
                  <a16:creationId xmlns:a16="http://schemas.microsoft.com/office/drawing/2014/main" id="{3D810B19-C680-4A2B-9DF0-22B3A4BC1B04}"/>
                </a:ext>
              </a:extLst>
            </p:cNvPr>
            <p:cNvSpPr/>
            <p:nvPr/>
          </p:nvSpPr>
          <p:spPr>
            <a:xfrm>
              <a:off x="2655500" y="4260075"/>
              <a:ext cx="44975" cy="129550"/>
            </a:xfrm>
            <a:custGeom>
              <a:avLst/>
              <a:gdLst/>
              <a:ahLst/>
              <a:cxnLst/>
              <a:rect l="l" t="t" r="r" b="b"/>
              <a:pathLst>
                <a:path w="1799" h="5182" extrusionOk="0">
                  <a:moveTo>
                    <a:pt x="899" y="1"/>
                  </a:moveTo>
                  <a:cubicBezTo>
                    <a:pt x="599" y="1"/>
                    <a:pt x="300" y="76"/>
                    <a:pt x="0" y="226"/>
                  </a:cubicBezTo>
                  <a:lnTo>
                    <a:pt x="0" y="4662"/>
                  </a:lnTo>
                  <a:cubicBezTo>
                    <a:pt x="0" y="4796"/>
                    <a:pt x="88" y="4929"/>
                    <a:pt x="263" y="5030"/>
                  </a:cubicBezTo>
                  <a:cubicBezTo>
                    <a:pt x="439" y="5131"/>
                    <a:pt x="669" y="5181"/>
                    <a:pt x="899" y="5181"/>
                  </a:cubicBezTo>
                  <a:cubicBezTo>
                    <a:pt x="1129" y="5181"/>
                    <a:pt x="1359" y="5131"/>
                    <a:pt x="1534" y="5030"/>
                  </a:cubicBezTo>
                  <a:cubicBezTo>
                    <a:pt x="1710" y="4929"/>
                    <a:pt x="1798" y="4796"/>
                    <a:pt x="1798" y="4662"/>
                  </a:cubicBezTo>
                  <a:lnTo>
                    <a:pt x="1798" y="226"/>
                  </a:lnTo>
                  <a:cubicBezTo>
                    <a:pt x="1498" y="76"/>
                    <a:pt x="1198" y="1"/>
                    <a:pt x="899" y="1"/>
                  </a:cubicBezTo>
                  <a:close/>
                </a:path>
              </a:pathLst>
            </a:custGeom>
            <a:solidFill>
              <a:srgbClr val="000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0" name="Google Shape;2154;p87">
              <a:extLst>
                <a:ext uri="{FF2B5EF4-FFF2-40B4-BE49-F238E27FC236}">
                  <a16:creationId xmlns:a16="http://schemas.microsoft.com/office/drawing/2014/main" id="{19EBF4ED-FF64-4B4D-9306-8A62311BA766}"/>
                </a:ext>
              </a:extLst>
            </p:cNvPr>
            <p:cNvSpPr/>
            <p:nvPr/>
          </p:nvSpPr>
          <p:spPr>
            <a:xfrm>
              <a:off x="1921950" y="1806800"/>
              <a:ext cx="1489975" cy="1613475"/>
            </a:xfrm>
            <a:custGeom>
              <a:avLst/>
              <a:gdLst/>
              <a:ahLst/>
              <a:cxnLst/>
              <a:rect l="l" t="t" r="r" b="b"/>
              <a:pathLst>
                <a:path w="59599" h="64539" extrusionOk="0">
                  <a:moveTo>
                    <a:pt x="18190" y="0"/>
                  </a:moveTo>
                  <a:cubicBezTo>
                    <a:pt x="15649" y="0"/>
                    <a:pt x="12594" y="1674"/>
                    <a:pt x="9013" y="3634"/>
                  </a:cubicBezTo>
                  <a:cubicBezTo>
                    <a:pt x="4582" y="6059"/>
                    <a:pt x="1121" y="9163"/>
                    <a:pt x="425" y="17400"/>
                  </a:cubicBezTo>
                  <a:cubicBezTo>
                    <a:pt x="1" y="22415"/>
                    <a:pt x="404" y="31998"/>
                    <a:pt x="1423" y="39261"/>
                  </a:cubicBezTo>
                  <a:lnTo>
                    <a:pt x="1423" y="39261"/>
                  </a:lnTo>
                  <a:cubicBezTo>
                    <a:pt x="1423" y="39260"/>
                    <a:pt x="1420" y="39255"/>
                    <a:pt x="1420" y="39255"/>
                  </a:cubicBezTo>
                  <a:lnTo>
                    <a:pt x="1420" y="39255"/>
                  </a:lnTo>
                  <a:cubicBezTo>
                    <a:pt x="2895" y="51389"/>
                    <a:pt x="4705" y="51411"/>
                    <a:pt x="7333" y="53441"/>
                  </a:cubicBezTo>
                  <a:cubicBezTo>
                    <a:pt x="11855" y="56935"/>
                    <a:pt x="22043" y="61847"/>
                    <a:pt x="26335" y="63537"/>
                  </a:cubicBezTo>
                  <a:cubicBezTo>
                    <a:pt x="28140" y="64247"/>
                    <a:pt x="29868" y="64539"/>
                    <a:pt x="31518" y="64539"/>
                  </a:cubicBezTo>
                  <a:cubicBezTo>
                    <a:pt x="36985" y="64539"/>
                    <a:pt x="41585" y="61334"/>
                    <a:pt x="45229" y="59535"/>
                  </a:cubicBezTo>
                  <a:cubicBezTo>
                    <a:pt x="49972" y="57191"/>
                    <a:pt x="55802" y="53538"/>
                    <a:pt x="57797" y="52088"/>
                  </a:cubicBezTo>
                  <a:cubicBezTo>
                    <a:pt x="58985" y="51226"/>
                    <a:pt x="59599" y="50355"/>
                    <a:pt x="59586" y="49436"/>
                  </a:cubicBezTo>
                  <a:cubicBezTo>
                    <a:pt x="59582" y="49071"/>
                    <a:pt x="59589" y="47577"/>
                    <a:pt x="59588" y="47197"/>
                  </a:cubicBezTo>
                  <a:cubicBezTo>
                    <a:pt x="59586" y="46022"/>
                    <a:pt x="58557" y="44769"/>
                    <a:pt x="56380" y="43357"/>
                  </a:cubicBezTo>
                  <a:cubicBezTo>
                    <a:pt x="52357" y="40746"/>
                    <a:pt x="43368" y="35508"/>
                    <a:pt x="37739" y="32388"/>
                  </a:cubicBezTo>
                  <a:cubicBezTo>
                    <a:pt x="37734" y="32365"/>
                    <a:pt x="37716" y="32346"/>
                    <a:pt x="37692" y="32342"/>
                  </a:cubicBezTo>
                  <a:cubicBezTo>
                    <a:pt x="33360" y="29713"/>
                    <a:pt x="29319" y="17194"/>
                    <a:pt x="26322" y="7679"/>
                  </a:cubicBezTo>
                  <a:cubicBezTo>
                    <a:pt x="25301" y="4437"/>
                    <a:pt x="24048" y="2602"/>
                    <a:pt x="22565" y="1741"/>
                  </a:cubicBezTo>
                  <a:cubicBezTo>
                    <a:pt x="22212" y="1535"/>
                    <a:pt x="20915" y="821"/>
                    <a:pt x="20625" y="648"/>
                  </a:cubicBezTo>
                  <a:cubicBezTo>
                    <a:pt x="19873" y="197"/>
                    <a:pt x="19062" y="0"/>
                    <a:pt x="18190" y="0"/>
                  </a:cubicBez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1" name="Google Shape;2155;p87">
              <a:extLst>
                <a:ext uri="{FF2B5EF4-FFF2-40B4-BE49-F238E27FC236}">
                  <a16:creationId xmlns:a16="http://schemas.microsoft.com/office/drawing/2014/main" id="{DA6B5866-A7FD-4C9F-BC52-21A520B42376}"/>
                </a:ext>
              </a:extLst>
            </p:cNvPr>
            <p:cNvSpPr/>
            <p:nvPr/>
          </p:nvSpPr>
          <p:spPr>
            <a:xfrm>
              <a:off x="1921950" y="1806800"/>
              <a:ext cx="1489975" cy="1613475"/>
            </a:xfrm>
            <a:custGeom>
              <a:avLst/>
              <a:gdLst/>
              <a:ahLst/>
              <a:cxnLst/>
              <a:rect l="l" t="t" r="r" b="b"/>
              <a:pathLst>
                <a:path w="59599" h="64539" extrusionOk="0">
                  <a:moveTo>
                    <a:pt x="18190" y="0"/>
                  </a:moveTo>
                  <a:cubicBezTo>
                    <a:pt x="15649" y="0"/>
                    <a:pt x="12594" y="1674"/>
                    <a:pt x="9013" y="3634"/>
                  </a:cubicBezTo>
                  <a:cubicBezTo>
                    <a:pt x="4582" y="6059"/>
                    <a:pt x="1121" y="9163"/>
                    <a:pt x="425" y="17400"/>
                  </a:cubicBezTo>
                  <a:cubicBezTo>
                    <a:pt x="1" y="22415"/>
                    <a:pt x="404" y="31998"/>
                    <a:pt x="1423" y="39261"/>
                  </a:cubicBezTo>
                  <a:lnTo>
                    <a:pt x="1423" y="39261"/>
                  </a:lnTo>
                  <a:cubicBezTo>
                    <a:pt x="1423" y="39260"/>
                    <a:pt x="1420" y="39255"/>
                    <a:pt x="1420" y="39255"/>
                  </a:cubicBezTo>
                  <a:lnTo>
                    <a:pt x="1420" y="39255"/>
                  </a:lnTo>
                  <a:cubicBezTo>
                    <a:pt x="2895" y="51389"/>
                    <a:pt x="4705" y="51411"/>
                    <a:pt x="7333" y="53441"/>
                  </a:cubicBezTo>
                  <a:cubicBezTo>
                    <a:pt x="11855" y="56935"/>
                    <a:pt x="22043" y="61847"/>
                    <a:pt x="26335" y="63537"/>
                  </a:cubicBezTo>
                  <a:cubicBezTo>
                    <a:pt x="28140" y="64247"/>
                    <a:pt x="29868" y="64539"/>
                    <a:pt x="31518" y="64539"/>
                  </a:cubicBezTo>
                  <a:cubicBezTo>
                    <a:pt x="36985" y="64539"/>
                    <a:pt x="41585" y="61334"/>
                    <a:pt x="45229" y="59535"/>
                  </a:cubicBezTo>
                  <a:cubicBezTo>
                    <a:pt x="49972" y="57191"/>
                    <a:pt x="55802" y="53538"/>
                    <a:pt x="57797" y="52088"/>
                  </a:cubicBezTo>
                  <a:cubicBezTo>
                    <a:pt x="58985" y="51226"/>
                    <a:pt x="59599" y="50355"/>
                    <a:pt x="59586" y="49436"/>
                  </a:cubicBezTo>
                  <a:cubicBezTo>
                    <a:pt x="59582" y="49071"/>
                    <a:pt x="59589" y="47577"/>
                    <a:pt x="59588" y="47197"/>
                  </a:cubicBezTo>
                  <a:cubicBezTo>
                    <a:pt x="59586" y="46022"/>
                    <a:pt x="58557" y="44769"/>
                    <a:pt x="56380" y="43357"/>
                  </a:cubicBezTo>
                  <a:cubicBezTo>
                    <a:pt x="52357" y="40746"/>
                    <a:pt x="43368" y="35508"/>
                    <a:pt x="37739" y="32388"/>
                  </a:cubicBezTo>
                  <a:cubicBezTo>
                    <a:pt x="37734" y="32365"/>
                    <a:pt x="37716" y="32346"/>
                    <a:pt x="37692" y="32342"/>
                  </a:cubicBezTo>
                  <a:cubicBezTo>
                    <a:pt x="33360" y="29713"/>
                    <a:pt x="29319" y="17194"/>
                    <a:pt x="26322" y="7679"/>
                  </a:cubicBezTo>
                  <a:cubicBezTo>
                    <a:pt x="25301" y="4437"/>
                    <a:pt x="24048" y="2602"/>
                    <a:pt x="22565" y="1741"/>
                  </a:cubicBezTo>
                  <a:cubicBezTo>
                    <a:pt x="22212" y="1535"/>
                    <a:pt x="20915" y="821"/>
                    <a:pt x="20625" y="648"/>
                  </a:cubicBezTo>
                  <a:cubicBezTo>
                    <a:pt x="19873" y="197"/>
                    <a:pt x="19062" y="0"/>
                    <a:pt x="18190" y="0"/>
                  </a:cubicBezTo>
                  <a:close/>
                </a:path>
              </a:pathLst>
            </a:custGeom>
            <a:solidFill>
              <a:srgbClr val="FCD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2" name="Google Shape;2156;p87">
              <a:extLst>
                <a:ext uri="{FF2B5EF4-FFF2-40B4-BE49-F238E27FC236}">
                  <a16:creationId xmlns:a16="http://schemas.microsoft.com/office/drawing/2014/main" id="{48B5362F-A04E-4ABA-98C4-7F64D8175148}"/>
                </a:ext>
              </a:extLst>
            </p:cNvPr>
            <p:cNvSpPr/>
            <p:nvPr/>
          </p:nvSpPr>
          <p:spPr>
            <a:xfrm>
              <a:off x="1969775" y="1806800"/>
              <a:ext cx="512000" cy="300050"/>
            </a:xfrm>
            <a:custGeom>
              <a:avLst/>
              <a:gdLst/>
              <a:ahLst/>
              <a:cxnLst/>
              <a:rect l="l" t="t" r="r" b="b"/>
              <a:pathLst>
                <a:path w="20480" h="12002" extrusionOk="0">
                  <a:moveTo>
                    <a:pt x="16277" y="0"/>
                  </a:moveTo>
                  <a:cubicBezTo>
                    <a:pt x="13735" y="0"/>
                    <a:pt x="10680" y="1673"/>
                    <a:pt x="7098" y="3634"/>
                  </a:cubicBezTo>
                  <a:cubicBezTo>
                    <a:pt x="4107" y="5275"/>
                    <a:pt x="1555" y="7224"/>
                    <a:pt x="0" y="10858"/>
                  </a:cubicBezTo>
                  <a:lnTo>
                    <a:pt x="1979" y="12001"/>
                  </a:lnTo>
                  <a:cubicBezTo>
                    <a:pt x="3532" y="8354"/>
                    <a:pt x="6089" y="6404"/>
                    <a:pt x="9092" y="4759"/>
                  </a:cubicBezTo>
                  <a:cubicBezTo>
                    <a:pt x="12671" y="2797"/>
                    <a:pt x="15727" y="1120"/>
                    <a:pt x="18270" y="1120"/>
                  </a:cubicBezTo>
                  <a:cubicBezTo>
                    <a:pt x="19055" y="1120"/>
                    <a:pt x="19791" y="1280"/>
                    <a:pt x="20479" y="1641"/>
                  </a:cubicBezTo>
                  <a:cubicBezTo>
                    <a:pt x="19992" y="1366"/>
                    <a:pt x="18969" y="797"/>
                    <a:pt x="18713" y="648"/>
                  </a:cubicBezTo>
                  <a:cubicBezTo>
                    <a:pt x="17961" y="197"/>
                    <a:pt x="17149" y="0"/>
                    <a:pt x="16277" y="0"/>
                  </a:cubicBez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3" name="Google Shape;2157;p87">
              <a:extLst>
                <a:ext uri="{FF2B5EF4-FFF2-40B4-BE49-F238E27FC236}">
                  <a16:creationId xmlns:a16="http://schemas.microsoft.com/office/drawing/2014/main" id="{D539FC01-F169-4977-8CE6-72AA0D01F89A}"/>
                </a:ext>
              </a:extLst>
            </p:cNvPr>
            <p:cNvSpPr/>
            <p:nvPr/>
          </p:nvSpPr>
          <p:spPr>
            <a:xfrm>
              <a:off x="1964975" y="1834800"/>
              <a:ext cx="1469375" cy="1529000"/>
            </a:xfrm>
            <a:custGeom>
              <a:avLst/>
              <a:gdLst/>
              <a:ahLst/>
              <a:cxnLst/>
              <a:rect l="l" t="t" r="r" b="b"/>
              <a:pathLst>
                <a:path w="58775" h="61160" extrusionOk="0">
                  <a:moveTo>
                    <a:pt x="35962" y="31216"/>
                  </a:moveTo>
                  <a:lnTo>
                    <a:pt x="35962" y="31216"/>
                  </a:lnTo>
                  <a:cubicBezTo>
                    <a:pt x="35963" y="31217"/>
                    <a:pt x="35964" y="31217"/>
                    <a:pt x="35964" y="31218"/>
                  </a:cubicBezTo>
                  <a:cubicBezTo>
                    <a:pt x="35964" y="31217"/>
                    <a:pt x="35963" y="31217"/>
                    <a:pt x="35962" y="31216"/>
                  </a:cubicBezTo>
                  <a:close/>
                  <a:moveTo>
                    <a:pt x="18465" y="0"/>
                  </a:moveTo>
                  <a:cubicBezTo>
                    <a:pt x="15922" y="0"/>
                    <a:pt x="12865" y="1679"/>
                    <a:pt x="9281" y="3640"/>
                  </a:cubicBezTo>
                  <a:cubicBezTo>
                    <a:pt x="4851" y="6065"/>
                    <a:pt x="1390" y="9169"/>
                    <a:pt x="694" y="17406"/>
                  </a:cubicBezTo>
                  <a:cubicBezTo>
                    <a:pt x="0" y="25612"/>
                    <a:pt x="1519" y="46062"/>
                    <a:pt x="4330" y="48532"/>
                  </a:cubicBezTo>
                  <a:cubicBezTo>
                    <a:pt x="7396" y="51923"/>
                    <a:pt x="19700" y="58225"/>
                    <a:pt x="24614" y="60159"/>
                  </a:cubicBezTo>
                  <a:cubicBezTo>
                    <a:pt x="26418" y="60868"/>
                    <a:pt x="28147" y="61160"/>
                    <a:pt x="29796" y="61160"/>
                  </a:cubicBezTo>
                  <a:cubicBezTo>
                    <a:pt x="35264" y="61160"/>
                    <a:pt x="39864" y="57956"/>
                    <a:pt x="43509" y="56156"/>
                  </a:cubicBezTo>
                  <a:cubicBezTo>
                    <a:pt x="48252" y="53813"/>
                    <a:pt x="54081" y="50160"/>
                    <a:pt x="56077" y="48711"/>
                  </a:cubicBezTo>
                  <a:cubicBezTo>
                    <a:pt x="58775" y="46751"/>
                    <a:pt x="58526" y="44746"/>
                    <a:pt x="54659" y="42237"/>
                  </a:cubicBezTo>
                  <a:cubicBezTo>
                    <a:pt x="52049" y="40544"/>
                    <a:pt x="51992" y="40112"/>
                    <a:pt x="35889" y="31187"/>
                  </a:cubicBezTo>
                  <a:lnTo>
                    <a:pt x="35889" y="31187"/>
                  </a:lnTo>
                  <a:cubicBezTo>
                    <a:pt x="35914" y="31194"/>
                    <a:pt x="35940" y="31203"/>
                    <a:pt x="35962" y="31216"/>
                  </a:cubicBezTo>
                  <a:lnTo>
                    <a:pt x="35962" y="31216"/>
                  </a:lnTo>
                  <a:cubicBezTo>
                    <a:pt x="31633" y="28577"/>
                    <a:pt x="27597" y="16068"/>
                    <a:pt x="24601" y="6560"/>
                  </a:cubicBezTo>
                  <a:cubicBezTo>
                    <a:pt x="23072" y="1709"/>
                    <a:pt x="21031" y="0"/>
                    <a:pt x="18465" y="0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4" name="Google Shape;2158;p87">
              <a:extLst>
                <a:ext uri="{FF2B5EF4-FFF2-40B4-BE49-F238E27FC236}">
                  <a16:creationId xmlns:a16="http://schemas.microsoft.com/office/drawing/2014/main" id="{F8ABFA4B-3732-41CC-B423-74F24DB37A05}"/>
                </a:ext>
              </a:extLst>
            </p:cNvPr>
            <p:cNvSpPr/>
            <p:nvPr/>
          </p:nvSpPr>
          <p:spPr>
            <a:xfrm>
              <a:off x="2864075" y="2615225"/>
              <a:ext cx="175" cy="150"/>
            </a:xfrm>
            <a:custGeom>
              <a:avLst/>
              <a:gdLst/>
              <a:ahLst/>
              <a:cxnLst/>
              <a:rect l="l" t="t" r="r" b="b"/>
              <a:pathLst>
                <a:path w="7" h="6" extrusionOk="0">
                  <a:moveTo>
                    <a:pt x="0" y="1"/>
                  </a:moveTo>
                  <a:lnTo>
                    <a:pt x="7" y="5"/>
                  </a:ln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5" name="Google Shape;2159;p87">
              <a:extLst>
                <a:ext uri="{FF2B5EF4-FFF2-40B4-BE49-F238E27FC236}">
                  <a16:creationId xmlns:a16="http://schemas.microsoft.com/office/drawing/2014/main" id="{FB67EA51-85CA-47F7-AFAF-4BB77E5FACF0}"/>
                </a:ext>
              </a:extLst>
            </p:cNvPr>
            <p:cNvSpPr/>
            <p:nvPr/>
          </p:nvSpPr>
          <p:spPr>
            <a:xfrm>
              <a:off x="2943900" y="4033025"/>
              <a:ext cx="401350" cy="587625"/>
            </a:xfrm>
            <a:custGeom>
              <a:avLst/>
              <a:gdLst/>
              <a:ahLst/>
              <a:cxnLst/>
              <a:rect l="l" t="t" r="r" b="b"/>
              <a:pathLst>
                <a:path w="16054" h="23505" extrusionOk="0">
                  <a:moveTo>
                    <a:pt x="4271" y="1"/>
                  </a:moveTo>
                  <a:cubicBezTo>
                    <a:pt x="2746" y="1"/>
                    <a:pt x="1253" y="464"/>
                    <a:pt x="0" y="2017"/>
                  </a:cubicBezTo>
                  <a:cubicBezTo>
                    <a:pt x="0" y="2017"/>
                    <a:pt x="1117" y="8617"/>
                    <a:pt x="447" y="10893"/>
                  </a:cubicBezTo>
                  <a:cubicBezTo>
                    <a:pt x="372" y="11145"/>
                    <a:pt x="306" y="11361"/>
                    <a:pt x="247" y="11544"/>
                  </a:cubicBezTo>
                  <a:cubicBezTo>
                    <a:pt x="39" y="12191"/>
                    <a:pt x="185" y="12899"/>
                    <a:pt x="631" y="13410"/>
                  </a:cubicBezTo>
                  <a:cubicBezTo>
                    <a:pt x="1096" y="13944"/>
                    <a:pt x="1730" y="14668"/>
                    <a:pt x="2406" y="15428"/>
                  </a:cubicBezTo>
                  <a:cubicBezTo>
                    <a:pt x="3756" y="16944"/>
                    <a:pt x="5591" y="19994"/>
                    <a:pt x="7887" y="21910"/>
                  </a:cubicBezTo>
                  <a:cubicBezTo>
                    <a:pt x="9245" y="23043"/>
                    <a:pt x="11295" y="23504"/>
                    <a:pt x="12962" y="23504"/>
                  </a:cubicBezTo>
                  <a:cubicBezTo>
                    <a:pt x="14116" y="23504"/>
                    <a:pt x="15086" y="23283"/>
                    <a:pt x="15518" y="22911"/>
                  </a:cubicBezTo>
                  <a:cubicBezTo>
                    <a:pt x="16054" y="22450"/>
                    <a:pt x="16021" y="21973"/>
                    <a:pt x="15684" y="21544"/>
                  </a:cubicBezTo>
                  <a:cubicBezTo>
                    <a:pt x="15304" y="21062"/>
                    <a:pt x="14237" y="19945"/>
                    <a:pt x="13775" y="19351"/>
                  </a:cubicBezTo>
                  <a:cubicBezTo>
                    <a:pt x="11649" y="16617"/>
                    <a:pt x="10350" y="14111"/>
                    <a:pt x="9036" y="11247"/>
                  </a:cubicBezTo>
                  <a:cubicBezTo>
                    <a:pt x="7870" y="8709"/>
                    <a:pt x="7716" y="528"/>
                    <a:pt x="7716" y="528"/>
                  </a:cubicBezTo>
                  <a:cubicBezTo>
                    <a:pt x="6610" y="269"/>
                    <a:pt x="5431" y="1"/>
                    <a:pt x="4271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6" name="Google Shape;2160;p87">
              <a:extLst>
                <a:ext uri="{FF2B5EF4-FFF2-40B4-BE49-F238E27FC236}">
                  <a16:creationId xmlns:a16="http://schemas.microsoft.com/office/drawing/2014/main" id="{CCF58A0A-EB2D-402F-BB8B-73DF2A285984}"/>
                </a:ext>
              </a:extLst>
            </p:cNvPr>
            <p:cNvSpPr/>
            <p:nvPr/>
          </p:nvSpPr>
          <p:spPr>
            <a:xfrm>
              <a:off x="2937125" y="4377600"/>
              <a:ext cx="525475" cy="293700"/>
            </a:xfrm>
            <a:custGeom>
              <a:avLst/>
              <a:gdLst/>
              <a:ahLst/>
              <a:cxnLst/>
              <a:rect l="l" t="t" r="r" b="b"/>
              <a:pathLst>
                <a:path w="21019" h="11748" extrusionOk="0">
                  <a:moveTo>
                    <a:pt x="158" y="1"/>
                  </a:moveTo>
                  <a:cubicBezTo>
                    <a:pt x="158" y="1"/>
                    <a:pt x="1" y="677"/>
                    <a:pt x="217" y="1255"/>
                  </a:cubicBezTo>
                  <a:cubicBezTo>
                    <a:pt x="433" y="1833"/>
                    <a:pt x="1987" y="2942"/>
                    <a:pt x="2791" y="3390"/>
                  </a:cubicBezTo>
                  <a:cubicBezTo>
                    <a:pt x="3594" y="3838"/>
                    <a:pt x="4201" y="4498"/>
                    <a:pt x="4867" y="5775"/>
                  </a:cubicBezTo>
                  <a:cubicBezTo>
                    <a:pt x="5784" y="7527"/>
                    <a:pt x="7193" y="9429"/>
                    <a:pt x="9027" y="10385"/>
                  </a:cubicBezTo>
                  <a:cubicBezTo>
                    <a:pt x="10483" y="11144"/>
                    <a:pt x="12519" y="11748"/>
                    <a:pt x="14988" y="11748"/>
                  </a:cubicBezTo>
                  <a:cubicBezTo>
                    <a:pt x="15629" y="11748"/>
                    <a:pt x="16299" y="11707"/>
                    <a:pt x="16996" y="11618"/>
                  </a:cubicBezTo>
                  <a:cubicBezTo>
                    <a:pt x="20377" y="11185"/>
                    <a:pt x="20749" y="9223"/>
                    <a:pt x="20749" y="9223"/>
                  </a:cubicBezTo>
                  <a:cubicBezTo>
                    <a:pt x="20749" y="9223"/>
                    <a:pt x="21019" y="7373"/>
                    <a:pt x="20200" y="7038"/>
                  </a:cubicBezTo>
                  <a:cubicBezTo>
                    <a:pt x="19380" y="6702"/>
                    <a:pt x="158" y="1"/>
                    <a:pt x="158" y="1"/>
                  </a:cubicBezTo>
                  <a:close/>
                </a:path>
              </a:pathLst>
            </a:custGeom>
            <a:solidFill>
              <a:srgbClr val="000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7" name="Google Shape;2161;p87">
              <a:extLst>
                <a:ext uri="{FF2B5EF4-FFF2-40B4-BE49-F238E27FC236}">
                  <a16:creationId xmlns:a16="http://schemas.microsoft.com/office/drawing/2014/main" id="{9A3672FD-D657-41B4-9D33-8B05761D8A67}"/>
                </a:ext>
              </a:extLst>
            </p:cNvPr>
            <p:cNvSpPr/>
            <p:nvPr/>
          </p:nvSpPr>
          <p:spPr>
            <a:xfrm>
              <a:off x="2931700" y="4195850"/>
              <a:ext cx="535100" cy="440175"/>
            </a:xfrm>
            <a:custGeom>
              <a:avLst/>
              <a:gdLst/>
              <a:ahLst/>
              <a:cxnLst/>
              <a:rect l="l" t="t" r="r" b="b"/>
              <a:pathLst>
                <a:path w="21404" h="17607" extrusionOk="0">
                  <a:moveTo>
                    <a:pt x="8634" y="0"/>
                  </a:moveTo>
                  <a:cubicBezTo>
                    <a:pt x="8371" y="0"/>
                    <a:pt x="8101" y="130"/>
                    <a:pt x="7859" y="256"/>
                  </a:cubicBezTo>
                  <a:cubicBezTo>
                    <a:pt x="7307" y="545"/>
                    <a:pt x="6675" y="1023"/>
                    <a:pt x="6075" y="1185"/>
                  </a:cubicBezTo>
                  <a:cubicBezTo>
                    <a:pt x="5871" y="1239"/>
                    <a:pt x="5636" y="1256"/>
                    <a:pt x="5394" y="1256"/>
                  </a:cubicBezTo>
                  <a:cubicBezTo>
                    <a:pt x="5072" y="1256"/>
                    <a:pt x="4739" y="1226"/>
                    <a:pt x="4457" y="1214"/>
                  </a:cubicBezTo>
                  <a:cubicBezTo>
                    <a:pt x="4397" y="1212"/>
                    <a:pt x="4335" y="1209"/>
                    <a:pt x="4273" y="1209"/>
                  </a:cubicBezTo>
                  <a:cubicBezTo>
                    <a:pt x="4060" y="1209"/>
                    <a:pt x="3845" y="1237"/>
                    <a:pt x="3699" y="1383"/>
                  </a:cubicBezTo>
                  <a:cubicBezTo>
                    <a:pt x="3533" y="1549"/>
                    <a:pt x="3517" y="1811"/>
                    <a:pt x="3523" y="2045"/>
                  </a:cubicBezTo>
                  <a:cubicBezTo>
                    <a:pt x="3531" y="2343"/>
                    <a:pt x="3557" y="2639"/>
                    <a:pt x="3604" y="2933"/>
                  </a:cubicBezTo>
                  <a:cubicBezTo>
                    <a:pt x="3626" y="3077"/>
                    <a:pt x="3653" y="3229"/>
                    <a:pt x="3603" y="3366"/>
                  </a:cubicBezTo>
                  <a:cubicBezTo>
                    <a:pt x="3531" y="3564"/>
                    <a:pt x="3309" y="3679"/>
                    <a:pt x="3098" y="3679"/>
                  </a:cubicBezTo>
                  <a:cubicBezTo>
                    <a:pt x="3095" y="3679"/>
                    <a:pt x="3092" y="3679"/>
                    <a:pt x="3089" y="3678"/>
                  </a:cubicBezTo>
                  <a:cubicBezTo>
                    <a:pt x="2875" y="3676"/>
                    <a:pt x="2673" y="3578"/>
                    <a:pt x="2493" y="3462"/>
                  </a:cubicBezTo>
                  <a:cubicBezTo>
                    <a:pt x="1782" y="3004"/>
                    <a:pt x="1268" y="2443"/>
                    <a:pt x="1141" y="1606"/>
                  </a:cubicBezTo>
                  <a:cubicBezTo>
                    <a:pt x="1141" y="1606"/>
                    <a:pt x="1131" y="1159"/>
                    <a:pt x="1099" y="746"/>
                  </a:cubicBezTo>
                  <a:cubicBezTo>
                    <a:pt x="857" y="875"/>
                    <a:pt x="612" y="1087"/>
                    <a:pt x="532" y="1359"/>
                  </a:cubicBezTo>
                  <a:cubicBezTo>
                    <a:pt x="436" y="1693"/>
                    <a:pt x="449" y="2055"/>
                    <a:pt x="384" y="2396"/>
                  </a:cubicBezTo>
                  <a:cubicBezTo>
                    <a:pt x="220" y="3240"/>
                    <a:pt x="73" y="4098"/>
                    <a:pt x="35" y="4959"/>
                  </a:cubicBezTo>
                  <a:cubicBezTo>
                    <a:pt x="1" y="5752"/>
                    <a:pt x="73" y="6541"/>
                    <a:pt x="376" y="7271"/>
                  </a:cubicBezTo>
                  <a:cubicBezTo>
                    <a:pt x="1295" y="8689"/>
                    <a:pt x="3604" y="9256"/>
                    <a:pt x="4856" y="11192"/>
                  </a:cubicBezTo>
                  <a:cubicBezTo>
                    <a:pt x="6109" y="13129"/>
                    <a:pt x="7564" y="16089"/>
                    <a:pt x="11909" y="17183"/>
                  </a:cubicBezTo>
                  <a:cubicBezTo>
                    <a:pt x="13096" y="17481"/>
                    <a:pt x="14212" y="17607"/>
                    <a:pt x="15226" y="17607"/>
                  </a:cubicBezTo>
                  <a:cubicBezTo>
                    <a:pt x="17923" y="17607"/>
                    <a:pt x="19893" y="16718"/>
                    <a:pt x="20529" y="15841"/>
                  </a:cubicBezTo>
                  <a:cubicBezTo>
                    <a:pt x="21404" y="14632"/>
                    <a:pt x="20722" y="13418"/>
                    <a:pt x="17986" y="11758"/>
                  </a:cubicBezTo>
                  <a:cubicBezTo>
                    <a:pt x="15081" y="9995"/>
                    <a:pt x="11753" y="5512"/>
                    <a:pt x="11752" y="5510"/>
                  </a:cubicBezTo>
                  <a:cubicBezTo>
                    <a:pt x="11262" y="4823"/>
                    <a:pt x="9797" y="1839"/>
                    <a:pt x="9535" y="1025"/>
                  </a:cubicBezTo>
                  <a:cubicBezTo>
                    <a:pt x="9412" y="639"/>
                    <a:pt x="9266" y="192"/>
                    <a:pt x="8887" y="46"/>
                  </a:cubicBezTo>
                  <a:cubicBezTo>
                    <a:pt x="8804" y="14"/>
                    <a:pt x="8720" y="0"/>
                    <a:pt x="8634" y="0"/>
                  </a:cubicBez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8" name="Google Shape;2162;p87">
              <a:extLst>
                <a:ext uri="{FF2B5EF4-FFF2-40B4-BE49-F238E27FC236}">
                  <a16:creationId xmlns:a16="http://schemas.microsoft.com/office/drawing/2014/main" id="{CFDB3003-9B74-4BD0-8AF6-733A61609874}"/>
                </a:ext>
              </a:extLst>
            </p:cNvPr>
            <p:cNvSpPr/>
            <p:nvPr/>
          </p:nvSpPr>
          <p:spPr>
            <a:xfrm>
              <a:off x="2931700" y="4195850"/>
              <a:ext cx="535100" cy="440175"/>
            </a:xfrm>
            <a:custGeom>
              <a:avLst/>
              <a:gdLst/>
              <a:ahLst/>
              <a:cxnLst/>
              <a:rect l="l" t="t" r="r" b="b"/>
              <a:pathLst>
                <a:path w="21404" h="17607" extrusionOk="0">
                  <a:moveTo>
                    <a:pt x="8634" y="0"/>
                  </a:moveTo>
                  <a:cubicBezTo>
                    <a:pt x="8371" y="0"/>
                    <a:pt x="8101" y="130"/>
                    <a:pt x="7859" y="256"/>
                  </a:cubicBezTo>
                  <a:cubicBezTo>
                    <a:pt x="7307" y="545"/>
                    <a:pt x="6675" y="1023"/>
                    <a:pt x="6075" y="1185"/>
                  </a:cubicBezTo>
                  <a:cubicBezTo>
                    <a:pt x="5871" y="1239"/>
                    <a:pt x="5636" y="1256"/>
                    <a:pt x="5394" y="1256"/>
                  </a:cubicBezTo>
                  <a:cubicBezTo>
                    <a:pt x="5072" y="1256"/>
                    <a:pt x="4739" y="1226"/>
                    <a:pt x="4457" y="1214"/>
                  </a:cubicBezTo>
                  <a:cubicBezTo>
                    <a:pt x="4397" y="1212"/>
                    <a:pt x="4335" y="1209"/>
                    <a:pt x="4273" y="1209"/>
                  </a:cubicBezTo>
                  <a:cubicBezTo>
                    <a:pt x="4060" y="1209"/>
                    <a:pt x="3845" y="1237"/>
                    <a:pt x="3699" y="1383"/>
                  </a:cubicBezTo>
                  <a:cubicBezTo>
                    <a:pt x="3533" y="1549"/>
                    <a:pt x="3517" y="1811"/>
                    <a:pt x="3523" y="2045"/>
                  </a:cubicBezTo>
                  <a:cubicBezTo>
                    <a:pt x="3531" y="2343"/>
                    <a:pt x="3557" y="2639"/>
                    <a:pt x="3604" y="2933"/>
                  </a:cubicBezTo>
                  <a:cubicBezTo>
                    <a:pt x="3626" y="3077"/>
                    <a:pt x="3653" y="3229"/>
                    <a:pt x="3603" y="3366"/>
                  </a:cubicBezTo>
                  <a:cubicBezTo>
                    <a:pt x="3531" y="3564"/>
                    <a:pt x="3309" y="3679"/>
                    <a:pt x="3098" y="3679"/>
                  </a:cubicBezTo>
                  <a:cubicBezTo>
                    <a:pt x="3095" y="3679"/>
                    <a:pt x="3092" y="3679"/>
                    <a:pt x="3089" y="3678"/>
                  </a:cubicBezTo>
                  <a:cubicBezTo>
                    <a:pt x="2875" y="3676"/>
                    <a:pt x="2673" y="3578"/>
                    <a:pt x="2493" y="3462"/>
                  </a:cubicBezTo>
                  <a:cubicBezTo>
                    <a:pt x="1782" y="3004"/>
                    <a:pt x="1268" y="2443"/>
                    <a:pt x="1141" y="1606"/>
                  </a:cubicBezTo>
                  <a:cubicBezTo>
                    <a:pt x="1141" y="1606"/>
                    <a:pt x="1131" y="1159"/>
                    <a:pt x="1099" y="746"/>
                  </a:cubicBezTo>
                  <a:cubicBezTo>
                    <a:pt x="857" y="875"/>
                    <a:pt x="612" y="1087"/>
                    <a:pt x="532" y="1359"/>
                  </a:cubicBezTo>
                  <a:cubicBezTo>
                    <a:pt x="436" y="1693"/>
                    <a:pt x="449" y="2055"/>
                    <a:pt x="384" y="2396"/>
                  </a:cubicBezTo>
                  <a:cubicBezTo>
                    <a:pt x="220" y="3240"/>
                    <a:pt x="73" y="4098"/>
                    <a:pt x="35" y="4959"/>
                  </a:cubicBezTo>
                  <a:cubicBezTo>
                    <a:pt x="1" y="5752"/>
                    <a:pt x="73" y="6541"/>
                    <a:pt x="376" y="7271"/>
                  </a:cubicBezTo>
                  <a:cubicBezTo>
                    <a:pt x="1295" y="8689"/>
                    <a:pt x="3604" y="9256"/>
                    <a:pt x="4856" y="11192"/>
                  </a:cubicBezTo>
                  <a:cubicBezTo>
                    <a:pt x="6109" y="13129"/>
                    <a:pt x="7564" y="16089"/>
                    <a:pt x="11909" y="17183"/>
                  </a:cubicBezTo>
                  <a:cubicBezTo>
                    <a:pt x="13096" y="17481"/>
                    <a:pt x="14212" y="17607"/>
                    <a:pt x="15226" y="17607"/>
                  </a:cubicBezTo>
                  <a:cubicBezTo>
                    <a:pt x="17923" y="17607"/>
                    <a:pt x="19893" y="16718"/>
                    <a:pt x="20529" y="15841"/>
                  </a:cubicBezTo>
                  <a:cubicBezTo>
                    <a:pt x="21404" y="14632"/>
                    <a:pt x="20722" y="13418"/>
                    <a:pt x="17986" y="11758"/>
                  </a:cubicBezTo>
                  <a:cubicBezTo>
                    <a:pt x="15081" y="9995"/>
                    <a:pt x="11753" y="5512"/>
                    <a:pt x="11752" y="5510"/>
                  </a:cubicBezTo>
                  <a:cubicBezTo>
                    <a:pt x="11262" y="4823"/>
                    <a:pt x="9797" y="1839"/>
                    <a:pt x="9535" y="1025"/>
                  </a:cubicBezTo>
                  <a:cubicBezTo>
                    <a:pt x="9412" y="639"/>
                    <a:pt x="9266" y="192"/>
                    <a:pt x="8887" y="46"/>
                  </a:cubicBezTo>
                  <a:cubicBezTo>
                    <a:pt x="8804" y="14"/>
                    <a:pt x="8720" y="0"/>
                    <a:pt x="8634" y="0"/>
                  </a:cubicBezTo>
                  <a:close/>
                </a:path>
              </a:pathLst>
            </a:custGeom>
            <a:solidFill>
              <a:srgbClr val="FF6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0" name="Google Shape;2163;p87">
              <a:extLst>
                <a:ext uri="{FF2B5EF4-FFF2-40B4-BE49-F238E27FC236}">
                  <a16:creationId xmlns:a16="http://schemas.microsoft.com/office/drawing/2014/main" id="{145D217E-C89B-477A-9468-9AFDCC069D24}"/>
                </a:ext>
              </a:extLst>
            </p:cNvPr>
            <p:cNvSpPr/>
            <p:nvPr/>
          </p:nvSpPr>
          <p:spPr>
            <a:xfrm>
              <a:off x="3392350" y="3781300"/>
              <a:ext cx="407975" cy="597075"/>
            </a:xfrm>
            <a:custGeom>
              <a:avLst/>
              <a:gdLst/>
              <a:ahLst/>
              <a:cxnLst/>
              <a:rect l="l" t="t" r="r" b="b"/>
              <a:pathLst>
                <a:path w="16319" h="23883" extrusionOk="0">
                  <a:moveTo>
                    <a:pt x="5162" y="1"/>
                  </a:moveTo>
                  <a:cubicBezTo>
                    <a:pt x="3350" y="1"/>
                    <a:pt x="1488" y="564"/>
                    <a:pt x="1" y="2248"/>
                  </a:cubicBezTo>
                  <a:cubicBezTo>
                    <a:pt x="1" y="2248"/>
                    <a:pt x="2017" y="8471"/>
                    <a:pt x="1244" y="10714"/>
                  </a:cubicBezTo>
                  <a:cubicBezTo>
                    <a:pt x="1158" y="10964"/>
                    <a:pt x="1083" y="11176"/>
                    <a:pt x="1015" y="11357"/>
                  </a:cubicBezTo>
                  <a:cubicBezTo>
                    <a:pt x="779" y="11993"/>
                    <a:pt x="892" y="12706"/>
                    <a:pt x="1315" y="13237"/>
                  </a:cubicBezTo>
                  <a:cubicBezTo>
                    <a:pt x="1756" y="13793"/>
                    <a:pt x="2357" y="14544"/>
                    <a:pt x="2999" y="15333"/>
                  </a:cubicBezTo>
                  <a:cubicBezTo>
                    <a:pt x="4279" y="16908"/>
                    <a:pt x="5976" y="20037"/>
                    <a:pt x="8185" y="22054"/>
                  </a:cubicBezTo>
                  <a:cubicBezTo>
                    <a:pt x="9593" y="23341"/>
                    <a:pt x="11842" y="23882"/>
                    <a:pt x="13571" y="23882"/>
                  </a:cubicBezTo>
                  <a:cubicBezTo>
                    <a:pt x="14552" y="23882"/>
                    <a:pt x="15365" y="23708"/>
                    <a:pt x="15762" y="23396"/>
                  </a:cubicBezTo>
                  <a:cubicBezTo>
                    <a:pt x="16318" y="22958"/>
                    <a:pt x="16306" y="22480"/>
                    <a:pt x="15989" y="22036"/>
                  </a:cubicBezTo>
                  <a:cubicBezTo>
                    <a:pt x="15632" y="21538"/>
                    <a:pt x="14615" y="20375"/>
                    <a:pt x="14180" y="19760"/>
                  </a:cubicBezTo>
                  <a:cubicBezTo>
                    <a:pt x="12178" y="16934"/>
                    <a:pt x="10994" y="14372"/>
                    <a:pt x="9808" y="11454"/>
                  </a:cubicBezTo>
                  <a:cubicBezTo>
                    <a:pt x="8756" y="8865"/>
                    <a:pt x="8104" y="438"/>
                    <a:pt x="8104" y="438"/>
                  </a:cubicBezTo>
                  <a:cubicBezTo>
                    <a:pt x="7191" y="180"/>
                    <a:pt x="6184" y="1"/>
                    <a:pt x="5162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1" name="Google Shape;2164;p87">
              <a:extLst>
                <a:ext uri="{FF2B5EF4-FFF2-40B4-BE49-F238E27FC236}">
                  <a16:creationId xmlns:a16="http://schemas.microsoft.com/office/drawing/2014/main" id="{C3A129B6-4DC4-4ABD-8B71-EF7CCFBDC01F}"/>
                </a:ext>
              </a:extLst>
            </p:cNvPr>
            <p:cNvSpPr/>
            <p:nvPr/>
          </p:nvSpPr>
          <p:spPr>
            <a:xfrm>
              <a:off x="3402175" y="4134125"/>
              <a:ext cx="525500" cy="293700"/>
            </a:xfrm>
            <a:custGeom>
              <a:avLst/>
              <a:gdLst/>
              <a:ahLst/>
              <a:cxnLst/>
              <a:rect l="l" t="t" r="r" b="b"/>
              <a:pathLst>
                <a:path w="21020" h="11748" extrusionOk="0">
                  <a:moveTo>
                    <a:pt x="159" y="0"/>
                  </a:moveTo>
                  <a:cubicBezTo>
                    <a:pt x="159" y="0"/>
                    <a:pt x="1" y="677"/>
                    <a:pt x="217" y="1255"/>
                  </a:cubicBezTo>
                  <a:cubicBezTo>
                    <a:pt x="434" y="1834"/>
                    <a:pt x="1987" y="2941"/>
                    <a:pt x="2791" y="3390"/>
                  </a:cubicBezTo>
                  <a:cubicBezTo>
                    <a:pt x="3594" y="3838"/>
                    <a:pt x="4200" y="4498"/>
                    <a:pt x="4867" y="5774"/>
                  </a:cubicBezTo>
                  <a:cubicBezTo>
                    <a:pt x="5783" y="7526"/>
                    <a:pt x="7193" y="9429"/>
                    <a:pt x="9028" y="10384"/>
                  </a:cubicBezTo>
                  <a:cubicBezTo>
                    <a:pt x="10483" y="11143"/>
                    <a:pt x="12518" y="11748"/>
                    <a:pt x="14986" y="11748"/>
                  </a:cubicBezTo>
                  <a:cubicBezTo>
                    <a:pt x="15628" y="11748"/>
                    <a:pt x="16298" y="11707"/>
                    <a:pt x="16995" y="11617"/>
                  </a:cubicBezTo>
                  <a:cubicBezTo>
                    <a:pt x="20377" y="11184"/>
                    <a:pt x="20749" y="9223"/>
                    <a:pt x="20749" y="9223"/>
                  </a:cubicBezTo>
                  <a:cubicBezTo>
                    <a:pt x="20749" y="9223"/>
                    <a:pt x="21020" y="7373"/>
                    <a:pt x="20199" y="7038"/>
                  </a:cubicBezTo>
                  <a:cubicBezTo>
                    <a:pt x="19380" y="6702"/>
                    <a:pt x="159" y="1"/>
                    <a:pt x="159" y="0"/>
                  </a:cubicBezTo>
                  <a:close/>
                </a:path>
              </a:pathLst>
            </a:custGeom>
            <a:solidFill>
              <a:srgbClr val="000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3" name="Google Shape;2165;p87">
              <a:extLst>
                <a:ext uri="{FF2B5EF4-FFF2-40B4-BE49-F238E27FC236}">
                  <a16:creationId xmlns:a16="http://schemas.microsoft.com/office/drawing/2014/main" id="{8A559EE9-D9CC-4E1D-8527-461F3D518681}"/>
                </a:ext>
              </a:extLst>
            </p:cNvPr>
            <p:cNvSpPr/>
            <p:nvPr/>
          </p:nvSpPr>
          <p:spPr>
            <a:xfrm>
              <a:off x="3396750" y="3941450"/>
              <a:ext cx="535100" cy="451075"/>
            </a:xfrm>
            <a:custGeom>
              <a:avLst/>
              <a:gdLst/>
              <a:ahLst/>
              <a:cxnLst/>
              <a:rect l="l" t="t" r="r" b="b"/>
              <a:pathLst>
                <a:path w="21404" h="18043" extrusionOk="0">
                  <a:moveTo>
                    <a:pt x="8500" y="1"/>
                  </a:moveTo>
                  <a:cubicBezTo>
                    <a:pt x="8282" y="1"/>
                    <a:pt x="8054" y="74"/>
                    <a:pt x="7862" y="182"/>
                  </a:cubicBezTo>
                  <a:cubicBezTo>
                    <a:pt x="7529" y="370"/>
                    <a:pt x="7250" y="647"/>
                    <a:pt x="6910" y="820"/>
                  </a:cubicBezTo>
                  <a:cubicBezTo>
                    <a:pt x="6358" y="1099"/>
                    <a:pt x="5709" y="1077"/>
                    <a:pt x="5100" y="1187"/>
                  </a:cubicBezTo>
                  <a:cubicBezTo>
                    <a:pt x="3873" y="1409"/>
                    <a:pt x="3424" y="2223"/>
                    <a:pt x="3604" y="3369"/>
                  </a:cubicBezTo>
                  <a:cubicBezTo>
                    <a:pt x="3625" y="3513"/>
                    <a:pt x="3653" y="3665"/>
                    <a:pt x="3603" y="3802"/>
                  </a:cubicBezTo>
                  <a:cubicBezTo>
                    <a:pt x="3530" y="4000"/>
                    <a:pt x="3309" y="4114"/>
                    <a:pt x="3098" y="4114"/>
                  </a:cubicBezTo>
                  <a:cubicBezTo>
                    <a:pt x="3095" y="4114"/>
                    <a:pt x="3092" y="4114"/>
                    <a:pt x="3089" y="4114"/>
                  </a:cubicBezTo>
                  <a:cubicBezTo>
                    <a:pt x="2875" y="4112"/>
                    <a:pt x="2673" y="4014"/>
                    <a:pt x="2494" y="3898"/>
                  </a:cubicBezTo>
                  <a:cubicBezTo>
                    <a:pt x="1782" y="3441"/>
                    <a:pt x="1327" y="2874"/>
                    <a:pt x="1199" y="2037"/>
                  </a:cubicBezTo>
                  <a:cubicBezTo>
                    <a:pt x="1199" y="2037"/>
                    <a:pt x="1173" y="1590"/>
                    <a:pt x="1100" y="1183"/>
                  </a:cubicBezTo>
                  <a:cubicBezTo>
                    <a:pt x="857" y="1312"/>
                    <a:pt x="611" y="1522"/>
                    <a:pt x="532" y="1795"/>
                  </a:cubicBezTo>
                  <a:cubicBezTo>
                    <a:pt x="436" y="2129"/>
                    <a:pt x="449" y="2492"/>
                    <a:pt x="383" y="2831"/>
                  </a:cubicBezTo>
                  <a:cubicBezTo>
                    <a:pt x="220" y="3675"/>
                    <a:pt x="72" y="4534"/>
                    <a:pt x="35" y="5395"/>
                  </a:cubicBezTo>
                  <a:cubicBezTo>
                    <a:pt x="0" y="6188"/>
                    <a:pt x="74" y="6976"/>
                    <a:pt x="376" y="7706"/>
                  </a:cubicBezTo>
                  <a:cubicBezTo>
                    <a:pt x="1294" y="9124"/>
                    <a:pt x="3604" y="9693"/>
                    <a:pt x="4856" y="11628"/>
                  </a:cubicBezTo>
                  <a:cubicBezTo>
                    <a:pt x="6108" y="13564"/>
                    <a:pt x="7564" y="16524"/>
                    <a:pt x="11910" y="17618"/>
                  </a:cubicBezTo>
                  <a:cubicBezTo>
                    <a:pt x="13097" y="17917"/>
                    <a:pt x="14213" y="18042"/>
                    <a:pt x="15227" y="18042"/>
                  </a:cubicBezTo>
                  <a:cubicBezTo>
                    <a:pt x="17924" y="18042"/>
                    <a:pt x="19894" y="17154"/>
                    <a:pt x="20529" y="16276"/>
                  </a:cubicBezTo>
                  <a:cubicBezTo>
                    <a:pt x="21404" y="15069"/>
                    <a:pt x="20722" y="13853"/>
                    <a:pt x="17986" y="12193"/>
                  </a:cubicBezTo>
                  <a:cubicBezTo>
                    <a:pt x="15081" y="10431"/>
                    <a:pt x="11753" y="5949"/>
                    <a:pt x="11750" y="5947"/>
                  </a:cubicBezTo>
                  <a:cubicBezTo>
                    <a:pt x="11429" y="5495"/>
                    <a:pt x="11137" y="5081"/>
                    <a:pt x="10905" y="4578"/>
                  </a:cubicBezTo>
                  <a:cubicBezTo>
                    <a:pt x="10661" y="4050"/>
                    <a:pt x="10416" y="3500"/>
                    <a:pt x="10201" y="2972"/>
                  </a:cubicBezTo>
                  <a:cubicBezTo>
                    <a:pt x="9903" y="2240"/>
                    <a:pt x="9633" y="1496"/>
                    <a:pt x="9343" y="761"/>
                  </a:cubicBezTo>
                  <a:cubicBezTo>
                    <a:pt x="9251" y="528"/>
                    <a:pt x="9149" y="282"/>
                    <a:pt x="8946" y="136"/>
                  </a:cubicBezTo>
                  <a:cubicBezTo>
                    <a:pt x="8815" y="40"/>
                    <a:pt x="8660" y="1"/>
                    <a:pt x="8500" y="1"/>
                  </a:cubicBez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9" name="Google Shape;2166;p87">
              <a:extLst>
                <a:ext uri="{FF2B5EF4-FFF2-40B4-BE49-F238E27FC236}">
                  <a16:creationId xmlns:a16="http://schemas.microsoft.com/office/drawing/2014/main" id="{55124110-30CA-4A01-AD27-98C079CCB4F1}"/>
                </a:ext>
              </a:extLst>
            </p:cNvPr>
            <p:cNvSpPr/>
            <p:nvPr/>
          </p:nvSpPr>
          <p:spPr>
            <a:xfrm>
              <a:off x="3396750" y="3941450"/>
              <a:ext cx="535100" cy="451075"/>
            </a:xfrm>
            <a:custGeom>
              <a:avLst/>
              <a:gdLst/>
              <a:ahLst/>
              <a:cxnLst/>
              <a:rect l="l" t="t" r="r" b="b"/>
              <a:pathLst>
                <a:path w="21404" h="18043" extrusionOk="0">
                  <a:moveTo>
                    <a:pt x="8500" y="1"/>
                  </a:moveTo>
                  <a:cubicBezTo>
                    <a:pt x="8282" y="1"/>
                    <a:pt x="8054" y="74"/>
                    <a:pt x="7862" y="182"/>
                  </a:cubicBezTo>
                  <a:cubicBezTo>
                    <a:pt x="7529" y="370"/>
                    <a:pt x="7250" y="647"/>
                    <a:pt x="6910" y="820"/>
                  </a:cubicBezTo>
                  <a:cubicBezTo>
                    <a:pt x="6358" y="1099"/>
                    <a:pt x="5709" y="1077"/>
                    <a:pt x="5100" y="1187"/>
                  </a:cubicBezTo>
                  <a:cubicBezTo>
                    <a:pt x="3873" y="1409"/>
                    <a:pt x="3424" y="2223"/>
                    <a:pt x="3604" y="3369"/>
                  </a:cubicBezTo>
                  <a:cubicBezTo>
                    <a:pt x="3625" y="3513"/>
                    <a:pt x="3653" y="3665"/>
                    <a:pt x="3603" y="3802"/>
                  </a:cubicBezTo>
                  <a:cubicBezTo>
                    <a:pt x="3530" y="4000"/>
                    <a:pt x="3309" y="4114"/>
                    <a:pt x="3098" y="4114"/>
                  </a:cubicBezTo>
                  <a:cubicBezTo>
                    <a:pt x="3095" y="4114"/>
                    <a:pt x="3092" y="4114"/>
                    <a:pt x="3089" y="4114"/>
                  </a:cubicBezTo>
                  <a:cubicBezTo>
                    <a:pt x="2875" y="4112"/>
                    <a:pt x="2673" y="4014"/>
                    <a:pt x="2494" y="3898"/>
                  </a:cubicBezTo>
                  <a:cubicBezTo>
                    <a:pt x="1782" y="3441"/>
                    <a:pt x="1327" y="2874"/>
                    <a:pt x="1199" y="2037"/>
                  </a:cubicBezTo>
                  <a:cubicBezTo>
                    <a:pt x="1199" y="2037"/>
                    <a:pt x="1173" y="1590"/>
                    <a:pt x="1100" y="1183"/>
                  </a:cubicBezTo>
                  <a:cubicBezTo>
                    <a:pt x="857" y="1312"/>
                    <a:pt x="611" y="1522"/>
                    <a:pt x="532" y="1795"/>
                  </a:cubicBezTo>
                  <a:cubicBezTo>
                    <a:pt x="436" y="2129"/>
                    <a:pt x="449" y="2492"/>
                    <a:pt x="383" y="2831"/>
                  </a:cubicBezTo>
                  <a:cubicBezTo>
                    <a:pt x="220" y="3675"/>
                    <a:pt x="72" y="4534"/>
                    <a:pt x="35" y="5395"/>
                  </a:cubicBezTo>
                  <a:cubicBezTo>
                    <a:pt x="0" y="6188"/>
                    <a:pt x="74" y="6976"/>
                    <a:pt x="376" y="7706"/>
                  </a:cubicBezTo>
                  <a:cubicBezTo>
                    <a:pt x="1294" y="9124"/>
                    <a:pt x="3604" y="9693"/>
                    <a:pt x="4856" y="11628"/>
                  </a:cubicBezTo>
                  <a:cubicBezTo>
                    <a:pt x="6108" y="13564"/>
                    <a:pt x="7564" y="16524"/>
                    <a:pt x="11910" y="17618"/>
                  </a:cubicBezTo>
                  <a:cubicBezTo>
                    <a:pt x="13097" y="17917"/>
                    <a:pt x="14213" y="18042"/>
                    <a:pt x="15227" y="18042"/>
                  </a:cubicBezTo>
                  <a:cubicBezTo>
                    <a:pt x="17924" y="18042"/>
                    <a:pt x="19894" y="17154"/>
                    <a:pt x="20529" y="16276"/>
                  </a:cubicBezTo>
                  <a:cubicBezTo>
                    <a:pt x="21404" y="15069"/>
                    <a:pt x="20722" y="13853"/>
                    <a:pt x="17986" y="12193"/>
                  </a:cubicBezTo>
                  <a:cubicBezTo>
                    <a:pt x="15081" y="10431"/>
                    <a:pt x="11753" y="5949"/>
                    <a:pt x="11750" y="5947"/>
                  </a:cubicBezTo>
                  <a:cubicBezTo>
                    <a:pt x="11429" y="5495"/>
                    <a:pt x="11137" y="5081"/>
                    <a:pt x="10905" y="4578"/>
                  </a:cubicBezTo>
                  <a:cubicBezTo>
                    <a:pt x="10661" y="4050"/>
                    <a:pt x="10416" y="3500"/>
                    <a:pt x="10201" y="2972"/>
                  </a:cubicBezTo>
                  <a:cubicBezTo>
                    <a:pt x="9903" y="2240"/>
                    <a:pt x="9633" y="1496"/>
                    <a:pt x="9343" y="761"/>
                  </a:cubicBezTo>
                  <a:cubicBezTo>
                    <a:pt x="9251" y="528"/>
                    <a:pt x="9149" y="282"/>
                    <a:pt x="8946" y="136"/>
                  </a:cubicBezTo>
                  <a:cubicBezTo>
                    <a:pt x="8815" y="40"/>
                    <a:pt x="8660" y="1"/>
                    <a:pt x="8500" y="1"/>
                  </a:cubicBezTo>
                  <a:close/>
                </a:path>
              </a:pathLst>
            </a:custGeom>
            <a:solidFill>
              <a:srgbClr val="FF6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0" name="Google Shape;2167;p87">
              <a:extLst>
                <a:ext uri="{FF2B5EF4-FFF2-40B4-BE49-F238E27FC236}">
                  <a16:creationId xmlns:a16="http://schemas.microsoft.com/office/drawing/2014/main" id="{895118C2-5019-4B79-8627-5B426CCFAC24}"/>
                </a:ext>
              </a:extLst>
            </p:cNvPr>
            <p:cNvSpPr/>
            <p:nvPr/>
          </p:nvSpPr>
          <p:spPr>
            <a:xfrm>
              <a:off x="2201850" y="2578225"/>
              <a:ext cx="1403900" cy="1572175"/>
            </a:xfrm>
            <a:custGeom>
              <a:avLst/>
              <a:gdLst/>
              <a:ahLst/>
              <a:cxnLst/>
              <a:rect l="l" t="t" r="r" b="b"/>
              <a:pathLst>
                <a:path w="56156" h="62887" extrusionOk="0">
                  <a:moveTo>
                    <a:pt x="30430" y="0"/>
                  </a:moveTo>
                  <a:lnTo>
                    <a:pt x="9408" y="1691"/>
                  </a:lnTo>
                  <a:lnTo>
                    <a:pt x="1" y="1485"/>
                  </a:lnTo>
                  <a:lnTo>
                    <a:pt x="1" y="1485"/>
                  </a:lnTo>
                  <a:cubicBezTo>
                    <a:pt x="58" y="6943"/>
                    <a:pt x="463" y="14557"/>
                    <a:pt x="4182" y="18845"/>
                  </a:cubicBezTo>
                  <a:cubicBezTo>
                    <a:pt x="6219" y="21194"/>
                    <a:pt x="9493" y="23134"/>
                    <a:pt x="13005" y="25520"/>
                  </a:cubicBezTo>
                  <a:cubicBezTo>
                    <a:pt x="20417" y="30557"/>
                    <a:pt x="25677" y="34172"/>
                    <a:pt x="25677" y="34172"/>
                  </a:cubicBezTo>
                  <a:cubicBezTo>
                    <a:pt x="25370" y="36921"/>
                    <a:pt x="24418" y="40767"/>
                    <a:pt x="26536" y="49162"/>
                  </a:cubicBezTo>
                  <a:cubicBezTo>
                    <a:pt x="27736" y="53917"/>
                    <a:pt x="28843" y="57746"/>
                    <a:pt x="29681" y="62428"/>
                  </a:cubicBezTo>
                  <a:cubicBezTo>
                    <a:pt x="30141" y="62741"/>
                    <a:pt x="31050" y="62886"/>
                    <a:pt x="32103" y="62886"/>
                  </a:cubicBezTo>
                  <a:cubicBezTo>
                    <a:pt x="34238" y="62886"/>
                    <a:pt x="36965" y="62290"/>
                    <a:pt x="37740" y="61286"/>
                  </a:cubicBezTo>
                  <a:cubicBezTo>
                    <a:pt x="37740" y="57774"/>
                    <a:pt x="38942" y="30997"/>
                    <a:pt x="37376" y="27466"/>
                  </a:cubicBezTo>
                  <a:cubicBezTo>
                    <a:pt x="36832" y="26238"/>
                    <a:pt x="32355" y="21262"/>
                    <a:pt x="29539" y="18178"/>
                  </a:cubicBezTo>
                  <a:lnTo>
                    <a:pt x="29539" y="18178"/>
                  </a:lnTo>
                  <a:cubicBezTo>
                    <a:pt x="37065" y="23668"/>
                    <a:pt x="39701" y="25692"/>
                    <a:pt x="39701" y="25692"/>
                  </a:cubicBezTo>
                  <a:cubicBezTo>
                    <a:pt x="39701" y="25692"/>
                    <a:pt x="39917" y="30379"/>
                    <a:pt x="41551" y="35189"/>
                  </a:cubicBezTo>
                  <a:cubicBezTo>
                    <a:pt x="42442" y="37810"/>
                    <a:pt x="43600" y="40345"/>
                    <a:pt x="44846" y="44142"/>
                  </a:cubicBezTo>
                  <a:cubicBezTo>
                    <a:pt x="46374" y="48802"/>
                    <a:pt x="46728" y="49871"/>
                    <a:pt x="47830" y="53034"/>
                  </a:cubicBezTo>
                  <a:cubicBezTo>
                    <a:pt x="48035" y="53069"/>
                    <a:pt x="48285" y="53085"/>
                    <a:pt x="48569" y="53085"/>
                  </a:cubicBezTo>
                  <a:cubicBezTo>
                    <a:pt x="50734" y="53085"/>
                    <a:pt x="54872" y="52122"/>
                    <a:pt x="56156" y="51102"/>
                  </a:cubicBezTo>
                  <a:cubicBezTo>
                    <a:pt x="55881" y="47128"/>
                    <a:pt x="54060" y="20401"/>
                    <a:pt x="52470" y="16882"/>
                  </a:cubicBezTo>
                  <a:cubicBezTo>
                    <a:pt x="49720" y="10798"/>
                    <a:pt x="30430" y="0"/>
                    <a:pt x="30430" y="0"/>
                  </a:cubicBezTo>
                  <a:close/>
                </a:path>
              </a:pathLst>
            </a:custGeom>
            <a:solidFill>
              <a:srgbClr val="81D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1" name="Google Shape;2168;p87">
              <a:extLst>
                <a:ext uri="{FF2B5EF4-FFF2-40B4-BE49-F238E27FC236}">
                  <a16:creationId xmlns:a16="http://schemas.microsoft.com/office/drawing/2014/main" id="{FCDA8E99-C4DF-4305-BC1E-56DB655104EC}"/>
                </a:ext>
              </a:extLst>
            </p:cNvPr>
            <p:cNvSpPr/>
            <p:nvPr/>
          </p:nvSpPr>
          <p:spPr>
            <a:xfrm>
              <a:off x="2785625" y="2687850"/>
              <a:ext cx="408750" cy="532675"/>
            </a:xfrm>
            <a:custGeom>
              <a:avLst/>
              <a:gdLst/>
              <a:ahLst/>
              <a:cxnLst/>
              <a:rect l="l" t="t" r="r" b="b"/>
              <a:pathLst>
                <a:path w="16350" h="21307" extrusionOk="0">
                  <a:moveTo>
                    <a:pt x="5635" y="1"/>
                  </a:moveTo>
                  <a:lnTo>
                    <a:pt x="5635" y="1"/>
                  </a:lnTo>
                  <a:cubicBezTo>
                    <a:pt x="4536" y="5617"/>
                    <a:pt x="1" y="7543"/>
                    <a:pt x="1" y="7543"/>
                  </a:cubicBezTo>
                  <a:lnTo>
                    <a:pt x="6188" y="13792"/>
                  </a:lnTo>
                  <a:lnTo>
                    <a:pt x="16350" y="21307"/>
                  </a:lnTo>
                  <a:lnTo>
                    <a:pt x="16350" y="21307"/>
                  </a:lnTo>
                  <a:lnTo>
                    <a:pt x="7767" y="13179"/>
                  </a:lnTo>
                  <a:lnTo>
                    <a:pt x="3455" y="7910"/>
                  </a:lnTo>
                  <a:cubicBezTo>
                    <a:pt x="6977" y="3856"/>
                    <a:pt x="5635" y="1"/>
                    <a:pt x="5635" y="1"/>
                  </a:cubicBezTo>
                  <a:close/>
                </a:path>
              </a:pathLst>
            </a:custGeom>
            <a:solidFill>
              <a:srgbClr val="6EB6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2" name="Google Shape;2169;p87">
              <a:extLst>
                <a:ext uri="{FF2B5EF4-FFF2-40B4-BE49-F238E27FC236}">
                  <a16:creationId xmlns:a16="http://schemas.microsoft.com/office/drawing/2014/main" id="{82D8F2E8-C55D-4F6A-A194-16E8F6A13CB3}"/>
                </a:ext>
              </a:extLst>
            </p:cNvPr>
            <p:cNvSpPr/>
            <p:nvPr/>
          </p:nvSpPr>
          <p:spPr>
            <a:xfrm>
              <a:off x="2782600" y="1610100"/>
              <a:ext cx="769425" cy="955200"/>
            </a:xfrm>
            <a:custGeom>
              <a:avLst/>
              <a:gdLst/>
              <a:ahLst/>
              <a:cxnLst/>
              <a:rect l="l" t="t" r="r" b="b"/>
              <a:pathLst>
                <a:path w="30777" h="38208" extrusionOk="0">
                  <a:moveTo>
                    <a:pt x="286" y="0"/>
                  </a:moveTo>
                  <a:cubicBezTo>
                    <a:pt x="192" y="0"/>
                    <a:pt x="97" y="1"/>
                    <a:pt x="1" y="2"/>
                  </a:cubicBezTo>
                  <a:cubicBezTo>
                    <a:pt x="1" y="2"/>
                    <a:pt x="1740" y="15704"/>
                    <a:pt x="5921" y="25973"/>
                  </a:cubicBezTo>
                  <a:cubicBezTo>
                    <a:pt x="8854" y="33177"/>
                    <a:pt x="9076" y="33432"/>
                    <a:pt x="11273" y="34261"/>
                  </a:cubicBezTo>
                  <a:cubicBezTo>
                    <a:pt x="13470" y="35092"/>
                    <a:pt x="25822" y="38207"/>
                    <a:pt x="25822" y="38207"/>
                  </a:cubicBezTo>
                  <a:lnTo>
                    <a:pt x="30777" y="33464"/>
                  </a:lnTo>
                  <a:cubicBezTo>
                    <a:pt x="25658" y="31424"/>
                    <a:pt x="16343" y="26684"/>
                    <a:pt x="16343" y="26684"/>
                  </a:cubicBezTo>
                  <a:cubicBezTo>
                    <a:pt x="16343" y="26684"/>
                    <a:pt x="10216" y="8505"/>
                    <a:pt x="8661" y="4987"/>
                  </a:cubicBezTo>
                  <a:cubicBezTo>
                    <a:pt x="7140" y="1544"/>
                    <a:pt x="4602" y="0"/>
                    <a:pt x="286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3" name="Google Shape;2170;p87">
              <a:extLst>
                <a:ext uri="{FF2B5EF4-FFF2-40B4-BE49-F238E27FC236}">
                  <a16:creationId xmlns:a16="http://schemas.microsoft.com/office/drawing/2014/main" id="{087FF314-DE75-45B3-8D54-718712D8777F}"/>
                </a:ext>
              </a:extLst>
            </p:cNvPr>
            <p:cNvSpPr/>
            <p:nvPr/>
          </p:nvSpPr>
          <p:spPr>
            <a:xfrm>
              <a:off x="2746250" y="1606725"/>
              <a:ext cx="407125" cy="657600"/>
            </a:xfrm>
            <a:custGeom>
              <a:avLst/>
              <a:gdLst/>
              <a:ahLst/>
              <a:cxnLst/>
              <a:rect l="l" t="t" r="r" b="b"/>
              <a:pathLst>
                <a:path w="16285" h="26304" extrusionOk="0">
                  <a:moveTo>
                    <a:pt x="2004" y="0"/>
                  </a:moveTo>
                  <a:cubicBezTo>
                    <a:pt x="1283" y="0"/>
                    <a:pt x="600" y="53"/>
                    <a:pt x="1" y="135"/>
                  </a:cubicBezTo>
                  <a:lnTo>
                    <a:pt x="882" y="10438"/>
                  </a:lnTo>
                  <a:lnTo>
                    <a:pt x="7040" y="26303"/>
                  </a:lnTo>
                  <a:cubicBezTo>
                    <a:pt x="13180" y="25862"/>
                    <a:pt x="16284" y="21923"/>
                    <a:pt x="16284" y="21923"/>
                  </a:cubicBezTo>
                  <a:cubicBezTo>
                    <a:pt x="16284" y="21923"/>
                    <a:pt x="10991" y="5470"/>
                    <a:pt x="8937" y="2726"/>
                  </a:cubicBezTo>
                  <a:cubicBezTo>
                    <a:pt x="7350" y="607"/>
                    <a:pt x="4455" y="0"/>
                    <a:pt x="2004" y="0"/>
                  </a:cubicBezTo>
                  <a:close/>
                </a:path>
              </a:pathLst>
            </a:custGeom>
            <a:solidFill>
              <a:srgbClr val="7A8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4" name="Google Shape;2171;p87">
              <a:extLst>
                <a:ext uri="{FF2B5EF4-FFF2-40B4-BE49-F238E27FC236}">
                  <a16:creationId xmlns:a16="http://schemas.microsoft.com/office/drawing/2014/main" id="{B2421831-8180-47D6-BB7B-C20FB1C74494}"/>
                </a:ext>
              </a:extLst>
            </p:cNvPr>
            <p:cNvSpPr/>
            <p:nvPr/>
          </p:nvSpPr>
          <p:spPr>
            <a:xfrm>
              <a:off x="2175750" y="1609725"/>
              <a:ext cx="789750" cy="1157975"/>
            </a:xfrm>
            <a:custGeom>
              <a:avLst/>
              <a:gdLst/>
              <a:ahLst/>
              <a:cxnLst/>
              <a:rect l="l" t="t" r="r" b="b"/>
              <a:pathLst>
                <a:path w="31590" h="46319" extrusionOk="0">
                  <a:moveTo>
                    <a:pt x="23464" y="1"/>
                  </a:moveTo>
                  <a:cubicBezTo>
                    <a:pt x="23464" y="1"/>
                    <a:pt x="17946" y="85"/>
                    <a:pt x="15245" y="201"/>
                  </a:cubicBezTo>
                  <a:cubicBezTo>
                    <a:pt x="12544" y="316"/>
                    <a:pt x="6119" y="1592"/>
                    <a:pt x="3713" y="2119"/>
                  </a:cubicBezTo>
                  <a:cubicBezTo>
                    <a:pt x="787" y="3121"/>
                    <a:pt x="3538" y="2964"/>
                    <a:pt x="2119" y="7008"/>
                  </a:cubicBezTo>
                  <a:cubicBezTo>
                    <a:pt x="1" y="13045"/>
                    <a:pt x="655" y="21369"/>
                    <a:pt x="655" y="27074"/>
                  </a:cubicBezTo>
                  <a:cubicBezTo>
                    <a:pt x="655" y="34652"/>
                    <a:pt x="835" y="43419"/>
                    <a:pt x="835" y="43419"/>
                  </a:cubicBezTo>
                  <a:cubicBezTo>
                    <a:pt x="3176" y="45398"/>
                    <a:pt x="7451" y="46318"/>
                    <a:pt x="12102" y="46318"/>
                  </a:cubicBezTo>
                  <a:cubicBezTo>
                    <a:pt x="20170" y="46318"/>
                    <a:pt x="29373" y="43550"/>
                    <a:pt x="31589" y="38740"/>
                  </a:cubicBezTo>
                  <a:cubicBezTo>
                    <a:pt x="31589" y="38740"/>
                    <a:pt x="29812" y="29817"/>
                    <a:pt x="31039" y="12530"/>
                  </a:cubicBezTo>
                  <a:cubicBezTo>
                    <a:pt x="31589" y="4788"/>
                    <a:pt x="28831" y="1"/>
                    <a:pt x="23464" y="1"/>
                  </a:cubicBezTo>
                  <a:close/>
                </a:path>
              </a:pathLst>
            </a:custGeom>
            <a:solidFill>
              <a:srgbClr val="7A8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5" name="Google Shape;2172;p87">
              <a:extLst>
                <a:ext uri="{FF2B5EF4-FFF2-40B4-BE49-F238E27FC236}">
                  <a16:creationId xmlns:a16="http://schemas.microsoft.com/office/drawing/2014/main" id="{DE9CCF56-9E6B-4931-B1C9-C4D5CD6B7EFA}"/>
                </a:ext>
              </a:extLst>
            </p:cNvPr>
            <p:cNvSpPr/>
            <p:nvPr/>
          </p:nvSpPr>
          <p:spPr>
            <a:xfrm>
              <a:off x="2610125" y="973525"/>
              <a:ext cx="289025" cy="278200"/>
            </a:xfrm>
            <a:custGeom>
              <a:avLst/>
              <a:gdLst/>
              <a:ahLst/>
              <a:cxnLst/>
              <a:rect l="l" t="t" r="r" b="b"/>
              <a:pathLst>
                <a:path w="11561" h="11128" extrusionOk="0">
                  <a:moveTo>
                    <a:pt x="5787" y="1"/>
                  </a:moveTo>
                  <a:cubicBezTo>
                    <a:pt x="5645" y="1"/>
                    <a:pt x="5502" y="6"/>
                    <a:pt x="5358" y="17"/>
                  </a:cubicBezTo>
                  <a:cubicBezTo>
                    <a:pt x="2295" y="249"/>
                    <a:pt x="0" y="2921"/>
                    <a:pt x="232" y="5984"/>
                  </a:cubicBezTo>
                  <a:cubicBezTo>
                    <a:pt x="455" y="8905"/>
                    <a:pt x="2893" y="11128"/>
                    <a:pt x="5774" y="11128"/>
                  </a:cubicBezTo>
                  <a:cubicBezTo>
                    <a:pt x="5915" y="11128"/>
                    <a:pt x="6057" y="11122"/>
                    <a:pt x="6201" y="11111"/>
                  </a:cubicBezTo>
                  <a:cubicBezTo>
                    <a:pt x="9264" y="10878"/>
                    <a:pt x="11560" y="8206"/>
                    <a:pt x="11327" y="5143"/>
                  </a:cubicBezTo>
                  <a:cubicBezTo>
                    <a:pt x="11105" y="2224"/>
                    <a:pt x="8668" y="1"/>
                    <a:pt x="5787" y="1"/>
                  </a:cubicBezTo>
                  <a:close/>
                </a:path>
              </a:pathLst>
            </a:custGeom>
            <a:solidFill>
              <a:srgbClr val="000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6" name="Google Shape;2173;p87">
              <a:extLst>
                <a:ext uri="{FF2B5EF4-FFF2-40B4-BE49-F238E27FC236}">
                  <a16:creationId xmlns:a16="http://schemas.microsoft.com/office/drawing/2014/main" id="{7AF9F388-19A3-4ED8-8ED3-09B5DF20C9D2}"/>
                </a:ext>
              </a:extLst>
            </p:cNvPr>
            <p:cNvSpPr/>
            <p:nvPr/>
          </p:nvSpPr>
          <p:spPr>
            <a:xfrm>
              <a:off x="2345275" y="1293225"/>
              <a:ext cx="102675" cy="213425"/>
            </a:xfrm>
            <a:custGeom>
              <a:avLst/>
              <a:gdLst/>
              <a:ahLst/>
              <a:cxnLst/>
              <a:rect l="l" t="t" r="r" b="b"/>
              <a:pathLst>
                <a:path w="4107" h="8537" extrusionOk="0">
                  <a:moveTo>
                    <a:pt x="0" y="0"/>
                  </a:moveTo>
                  <a:cubicBezTo>
                    <a:pt x="1" y="0"/>
                    <a:pt x="1793" y="6298"/>
                    <a:pt x="2396" y="7309"/>
                  </a:cubicBezTo>
                  <a:cubicBezTo>
                    <a:pt x="3000" y="8319"/>
                    <a:pt x="4107" y="8536"/>
                    <a:pt x="4107" y="8536"/>
                  </a:cubicBezTo>
                  <a:lnTo>
                    <a:pt x="3673" y="40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7" name="Google Shape;2174;p87">
              <a:extLst>
                <a:ext uri="{FF2B5EF4-FFF2-40B4-BE49-F238E27FC236}">
                  <a16:creationId xmlns:a16="http://schemas.microsoft.com/office/drawing/2014/main" id="{257ED45A-0229-4FC3-A8FD-8B29EC0DD1D6}"/>
                </a:ext>
              </a:extLst>
            </p:cNvPr>
            <p:cNvSpPr/>
            <p:nvPr/>
          </p:nvSpPr>
          <p:spPr>
            <a:xfrm>
              <a:off x="2304250" y="1060875"/>
              <a:ext cx="103150" cy="235075"/>
            </a:xfrm>
            <a:custGeom>
              <a:avLst/>
              <a:gdLst/>
              <a:ahLst/>
              <a:cxnLst/>
              <a:rect l="l" t="t" r="r" b="b"/>
              <a:pathLst>
                <a:path w="4126" h="9403" extrusionOk="0">
                  <a:moveTo>
                    <a:pt x="2511" y="1"/>
                  </a:moveTo>
                  <a:cubicBezTo>
                    <a:pt x="2269" y="1"/>
                    <a:pt x="1484" y="114"/>
                    <a:pt x="753" y="1472"/>
                  </a:cubicBezTo>
                  <a:cubicBezTo>
                    <a:pt x="1" y="2872"/>
                    <a:pt x="35" y="5882"/>
                    <a:pt x="1641" y="9294"/>
                  </a:cubicBezTo>
                  <a:lnTo>
                    <a:pt x="4125" y="9402"/>
                  </a:lnTo>
                  <a:lnTo>
                    <a:pt x="2586" y="5"/>
                  </a:lnTo>
                  <a:cubicBezTo>
                    <a:pt x="2586" y="5"/>
                    <a:pt x="2559" y="1"/>
                    <a:pt x="2511" y="1"/>
                  </a:cubicBezTo>
                  <a:close/>
                </a:path>
              </a:pathLst>
            </a:custGeom>
            <a:solidFill>
              <a:srgbClr val="000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8" name="Google Shape;2175;p87">
              <a:extLst>
                <a:ext uri="{FF2B5EF4-FFF2-40B4-BE49-F238E27FC236}">
                  <a16:creationId xmlns:a16="http://schemas.microsoft.com/office/drawing/2014/main" id="{2DD0EC6B-14D4-49B8-AC3C-5C98FD4008AC}"/>
                </a:ext>
              </a:extLst>
            </p:cNvPr>
            <p:cNvSpPr/>
            <p:nvPr/>
          </p:nvSpPr>
          <p:spPr>
            <a:xfrm>
              <a:off x="2269850" y="1059550"/>
              <a:ext cx="78875" cy="42700"/>
            </a:xfrm>
            <a:custGeom>
              <a:avLst/>
              <a:gdLst/>
              <a:ahLst/>
              <a:cxnLst/>
              <a:rect l="l" t="t" r="r" b="b"/>
              <a:pathLst>
                <a:path w="3155" h="1708" extrusionOk="0">
                  <a:moveTo>
                    <a:pt x="1534" y="0"/>
                  </a:moveTo>
                  <a:cubicBezTo>
                    <a:pt x="1488" y="0"/>
                    <a:pt x="1441" y="3"/>
                    <a:pt x="1394" y="7"/>
                  </a:cubicBezTo>
                  <a:cubicBezTo>
                    <a:pt x="562" y="84"/>
                    <a:pt x="0" y="847"/>
                    <a:pt x="140" y="1708"/>
                  </a:cubicBezTo>
                  <a:lnTo>
                    <a:pt x="3155" y="1422"/>
                  </a:lnTo>
                  <a:cubicBezTo>
                    <a:pt x="3023" y="610"/>
                    <a:pt x="2313" y="0"/>
                    <a:pt x="1534" y="0"/>
                  </a:cubicBezTo>
                  <a:close/>
                </a:path>
              </a:pathLst>
            </a:custGeom>
            <a:solidFill>
              <a:srgbClr val="000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9" name="Google Shape;2176;p87">
              <a:extLst>
                <a:ext uri="{FF2B5EF4-FFF2-40B4-BE49-F238E27FC236}">
                  <a16:creationId xmlns:a16="http://schemas.microsoft.com/office/drawing/2014/main" id="{A7305980-B938-486A-A5C0-96730435880A}"/>
                </a:ext>
              </a:extLst>
            </p:cNvPr>
            <p:cNvSpPr/>
            <p:nvPr/>
          </p:nvSpPr>
          <p:spPr>
            <a:xfrm>
              <a:off x="2278100" y="1013550"/>
              <a:ext cx="72625" cy="64375"/>
            </a:xfrm>
            <a:custGeom>
              <a:avLst/>
              <a:gdLst/>
              <a:ahLst/>
              <a:cxnLst/>
              <a:rect l="l" t="t" r="r" b="b"/>
              <a:pathLst>
                <a:path w="2905" h="2575" extrusionOk="0">
                  <a:moveTo>
                    <a:pt x="1162" y="0"/>
                  </a:moveTo>
                  <a:cubicBezTo>
                    <a:pt x="721" y="0"/>
                    <a:pt x="289" y="203"/>
                    <a:pt x="1" y="592"/>
                  </a:cubicBezTo>
                  <a:lnTo>
                    <a:pt x="2401" y="2575"/>
                  </a:lnTo>
                  <a:cubicBezTo>
                    <a:pt x="2905" y="1893"/>
                    <a:pt x="2776" y="896"/>
                    <a:pt x="2113" y="348"/>
                  </a:cubicBezTo>
                  <a:cubicBezTo>
                    <a:pt x="1828" y="114"/>
                    <a:pt x="1493" y="0"/>
                    <a:pt x="1162" y="0"/>
                  </a:cubicBezTo>
                  <a:close/>
                </a:path>
              </a:pathLst>
            </a:custGeom>
            <a:solidFill>
              <a:srgbClr val="000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0" name="Google Shape;2177;p87">
              <a:extLst>
                <a:ext uri="{FF2B5EF4-FFF2-40B4-BE49-F238E27FC236}">
                  <a16:creationId xmlns:a16="http://schemas.microsoft.com/office/drawing/2014/main" id="{1B14C0D7-B07E-46EC-9EF1-AE099EC66272}"/>
                </a:ext>
              </a:extLst>
            </p:cNvPr>
            <p:cNvSpPr/>
            <p:nvPr/>
          </p:nvSpPr>
          <p:spPr>
            <a:xfrm>
              <a:off x="2270925" y="954650"/>
              <a:ext cx="592375" cy="795400"/>
            </a:xfrm>
            <a:custGeom>
              <a:avLst/>
              <a:gdLst/>
              <a:ahLst/>
              <a:cxnLst/>
              <a:rect l="l" t="t" r="r" b="b"/>
              <a:pathLst>
                <a:path w="23695" h="31816" extrusionOk="0">
                  <a:moveTo>
                    <a:pt x="14088" y="1"/>
                  </a:moveTo>
                  <a:cubicBezTo>
                    <a:pt x="11924" y="1"/>
                    <a:pt x="9790" y="636"/>
                    <a:pt x="8212" y="1851"/>
                  </a:cubicBezTo>
                  <a:cubicBezTo>
                    <a:pt x="3775" y="5265"/>
                    <a:pt x="6198" y="13598"/>
                    <a:pt x="6198" y="13598"/>
                  </a:cubicBezTo>
                  <a:cubicBezTo>
                    <a:pt x="6198" y="13598"/>
                    <a:pt x="4948" y="13007"/>
                    <a:pt x="4289" y="12390"/>
                  </a:cubicBezTo>
                  <a:cubicBezTo>
                    <a:pt x="4000" y="12119"/>
                    <a:pt x="3461" y="11875"/>
                    <a:pt x="2878" y="11875"/>
                  </a:cubicBezTo>
                  <a:cubicBezTo>
                    <a:pt x="2129" y="11875"/>
                    <a:pt x="1307" y="12277"/>
                    <a:pt x="843" y="13542"/>
                  </a:cubicBezTo>
                  <a:cubicBezTo>
                    <a:pt x="1" y="15837"/>
                    <a:pt x="1885" y="17780"/>
                    <a:pt x="3344" y="18415"/>
                  </a:cubicBezTo>
                  <a:cubicBezTo>
                    <a:pt x="3541" y="18501"/>
                    <a:pt x="3739" y="18537"/>
                    <a:pt x="3933" y="18537"/>
                  </a:cubicBezTo>
                  <a:cubicBezTo>
                    <a:pt x="5012" y="18537"/>
                    <a:pt x="5967" y="17416"/>
                    <a:pt x="5967" y="17416"/>
                  </a:cubicBezTo>
                  <a:lnTo>
                    <a:pt x="6518" y="27457"/>
                  </a:lnTo>
                  <a:cubicBezTo>
                    <a:pt x="8818" y="30506"/>
                    <a:pt x="12003" y="31816"/>
                    <a:pt x="14371" y="31816"/>
                  </a:cubicBezTo>
                  <a:cubicBezTo>
                    <a:pt x="17199" y="31816"/>
                    <a:pt x="18859" y="29947"/>
                    <a:pt x="16448" y="26939"/>
                  </a:cubicBezTo>
                  <a:lnTo>
                    <a:pt x="16136" y="23688"/>
                  </a:lnTo>
                  <a:lnTo>
                    <a:pt x="16136" y="23688"/>
                  </a:lnTo>
                  <a:cubicBezTo>
                    <a:pt x="16136" y="23688"/>
                    <a:pt x="16988" y="23757"/>
                    <a:pt x="17930" y="23757"/>
                  </a:cubicBezTo>
                  <a:cubicBezTo>
                    <a:pt x="18592" y="23757"/>
                    <a:pt x="19300" y="23723"/>
                    <a:pt x="19786" y="23607"/>
                  </a:cubicBezTo>
                  <a:cubicBezTo>
                    <a:pt x="21745" y="23136"/>
                    <a:pt x="22545" y="22017"/>
                    <a:pt x="23036" y="19779"/>
                  </a:cubicBezTo>
                  <a:cubicBezTo>
                    <a:pt x="23627" y="17079"/>
                    <a:pt x="23695" y="14816"/>
                    <a:pt x="23614" y="11544"/>
                  </a:cubicBezTo>
                  <a:cubicBezTo>
                    <a:pt x="23580" y="10144"/>
                    <a:pt x="23318" y="7802"/>
                    <a:pt x="23040" y="6570"/>
                  </a:cubicBezTo>
                  <a:cubicBezTo>
                    <a:pt x="22025" y="2082"/>
                    <a:pt x="18005" y="1"/>
                    <a:pt x="14088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1" name="Google Shape;2178;p87">
              <a:extLst>
                <a:ext uri="{FF2B5EF4-FFF2-40B4-BE49-F238E27FC236}">
                  <a16:creationId xmlns:a16="http://schemas.microsoft.com/office/drawing/2014/main" id="{F1F40A8F-3045-4DBF-BEFE-A43A6356AC84}"/>
                </a:ext>
              </a:extLst>
            </p:cNvPr>
            <p:cNvSpPr/>
            <p:nvPr/>
          </p:nvSpPr>
          <p:spPr>
            <a:xfrm>
              <a:off x="2329975" y="833700"/>
              <a:ext cx="542150" cy="484975"/>
            </a:xfrm>
            <a:custGeom>
              <a:avLst/>
              <a:gdLst/>
              <a:ahLst/>
              <a:cxnLst/>
              <a:rect l="l" t="t" r="r" b="b"/>
              <a:pathLst>
                <a:path w="21686" h="19399" extrusionOk="0">
                  <a:moveTo>
                    <a:pt x="17024" y="1"/>
                  </a:moveTo>
                  <a:cubicBezTo>
                    <a:pt x="16821" y="1"/>
                    <a:pt x="16619" y="77"/>
                    <a:pt x="16425" y="150"/>
                  </a:cubicBezTo>
                  <a:cubicBezTo>
                    <a:pt x="14724" y="795"/>
                    <a:pt x="12970" y="1292"/>
                    <a:pt x="11184" y="1638"/>
                  </a:cubicBezTo>
                  <a:cubicBezTo>
                    <a:pt x="9535" y="1957"/>
                    <a:pt x="7859" y="2147"/>
                    <a:pt x="6232" y="2560"/>
                  </a:cubicBezTo>
                  <a:cubicBezTo>
                    <a:pt x="4135" y="3093"/>
                    <a:pt x="2304" y="3966"/>
                    <a:pt x="1052" y="5763"/>
                  </a:cubicBezTo>
                  <a:cubicBezTo>
                    <a:pt x="1007" y="5828"/>
                    <a:pt x="963" y="5893"/>
                    <a:pt x="920" y="5959"/>
                  </a:cubicBezTo>
                  <a:cubicBezTo>
                    <a:pt x="472" y="6642"/>
                    <a:pt x="188" y="7277"/>
                    <a:pt x="100" y="8084"/>
                  </a:cubicBezTo>
                  <a:cubicBezTo>
                    <a:pt x="0" y="8974"/>
                    <a:pt x="143" y="9867"/>
                    <a:pt x="263" y="10747"/>
                  </a:cubicBezTo>
                  <a:cubicBezTo>
                    <a:pt x="369" y="11530"/>
                    <a:pt x="560" y="12315"/>
                    <a:pt x="728" y="13087"/>
                  </a:cubicBezTo>
                  <a:cubicBezTo>
                    <a:pt x="928" y="14000"/>
                    <a:pt x="1143" y="14914"/>
                    <a:pt x="1426" y="15804"/>
                  </a:cubicBezTo>
                  <a:cubicBezTo>
                    <a:pt x="1568" y="16247"/>
                    <a:pt x="1523" y="16967"/>
                    <a:pt x="1927" y="17227"/>
                  </a:cubicBezTo>
                  <a:cubicBezTo>
                    <a:pt x="2211" y="17410"/>
                    <a:pt x="2585" y="17731"/>
                    <a:pt x="3109" y="18260"/>
                  </a:cubicBezTo>
                  <a:cubicBezTo>
                    <a:pt x="3476" y="18630"/>
                    <a:pt x="3767" y="19040"/>
                    <a:pt x="4229" y="19284"/>
                  </a:cubicBezTo>
                  <a:cubicBezTo>
                    <a:pt x="4374" y="19361"/>
                    <a:pt x="4526" y="19399"/>
                    <a:pt x="4673" y="19399"/>
                  </a:cubicBezTo>
                  <a:cubicBezTo>
                    <a:pt x="4986" y="19399"/>
                    <a:pt x="5274" y="19227"/>
                    <a:pt x="5422" y="18901"/>
                  </a:cubicBezTo>
                  <a:cubicBezTo>
                    <a:pt x="5650" y="18397"/>
                    <a:pt x="5353" y="17535"/>
                    <a:pt x="5184" y="17035"/>
                  </a:cubicBezTo>
                  <a:cubicBezTo>
                    <a:pt x="5062" y="16673"/>
                    <a:pt x="4903" y="16318"/>
                    <a:pt x="4844" y="15940"/>
                  </a:cubicBezTo>
                  <a:cubicBezTo>
                    <a:pt x="4799" y="15652"/>
                    <a:pt x="4819" y="15336"/>
                    <a:pt x="4955" y="15074"/>
                  </a:cubicBezTo>
                  <a:cubicBezTo>
                    <a:pt x="5104" y="14790"/>
                    <a:pt x="5407" y="14690"/>
                    <a:pt x="5675" y="14546"/>
                  </a:cubicBezTo>
                  <a:cubicBezTo>
                    <a:pt x="6432" y="14135"/>
                    <a:pt x="6936" y="13365"/>
                    <a:pt x="7230" y="12556"/>
                  </a:cubicBezTo>
                  <a:cubicBezTo>
                    <a:pt x="7524" y="11747"/>
                    <a:pt x="7636" y="10886"/>
                    <a:pt x="7802" y="10041"/>
                  </a:cubicBezTo>
                  <a:cubicBezTo>
                    <a:pt x="7838" y="9858"/>
                    <a:pt x="7893" y="9652"/>
                    <a:pt x="8059" y="9565"/>
                  </a:cubicBezTo>
                  <a:cubicBezTo>
                    <a:pt x="8116" y="9534"/>
                    <a:pt x="8177" y="9522"/>
                    <a:pt x="8241" y="9522"/>
                  </a:cubicBezTo>
                  <a:cubicBezTo>
                    <a:pt x="8349" y="9522"/>
                    <a:pt x="8463" y="9556"/>
                    <a:pt x="8568" y="9591"/>
                  </a:cubicBezTo>
                  <a:cubicBezTo>
                    <a:pt x="10050" y="10066"/>
                    <a:pt x="11766" y="10383"/>
                    <a:pt x="13462" y="10383"/>
                  </a:cubicBezTo>
                  <a:cubicBezTo>
                    <a:pt x="13592" y="10383"/>
                    <a:pt x="13723" y="10381"/>
                    <a:pt x="13853" y="10377"/>
                  </a:cubicBezTo>
                  <a:cubicBezTo>
                    <a:pt x="15393" y="10333"/>
                    <a:pt x="16902" y="10013"/>
                    <a:pt x="18185" y="9301"/>
                  </a:cubicBezTo>
                  <a:cubicBezTo>
                    <a:pt x="20242" y="8157"/>
                    <a:pt x="21685" y="5882"/>
                    <a:pt x="21614" y="3530"/>
                  </a:cubicBezTo>
                  <a:cubicBezTo>
                    <a:pt x="21592" y="2802"/>
                    <a:pt x="21393" y="2015"/>
                    <a:pt x="20805" y="1585"/>
                  </a:cubicBezTo>
                  <a:cubicBezTo>
                    <a:pt x="20497" y="1359"/>
                    <a:pt x="20117" y="1263"/>
                    <a:pt x="19731" y="1263"/>
                  </a:cubicBezTo>
                  <a:cubicBezTo>
                    <a:pt x="19513" y="1263"/>
                    <a:pt x="19294" y="1294"/>
                    <a:pt x="19084" y="1349"/>
                  </a:cubicBezTo>
                  <a:cubicBezTo>
                    <a:pt x="18505" y="1502"/>
                    <a:pt x="17988" y="1823"/>
                    <a:pt x="17479" y="2139"/>
                  </a:cubicBezTo>
                  <a:cubicBezTo>
                    <a:pt x="17659" y="1761"/>
                    <a:pt x="17841" y="1368"/>
                    <a:pt x="17834" y="950"/>
                  </a:cubicBezTo>
                  <a:cubicBezTo>
                    <a:pt x="17828" y="533"/>
                    <a:pt x="17570" y="87"/>
                    <a:pt x="17159" y="13"/>
                  </a:cubicBezTo>
                  <a:cubicBezTo>
                    <a:pt x="17114" y="5"/>
                    <a:pt x="17069" y="1"/>
                    <a:pt x="17024" y="1"/>
                  </a:cubicBezTo>
                  <a:close/>
                </a:path>
              </a:pathLst>
            </a:custGeom>
            <a:solidFill>
              <a:srgbClr val="000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2" name="Google Shape;2179;p87">
              <a:extLst>
                <a:ext uri="{FF2B5EF4-FFF2-40B4-BE49-F238E27FC236}">
                  <a16:creationId xmlns:a16="http://schemas.microsoft.com/office/drawing/2014/main" id="{06D6CE63-C3E0-477C-AA75-47B31D4935FF}"/>
                </a:ext>
              </a:extLst>
            </p:cNvPr>
            <p:cNvSpPr/>
            <p:nvPr/>
          </p:nvSpPr>
          <p:spPr>
            <a:xfrm>
              <a:off x="2463850" y="1462450"/>
              <a:ext cx="212800" cy="115100"/>
            </a:xfrm>
            <a:custGeom>
              <a:avLst/>
              <a:gdLst/>
              <a:ahLst/>
              <a:cxnLst/>
              <a:rect l="l" t="t" r="r" b="b"/>
              <a:pathLst>
                <a:path w="8512" h="4604" extrusionOk="0">
                  <a:moveTo>
                    <a:pt x="1" y="0"/>
                  </a:moveTo>
                  <a:cubicBezTo>
                    <a:pt x="1" y="0"/>
                    <a:pt x="395" y="1347"/>
                    <a:pt x="1413" y="2509"/>
                  </a:cubicBezTo>
                  <a:cubicBezTo>
                    <a:pt x="2660" y="3930"/>
                    <a:pt x="8512" y="4604"/>
                    <a:pt x="8512" y="4604"/>
                  </a:cubicBezTo>
                  <a:lnTo>
                    <a:pt x="8419" y="3376"/>
                  </a:lnTo>
                  <a:cubicBezTo>
                    <a:pt x="8419" y="3376"/>
                    <a:pt x="3921" y="2783"/>
                    <a:pt x="2308" y="2043"/>
                  </a:cubicBezTo>
                  <a:cubicBezTo>
                    <a:pt x="1228" y="1548"/>
                    <a:pt x="300" y="619"/>
                    <a:pt x="1" y="0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3" name="Google Shape;2180;p87">
              <a:extLst>
                <a:ext uri="{FF2B5EF4-FFF2-40B4-BE49-F238E27FC236}">
                  <a16:creationId xmlns:a16="http://schemas.microsoft.com/office/drawing/2014/main" id="{35988BC7-6697-4381-BDFF-F131CCCA7646}"/>
                </a:ext>
              </a:extLst>
            </p:cNvPr>
            <p:cNvSpPr/>
            <p:nvPr/>
          </p:nvSpPr>
          <p:spPr>
            <a:xfrm>
              <a:off x="2599650" y="1231425"/>
              <a:ext cx="48500" cy="49450"/>
            </a:xfrm>
            <a:custGeom>
              <a:avLst/>
              <a:gdLst/>
              <a:ahLst/>
              <a:cxnLst/>
              <a:rect l="l" t="t" r="r" b="b"/>
              <a:pathLst>
                <a:path w="1940" h="1978" extrusionOk="0">
                  <a:moveTo>
                    <a:pt x="952" y="1"/>
                  </a:moveTo>
                  <a:cubicBezTo>
                    <a:pt x="922" y="1"/>
                    <a:pt x="891" y="2"/>
                    <a:pt x="860" y="6"/>
                  </a:cubicBezTo>
                  <a:cubicBezTo>
                    <a:pt x="357" y="60"/>
                    <a:pt x="0" y="546"/>
                    <a:pt x="60" y="1088"/>
                  </a:cubicBezTo>
                  <a:cubicBezTo>
                    <a:pt x="117" y="1597"/>
                    <a:pt x="523" y="1978"/>
                    <a:pt x="988" y="1978"/>
                  </a:cubicBezTo>
                  <a:cubicBezTo>
                    <a:pt x="1018" y="1978"/>
                    <a:pt x="1049" y="1976"/>
                    <a:pt x="1080" y="1972"/>
                  </a:cubicBezTo>
                  <a:cubicBezTo>
                    <a:pt x="1581" y="1918"/>
                    <a:pt x="1940" y="1432"/>
                    <a:pt x="1879" y="890"/>
                  </a:cubicBezTo>
                  <a:cubicBezTo>
                    <a:pt x="1821" y="380"/>
                    <a:pt x="1417" y="1"/>
                    <a:pt x="952" y="1"/>
                  </a:cubicBezTo>
                  <a:close/>
                </a:path>
              </a:pathLst>
            </a:custGeom>
            <a:solidFill>
              <a:srgbClr val="000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4" name="Google Shape;2181;p87">
              <a:extLst>
                <a:ext uri="{FF2B5EF4-FFF2-40B4-BE49-F238E27FC236}">
                  <a16:creationId xmlns:a16="http://schemas.microsoft.com/office/drawing/2014/main" id="{F54F8DA9-67AD-44A4-8DD3-0A5C41E740A0}"/>
                </a:ext>
              </a:extLst>
            </p:cNvPr>
            <p:cNvSpPr/>
            <p:nvPr/>
          </p:nvSpPr>
          <p:spPr>
            <a:xfrm>
              <a:off x="2553450" y="1167550"/>
              <a:ext cx="54250" cy="46650"/>
            </a:xfrm>
            <a:custGeom>
              <a:avLst/>
              <a:gdLst/>
              <a:ahLst/>
              <a:cxnLst/>
              <a:rect l="l" t="t" r="r" b="b"/>
              <a:pathLst>
                <a:path w="2170" h="1866" extrusionOk="0">
                  <a:moveTo>
                    <a:pt x="1238" y="0"/>
                  </a:moveTo>
                  <a:cubicBezTo>
                    <a:pt x="1025" y="0"/>
                    <a:pt x="812" y="66"/>
                    <a:pt x="624" y="203"/>
                  </a:cubicBezTo>
                  <a:cubicBezTo>
                    <a:pt x="121" y="572"/>
                    <a:pt x="0" y="1316"/>
                    <a:pt x="351" y="1866"/>
                  </a:cubicBezTo>
                  <a:lnTo>
                    <a:pt x="2170" y="530"/>
                  </a:lnTo>
                  <a:cubicBezTo>
                    <a:pt x="1950" y="186"/>
                    <a:pt x="1595" y="0"/>
                    <a:pt x="1238" y="0"/>
                  </a:cubicBezTo>
                  <a:close/>
                </a:path>
              </a:pathLst>
            </a:custGeom>
            <a:solidFill>
              <a:srgbClr val="000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5" name="Google Shape;2182;p87">
              <a:extLst>
                <a:ext uri="{FF2B5EF4-FFF2-40B4-BE49-F238E27FC236}">
                  <a16:creationId xmlns:a16="http://schemas.microsoft.com/office/drawing/2014/main" id="{DBF412E4-1AC4-40C9-AB32-EABC744BD3F1}"/>
                </a:ext>
              </a:extLst>
            </p:cNvPr>
            <p:cNvSpPr/>
            <p:nvPr/>
          </p:nvSpPr>
          <p:spPr>
            <a:xfrm>
              <a:off x="2639200" y="1398100"/>
              <a:ext cx="89400" cy="57800"/>
            </a:xfrm>
            <a:custGeom>
              <a:avLst/>
              <a:gdLst/>
              <a:ahLst/>
              <a:cxnLst/>
              <a:rect l="l" t="t" r="r" b="b"/>
              <a:pathLst>
                <a:path w="3576" h="2312" extrusionOk="0">
                  <a:moveTo>
                    <a:pt x="213" y="1"/>
                  </a:moveTo>
                  <a:lnTo>
                    <a:pt x="213" y="1"/>
                  </a:lnTo>
                  <a:cubicBezTo>
                    <a:pt x="1" y="999"/>
                    <a:pt x="582" y="2009"/>
                    <a:pt x="1512" y="2257"/>
                  </a:cubicBezTo>
                  <a:cubicBezTo>
                    <a:pt x="1652" y="2294"/>
                    <a:pt x="1792" y="2312"/>
                    <a:pt x="1930" y="2312"/>
                  </a:cubicBezTo>
                  <a:cubicBezTo>
                    <a:pt x="2703" y="2312"/>
                    <a:pt x="3396" y="1746"/>
                    <a:pt x="3576" y="900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rgbClr val="B16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6" name="Google Shape;2183;p87">
              <a:extLst>
                <a:ext uri="{FF2B5EF4-FFF2-40B4-BE49-F238E27FC236}">
                  <a16:creationId xmlns:a16="http://schemas.microsoft.com/office/drawing/2014/main" id="{675AF4A3-84C6-4E5D-A5E6-DDA4E0BC4542}"/>
                </a:ext>
              </a:extLst>
            </p:cNvPr>
            <p:cNvSpPr/>
            <p:nvPr/>
          </p:nvSpPr>
          <p:spPr>
            <a:xfrm>
              <a:off x="2645775" y="1419950"/>
              <a:ext cx="55100" cy="35925"/>
            </a:xfrm>
            <a:custGeom>
              <a:avLst/>
              <a:gdLst/>
              <a:ahLst/>
              <a:cxnLst/>
              <a:rect l="l" t="t" r="r" b="b"/>
              <a:pathLst>
                <a:path w="2204" h="1437" extrusionOk="0">
                  <a:moveTo>
                    <a:pt x="617" y="0"/>
                  </a:moveTo>
                  <a:cubicBezTo>
                    <a:pt x="572" y="0"/>
                    <a:pt x="527" y="2"/>
                    <a:pt x="482" y="6"/>
                  </a:cubicBezTo>
                  <a:cubicBezTo>
                    <a:pt x="311" y="19"/>
                    <a:pt x="151" y="67"/>
                    <a:pt x="1" y="129"/>
                  </a:cubicBezTo>
                  <a:cubicBezTo>
                    <a:pt x="186" y="728"/>
                    <a:pt x="640" y="1220"/>
                    <a:pt x="1249" y="1383"/>
                  </a:cubicBezTo>
                  <a:cubicBezTo>
                    <a:pt x="1383" y="1418"/>
                    <a:pt x="1520" y="1436"/>
                    <a:pt x="1658" y="1436"/>
                  </a:cubicBezTo>
                  <a:cubicBezTo>
                    <a:pt x="1843" y="1436"/>
                    <a:pt x="2027" y="1404"/>
                    <a:pt x="2203" y="1340"/>
                  </a:cubicBezTo>
                  <a:cubicBezTo>
                    <a:pt x="2067" y="569"/>
                    <a:pt x="1401" y="0"/>
                    <a:pt x="617" y="0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7" name="Google Shape;2184;p87">
              <a:extLst>
                <a:ext uri="{FF2B5EF4-FFF2-40B4-BE49-F238E27FC236}">
                  <a16:creationId xmlns:a16="http://schemas.microsoft.com/office/drawing/2014/main" id="{09C7E76A-DBC0-485D-A62F-15FDD2925088}"/>
                </a:ext>
              </a:extLst>
            </p:cNvPr>
            <p:cNvSpPr/>
            <p:nvPr/>
          </p:nvSpPr>
          <p:spPr>
            <a:xfrm>
              <a:off x="2777275" y="1135500"/>
              <a:ext cx="58150" cy="36150"/>
            </a:xfrm>
            <a:custGeom>
              <a:avLst/>
              <a:gdLst/>
              <a:ahLst/>
              <a:cxnLst/>
              <a:rect l="l" t="t" r="r" b="b"/>
              <a:pathLst>
                <a:path w="2326" h="1446" extrusionOk="0">
                  <a:moveTo>
                    <a:pt x="1042" y="1"/>
                  </a:moveTo>
                  <a:cubicBezTo>
                    <a:pt x="529" y="1"/>
                    <a:pt x="87" y="372"/>
                    <a:pt x="0" y="920"/>
                  </a:cubicBezTo>
                  <a:lnTo>
                    <a:pt x="2225" y="1446"/>
                  </a:lnTo>
                  <a:cubicBezTo>
                    <a:pt x="2326" y="809"/>
                    <a:pt x="1908" y="175"/>
                    <a:pt x="1294" y="30"/>
                  </a:cubicBezTo>
                  <a:cubicBezTo>
                    <a:pt x="1209" y="10"/>
                    <a:pt x="1125" y="1"/>
                    <a:pt x="1042" y="1"/>
                  </a:cubicBezTo>
                  <a:close/>
                </a:path>
              </a:pathLst>
            </a:custGeom>
            <a:solidFill>
              <a:srgbClr val="000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8" name="Google Shape;2185;p87">
              <a:extLst>
                <a:ext uri="{FF2B5EF4-FFF2-40B4-BE49-F238E27FC236}">
                  <a16:creationId xmlns:a16="http://schemas.microsoft.com/office/drawing/2014/main" id="{8CB67796-89CA-4852-A5C1-E10E22AC00B3}"/>
                </a:ext>
              </a:extLst>
            </p:cNvPr>
            <p:cNvSpPr/>
            <p:nvPr/>
          </p:nvSpPr>
          <p:spPr>
            <a:xfrm>
              <a:off x="2784425" y="1206725"/>
              <a:ext cx="48525" cy="49425"/>
            </a:xfrm>
            <a:custGeom>
              <a:avLst/>
              <a:gdLst/>
              <a:ahLst/>
              <a:cxnLst/>
              <a:rect l="l" t="t" r="r" b="b"/>
              <a:pathLst>
                <a:path w="1941" h="1977" extrusionOk="0">
                  <a:moveTo>
                    <a:pt x="954" y="0"/>
                  </a:moveTo>
                  <a:cubicBezTo>
                    <a:pt x="922" y="0"/>
                    <a:pt x="891" y="2"/>
                    <a:pt x="859" y="5"/>
                  </a:cubicBezTo>
                  <a:cubicBezTo>
                    <a:pt x="358" y="60"/>
                    <a:pt x="1" y="544"/>
                    <a:pt x="61" y="1087"/>
                  </a:cubicBezTo>
                  <a:cubicBezTo>
                    <a:pt x="118" y="1597"/>
                    <a:pt x="522" y="1976"/>
                    <a:pt x="986" y="1976"/>
                  </a:cubicBezTo>
                  <a:cubicBezTo>
                    <a:pt x="1017" y="1976"/>
                    <a:pt x="1048" y="1975"/>
                    <a:pt x="1080" y="1971"/>
                  </a:cubicBezTo>
                  <a:cubicBezTo>
                    <a:pt x="1583" y="1917"/>
                    <a:pt x="1941" y="1432"/>
                    <a:pt x="1879" y="889"/>
                  </a:cubicBezTo>
                  <a:cubicBezTo>
                    <a:pt x="1822" y="380"/>
                    <a:pt x="1417" y="0"/>
                    <a:pt x="954" y="0"/>
                  </a:cubicBezTo>
                  <a:close/>
                </a:path>
              </a:pathLst>
            </a:custGeom>
            <a:solidFill>
              <a:srgbClr val="000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9" name="Google Shape;2186;p87">
              <a:extLst>
                <a:ext uri="{FF2B5EF4-FFF2-40B4-BE49-F238E27FC236}">
                  <a16:creationId xmlns:a16="http://schemas.microsoft.com/office/drawing/2014/main" id="{C98381A9-C860-4696-B7EA-637665AB2354}"/>
                </a:ext>
              </a:extLst>
            </p:cNvPr>
            <p:cNvSpPr/>
            <p:nvPr/>
          </p:nvSpPr>
          <p:spPr>
            <a:xfrm>
              <a:off x="2707600" y="1223475"/>
              <a:ext cx="105000" cy="146025"/>
            </a:xfrm>
            <a:custGeom>
              <a:avLst/>
              <a:gdLst/>
              <a:ahLst/>
              <a:cxnLst/>
              <a:rect l="l" t="t" r="r" b="b"/>
              <a:pathLst>
                <a:path w="4200" h="5841" extrusionOk="0">
                  <a:moveTo>
                    <a:pt x="1" y="1"/>
                  </a:moveTo>
                  <a:lnTo>
                    <a:pt x="1210" y="5840"/>
                  </a:lnTo>
                  <a:lnTo>
                    <a:pt x="4200" y="44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0" name="Google Shape;2187;p87">
              <a:extLst>
                <a:ext uri="{FF2B5EF4-FFF2-40B4-BE49-F238E27FC236}">
                  <a16:creationId xmlns:a16="http://schemas.microsoft.com/office/drawing/2014/main" id="{99F4774F-B2CD-41F0-8281-2F2AD991F5EA}"/>
                </a:ext>
              </a:extLst>
            </p:cNvPr>
            <p:cNvSpPr/>
            <p:nvPr/>
          </p:nvSpPr>
          <p:spPr>
            <a:xfrm>
              <a:off x="1121350" y="1671850"/>
              <a:ext cx="1245150" cy="939800"/>
            </a:xfrm>
            <a:custGeom>
              <a:avLst/>
              <a:gdLst/>
              <a:ahLst/>
              <a:cxnLst/>
              <a:rect l="l" t="t" r="r" b="b"/>
              <a:pathLst>
                <a:path w="49806" h="37592" extrusionOk="0">
                  <a:moveTo>
                    <a:pt x="45185" y="1"/>
                  </a:moveTo>
                  <a:cubicBezTo>
                    <a:pt x="43717" y="1"/>
                    <a:pt x="40223" y="680"/>
                    <a:pt x="38330" y="4767"/>
                  </a:cubicBezTo>
                  <a:cubicBezTo>
                    <a:pt x="36695" y="8296"/>
                    <a:pt x="33319" y="17901"/>
                    <a:pt x="30523" y="25117"/>
                  </a:cubicBezTo>
                  <a:cubicBezTo>
                    <a:pt x="25553" y="21111"/>
                    <a:pt x="19732" y="16873"/>
                    <a:pt x="19066" y="16196"/>
                  </a:cubicBezTo>
                  <a:cubicBezTo>
                    <a:pt x="17279" y="14389"/>
                    <a:pt x="16759" y="12929"/>
                    <a:pt x="14928" y="11059"/>
                  </a:cubicBezTo>
                  <a:cubicBezTo>
                    <a:pt x="13102" y="9192"/>
                    <a:pt x="12454" y="8075"/>
                    <a:pt x="12197" y="7703"/>
                  </a:cubicBezTo>
                  <a:cubicBezTo>
                    <a:pt x="12039" y="7474"/>
                    <a:pt x="11881" y="7385"/>
                    <a:pt x="11732" y="7385"/>
                  </a:cubicBezTo>
                  <a:cubicBezTo>
                    <a:pt x="11353" y="7385"/>
                    <a:pt x="11035" y="7968"/>
                    <a:pt x="10936" y="8324"/>
                  </a:cubicBezTo>
                  <a:cubicBezTo>
                    <a:pt x="10700" y="9158"/>
                    <a:pt x="10712" y="10062"/>
                    <a:pt x="10981" y="10887"/>
                  </a:cubicBezTo>
                  <a:cubicBezTo>
                    <a:pt x="11221" y="11621"/>
                    <a:pt x="11638" y="12476"/>
                    <a:pt x="11176" y="13096"/>
                  </a:cubicBezTo>
                  <a:cubicBezTo>
                    <a:pt x="10897" y="13468"/>
                    <a:pt x="10420" y="13569"/>
                    <a:pt x="9936" y="13569"/>
                  </a:cubicBezTo>
                  <a:cubicBezTo>
                    <a:pt x="9755" y="13569"/>
                    <a:pt x="9573" y="13555"/>
                    <a:pt x="9400" y="13536"/>
                  </a:cubicBezTo>
                  <a:cubicBezTo>
                    <a:pt x="7009" y="13275"/>
                    <a:pt x="4650" y="12778"/>
                    <a:pt x="2357" y="12052"/>
                  </a:cubicBezTo>
                  <a:cubicBezTo>
                    <a:pt x="1990" y="11935"/>
                    <a:pt x="1616" y="11812"/>
                    <a:pt x="1232" y="11812"/>
                  </a:cubicBezTo>
                  <a:cubicBezTo>
                    <a:pt x="1214" y="11812"/>
                    <a:pt x="1197" y="11812"/>
                    <a:pt x="1179" y="11813"/>
                  </a:cubicBezTo>
                  <a:cubicBezTo>
                    <a:pt x="778" y="11826"/>
                    <a:pt x="354" y="12012"/>
                    <a:pt x="175" y="12373"/>
                  </a:cubicBezTo>
                  <a:cubicBezTo>
                    <a:pt x="1" y="12727"/>
                    <a:pt x="103" y="13169"/>
                    <a:pt x="331" y="13492"/>
                  </a:cubicBezTo>
                  <a:cubicBezTo>
                    <a:pt x="559" y="13816"/>
                    <a:pt x="892" y="14047"/>
                    <a:pt x="1218" y="14271"/>
                  </a:cubicBezTo>
                  <a:cubicBezTo>
                    <a:pt x="761" y="14792"/>
                    <a:pt x="712" y="15574"/>
                    <a:pt x="916" y="16238"/>
                  </a:cubicBezTo>
                  <a:cubicBezTo>
                    <a:pt x="1061" y="16709"/>
                    <a:pt x="1349" y="17095"/>
                    <a:pt x="1486" y="17566"/>
                  </a:cubicBezTo>
                  <a:cubicBezTo>
                    <a:pt x="1639" y="18098"/>
                    <a:pt x="1828" y="18631"/>
                    <a:pt x="2183" y="19065"/>
                  </a:cubicBezTo>
                  <a:cubicBezTo>
                    <a:pt x="2665" y="19653"/>
                    <a:pt x="3388" y="19984"/>
                    <a:pt x="4099" y="20252"/>
                  </a:cubicBezTo>
                  <a:cubicBezTo>
                    <a:pt x="5610" y="20822"/>
                    <a:pt x="7136" y="21223"/>
                    <a:pt x="8725" y="21452"/>
                  </a:cubicBezTo>
                  <a:cubicBezTo>
                    <a:pt x="9764" y="21602"/>
                    <a:pt x="10802" y="21766"/>
                    <a:pt x="11836" y="21946"/>
                  </a:cubicBezTo>
                  <a:cubicBezTo>
                    <a:pt x="12785" y="22111"/>
                    <a:pt x="13822" y="22179"/>
                    <a:pt x="14675" y="22644"/>
                  </a:cubicBezTo>
                  <a:cubicBezTo>
                    <a:pt x="16239" y="23500"/>
                    <a:pt x="17489" y="24811"/>
                    <a:pt x="18781" y="26013"/>
                  </a:cubicBezTo>
                  <a:cubicBezTo>
                    <a:pt x="20781" y="27864"/>
                    <a:pt x="24497" y="32177"/>
                    <a:pt x="29305" y="36152"/>
                  </a:cubicBezTo>
                  <a:cubicBezTo>
                    <a:pt x="30448" y="37096"/>
                    <a:pt x="31554" y="37591"/>
                    <a:pt x="32608" y="37591"/>
                  </a:cubicBezTo>
                  <a:cubicBezTo>
                    <a:pt x="34054" y="37591"/>
                    <a:pt x="35402" y="36659"/>
                    <a:pt x="36609" y="34677"/>
                  </a:cubicBezTo>
                  <a:cubicBezTo>
                    <a:pt x="37709" y="32869"/>
                    <a:pt x="44511" y="17593"/>
                    <a:pt x="44511" y="17593"/>
                  </a:cubicBezTo>
                  <a:cubicBezTo>
                    <a:pt x="44511" y="17593"/>
                    <a:pt x="49805" y="5420"/>
                    <a:pt x="45756" y="50"/>
                  </a:cubicBezTo>
                  <a:cubicBezTo>
                    <a:pt x="45644" y="22"/>
                    <a:pt x="45446" y="1"/>
                    <a:pt x="45185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1" name="Google Shape;2188;p87">
              <a:extLst>
                <a:ext uri="{FF2B5EF4-FFF2-40B4-BE49-F238E27FC236}">
                  <a16:creationId xmlns:a16="http://schemas.microsoft.com/office/drawing/2014/main" id="{21EA9260-C7C5-45F2-9ACA-7379EB6A6A94}"/>
                </a:ext>
              </a:extLst>
            </p:cNvPr>
            <p:cNvSpPr/>
            <p:nvPr/>
          </p:nvSpPr>
          <p:spPr>
            <a:xfrm>
              <a:off x="1884400" y="2258475"/>
              <a:ext cx="120100" cy="193450"/>
            </a:xfrm>
            <a:custGeom>
              <a:avLst/>
              <a:gdLst/>
              <a:ahLst/>
              <a:cxnLst/>
              <a:rect l="l" t="t" r="r" b="b"/>
              <a:pathLst>
                <a:path w="4804" h="7738" extrusionOk="0">
                  <a:moveTo>
                    <a:pt x="636" y="1"/>
                  </a:moveTo>
                  <a:lnTo>
                    <a:pt x="1" y="1652"/>
                  </a:lnTo>
                  <a:cubicBezTo>
                    <a:pt x="1654" y="2531"/>
                    <a:pt x="3589" y="5140"/>
                    <a:pt x="3739" y="7737"/>
                  </a:cubicBezTo>
                  <a:cubicBezTo>
                    <a:pt x="3739" y="7737"/>
                    <a:pt x="4804" y="2868"/>
                    <a:pt x="636" y="1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2" name="Google Shape;2189;p87">
              <a:extLst>
                <a:ext uri="{FF2B5EF4-FFF2-40B4-BE49-F238E27FC236}">
                  <a16:creationId xmlns:a16="http://schemas.microsoft.com/office/drawing/2014/main" id="{9EE36456-BF95-4766-97B1-47A10FF9434B}"/>
                </a:ext>
              </a:extLst>
            </p:cNvPr>
            <p:cNvSpPr/>
            <p:nvPr/>
          </p:nvSpPr>
          <p:spPr>
            <a:xfrm>
              <a:off x="1914875" y="1661950"/>
              <a:ext cx="411300" cy="681325"/>
            </a:xfrm>
            <a:custGeom>
              <a:avLst/>
              <a:gdLst/>
              <a:ahLst/>
              <a:cxnLst/>
              <a:rect l="l" t="t" r="r" b="b"/>
              <a:pathLst>
                <a:path w="16452" h="27253" extrusionOk="0">
                  <a:moveTo>
                    <a:pt x="14286" y="1"/>
                  </a:moveTo>
                  <a:cubicBezTo>
                    <a:pt x="9776" y="351"/>
                    <a:pt x="7201" y="2128"/>
                    <a:pt x="5243" y="7321"/>
                  </a:cubicBezTo>
                  <a:cubicBezTo>
                    <a:pt x="2346" y="15005"/>
                    <a:pt x="0" y="21084"/>
                    <a:pt x="0" y="21084"/>
                  </a:cubicBezTo>
                  <a:cubicBezTo>
                    <a:pt x="0" y="21084"/>
                    <a:pt x="1605" y="25353"/>
                    <a:pt x="9346" y="27252"/>
                  </a:cubicBezTo>
                  <a:lnTo>
                    <a:pt x="12739" y="18441"/>
                  </a:lnTo>
                  <a:cubicBezTo>
                    <a:pt x="14506" y="14635"/>
                    <a:pt x="15617" y="12209"/>
                    <a:pt x="15994" y="8949"/>
                  </a:cubicBezTo>
                  <a:cubicBezTo>
                    <a:pt x="16452" y="4981"/>
                    <a:pt x="15702" y="1583"/>
                    <a:pt x="14286" y="1"/>
                  </a:cubicBezTo>
                  <a:close/>
                </a:path>
              </a:pathLst>
            </a:custGeom>
            <a:solidFill>
              <a:srgbClr val="7A8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3" name="Google Shape;2190;p87">
              <a:extLst>
                <a:ext uri="{FF2B5EF4-FFF2-40B4-BE49-F238E27FC236}">
                  <a16:creationId xmlns:a16="http://schemas.microsoft.com/office/drawing/2014/main" id="{CA3C043E-AA9F-4BB5-854C-5E4175B6AF8B}"/>
                </a:ext>
              </a:extLst>
            </p:cNvPr>
            <p:cNvSpPr/>
            <p:nvPr/>
          </p:nvSpPr>
          <p:spPr>
            <a:xfrm>
              <a:off x="4219000" y="2180850"/>
              <a:ext cx="39025" cy="1292225"/>
            </a:xfrm>
            <a:custGeom>
              <a:avLst/>
              <a:gdLst/>
              <a:ahLst/>
              <a:cxnLst/>
              <a:rect l="l" t="t" r="r" b="b"/>
              <a:pathLst>
                <a:path w="1561" h="51689" extrusionOk="0">
                  <a:moveTo>
                    <a:pt x="781" y="0"/>
                  </a:moveTo>
                  <a:cubicBezTo>
                    <a:pt x="350" y="0"/>
                    <a:pt x="1" y="349"/>
                    <a:pt x="1" y="780"/>
                  </a:cubicBezTo>
                  <a:lnTo>
                    <a:pt x="1" y="50908"/>
                  </a:lnTo>
                  <a:cubicBezTo>
                    <a:pt x="1" y="51339"/>
                    <a:pt x="350" y="51688"/>
                    <a:pt x="781" y="51688"/>
                  </a:cubicBezTo>
                  <a:cubicBezTo>
                    <a:pt x="1211" y="51688"/>
                    <a:pt x="1561" y="51339"/>
                    <a:pt x="1561" y="50908"/>
                  </a:cubicBezTo>
                  <a:lnTo>
                    <a:pt x="1561" y="780"/>
                  </a:lnTo>
                  <a:cubicBezTo>
                    <a:pt x="1561" y="349"/>
                    <a:pt x="1210" y="0"/>
                    <a:pt x="78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4" name="Google Shape;2191;p87">
              <a:extLst>
                <a:ext uri="{FF2B5EF4-FFF2-40B4-BE49-F238E27FC236}">
                  <a16:creationId xmlns:a16="http://schemas.microsoft.com/office/drawing/2014/main" id="{3015925B-6A58-46A0-8289-6FFCDD1835FA}"/>
                </a:ext>
              </a:extLst>
            </p:cNvPr>
            <p:cNvSpPr/>
            <p:nvPr/>
          </p:nvSpPr>
          <p:spPr>
            <a:xfrm>
              <a:off x="4607375" y="2005100"/>
              <a:ext cx="429675" cy="1011825"/>
            </a:xfrm>
            <a:custGeom>
              <a:avLst/>
              <a:gdLst/>
              <a:ahLst/>
              <a:cxnLst/>
              <a:rect l="l" t="t" r="r" b="b"/>
              <a:pathLst>
                <a:path w="17187" h="40473" extrusionOk="0">
                  <a:moveTo>
                    <a:pt x="886" y="0"/>
                  </a:moveTo>
                  <a:cubicBezTo>
                    <a:pt x="791" y="0"/>
                    <a:pt x="694" y="18"/>
                    <a:pt x="600" y="55"/>
                  </a:cubicBezTo>
                  <a:cubicBezTo>
                    <a:pt x="196" y="214"/>
                    <a:pt x="1" y="671"/>
                    <a:pt x="163" y="1073"/>
                  </a:cubicBezTo>
                  <a:lnTo>
                    <a:pt x="15536" y="39979"/>
                  </a:lnTo>
                  <a:cubicBezTo>
                    <a:pt x="15653" y="40277"/>
                    <a:pt x="15941" y="40472"/>
                    <a:pt x="16260" y="40472"/>
                  </a:cubicBezTo>
                  <a:cubicBezTo>
                    <a:pt x="16810" y="40471"/>
                    <a:pt x="17187" y="39918"/>
                    <a:pt x="16985" y="39406"/>
                  </a:cubicBezTo>
                  <a:lnTo>
                    <a:pt x="1613" y="500"/>
                  </a:lnTo>
                  <a:cubicBezTo>
                    <a:pt x="1494" y="190"/>
                    <a:pt x="1199" y="0"/>
                    <a:pt x="88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5" name="Google Shape;2192;p87">
              <a:extLst>
                <a:ext uri="{FF2B5EF4-FFF2-40B4-BE49-F238E27FC236}">
                  <a16:creationId xmlns:a16="http://schemas.microsoft.com/office/drawing/2014/main" id="{CD2D96F1-3FF0-4783-9200-EDEBD17554BD}"/>
                </a:ext>
              </a:extLst>
            </p:cNvPr>
            <p:cNvSpPr/>
            <p:nvPr/>
          </p:nvSpPr>
          <p:spPr>
            <a:xfrm>
              <a:off x="3489000" y="2089425"/>
              <a:ext cx="1499700" cy="810650"/>
            </a:xfrm>
            <a:custGeom>
              <a:avLst/>
              <a:gdLst/>
              <a:ahLst/>
              <a:cxnLst/>
              <a:rect l="l" t="t" r="r" b="b"/>
              <a:pathLst>
                <a:path w="59988" h="32426" extrusionOk="0">
                  <a:moveTo>
                    <a:pt x="29981" y="0"/>
                  </a:moveTo>
                  <a:cubicBezTo>
                    <a:pt x="29766" y="0"/>
                    <a:pt x="29562" y="89"/>
                    <a:pt x="29414" y="245"/>
                  </a:cubicBezTo>
                  <a:lnTo>
                    <a:pt x="298" y="30982"/>
                  </a:lnTo>
                  <a:cubicBezTo>
                    <a:pt x="1" y="31295"/>
                    <a:pt x="14" y="31788"/>
                    <a:pt x="327" y="32083"/>
                  </a:cubicBezTo>
                  <a:cubicBezTo>
                    <a:pt x="477" y="32226"/>
                    <a:pt x="670" y="32297"/>
                    <a:pt x="863" y="32297"/>
                  </a:cubicBezTo>
                  <a:cubicBezTo>
                    <a:pt x="1069" y="32297"/>
                    <a:pt x="1276" y="32215"/>
                    <a:pt x="1429" y="32054"/>
                  </a:cubicBezTo>
                  <a:lnTo>
                    <a:pt x="29979" y="1915"/>
                  </a:lnTo>
                  <a:lnTo>
                    <a:pt x="58582" y="32182"/>
                  </a:lnTo>
                  <a:cubicBezTo>
                    <a:pt x="58728" y="32338"/>
                    <a:pt x="58931" y="32426"/>
                    <a:pt x="59145" y="32426"/>
                  </a:cubicBezTo>
                  <a:cubicBezTo>
                    <a:pt x="59146" y="32426"/>
                    <a:pt x="59147" y="32426"/>
                    <a:pt x="59149" y="32426"/>
                  </a:cubicBezTo>
                  <a:cubicBezTo>
                    <a:pt x="59459" y="32426"/>
                    <a:pt x="59741" y="32240"/>
                    <a:pt x="59864" y="31955"/>
                  </a:cubicBezTo>
                  <a:cubicBezTo>
                    <a:pt x="59987" y="31669"/>
                    <a:pt x="59929" y="31337"/>
                    <a:pt x="59715" y="31111"/>
                  </a:cubicBezTo>
                  <a:lnTo>
                    <a:pt x="30547" y="245"/>
                  </a:lnTo>
                  <a:cubicBezTo>
                    <a:pt x="30399" y="89"/>
                    <a:pt x="30195" y="0"/>
                    <a:pt x="2998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6" name="Google Shape;2193;p87">
              <a:extLst>
                <a:ext uri="{FF2B5EF4-FFF2-40B4-BE49-F238E27FC236}">
                  <a16:creationId xmlns:a16="http://schemas.microsoft.com/office/drawing/2014/main" id="{94B2FCC3-7F20-4FBC-AC6B-D66B29E0738C}"/>
                </a:ext>
              </a:extLst>
            </p:cNvPr>
            <p:cNvSpPr/>
            <p:nvPr/>
          </p:nvSpPr>
          <p:spPr>
            <a:xfrm>
              <a:off x="3439975" y="2005250"/>
              <a:ext cx="429550" cy="1011675"/>
            </a:xfrm>
            <a:custGeom>
              <a:avLst/>
              <a:gdLst/>
              <a:ahLst/>
              <a:cxnLst/>
              <a:rect l="l" t="t" r="r" b="b"/>
              <a:pathLst>
                <a:path w="17182" h="40467" extrusionOk="0">
                  <a:moveTo>
                    <a:pt x="16299" y="1"/>
                  </a:moveTo>
                  <a:cubicBezTo>
                    <a:pt x="15988" y="1"/>
                    <a:pt x="15695" y="188"/>
                    <a:pt x="15574" y="494"/>
                  </a:cubicBezTo>
                  <a:lnTo>
                    <a:pt x="202" y="39400"/>
                  </a:lnTo>
                  <a:cubicBezTo>
                    <a:pt x="1" y="39912"/>
                    <a:pt x="378" y="40466"/>
                    <a:pt x="928" y="40466"/>
                  </a:cubicBezTo>
                  <a:cubicBezTo>
                    <a:pt x="1247" y="40466"/>
                    <a:pt x="1535" y="40271"/>
                    <a:pt x="1652" y="39973"/>
                  </a:cubicBezTo>
                  <a:lnTo>
                    <a:pt x="17024" y="1067"/>
                  </a:lnTo>
                  <a:cubicBezTo>
                    <a:pt x="17182" y="666"/>
                    <a:pt x="16986" y="214"/>
                    <a:pt x="16585" y="56"/>
                  </a:cubicBezTo>
                  <a:cubicBezTo>
                    <a:pt x="16491" y="18"/>
                    <a:pt x="16394" y="1"/>
                    <a:pt x="16299" y="1"/>
                  </a:cubicBezTo>
                  <a:close/>
                </a:path>
              </a:pathLst>
            </a:custGeom>
            <a:solidFill>
              <a:srgbClr val="000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7" name="Google Shape;2194;p87">
              <a:extLst>
                <a:ext uri="{FF2B5EF4-FFF2-40B4-BE49-F238E27FC236}">
                  <a16:creationId xmlns:a16="http://schemas.microsoft.com/office/drawing/2014/main" id="{7FE398C7-DF91-4DFC-B29D-71DF481266C7}"/>
                </a:ext>
              </a:extLst>
            </p:cNvPr>
            <p:cNvSpPr/>
            <p:nvPr/>
          </p:nvSpPr>
          <p:spPr>
            <a:xfrm>
              <a:off x="4946450" y="2870025"/>
              <a:ext cx="92300" cy="152150"/>
            </a:xfrm>
            <a:custGeom>
              <a:avLst/>
              <a:gdLst/>
              <a:ahLst/>
              <a:cxnLst/>
              <a:rect l="l" t="t" r="r" b="b"/>
              <a:pathLst>
                <a:path w="3692" h="6086" extrusionOk="0">
                  <a:moveTo>
                    <a:pt x="1637" y="1"/>
                  </a:moveTo>
                  <a:lnTo>
                    <a:pt x="1" y="574"/>
                  </a:lnTo>
                  <a:lnTo>
                    <a:pt x="1886" y="5601"/>
                  </a:lnTo>
                  <a:lnTo>
                    <a:pt x="1901" y="5674"/>
                  </a:lnTo>
                  <a:cubicBezTo>
                    <a:pt x="1903" y="5677"/>
                    <a:pt x="1904" y="5680"/>
                    <a:pt x="1903" y="5683"/>
                  </a:cubicBezTo>
                  <a:cubicBezTo>
                    <a:pt x="1940" y="5775"/>
                    <a:pt x="2020" y="5863"/>
                    <a:pt x="2144" y="5936"/>
                  </a:cubicBezTo>
                  <a:cubicBezTo>
                    <a:pt x="2315" y="6036"/>
                    <a:pt x="2539" y="6085"/>
                    <a:pt x="2763" y="6085"/>
                  </a:cubicBezTo>
                  <a:cubicBezTo>
                    <a:pt x="2987" y="6085"/>
                    <a:pt x="3211" y="6036"/>
                    <a:pt x="3381" y="5936"/>
                  </a:cubicBezTo>
                  <a:cubicBezTo>
                    <a:pt x="3531" y="5848"/>
                    <a:pt x="3669" y="5707"/>
                    <a:pt x="3688" y="5598"/>
                  </a:cubicBezTo>
                  <a:cubicBezTo>
                    <a:pt x="3691" y="5520"/>
                    <a:pt x="3686" y="5440"/>
                    <a:pt x="3669" y="5364"/>
                  </a:cubicBezTo>
                  <a:lnTo>
                    <a:pt x="1637" y="1"/>
                  </a:ln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8" name="Google Shape;2195;p87">
              <a:extLst>
                <a:ext uri="{FF2B5EF4-FFF2-40B4-BE49-F238E27FC236}">
                  <a16:creationId xmlns:a16="http://schemas.microsoft.com/office/drawing/2014/main" id="{4C58ACF1-D078-4EA4-B799-9B5837A9616D}"/>
                </a:ext>
              </a:extLst>
            </p:cNvPr>
            <p:cNvSpPr/>
            <p:nvPr/>
          </p:nvSpPr>
          <p:spPr>
            <a:xfrm>
              <a:off x="3438300" y="2870025"/>
              <a:ext cx="92275" cy="152150"/>
            </a:xfrm>
            <a:custGeom>
              <a:avLst/>
              <a:gdLst/>
              <a:ahLst/>
              <a:cxnLst/>
              <a:rect l="l" t="t" r="r" b="b"/>
              <a:pathLst>
                <a:path w="3691" h="6086" extrusionOk="0">
                  <a:moveTo>
                    <a:pt x="2054" y="1"/>
                  </a:moveTo>
                  <a:lnTo>
                    <a:pt x="22" y="5364"/>
                  </a:lnTo>
                  <a:cubicBezTo>
                    <a:pt x="10" y="5408"/>
                    <a:pt x="4" y="5454"/>
                    <a:pt x="4" y="5501"/>
                  </a:cubicBezTo>
                  <a:cubicBezTo>
                    <a:pt x="1" y="5533"/>
                    <a:pt x="1" y="5565"/>
                    <a:pt x="4" y="5598"/>
                  </a:cubicBezTo>
                  <a:cubicBezTo>
                    <a:pt x="22" y="5707"/>
                    <a:pt x="160" y="5848"/>
                    <a:pt x="310" y="5936"/>
                  </a:cubicBezTo>
                  <a:cubicBezTo>
                    <a:pt x="480" y="6036"/>
                    <a:pt x="704" y="6085"/>
                    <a:pt x="928" y="6085"/>
                  </a:cubicBezTo>
                  <a:cubicBezTo>
                    <a:pt x="1152" y="6085"/>
                    <a:pt x="1376" y="6036"/>
                    <a:pt x="1547" y="5936"/>
                  </a:cubicBezTo>
                  <a:cubicBezTo>
                    <a:pt x="1671" y="5863"/>
                    <a:pt x="1752" y="5775"/>
                    <a:pt x="1788" y="5683"/>
                  </a:cubicBezTo>
                  <a:cubicBezTo>
                    <a:pt x="1787" y="5680"/>
                    <a:pt x="1788" y="5677"/>
                    <a:pt x="1791" y="5674"/>
                  </a:cubicBezTo>
                  <a:lnTo>
                    <a:pt x="1805" y="5601"/>
                  </a:lnTo>
                  <a:lnTo>
                    <a:pt x="3690" y="57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9" name="Google Shape;2196;p87">
              <a:extLst>
                <a:ext uri="{FF2B5EF4-FFF2-40B4-BE49-F238E27FC236}">
                  <a16:creationId xmlns:a16="http://schemas.microsoft.com/office/drawing/2014/main" id="{EA9A793A-AAE5-4C11-8807-9591205606BC}"/>
                </a:ext>
              </a:extLst>
            </p:cNvPr>
            <p:cNvSpPr/>
            <p:nvPr/>
          </p:nvSpPr>
          <p:spPr>
            <a:xfrm>
              <a:off x="4216025" y="3350900"/>
              <a:ext cx="44975" cy="129525"/>
            </a:xfrm>
            <a:custGeom>
              <a:avLst/>
              <a:gdLst/>
              <a:ahLst/>
              <a:cxnLst/>
              <a:rect l="l" t="t" r="r" b="b"/>
              <a:pathLst>
                <a:path w="1799" h="5181" extrusionOk="0">
                  <a:moveTo>
                    <a:pt x="900" y="0"/>
                  </a:moveTo>
                  <a:cubicBezTo>
                    <a:pt x="600" y="0"/>
                    <a:pt x="300" y="75"/>
                    <a:pt x="1" y="225"/>
                  </a:cubicBezTo>
                  <a:lnTo>
                    <a:pt x="1" y="4662"/>
                  </a:lnTo>
                  <a:cubicBezTo>
                    <a:pt x="1" y="4795"/>
                    <a:pt x="88" y="4928"/>
                    <a:pt x="264" y="5028"/>
                  </a:cubicBezTo>
                  <a:cubicBezTo>
                    <a:pt x="439" y="5130"/>
                    <a:pt x="669" y="5180"/>
                    <a:pt x="900" y="5180"/>
                  </a:cubicBezTo>
                  <a:cubicBezTo>
                    <a:pt x="1130" y="5180"/>
                    <a:pt x="1360" y="5130"/>
                    <a:pt x="1536" y="5028"/>
                  </a:cubicBezTo>
                  <a:cubicBezTo>
                    <a:pt x="1711" y="4928"/>
                    <a:pt x="1798" y="4795"/>
                    <a:pt x="1798" y="4662"/>
                  </a:cubicBezTo>
                  <a:lnTo>
                    <a:pt x="1798" y="225"/>
                  </a:lnTo>
                  <a:cubicBezTo>
                    <a:pt x="1499" y="75"/>
                    <a:pt x="1199" y="0"/>
                    <a:pt x="900" y="0"/>
                  </a:cubicBez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0" name="Google Shape;2197;p87">
              <a:extLst>
                <a:ext uri="{FF2B5EF4-FFF2-40B4-BE49-F238E27FC236}">
                  <a16:creationId xmlns:a16="http://schemas.microsoft.com/office/drawing/2014/main" id="{91AF2BA4-D54B-435A-8727-76A9FF274DAC}"/>
                </a:ext>
              </a:extLst>
            </p:cNvPr>
            <p:cNvSpPr/>
            <p:nvPr/>
          </p:nvSpPr>
          <p:spPr>
            <a:xfrm>
              <a:off x="3482500" y="897575"/>
              <a:ext cx="1489975" cy="1613475"/>
            </a:xfrm>
            <a:custGeom>
              <a:avLst/>
              <a:gdLst/>
              <a:ahLst/>
              <a:cxnLst/>
              <a:rect l="l" t="t" r="r" b="b"/>
              <a:pathLst>
                <a:path w="59599" h="64539" extrusionOk="0">
                  <a:moveTo>
                    <a:pt x="18190" y="1"/>
                  </a:moveTo>
                  <a:cubicBezTo>
                    <a:pt x="15649" y="1"/>
                    <a:pt x="12593" y="1675"/>
                    <a:pt x="9012" y="3635"/>
                  </a:cubicBezTo>
                  <a:cubicBezTo>
                    <a:pt x="4582" y="6061"/>
                    <a:pt x="1121" y="9164"/>
                    <a:pt x="425" y="17401"/>
                  </a:cubicBezTo>
                  <a:cubicBezTo>
                    <a:pt x="0" y="22416"/>
                    <a:pt x="404" y="31999"/>
                    <a:pt x="1423" y="39262"/>
                  </a:cubicBezTo>
                  <a:lnTo>
                    <a:pt x="1423" y="39262"/>
                  </a:lnTo>
                  <a:cubicBezTo>
                    <a:pt x="1422" y="39261"/>
                    <a:pt x="1419" y="39256"/>
                    <a:pt x="1419" y="39256"/>
                  </a:cubicBezTo>
                  <a:lnTo>
                    <a:pt x="1419" y="39256"/>
                  </a:lnTo>
                  <a:cubicBezTo>
                    <a:pt x="2894" y="51390"/>
                    <a:pt x="4705" y="51412"/>
                    <a:pt x="7333" y="53442"/>
                  </a:cubicBezTo>
                  <a:cubicBezTo>
                    <a:pt x="11856" y="56936"/>
                    <a:pt x="22043" y="61848"/>
                    <a:pt x="26335" y="63537"/>
                  </a:cubicBezTo>
                  <a:cubicBezTo>
                    <a:pt x="28140" y="64247"/>
                    <a:pt x="29869" y="64539"/>
                    <a:pt x="31518" y="64539"/>
                  </a:cubicBezTo>
                  <a:cubicBezTo>
                    <a:pt x="36985" y="64539"/>
                    <a:pt x="41585" y="61334"/>
                    <a:pt x="45228" y="59535"/>
                  </a:cubicBezTo>
                  <a:cubicBezTo>
                    <a:pt x="49971" y="57192"/>
                    <a:pt x="55801" y="53538"/>
                    <a:pt x="57797" y="52089"/>
                  </a:cubicBezTo>
                  <a:cubicBezTo>
                    <a:pt x="58984" y="51227"/>
                    <a:pt x="59598" y="50356"/>
                    <a:pt x="59586" y="49437"/>
                  </a:cubicBezTo>
                  <a:cubicBezTo>
                    <a:pt x="59581" y="49072"/>
                    <a:pt x="59589" y="47578"/>
                    <a:pt x="59589" y="47198"/>
                  </a:cubicBezTo>
                  <a:cubicBezTo>
                    <a:pt x="59585" y="46023"/>
                    <a:pt x="58557" y="44771"/>
                    <a:pt x="56379" y="43358"/>
                  </a:cubicBezTo>
                  <a:cubicBezTo>
                    <a:pt x="52356" y="40747"/>
                    <a:pt x="43368" y="35509"/>
                    <a:pt x="37739" y="32389"/>
                  </a:cubicBezTo>
                  <a:cubicBezTo>
                    <a:pt x="37734" y="32366"/>
                    <a:pt x="37715" y="32348"/>
                    <a:pt x="37692" y="32343"/>
                  </a:cubicBezTo>
                  <a:cubicBezTo>
                    <a:pt x="33360" y="29714"/>
                    <a:pt x="29320" y="17195"/>
                    <a:pt x="26322" y="7682"/>
                  </a:cubicBezTo>
                  <a:cubicBezTo>
                    <a:pt x="25299" y="4438"/>
                    <a:pt x="24049" y="2604"/>
                    <a:pt x="22565" y="1742"/>
                  </a:cubicBezTo>
                  <a:cubicBezTo>
                    <a:pt x="22213" y="1537"/>
                    <a:pt x="20915" y="822"/>
                    <a:pt x="20624" y="648"/>
                  </a:cubicBezTo>
                  <a:cubicBezTo>
                    <a:pt x="19873" y="198"/>
                    <a:pt x="19062" y="1"/>
                    <a:pt x="18190" y="1"/>
                  </a:cubicBez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1" name="Google Shape;2198;p87">
              <a:extLst>
                <a:ext uri="{FF2B5EF4-FFF2-40B4-BE49-F238E27FC236}">
                  <a16:creationId xmlns:a16="http://schemas.microsoft.com/office/drawing/2014/main" id="{531D58BE-E9B5-436E-B730-5F9D2826C47F}"/>
                </a:ext>
              </a:extLst>
            </p:cNvPr>
            <p:cNvSpPr/>
            <p:nvPr/>
          </p:nvSpPr>
          <p:spPr>
            <a:xfrm>
              <a:off x="3482500" y="897575"/>
              <a:ext cx="1489975" cy="1613475"/>
            </a:xfrm>
            <a:custGeom>
              <a:avLst/>
              <a:gdLst/>
              <a:ahLst/>
              <a:cxnLst/>
              <a:rect l="l" t="t" r="r" b="b"/>
              <a:pathLst>
                <a:path w="59599" h="64539" extrusionOk="0">
                  <a:moveTo>
                    <a:pt x="18190" y="1"/>
                  </a:moveTo>
                  <a:cubicBezTo>
                    <a:pt x="15649" y="1"/>
                    <a:pt x="12593" y="1675"/>
                    <a:pt x="9012" y="3635"/>
                  </a:cubicBezTo>
                  <a:cubicBezTo>
                    <a:pt x="4582" y="6061"/>
                    <a:pt x="1121" y="9164"/>
                    <a:pt x="425" y="17401"/>
                  </a:cubicBezTo>
                  <a:cubicBezTo>
                    <a:pt x="0" y="22416"/>
                    <a:pt x="404" y="31999"/>
                    <a:pt x="1423" y="39262"/>
                  </a:cubicBezTo>
                  <a:lnTo>
                    <a:pt x="1423" y="39262"/>
                  </a:lnTo>
                  <a:cubicBezTo>
                    <a:pt x="1422" y="39261"/>
                    <a:pt x="1419" y="39256"/>
                    <a:pt x="1419" y="39256"/>
                  </a:cubicBezTo>
                  <a:lnTo>
                    <a:pt x="1419" y="39256"/>
                  </a:lnTo>
                  <a:cubicBezTo>
                    <a:pt x="2894" y="51390"/>
                    <a:pt x="4705" y="51412"/>
                    <a:pt x="7333" y="53442"/>
                  </a:cubicBezTo>
                  <a:cubicBezTo>
                    <a:pt x="11856" y="56936"/>
                    <a:pt x="22043" y="61848"/>
                    <a:pt x="26335" y="63537"/>
                  </a:cubicBezTo>
                  <a:cubicBezTo>
                    <a:pt x="28140" y="64247"/>
                    <a:pt x="29869" y="64539"/>
                    <a:pt x="31518" y="64539"/>
                  </a:cubicBezTo>
                  <a:cubicBezTo>
                    <a:pt x="36985" y="64539"/>
                    <a:pt x="41585" y="61334"/>
                    <a:pt x="45228" y="59535"/>
                  </a:cubicBezTo>
                  <a:cubicBezTo>
                    <a:pt x="49971" y="57192"/>
                    <a:pt x="55801" y="53538"/>
                    <a:pt x="57797" y="52089"/>
                  </a:cubicBezTo>
                  <a:cubicBezTo>
                    <a:pt x="58984" y="51227"/>
                    <a:pt x="59598" y="50356"/>
                    <a:pt x="59586" y="49437"/>
                  </a:cubicBezTo>
                  <a:cubicBezTo>
                    <a:pt x="59581" y="49072"/>
                    <a:pt x="59589" y="47578"/>
                    <a:pt x="59589" y="47198"/>
                  </a:cubicBezTo>
                  <a:cubicBezTo>
                    <a:pt x="59585" y="46023"/>
                    <a:pt x="58557" y="44771"/>
                    <a:pt x="56379" y="43358"/>
                  </a:cubicBezTo>
                  <a:cubicBezTo>
                    <a:pt x="52356" y="40747"/>
                    <a:pt x="43368" y="35509"/>
                    <a:pt x="37739" y="32389"/>
                  </a:cubicBezTo>
                  <a:cubicBezTo>
                    <a:pt x="37734" y="32366"/>
                    <a:pt x="37715" y="32348"/>
                    <a:pt x="37692" y="32343"/>
                  </a:cubicBezTo>
                  <a:cubicBezTo>
                    <a:pt x="33360" y="29714"/>
                    <a:pt x="29320" y="17195"/>
                    <a:pt x="26322" y="7682"/>
                  </a:cubicBezTo>
                  <a:cubicBezTo>
                    <a:pt x="25299" y="4438"/>
                    <a:pt x="24049" y="2604"/>
                    <a:pt x="22565" y="1742"/>
                  </a:cubicBezTo>
                  <a:cubicBezTo>
                    <a:pt x="22213" y="1537"/>
                    <a:pt x="20915" y="822"/>
                    <a:pt x="20624" y="648"/>
                  </a:cubicBezTo>
                  <a:cubicBezTo>
                    <a:pt x="19873" y="198"/>
                    <a:pt x="19062" y="1"/>
                    <a:pt x="18190" y="1"/>
                  </a:cubicBezTo>
                  <a:close/>
                </a:path>
              </a:pathLst>
            </a:custGeom>
            <a:solidFill>
              <a:srgbClr val="FCD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2" name="Google Shape;2199;p87">
              <a:extLst>
                <a:ext uri="{FF2B5EF4-FFF2-40B4-BE49-F238E27FC236}">
                  <a16:creationId xmlns:a16="http://schemas.microsoft.com/office/drawing/2014/main" id="{698432A6-5DEF-4866-92BA-41C448EF899B}"/>
                </a:ext>
              </a:extLst>
            </p:cNvPr>
            <p:cNvSpPr/>
            <p:nvPr/>
          </p:nvSpPr>
          <p:spPr>
            <a:xfrm>
              <a:off x="3525500" y="925600"/>
              <a:ext cx="1469400" cy="1529000"/>
            </a:xfrm>
            <a:custGeom>
              <a:avLst/>
              <a:gdLst/>
              <a:ahLst/>
              <a:cxnLst/>
              <a:rect l="l" t="t" r="r" b="b"/>
              <a:pathLst>
                <a:path w="58776" h="61160" extrusionOk="0">
                  <a:moveTo>
                    <a:pt x="35963" y="31217"/>
                  </a:moveTo>
                  <a:cubicBezTo>
                    <a:pt x="35963" y="31217"/>
                    <a:pt x="35964" y="31217"/>
                    <a:pt x="35965" y="31218"/>
                  </a:cubicBezTo>
                  <a:cubicBezTo>
                    <a:pt x="35964" y="31217"/>
                    <a:pt x="35963" y="31217"/>
                    <a:pt x="35963" y="31217"/>
                  </a:cubicBezTo>
                  <a:close/>
                  <a:moveTo>
                    <a:pt x="18466" y="0"/>
                  </a:moveTo>
                  <a:cubicBezTo>
                    <a:pt x="15923" y="0"/>
                    <a:pt x="12866" y="1679"/>
                    <a:pt x="9283" y="3640"/>
                  </a:cubicBezTo>
                  <a:cubicBezTo>
                    <a:pt x="4852" y="6065"/>
                    <a:pt x="1391" y="9169"/>
                    <a:pt x="694" y="17406"/>
                  </a:cubicBezTo>
                  <a:cubicBezTo>
                    <a:pt x="1" y="25612"/>
                    <a:pt x="1520" y="46063"/>
                    <a:pt x="4330" y="48532"/>
                  </a:cubicBezTo>
                  <a:cubicBezTo>
                    <a:pt x="7397" y="51923"/>
                    <a:pt x="19700" y="58225"/>
                    <a:pt x="24615" y="60158"/>
                  </a:cubicBezTo>
                  <a:cubicBezTo>
                    <a:pt x="26420" y="60868"/>
                    <a:pt x="28149" y="61160"/>
                    <a:pt x="29798" y="61160"/>
                  </a:cubicBezTo>
                  <a:cubicBezTo>
                    <a:pt x="35265" y="61160"/>
                    <a:pt x="39864" y="57956"/>
                    <a:pt x="43508" y="56156"/>
                  </a:cubicBezTo>
                  <a:cubicBezTo>
                    <a:pt x="48251" y="53814"/>
                    <a:pt x="54081" y="50160"/>
                    <a:pt x="56076" y="48711"/>
                  </a:cubicBezTo>
                  <a:cubicBezTo>
                    <a:pt x="58775" y="46751"/>
                    <a:pt x="58526" y="44746"/>
                    <a:pt x="54659" y="42237"/>
                  </a:cubicBezTo>
                  <a:cubicBezTo>
                    <a:pt x="52050" y="40544"/>
                    <a:pt x="51992" y="40112"/>
                    <a:pt x="35889" y="31187"/>
                  </a:cubicBezTo>
                  <a:lnTo>
                    <a:pt x="35889" y="31187"/>
                  </a:lnTo>
                  <a:cubicBezTo>
                    <a:pt x="35916" y="31194"/>
                    <a:pt x="35940" y="31203"/>
                    <a:pt x="35963" y="31217"/>
                  </a:cubicBezTo>
                  <a:lnTo>
                    <a:pt x="35963" y="31217"/>
                  </a:lnTo>
                  <a:cubicBezTo>
                    <a:pt x="31635" y="28576"/>
                    <a:pt x="27597" y="16068"/>
                    <a:pt x="24601" y="6559"/>
                  </a:cubicBezTo>
                  <a:cubicBezTo>
                    <a:pt x="23072" y="1709"/>
                    <a:pt x="21031" y="0"/>
                    <a:pt x="18466" y="0"/>
                  </a:cubicBezTo>
                  <a:close/>
                </a:path>
              </a:pathLst>
            </a:custGeom>
            <a:solidFill>
              <a:srgbClr val="F1B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3" name="Google Shape;2200;p87">
              <a:extLst>
                <a:ext uri="{FF2B5EF4-FFF2-40B4-BE49-F238E27FC236}">
                  <a16:creationId xmlns:a16="http://schemas.microsoft.com/office/drawing/2014/main" id="{A98DC91D-8F0E-4C61-9080-00C0A796B6AE}"/>
                </a:ext>
              </a:extLst>
            </p:cNvPr>
            <p:cNvSpPr/>
            <p:nvPr/>
          </p:nvSpPr>
          <p:spPr>
            <a:xfrm>
              <a:off x="4424600" y="1706025"/>
              <a:ext cx="200" cy="150"/>
            </a:xfrm>
            <a:custGeom>
              <a:avLst/>
              <a:gdLst/>
              <a:ahLst/>
              <a:cxnLst/>
              <a:rect l="l" t="t" r="r" b="b"/>
              <a:pathLst>
                <a:path w="8" h="6" extrusionOk="0">
                  <a:moveTo>
                    <a:pt x="1" y="1"/>
                  </a:moveTo>
                  <a:lnTo>
                    <a:pt x="1" y="1"/>
                  </a:lnTo>
                  <a:cubicBezTo>
                    <a:pt x="2" y="2"/>
                    <a:pt x="4" y="3"/>
                    <a:pt x="5" y="4"/>
                  </a:cubicBezTo>
                  <a:lnTo>
                    <a:pt x="5" y="4"/>
                  </a:lnTo>
                  <a:cubicBezTo>
                    <a:pt x="4" y="3"/>
                    <a:pt x="2" y="2"/>
                    <a:pt x="1" y="1"/>
                  </a:cubicBezTo>
                  <a:close/>
                  <a:moveTo>
                    <a:pt x="5" y="4"/>
                  </a:moveTo>
                  <a:cubicBezTo>
                    <a:pt x="6" y="4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7" y="5"/>
                    <a:pt x="5" y="4"/>
                  </a:cubicBez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4" name="Google Shape;2201;p87">
              <a:extLst>
                <a:ext uri="{FF2B5EF4-FFF2-40B4-BE49-F238E27FC236}">
                  <a16:creationId xmlns:a16="http://schemas.microsoft.com/office/drawing/2014/main" id="{B89E3962-6571-48B3-A21A-3F2D5D260A84}"/>
                </a:ext>
              </a:extLst>
            </p:cNvPr>
            <p:cNvSpPr/>
            <p:nvPr/>
          </p:nvSpPr>
          <p:spPr>
            <a:xfrm>
              <a:off x="4583550" y="2870900"/>
              <a:ext cx="325700" cy="589325"/>
            </a:xfrm>
            <a:custGeom>
              <a:avLst/>
              <a:gdLst/>
              <a:ahLst/>
              <a:cxnLst/>
              <a:rect l="l" t="t" r="r" b="b"/>
              <a:pathLst>
                <a:path w="13028" h="23573" extrusionOk="0">
                  <a:moveTo>
                    <a:pt x="1292" y="1"/>
                  </a:moveTo>
                  <a:cubicBezTo>
                    <a:pt x="726" y="434"/>
                    <a:pt x="77" y="939"/>
                    <a:pt x="39" y="1589"/>
                  </a:cubicBezTo>
                  <a:cubicBezTo>
                    <a:pt x="0" y="2238"/>
                    <a:pt x="88" y="3833"/>
                    <a:pt x="1205" y="5499"/>
                  </a:cubicBezTo>
                  <a:cubicBezTo>
                    <a:pt x="2322" y="7165"/>
                    <a:pt x="2770" y="10075"/>
                    <a:pt x="2725" y="11997"/>
                  </a:cubicBezTo>
                  <a:cubicBezTo>
                    <a:pt x="2681" y="13919"/>
                    <a:pt x="2100" y="18748"/>
                    <a:pt x="4194" y="21011"/>
                  </a:cubicBezTo>
                  <a:cubicBezTo>
                    <a:pt x="5446" y="22366"/>
                    <a:pt x="7970" y="23572"/>
                    <a:pt x="9912" y="23572"/>
                  </a:cubicBezTo>
                  <a:cubicBezTo>
                    <a:pt x="11216" y="23572"/>
                    <a:pt x="12258" y="23029"/>
                    <a:pt x="12478" y="21623"/>
                  </a:cubicBezTo>
                  <a:cubicBezTo>
                    <a:pt x="13028" y="18121"/>
                    <a:pt x="8216" y="3573"/>
                    <a:pt x="8216" y="3573"/>
                  </a:cubicBezTo>
                  <a:lnTo>
                    <a:pt x="1292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5" name="Google Shape;2202;p87">
              <a:extLst>
                <a:ext uri="{FF2B5EF4-FFF2-40B4-BE49-F238E27FC236}">
                  <a16:creationId xmlns:a16="http://schemas.microsoft.com/office/drawing/2014/main" id="{5A3697EE-E089-4056-A0A7-4665F45DCF29}"/>
                </a:ext>
              </a:extLst>
            </p:cNvPr>
            <p:cNvSpPr/>
            <p:nvPr/>
          </p:nvSpPr>
          <p:spPr>
            <a:xfrm>
              <a:off x="4687225" y="2939750"/>
              <a:ext cx="160100" cy="364925"/>
            </a:xfrm>
            <a:custGeom>
              <a:avLst/>
              <a:gdLst/>
              <a:ahLst/>
              <a:cxnLst/>
              <a:rect l="l" t="t" r="r" b="b"/>
              <a:pathLst>
                <a:path w="6404" h="14597" extrusionOk="0">
                  <a:moveTo>
                    <a:pt x="1" y="0"/>
                  </a:moveTo>
                  <a:cubicBezTo>
                    <a:pt x="406" y="1868"/>
                    <a:pt x="1009" y="4985"/>
                    <a:pt x="1163" y="7888"/>
                  </a:cubicBezTo>
                  <a:cubicBezTo>
                    <a:pt x="1315" y="10791"/>
                    <a:pt x="1837" y="12899"/>
                    <a:pt x="3151" y="13881"/>
                  </a:cubicBezTo>
                  <a:cubicBezTo>
                    <a:pt x="3734" y="14316"/>
                    <a:pt x="4484" y="14597"/>
                    <a:pt x="5094" y="14597"/>
                  </a:cubicBezTo>
                  <a:cubicBezTo>
                    <a:pt x="5859" y="14597"/>
                    <a:pt x="6404" y="14155"/>
                    <a:pt x="6122" y="13022"/>
                  </a:cubicBezTo>
                  <a:cubicBezTo>
                    <a:pt x="5616" y="10987"/>
                    <a:pt x="4069" y="818"/>
                    <a:pt x="4069" y="81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A4A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6" name="Google Shape;2203;p87">
              <a:extLst>
                <a:ext uri="{FF2B5EF4-FFF2-40B4-BE49-F238E27FC236}">
                  <a16:creationId xmlns:a16="http://schemas.microsoft.com/office/drawing/2014/main" id="{D39D2B32-74DD-48DE-AFB1-43B61C53E082}"/>
                </a:ext>
              </a:extLst>
            </p:cNvPr>
            <p:cNvSpPr/>
            <p:nvPr/>
          </p:nvSpPr>
          <p:spPr>
            <a:xfrm>
              <a:off x="4231925" y="1679550"/>
              <a:ext cx="854875" cy="1274575"/>
            </a:xfrm>
            <a:custGeom>
              <a:avLst/>
              <a:gdLst/>
              <a:ahLst/>
              <a:cxnLst/>
              <a:rect l="l" t="t" r="r" b="b"/>
              <a:pathLst>
                <a:path w="34195" h="50983" extrusionOk="0">
                  <a:moveTo>
                    <a:pt x="7702" y="1"/>
                  </a:moveTo>
                  <a:lnTo>
                    <a:pt x="1" y="10842"/>
                  </a:lnTo>
                  <a:lnTo>
                    <a:pt x="14612" y="24148"/>
                  </a:lnTo>
                  <a:lnTo>
                    <a:pt x="27032" y="50983"/>
                  </a:lnTo>
                  <a:cubicBezTo>
                    <a:pt x="27032" y="50983"/>
                    <a:pt x="29928" y="40755"/>
                    <a:pt x="31442" y="35047"/>
                  </a:cubicBezTo>
                  <a:cubicBezTo>
                    <a:pt x="32955" y="29340"/>
                    <a:pt x="34194" y="23355"/>
                    <a:pt x="33426" y="20641"/>
                  </a:cubicBezTo>
                  <a:cubicBezTo>
                    <a:pt x="32700" y="18074"/>
                    <a:pt x="27891" y="14340"/>
                    <a:pt x="22819" y="10504"/>
                  </a:cubicBezTo>
                  <a:cubicBezTo>
                    <a:pt x="15911" y="5279"/>
                    <a:pt x="15781" y="5467"/>
                    <a:pt x="7702" y="1"/>
                  </a:cubicBezTo>
                  <a:close/>
                </a:path>
              </a:pathLst>
            </a:custGeom>
            <a:solidFill>
              <a:srgbClr val="7A8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7" name="Google Shape;2204;p87">
              <a:extLst>
                <a:ext uri="{FF2B5EF4-FFF2-40B4-BE49-F238E27FC236}">
                  <a16:creationId xmlns:a16="http://schemas.microsoft.com/office/drawing/2014/main" id="{3854B25E-2C67-4731-88ED-BB1B12A197EC}"/>
                </a:ext>
              </a:extLst>
            </p:cNvPr>
            <p:cNvSpPr/>
            <p:nvPr/>
          </p:nvSpPr>
          <p:spPr>
            <a:xfrm>
              <a:off x="4831375" y="3414350"/>
              <a:ext cx="584550" cy="416550"/>
            </a:xfrm>
            <a:custGeom>
              <a:avLst/>
              <a:gdLst/>
              <a:ahLst/>
              <a:cxnLst/>
              <a:rect l="l" t="t" r="r" b="b"/>
              <a:pathLst>
                <a:path w="23382" h="16662" extrusionOk="0">
                  <a:moveTo>
                    <a:pt x="1597" y="1"/>
                  </a:moveTo>
                  <a:cubicBezTo>
                    <a:pt x="1079" y="237"/>
                    <a:pt x="961" y="1408"/>
                    <a:pt x="876" y="2263"/>
                  </a:cubicBezTo>
                  <a:cubicBezTo>
                    <a:pt x="790" y="3117"/>
                    <a:pt x="0" y="4140"/>
                    <a:pt x="1030" y="5643"/>
                  </a:cubicBezTo>
                  <a:cubicBezTo>
                    <a:pt x="2059" y="7145"/>
                    <a:pt x="4122" y="7588"/>
                    <a:pt x="5526" y="9640"/>
                  </a:cubicBezTo>
                  <a:cubicBezTo>
                    <a:pt x="6930" y="11691"/>
                    <a:pt x="8997" y="15399"/>
                    <a:pt x="13589" y="16360"/>
                  </a:cubicBezTo>
                  <a:cubicBezTo>
                    <a:pt x="14594" y="16570"/>
                    <a:pt x="15547" y="16662"/>
                    <a:pt x="16430" y="16662"/>
                  </a:cubicBezTo>
                  <a:cubicBezTo>
                    <a:pt x="19585" y="16662"/>
                    <a:pt x="21862" y="15496"/>
                    <a:pt x="22528" y="14427"/>
                  </a:cubicBezTo>
                  <a:cubicBezTo>
                    <a:pt x="23381" y="13058"/>
                    <a:pt x="22610" y="11766"/>
                    <a:pt x="19670" y="10097"/>
                  </a:cubicBezTo>
                  <a:cubicBezTo>
                    <a:pt x="16548" y="8324"/>
                    <a:pt x="15663" y="7803"/>
                    <a:pt x="15663" y="7803"/>
                  </a:cubicBezTo>
                  <a:lnTo>
                    <a:pt x="1597" y="1"/>
                  </a:lnTo>
                  <a:close/>
                </a:path>
              </a:pathLst>
            </a:custGeom>
            <a:solidFill>
              <a:srgbClr val="7A8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8" name="Google Shape;2205;p87">
              <a:extLst>
                <a:ext uri="{FF2B5EF4-FFF2-40B4-BE49-F238E27FC236}">
                  <a16:creationId xmlns:a16="http://schemas.microsoft.com/office/drawing/2014/main" id="{FB8A949F-3CBA-4A37-A22A-6B9161B11032}"/>
                </a:ext>
              </a:extLst>
            </p:cNvPr>
            <p:cNvSpPr/>
            <p:nvPr/>
          </p:nvSpPr>
          <p:spPr>
            <a:xfrm>
              <a:off x="4825800" y="3178125"/>
              <a:ext cx="468525" cy="528000"/>
            </a:xfrm>
            <a:custGeom>
              <a:avLst/>
              <a:gdLst/>
              <a:ahLst/>
              <a:cxnLst/>
              <a:rect l="l" t="t" r="r" b="b"/>
              <a:pathLst>
                <a:path w="18741" h="21120" extrusionOk="0">
                  <a:moveTo>
                    <a:pt x="6730" y="1"/>
                  </a:moveTo>
                  <a:lnTo>
                    <a:pt x="1" y="2554"/>
                  </a:lnTo>
                  <a:cubicBezTo>
                    <a:pt x="1" y="2554"/>
                    <a:pt x="2078" y="8069"/>
                    <a:pt x="1820" y="9450"/>
                  </a:cubicBezTo>
                  <a:cubicBezTo>
                    <a:pt x="1772" y="9706"/>
                    <a:pt x="1728" y="9925"/>
                    <a:pt x="1688" y="10112"/>
                  </a:cubicBezTo>
                  <a:cubicBezTo>
                    <a:pt x="1548" y="10770"/>
                    <a:pt x="1762" y="11454"/>
                    <a:pt x="2253" y="11913"/>
                  </a:cubicBezTo>
                  <a:cubicBezTo>
                    <a:pt x="2766" y="12394"/>
                    <a:pt x="3463" y="13044"/>
                    <a:pt x="4206" y="13725"/>
                  </a:cubicBezTo>
                  <a:cubicBezTo>
                    <a:pt x="5689" y="15084"/>
                    <a:pt x="8180" y="18349"/>
                    <a:pt x="10637" y="20008"/>
                  </a:cubicBezTo>
                  <a:cubicBezTo>
                    <a:pt x="11816" y="20805"/>
                    <a:pt x="13402" y="21119"/>
                    <a:pt x="14837" y="21119"/>
                  </a:cubicBezTo>
                  <a:cubicBezTo>
                    <a:pt x="16389" y="21119"/>
                    <a:pt x="17765" y="20752"/>
                    <a:pt x="18259" y="20231"/>
                  </a:cubicBezTo>
                  <a:cubicBezTo>
                    <a:pt x="18741" y="19722"/>
                    <a:pt x="18660" y="19255"/>
                    <a:pt x="18285" y="18866"/>
                  </a:cubicBezTo>
                  <a:cubicBezTo>
                    <a:pt x="17863" y="18429"/>
                    <a:pt x="16699" y="17435"/>
                    <a:pt x="16183" y="16895"/>
                  </a:cubicBezTo>
                  <a:cubicBezTo>
                    <a:pt x="13813" y="14413"/>
                    <a:pt x="11676" y="11752"/>
                    <a:pt x="10323" y="8940"/>
                  </a:cubicBezTo>
                  <a:cubicBezTo>
                    <a:pt x="8969" y="6128"/>
                    <a:pt x="6730" y="1"/>
                    <a:pt x="6730" y="1"/>
                  </a:cubicBezTo>
                  <a:close/>
                </a:path>
              </a:pathLst>
            </a:custGeom>
            <a:solidFill>
              <a:srgbClr val="B16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9" name="Google Shape;2206;p87">
              <a:extLst>
                <a:ext uri="{FF2B5EF4-FFF2-40B4-BE49-F238E27FC236}">
                  <a16:creationId xmlns:a16="http://schemas.microsoft.com/office/drawing/2014/main" id="{E427BD5E-A4C2-49C0-A2EA-4D68C778DD7A}"/>
                </a:ext>
              </a:extLst>
            </p:cNvPr>
            <p:cNvSpPr/>
            <p:nvPr/>
          </p:nvSpPr>
          <p:spPr>
            <a:xfrm>
              <a:off x="3800000" y="1665825"/>
              <a:ext cx="1229225" cy="1660625"/>
            </a:xfrm>
            <a:custGeom>
              <a:avLst/>
              <a:gdLst/>
              <a:ahLst/>
              <a:cxnLst/>
              <a:rect l="l" t="t" r="r" b="b"/>
              <a:pathLst>
                <a:path w="49169" h="66425" extrusionOk="0">
                  <a:moveTo>
                    <a:pt x="2526" y="1"/>
                  </a:moveTo>
                  <a:lnTo>
                    <a:pt x="2526" y="1"/>
                  </a:lnTo>
                  <a:cubicBezTo>
                    <a:pt x="2662" y="5021"/>
                    <a:pt x="0" y="12499"/>
                    <a:pt x="1743" y="16338"/>
                  </a:cubicBezTo>
                  <a:cubicBezTo>
                    <a:pt x="3782" y="20829"/>
                    <a:pt x="6443" y="22778"/>
                    <a:pt x="13067" y="26219"/>
                  </a:cubicBezTo>
                  <a:cubicBezTo>
                    <a:pt x="18549" y="29066"/>
                    <a:pt x="26624" y="33169"/>
                    <a:pt x="28252" y="33796"/>
                  </a:cubicBezTo>
                  <a:cubicBezTo>
                    <a:pt x="29880" y="34424"/>
                    <a:pt x="30093" y="35381"/>
                    <a:pt x="30016" y="38433"/>
                  </a:cubicBezTo>
                  <a:cubicBezTo>
                    <a:pt x="29940" y="41484"/>
                    <a:pt x="31232" y="46405"/>
                    <a:pt x="34914" y="52466"/>
                  </a:cubicBezTo>
                  <a:cubicBezTo>
                    <a:pt x="38803" y="58867"/>
                    <a:pt x="42151" y="66340"/>
                    <a:pt x="42151" y="66340"/>
                  </a:cubicBezTo>
                  <a:cubicBezTo>
                    <a:pt x="42151" y="66340"/>
                    <a:pt x="42695" y="66425"/>
                    <a:pt x="43504" y="66425"/>
                  </a:cubicBezTo>
                  <a:cubicBezTo>
                    <a:pt x="45077" y="66425"/>
                    <a:pt x="47651" y="66103"/>
                    <a:pt x="49169" y="64212"/>
                  </a:cubicBezTo>
                  <a:cubicBezTo>
                    <a:pt x="49169" y="64212"/>
                    <a:pt x="40868" y="31160"/>
                    <a:pt x="39322" y="27254"/>
                  </a:cubicBezTo>
                  <a:cubicBezTo>
                    <a:pt x="37776" y="23349"/>
                    <a:pt x="22205" y="11233"/>
                    <a:pt x="22205" y="11233"/>
                  </a:cubicBezTo>
                  <a:cubicBezTo>
                    <a:pt x="22205" y="11233"/>
                    <a:pt x="23491" y="4863"/>
                    <a:pt x="24451" y="226"/>
                  </a:cubicBezTo>
                  <a:lnTo>
                    <a:pt x="2526" y="1"/>
                  </a:lnTo>
                  <a:close/>
                </a:path>
              </a:pathLst>
            </a:custGeom>
            <a:solidFill>
              <a:srgbClr val="7A8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0" name="Google Shape;2207;p87">
              <a:extLst>
                <a:ext uri="{FF2B5EF4-FFF2-40B4-BE49-F238E27FC236}">
                  <a16:creationId xmlns:a16="http://schemas.microsoft.com/office/drawing/2014/main" id="{73F40D58-7FC9-4607-A5FC-A6E6FDA08D16}"/>
                </a:ext>
              </a:extLst>
            </p:cNvPr>
            <p:cNvSpPr/>
            <p:nvPr/>
          </p:nvSpPr>
          <p:spPr>
            <a:xfrm>
              <a:off x="4241800" y="623075"/>
              <a:ext cx="904950" cy="954150"/>
            </a:xfrm>
            <a:custGeom>
              <a:avLst/>
              <a:gdLst/>
              <a:ahLst/>
              <a:cxnLst/>
              <a:rect l="l" t="t" r="r" b="b"/>
              <a:pathLst>
                <a:path w="36198" h="38166" extrusionOk="0">
                  <a:moveTo>
                    <a:pt x="33190" y="1"/>
                  </a:moveTo>
                  <a:cubicBezTo>
                    <a:pt x="32932" y="1"/>
                    <a:pt x="32669" y="115"/>
                    <a:pt x="32468" y="283"/>
                  </a:cubicBezTo>
                  <a:cubicBezTo>
                    <a:pt x="32188" y="518"/>
                    <a:pt x="32002" y="843"/>
                    <a:pt x="31815" y="1156"/>
                  </a:cubicBezTo>
                  <a:cubicBezTo>
                    <a:pt x="30702" y="3032"/>
                    <a:pt x="29405" y="4794"/>
                    <a:pt x="27945" y="6414"/>
                  </a:cubicBezTo>
                  <a:cubicBezTo>
                    <a:pt x="27598" y="6799"/>
                    <a:pt x="27153" y="7207"/>
                    <a:pt x="26657" y="7207"/>
                  </a:cubicBezTo>
                  <a:cubicBezTo>
                    <a:pt x="26598" y="7207"/>
                    <a:pt x="26538" y="7201"/>
                    <a:pt x="26477" y="7189"/>
                  </a:cubicBezTo>
                  <a:cubicBezTo>
                    <a:pt x="25790" y="7049"/>
                    <a:pt x="25557" y="6218"/>
                    <a:pt x="25275" y="5575"/>
                  </a:cubicBezTo>
                  <a:cubicBezTo>
                    <a:pt x="24960" y="4855"/>
                    <a:pt x="24421" y="4236"/>
                    <a:pt x="23759" y="3814"/>
                  </a:cubicBezTo>
                  <a:cubicBezTo>
                    <a:pt x="23566" y="3690"/>
                    <a:pt x="23241" y="3556"/>
                    <a:pt x="22972" y="3556"/>
                  </a:cubicBezTo>
                  <a:cubicBezTo>
                    <a:pt x="22692" y="3556"/>
                    <a:pt x="22474" y="3701"/>
                    <a:pt x="22529" y="4154"/>
                  </a:cubicBezTo>
                  <a:cubicBezTo>
                    <a:pt x="22580" y="4562"/>
                    <a:pt x="22815" y="5708"/>
                    <a:pt x="22707" y="8076"/>
                  </a:cubicBezTo>
                  <a:cubicBezTo>
                    <a:pt x="22597" y="10447"/>
                    <a:pt x="23126" y="11749"/>
                    <a:pt x="23008" y="14051"/>
                  </a:cubicBezTo>
                  <a:cubicBezTo>
                    <a:pt x="22965" y="14911"/>
                    <a:pt x="22058" y="20362"/>
                    <a:pt x="21113" y="26076"/>
                  </a:cubicBezTo>
                  <a:cubicBezTo>
                    <a:pt x="17723" y="23256"/>
                    <a:pt x="9275" y="15644"/>
                    <a:pt x="8241" y="14822"/>
                  </a:cubicBezTo>
                  <a:cubicBezTo>
                    <a:pt x="5861" y="12930"/>
                    <a:pt x="4508" y="12523"/>
                    <a:pt x="2362" y="12523"/>
                  </a:cubicBezTo>
                  <a:cubicBezTo>
                    <a:pt x="1676" y="12523"/>
                    <a:pt x="909" y="12565"/>
                    <a:pt x="1" y="12613"/>
                  </a:cubicBezTo>
                  <a:cubicBezTo>
                    <a:pt x="501" y="18693"/>
                    <a:pt x="5648" y="25775"/>
                    <a:pt x="5648" y="25775"/>
                  </a:cubicBezTo>
                  <a:cubicBezTo>
                    <a:pt x="5648" y="25775"/>
                    <a:pt x="20379" y="36358"/>
                    <a:pt x="22076" y="37256"/>
                  </a:cubicBezTo>
                  <a:cubicBezTo>
                    <a:pt x="23244" y="37873"/>
                    <a:pt x="24221" y="38166"/>
                    <a:pt x="25035" y="38166"/>
                  </a:cubicBezTo>
                  <a:cubicBezTo>
                    <a:pt x="26654" y="38166"/>
                    <a:pt x="27627" y="37009"/>
                    <a:pt x="28170" y="34958"/>
                  </a:cubicBezTo>
                  <a:cubicBezTo>
                    <a:pt x="29586" y="29607"/>
                    <a:pt x="28893" y="22985"/>
                    <a:pt x="29128" y="20524"/>
                  </a:cubicBezTo>
                  <a:cubicBezTo>
                    <a:pt x="29279" y="18930"/>
                    <a:pt x="29332" y="17287"/>
                    <a:pt x="29874" y="15764"/>
                  </a:cubicBezTo>
                  <a:cubicBezTo>
                    <a:pt x="30169" y="14934"/>
                    <a:pt x="30831" y="14262"/>
                    <a:pt x="31374" y="13577"/>
                  </a:cubicBezTo>
                  <a:cubicBezTo>
                    <a:pt x="31966" y="12831"/>
                    <a:pt x="32568" y="12093"/>
                    <a:pt x="33181" y="11365"/>
                  </a:cubicBezTo>
                  <a:cubicBezTo>
                    <a:pt x="34118" y="10251"/>
                    <a:pt x="34909" y="9057"/>
                    <a:pt x="35587" y="7759"/>
                  </a:cubicBezTo>
                  <a:cubicBezTo>
                    <a:pt x="35908" y="7148"/>
                    <a:pt x="36197" y="6488"/>
                    <a:pt x="36168" y="5799"/>
                  </a:cubicBezTo>
                  <a:cubicBezTo>
                    <a:pt x="36147" y="5291"/>
                    <a:pt x="35952" y="4815"/>
                    <a:pt x="35735" y="4362"/>
                  </a:cubicBezTo>
                  <a:cubicBezTo>
                    <a:pt x="35544" y="3962"/>
                    <a:pt x="35504" y="3527"/>
                    <a:pt x="35319" y="3120"/>
                  </a:cubicBezTo>
                  <a:cubicBezTo>
                    <a:pt x="35057" y="2548"/>
                    <a:pt x="34550" y="2047"/>
                    <a:pt x="33926" y="1971"/>
                  </a:cubicBezTo>
                  <a:cubicBezTo>
                    <a:pt x="34012" y="1622"/>
                    <a:pt x="34098" y="1265"/>
                    <a:pt x="34057" y="909"/>
                  </a:cubicBezTo>
                  <a:cubicBezTo>
                    <a:pt x="34015" y="552"/>
                    <a:pt x="33819" y="191"/>
                    <a:pt x="33486" y="57"/>
                  </a:cubicBezTo>
                  <a:cubicBezTo>
                    <a:pt x="33391" y="18"/>
                    <a:pt x="33291" y="1"/>
                    <a:pt x="33190" y="1"/>
                  </a:cubicBezTo>
                  <a:close/>
                </a:path>
              </a:pathLst>
            </a:custGeom>
            <a:solidFill>
              <a:srgbClr val="B16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1" name="Google Shape;2208;p87">
              <a:extLst>
                <a:ext uri="{FF2B5EF4-FFF2-40B4-BE49-F238E27FC236}">
                  <a16:creationId xmlns:a16="http://schemas.microsoft.com/office/drawing/2014/main" id="{9AC20C7C-0400-4A5D-BFE4-FF1CADA37FAD}"/>
                </a:ext>
              </a:extLst>
            </p:cNvPr>
            <p:cNvSpPr/>
            <p:nvPr/>
          </p:nvSpPr>
          <p:spPr>
            <a:xfrm>
              <a:off x="4723725" y="1257600"/>
              <a:ext cx="57975" cy="203575"/>
            </a:xfrm>
            <a:custGeom>
              <a:avLst/>
              <a:gdLst/>
              <a:ahLst/>
              <a:cxnLst/>
              <a:rect l="l" t="t" r="r" b="b"/>
              <a:pathLst>
                <a:path w="2319" h="8143" extrusionOk="0">
                  <a:moveTo>
                    <a:pt x="1091" y="0"/>
                  </a:moveTo>
                  <a:lnTo>
                    <a:pt x="1091" y="0"/>
                  </a:lnTo>
                  <a:cubicBezTo>
                    <a:pt x="1" y="4458"/>
                    <a:pt x="2319" y="8143"/>
                    <a:pt x="2319" y="8143"/>
                  </a:cubicBezTo>
                  <a:cubicBezTo>
                    <a:pt x="1672" y="6857"/>
                    <a:pt x="1247" y="2288"/>
                    <a:pt x="1836" y="695"/>
                  </a:cubicBezTo>
                  <a:lnTo>
                    <a:pt x="1091" y="0"/>
                  </a:lnTo>
                  <a:close/>
                </a:path>
              </a:pathLst>
            </a:custGeom>
            <a:solidFill>
              <a:srgbClr val="9A4A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2" name="Google Shape;2209;p87">
              <a:extLst>
                <a:ext uri="{FF2B5EF4-FFF2-40B4-BE49-F238E27FC236}">
                  <a16:creationId xmlns:a16="http://schemas.microsoft.com/office/drawing/2014/main" id="{FD923A85-6A3C-4FF2-82B9-AF4C3449085F}"/>
                </a:ext>
              </a:extLst>
            </p:cNvPr>
            <p:cNvSpPr/>
            <p:nvPr/>
          </p:nvSpPr>
          <p:spPr>
            <a:xfrm>
              <a:off x="3803575" y="938375"/>
              <a:ext cx="716525" cy="1024875"/>
            </a:xfrm>
            <a:custGeom>
              <a:avLst/>
              <a:gdLst/>
              <a:ahLst/>
              <a:cxnLst/>
              <a:rect l="l" t="t" r="r" b="b"/>
              <a:pathLst>
                <a:path w="28661" h="40995" extrusionOk="0">
                  <a:moveTo>
                    <a:pt x="17530" y="1"/>
                  </a:moveTo>
                  <a:lnTo>
                    <a:pt x="13494" y="340"/>
                  </a:lnTo>
                  <a:lnTo>
                    <a:pt x="7625" y="1450"/>
                  </a:lnTo>
                  <a:lnTo>
                    <a:pt x="879" y="3234"/>
                  </a:lnTo>
                  <a:cubicBezTo>
                    <a:pt x="879" y="3234"/>
                    <a:pt x="3727" y="8012"/>
                    <a:pt x="2970" y="12610"/>
                  </a:cubicBezTo>
                  <a:cubicBezTo>
                    <a:pt x="2148" y="17592"/>
                    <a:pt x="1636" y="18038"/>
                    <a:pt x="0" y="19278"/>
                  </a:cubicBezTo>
                  <a:cubicBezTo>
                    <a:pt x="730" y="22208"/>
                    <a:pt x="2146" y="28962"/>
                    <a:pt x="2146" y="28962"/>
                  </a:cubicBezTo>
                  <a:cubicBezTo>
                    <a:pt x="1006" y="32433"/>
                    <a:pt x="390" y="36284"/>
                    <a:pt x="373" y="39682"/>
                  </a:cubicBezTo>
                  <a:cubicBezTo>
                    <a:pt x="373" y="39682"/>
                    <a:pt x="2621" y="40994"/>
                    <a:pt x="7654" y="40994"/>
                  </a:cubicBezTo>
                  <a:cubicBezTo>
                    <a:pt x="9910" y="40994"/>
                    <a:pt x="12724" y="40731"/>
                    <a:pt x="16146" y="39967"/>
                  </a:cubicBezTo>
                  <a:cubicBezTo>
                    <a:pt x="25863" y="37802"/>
                    <a:pt x="26218" y="30496"/>
                    <a:pt x="26218" y="30496"/>
                  </a:cubicBezTo>
                  <a:lnTo>
                    <a:pt x="24029" y="28557"/>
                  </a:lnTo>
                  <a:lnTo>
                    <a:pt x="23750" y="19578"/>
                  </a:lnTo>
                  <a:cubicBezTo>
                    <a:pt x="23750" y="19578"/>
                    <a:pt x="28661" y="15392"/>
                    <a:pt x="26169" y="9971"/>
                  </a:cubicBezTo>
                  <a:cubicBezTo>
                    <a:pt x="23703" y="4607"/>
                    <a:pt x="17530" y="1"/>
                    <a:pt x="17530" y="1"/>
                  </a:cubicBezTo>
                  <a:close/>
                </a:path>
              </a:pathLst>
            </a:custGeom>
            <a:solidFill>
              <a:srgbClr val="FF6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3" name="Google Shape;2210;p87">
              <a:extLst>
                <a:ext uri="{FF2B5EF4-FFF2-40B4-BE49-F238E27FC236}">
                  <a16:creationId xmlns:a16="http://schemas.microsoft.com/office/drawing/2014/main" id="{78AD2B29-B39C-495B-8832-56A7FF59A621}"/>
                </a:ext>
              </a:extLst>
            </p:cNvPr>
            <p:cNvSpPr/>
            <p:nvPr/>
          </p:nvSpPr>
          <p:spPr>
            <a:xfrm>
              <a:off x="3642550" y="238125"/>
              <a:ext cx="707900" cy="660475"/>
            </a:xfrm>
            <a:custGeom>
              <a:avLst/>
              <a:gdLst/>
              <a:ahLst/>
              <a:cxnLst/>
              <a:rect l="l" t="t" r="r" b="b"/>
              <a:pathLst>
                <a:path w="28316" h="26419" extrusionOk="0">
                  <a:moveTo>
                    <a:pt x="14368" y="0"/>
                  </a:moveTo>
                  <a:cubicBezTo>
                    <a:pt x="12168" y="0"/>
                    <a:pt x="10548" y="520"/>
                    <a:pt x="8015" y="520"/>
                  </a:cubicBezTo>
                  <a:cubicBezTo>
                    <a:pt x="7609" y="520"/>
                    <a:pt x="7179" y="507"/>
                    <a:pt x="6720" y="476"/>
                  </a:cubicBezTo>
                  <a:cubicBezTo>
                    <a:pt x="6146" y="437"/>
                    <a:pt x="5588" y="408"/>
                    <a:pt x="5056" y="408"/>
                  </a:cubicBezTo>
                  <a:cubicBezTo>
                    <a:pt x="3914" y="408"/>
                    <a:pt x="2892" y="540"/>
                    <a:pt x="2087" y="985"/>
                  </a:cubicBezTo>
                  <a:cubicBezTo>
                    <a:pt x="743" y="1728"/>
                    <a:pt x="1" y="3269"/>
                    <a:pt x="260" y="5210"/>
                  </a:cubicBezTo>
                  <a:cubicBezTo>
                    <a:pt x="419" y="6409"/>
                    <a:pt x="1001" y="7260"/>
                    <a:pt x="1672" y="7862"/>
                  </a:cubicBezTo>
                  <a:cubicBezTo>
                    <a:pt x="497" y="9881"/>
                    <a:pt x="1899" y="13104"/>
                    <a:pt x="4874" y="13721"/>
                  </a:cubicBezTo>
                  <a:lnTo>
                    <a:pt x="8241" y="23509"/>
                  </a:lnTo>
                  <a:cubicBezTo>
                    <a:pt x="8241" y="23509"/>
                    <a:pt x="16641" y="26419"/>
                    <a:pt x="19938" y="26419"/>
                  </a:cubicBezTo>
                  <a:cubicBezTo>
                    <a:pt x="20756" y="26419"/>
                    <a:pt x="21259" y="26239"/>
                    <a:pt x="21242" y="25792"/>
                  </a:cubicBezTo>
                  <a:cubicBezTo>
                    <a:pt x="23488" y="21218"/>
                    <a:pt x="28316" y="19590"/>
                    <a:pt x="28014" y="11752"/>
                  </a:cubicBezTo>
                  <a:cubicBezTo>
                    <a:pt x="27752" y="4869"/>
                    <a:pt x="22787" y="1130"/>
                    <a:pt x="17169" y="275"/>
                  </a:cubicBezTo>
                  <a:cubicBezTo>
                    <a:pt x="16101" y="74"/>
                    <a:pt x="15194" y="0"/>
                    <a:pt x="14368" y="0"/>
                  </a:cubicBezTo>
                  <a:close/>
                </a:path>
              </a:pathLst>
            </a:custGeom>
            <a:solidFill>
              <a:srgbClr val="F1B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4" name="Google Shape;2211;p87">
              <a:extLst>
                <a:ext uri="{FF2B5EF4-FFF2-40B4-BE49-F238E27FC236}">
                  <a16:creationId xmlns:a16="http://schemas.microsoft.com/office/drawing/2014/main" id="{EF2F9203-5F4C-466B-AD1A-525F90D9C00F}"/>
                </a:ext>
              </a:extLst>
            </p:cNvPr>
            <p:cNvSpPr/>
            <p:nvPr/>
          </p:nvSpPr>
          <p:spPr>
            <a:xfrm>
              <a:off x="4239800" y="239575"/>
              <a:ext cx="54325" cy="86650"/>
            </a:xfrm>
            <a:custGeom>
              <a:avLst/>
              <a:gdLst/>
              <a:ahLst/>
              <a:cxnLst/>
              <a:rect l="l" t="t" r="r" b="b"/>
              <a:pathLst>
                <a:path w="2173" h="3466" extrusionOk="0">
                  <a:moveTo>
                    <a:pt x="510" y="1"/>
                  </a:moveTo>
                  <a:lnTo>
                    <a:pt x="1" y="3437"/>
                  </a:lnTo>
                  <a:cubicBezTo>
                    <a:pt x="109" y="3456"/>
                    <a:pt x="217" y="3465"/>
                    <a:pt x="323" y="3465"/>
                  </a:cubicBezTo>
                  <a:cubicBezTo>
                    <a:pt x="1174" y="3465"/>
                    <a:pt x="1908" y="2873"/>
                    <a:pt x="2032" y="2029"/>
                  </a:cubicBezTo>
                  <a:cubicBezTo>
                    <a:pt x="2173" y="1080"/>
                    <a:pt x="1492" y="172"/>
                    <a:pt x="510" y="1"/>
                  </a:cubicBezTo>
                  <a:close/>
                </a:path>
              </a:pathLst>
            </a:custGeom>
            <a:solidFill>
              <a:srgbClr val="F1B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5" name="Google Shape;2212;p87">
              <a:extLst>
                <a:ext uri="{FF2B5EF4-FFF2-40B4-BE49-F238E27FC236}">
                  <a16:creationId xmlns:a16="http://schemas.microsoft.com/office/drawing/2014/main" id="{9F41408B-F8C0-4EE1-85FF-61FDC8FC02AA}"/>
                </a:ext>
              </a:extLst>
            </p:cNvPr>
            <p:cNvSpPr/>
            <p:nvPr/>
          </p:nvSpPr>
          <p:spPr>
            <a:xfrm>
              <a:off x="4246675" y="307600"/>
              <a:ext cx="90400" cy="50900"/>
            </a:xfrm>
            <a:custGeom>
              <a:avLst/>
              <a:gdLst/>
              <a:ahLst/>
              <a:cxnLst/>
              <a:rect l="l" t="t" r="r" b="b"/>
              <a:pathLst>
                <a:path w="3616" h="2036" extrusionOk="0">
                  <a:moveTo>
                    <a:pt x="3503" y="1"/>
                  </a:moveTo>
                  <a:lnTo>
                    <a:pt x="1" y="514"/>
                  </a:lnTo>
                  <a:cubicBezTo>
                    <a:pt x="104" y="1398"/>
                    <a:pt x="839" y="2035"/>
                    <a:pt x="1701" y="2035"/>
                  </a:cubicBezTo>
                  <a:cubicBezTo>
                    <a:pt x="1785" y="2035"/>
                    <a:pt x="1871" y="2029"/>
                    <a:pt x="1958" y="2017"/>
                  </a:cubicBezTo>
                  <a:cubicBezTo>
                    <a:pt x="2924" y="1875"/>
                    <a:pt x="3616" y="973"/>
                    <a:pt x="3503" y="1"/>
                  </a:cubicBezTo>
                  <a:close/>
                </a:path>
              </a:pathLst>
            </a:custGeom>
            <a:solidFill>
              <a:srgbClr val="F1B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6" name="Google Shape;2213;p87">
              <a:extLst>
                <a:ext uri="{FF2B5EF4-FFF2-40B4-BE49-F238E27FC236}">
                  <a16:creationId xmlns:a16="http://schemas.microsoft.com/office/drawing/2014/main" id="{0F962E81-2CD7-4F95-BF45-843D3D4CAC7E}"/>
                </a:ext>
              </a:extLst>
            </p:cNvPr>
            <p:cNvSpPr/>
            <p:nvPr/>
          </p:nvSpPr>
          <p:spPr>
            <a:xfrm>
              <a:off x="3748075" y="414650"/>
              <a:ext cx="612000" cy="726500"/>
            </a:xfrm>
            <a:custGeom>
              <a:avLst/>
              <a:gdLst/>
              <a:ahLst/>
              <a:cxnLst/>
              <a:rect l="l" t="t" r="r" b="b"/>
              <a:pathLst>
                <a:path w="24480" h="29060" extrusionOk="0">
                  <a:moveTo>
                    <a:pt x="2087" y="0"/>
                  </a:moveTo>
                  <a:cubicBezTo>
                    <a:pt x="995" y="902"/>
                    <a:pt x="0" y="3471"/>
                    <a:pt x="370" y="10136"/>
                  </a:cubicBezTo>
                  <a:cubicBezTo>
                    <a:pt x="645" y="15066"/>
                    <a:pt x="2944" y="17339"/>
                    <a:pt x="4106" y="18142"/>
                  </a:cubicBezTo>
                  <a:cubicBezTo>
                    <a:pt x="4661" y="18525"/>
                    <a:pt x="5296" y="18703"/>
                    <a:pt x="6125" y="18703"/>
                  </a:cubicBezTo>
                  <a:cubicBezTo>
                    <a:pt x="6709" y="18703"/>
                    <a:pt x="7391" y="18614"/>
                    <a:pt x="8209" y="18448"/>
                  </a:cubicBezTo>
                  <a:lnTo>
                    <a:pt x="8388" y="23123"/>
                  </a:lnTo>
                  <a:cubicBezTo>
                    <a:pt x="8388" y="23123"/>
                    <a:pt x="12341" y="29059"/>
                    <a:pt x="16865" y="29059"/>
                  </a:cubicBezTo>
                  <a:cubicBezTo>
                    <a:pt x="17032" y="29059"/>
                    <a:pt x="17200" y="29051"/>
                    <a:pt x="17369" y="29034"/>
                  </a:cubicBezTo>
                  <a:cubicBezTo>
                    <a:pt x="24480" y="28323"/>
                    <a:pt x="17167" y="22576"/>
                    <a:pt x="17167" y="22576"/>
                  </a:cubicBezTo>
                  <a:lnTo>
                    <a:pt x="16787" y="12628"/>
                  </a:lnTo>
                  <a:lnTo>
                    <a:pt x="16787" y="12628"/>
                  </a:lnTo>
                  <a:cubicBezTo>
                    <a:pt x="16787" y="12628"/>
                    <a:pt x="17312" y="13111"/>
                    <a:pt x="18155" y="13111"/>
                  </a:cubicBezTo>
                  <a:cubicBezTo>
                    <a:pt x="18653" y="13111"/>
                    <a:pt x="19262" y="12943"/>
                    <a:pt x="19938" y="12406"/>
                  </a:cubicBezTo>
                  <a:cubicBezTo>
                    <a:pt x="21571" y="11111"/>
                    <a:pt x="22172" y="8438"/>
                    <a:pt x="20943" y="7122"/>
                  </a:cubicBezTo>
                  <a:cubicBezTo>
                    <a:pt x="20530" y="6680"/>
                    <a:pt x="19730" y="6350"/>
                    <a:pt x="18902" y="6350"/>
                  </a:cubicBezTo>
                  <a:cubicBezTo>
                    <a:pt x="17981" y="6350"/>
                    <a:pt x="17027" y="6758"/>
                    <a:pt x="16537" y="7872"/>
                  </a:cubicBezTo>
                  <a:cubicBezTo>
                    <a:pt x="16537" y="7872"/>
                    <a:pt x="13539" y="7843"/>
                    <a:pt x="9528" y="5219"/>
                  </a:cubicBezTo>
                  <a:cubicBezTo>
                    <a:pt x="5445" y="2550"/>
                    <a:pt x="4492" y="184"/>
                    <a:pt x="2087" y="0"/>
                  </a:cubicBezTo>
                  <a:close/>
                </a:path>
              </a:pathLst>
            </a:custGeom>
            <a:solidFill>
              <a:srgbClr val="B16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7" name="Google Shape;2214;p87">
              <a:extLst>
                <a:ext uri="{FF2B5EF4-FFF2-40B4-BE49-F238E27FC236}">
                  <a16:creationId xmlns:a16="http://schemas.microsoft.com/office/drawing/2014/main" id="{50861B9C-3AB2-4087-9E98-43512BC5D492}"/>
                </a:ext>
              </a:extLst>
            </p:cNvPr>
            <p:cNvSpPr/>
            <p:nvPr/>
          </p:nvSpPr>
          <p:spPr>
            <a:xfrm>
              <a:off x="4110600" y="556400"/>
              <a:ext cx="53100" cy="112025"/>
            </a:xfrm>
            <a:custGeom>
              <a:avLst/>
              <a:gdLst/>
              <a:ahLst/>
              <a:cxnLst/>
              <a:rect l="l" t="t" r="r" b="b"/>
              <a:pathLst>
                <a:path w="2124" h="4481" extrusionOk="0">
                  <a:moveTo>
                    <a:pt x="0" y="1"/>
                  </a:moveTo>
                  <a:lnTo>
                    <a:pt x="102" y="2643"/>
                  </a:lnTo>
                  <a:cubicBezTo>
                    <a:pt x="141" y="3672"/>
                    <a:pt x="1004" y="4480"/>
                    <a:pt x="2045" y="4480"/>
                  </a:cubicBezTo>
                  <a:cubicBezTo>
                    <a:pt x="2071" y="4480"/>
                    <a:pt x="2097" y="4480"/>
                    <a:pt x="2123" y="4479"/>
                  </a:cubicBezTo>
                  <a:lnTo>
                    <a:pt x="2018" y="17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B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8" name="Google Shape;2215;p87">
              <a:extLst>
                <a:ext uri="{FF2B5EF4-FFF2-40B4-BE49-F238E27FC236}">
                  <a16:creationId xmlns:a16="http://schemas.microsoft.com/office/drawing/2014/main" id="{99E38D1B-1DDE-4D07-8C2F-1022C71023F2}"/>
                </a:ext>
              </a:extLst>
            </p:cNvPr>
            <p:cNvSpPr/>
            <p:nvPr/>
          </p:nvSpPr>
          <p:spPr>
            <a:xfrm>
              <a:off x="3978725" y="594575"/>
              <a:ext cx="45500" cy="46025"/>
            </a:xfrm>
            <a:custGeom>
              <a:avLst/>
              <a:gdLst/>
              <a:ahLst/>
              <a:cxnLst/>
              <a:rect l="l" t="t" r="r" b="b"/>
              <a:pathLst>
                <a:path w="1820" h="1841" extrusionOk="0">
                  <a:moveTo>
                    <a:pt x="914" y="1"/>
                  </a:moveTo>
                  <a:cubicBezTo>
                    <a:pt x="419" y="1"/>
                    <a:pt x="14" y="408"/>
                    <a:pt x="7" y="913"/>
                  </a:cubicBezTo>
                  <a:cubicBezTo>
                    <a:pt x="1" y="1421"/>
                    <a:pt x="400" y="1836"/>
                    <a:pt x="898" y="1840"/>
                  </a:cubicBezTo>
                  <a:cubicBezTo>
                    <a:pt x="900" y="1840"/>
                    <a:pt x="903" y="1840"/>
                    <a:pt x="905" y="1840"/>
                  </a:cubicBezTo>
                  <a:cubicBezTo>
                    <a:pt x="1400" y="1840"/>
                    <a:pt x="1805" y="1433"/>
                    <a:pt x="1813" y="928"/>
                  </a:cubicBezTo>
                  <a:cubicBezTo>
                    <a:pt x="1819" y="420"/>
                    <a:pt x="1420" y="4"/>
                    <a:pt x="922" y="1"/>
                  </a:cubicBezTo>
                  <a:cubicBezTo>
                    <a:pt x="919" y="1"/>
                    <a:pt x="916" y="1"/>
                    <a:pt x="914" y="1"/>
                  </a:cubicBezTo>
                  <a:close/>
                </a:path>
              </a:pathLst>
            </a:custGeom>
            <a:solidFill>
              <a:srgbClr val="000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9" name="Google Shape;2216;p87">
              <a:extLst>
                <a:ext uri="{FF2B5EF4-FFF2-40B4-BE49-F238E27FC236}">
                  <a16:creationId xmlns:a16="http://schemas.microsoft.com/office/drawing/2014/main" id="{229BFA00-BF9C-47BA-A7A7-F5A11C752277}"/>
                </a:ext>
              </a:extLst>
            </p:cNvPr>
            <p:cNvSpPr/>
            <p:nvPr/>
          </p:nvSpPr>
          <p:spPr>
            <a:xfrm>
              <a:off x="3771250" y="515575"/>
              <a:ext cx="54325" cy="45500"/>
            </a:xfrm>
            <a:custGeom>
              <a:avLst/>
              <a:gdLst/>
              <a:ahLst/>
              <a:cxnLst/>
              <a:rect l="l" t="t" r="r" b="b"/>
              <a:pathLst>
                <a:path w="2173" h="1820" extrusionOk="0">
                  <a:moveTo>
                    <a:pt x="1273" y="1"/>
                  </a:moveTo>
                  <a:cubicBezTo>
                    <a:pt x="1042" y="1"/>
                    <a:pt x="808" y="73"/>
                    <a:pt x="609" y="224"/>
                  </a:cubicBezTo>
                  <a:cubicBezTo>
                    <a:pt x="110" y="597"/>
                    <a:pt x="0" y="1312"/>
                    <a:pt x="366" y="1819"/>
                  </a:cubicBezTo>
                  <a:lnTo>
                    <a:pt x="2172" y="464"/>
                  </a:lnTo>
                  <a:cubicBezTo>
                    <a:pt x="1957" y="162"/>
                    <a:pt x="1617" y="1"/>
                    <a:pt x="1273" y="1"/>
                  </a:cubicBezTo>
                  <a:close/>
                </a:path>
              </a:pathLst>
            </a:custGeom>
            <a:solidFill>
              <a:srgbClr val="000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0" name="Google Shape;2217;p87">
              <a:extLst>
                <a:ext uri="{FF2B5EF4-FFF2-40B4-BE49-F238E27FC236}">
                  <a16:creationId xmlns:a16="http://schemas.microsoft.com/office/drawing/2014/main" id="{54EE29D7-53C2-4195-B666-13F5DB546A27}"/>
                </a:ext>
              </a:extLst>
            </p:cNvPr>
            <p:cNvSpPr/>
            <p:nvPr/>
          </p:nvSpPr>
          <p:spPr>
            <a:xfrm>
              <a:off x="3931525" y="732575"/>
              <a:ext cx="71800" cy="51825"/>
            </a:xfrm>
            <a:custGeom>
              <a:avLst/>
              <a:gdLst/>
              <a:ahLst/>
              <a:cxnLst/>
              <a:rect l="l" t="t" r="r" b="b"/>
              <a:pathLst>
                <a:path w="2872" h="2073" extrusionOk="0">
                  <a:moveTo>
                    <a:pt x="2530" y="1"/>
                  </a:moveTo>
                  <a:lnTo>
                    <a:pt x="1" y="1283"/>
                  </a:lnTo>
                  <a:cubicBezTo>
                    <a:pt x="239" y="1782"/>
                    <a:pt x="736" y="2072"/>
                    <a:pt x="1253" y="2072"/>
                  </a:cubicBezTo>
                  <a:cubicBezTo>
                    <a:pt x="1465" y="2072"/>
                    <a:pt x="1680" y="2023"/>
                    <a:pt x="1882" y="1920"/>
                  </a:cubicBezTo>
                  <a:cubicBezTo>
                    <a:pt x="2582" y="1566"/>
                    <a:pt x="2872" y="707"/>
                    <a:pt x="2530" y="1"/>
                  </a:cubicBezTo>
                  <a:close/>
                </a:path>
              </a:pathLst>
            </a:custGeom>
            <a:solidFill>
              <a:srgbClr val="9A4A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1" name="Google Shape;2218;p87">
              <a:extLst>
                <a:ext uri="{FF2B5EF4-FFF2-40B4-BE49-F238E27FC236}">
                  <a16:creationId xmlns:a16="http://schemas.microsoft.com/office/drawing/2014/main" id="{EE1CDEA3-0310-47EF-B36B-06D8EE2FDABE}"/>
                </a:ext>
              </a:extLst>
            </p:cNvPr>
            <p:cNvSpPr/>
            <p:nvPr/>
          </p:nvSpPr>
          <p:spPr>
            <a:xfrm>
              <a:off x="3806000" y="586650"/>
              <a:ext cx="45450" cy="46000"/>
            </a:xfrm>
            <a:custGeom>
              <a:avLst/>
              <a:gdLst/>
              <a:ahLst/>
              <a:cxnLst/>
              <a:rect l="l" t="t" r="r" b="b"/>
              <a:pathLst>
                <a:path w="1818" h="1840" extrusionOk="0">
                  <a:moveTo>
                    <a:pt x="913" y="0"/>
                  </a:moveTo>
                  <a:cubicBezTo>
                    <a:pt x="418" y="0"/>
                    <a:pt x="13" y="407"/>
                    <a:pt x="7" y="912"/>
                  </a:cubicBezTo>
                  <a:cubicBezTo>
                    <a:pt x="0" y="1421"/>
                    <a:pt x="398" y="1835"/>
                    <a:pt x="897" y="1840"/>
                  </a:cubicBezTo>
                  <a:cubicBezTo>
                    <a:pt x="900" y="1840"/>
                    <a:pt x="902" y="1840"/>
                    <a:pt x="905" y="1840"/>
                  </a:cubicBezTo>
                  <a:cubicBezTo>
                    <a:pt x="1400" y="1840"/>
                    <a:pt x="1805" y="1432"/>
                    <a:pt x="1811" y="928"/>
                  </a:cubicBezTo>
                  <a:cubicBezTo>
                    <a:pt x="1818" y="419"/>
                    <a:pt x="1419" y="5"/>
                    <a:pt x="921" y="0"/>
                  </a:cubicBezTo>
                  <a:cubicBezTo>
                    <a:pt x="918" y="0"/>
                    <a:pt x="916" y="0"/>
                    <a:pt x="913" y="0"/>
                  </a:cubicBezTo>
                  <a:close/>
                </a:path>
              </a:pathLst>
            </a:custGeom>
            <a:solidFill>
              <a:srgbClr val="000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2" name="Google Shape;2219;p87">
              <a:extLst>
                <a:ext uri="{FF2B5EF4-FFF2-40B4-BE49-F238E27FC236}">
                  <a16:creationId xmlns:a16="http://schemas.microsoft.com/office/drawing/2014/main" id="{BF6E4E5E-509E-4B26-950C-7B7572225B79}"/>
                </a:ext>
              </a:extLst>
            </p:cNvPr>
            <p:cNvSpPr/>
            <p:nvPr/>
          </p:nvSpPr>
          <p:spPr>
            <a:xfrm>
              <a:off x="3857250" y="593600"/>
              <a:ext cx="65700" cy="121200"/>
            </a:xfrm>
            <a:custGeom>
              <a:avLst/>
              <a:gdLst/>
              <a:ahLst/>
              <a:cxnLst/>
              <a:rect l="l" t="t" r="r" b="b"/>
              <a:pathLst>
                <a:path w="2628" h="4848" extrusionOk="0">
                  <a:moveTo>
                    <a:pt x="2572" y="1"/>
                  </a:moveTo>
                  <a:lnTo>
                    <a:pt x="0" y="4157"/>
                  </a:lnTo>
                  <a:lnTo>
                    <a:pt x="2628" y="4847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rgbClr val="9A4A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3" name="Google Shape;2220;p87">
              <a:extLst>
                <a:ext uri="{FF2B5EF4-FFF2-40B4-BE49-F238E27FC236}">
                  <a16:creationId xmlns:a16="http://schemas.microsoft.com/office/drawing/2014/main" id="{7B952828-D7CC-40C1-9144-265C5C6FD82E}"/>
                </a:ext>
              </a:extLst>
            </p:cNvPr>
            <p:cNvSpPr/>
            <p:nvPr/>
          </p:nvSpPr>
          <p:spPr>
            <a:xfrm>
              <a:off x="3953300" y="790100"/>
              <a:ext cx="174075" cy="117775"/>
            </a:xfrm>
            <a:custGeom>
              <a:avLst/>
              <a:gdLst/>
              <a:ahLst/>
              <a:cxnLst/>
              <a:rect l="l" t="t" r="r" b="b"/>
              <a:pathLst>
                <a:path w="6963" h="4711" extrusionOk="0">
                  <a:moveTo>
                    <a:pt x="6962" y="0"/>
                  </a:moveTo>
                  <a:cubicBezTo>
                    <a:pt x="6354" y="1699"/>
                    <a:pt x="2086" y="3080"/>
                    <a:pt x="0" y="3430"/>
                  </a:cubicBezTo>
                  <a:lnTo>
                    <a:pt x="49" y="4711"/>
                  </a:lnTo>
                  <a:cubicBezTo>
                    <a:pt x="49" y="4711"/>
                    <a:pt x="4284" y="3325"/>
                    <a:pt x="5532" y="2193"/>
                  </a:cubicBezTo>
                  <a:cubicBezTo>
                    <a:pt x="6779" y="1060"/>
                    <a:pt x="6962" y="1"/>
                    <a:pt x="6962" y="0"/>
                  </a:cubicBezTo>
                  <a:close/>
                </a:path>
              </a:pathLst>
            </a:custGeom>
            <a:solidFill>
              <a:srgbClr val="9A4A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4" name="Google Shape;2221;p87">
              <a:extLst>
                <a:ext uri="{FF2B5EF4-FFF2-40B4-BE49-F238E27FC236}">
                  <a16:creationId xmlns:a16="http://schemas.microsoft.com/office/drawing/2014/main" id="{13BF63A7-3CE1-48FA-9E55-5EF874C20AC9}"/>
                </a:ext>
              </a:extLst>
            </p:cNvPr>
            <p:cNvSpPr/>
            <p:nvPr/>
          </p:nvSpPr>
          <p:spPr>
            <a:xfrm>
              <a:off x="6365400" y="2476125"/>
              <a:ext cx="35400" cy="1439925"/>
            </a:xfrm>
            <a:custGeom>
              <a:avLst/>
              <a:gdLst/>
              <a:ahLst/>
              <a:cxnLst/>
              <a:rect l="l" t="t" r="r" b="b"/>
              <a:pathLst>
                <a:path w="1416" h="57597" extrusionOk="0">
                  <a:moveTo>
                    <a:pt x="0" y="0"/>
                  </a:moveTo>
                  <a:lnTo>
                    <a:pt x="0" y="57597"/>
                  </a:lnTo>
                  <a:lnTo>
                    <a:pt x="1415" y="56781"/>
                  </a:lnTo>
                  <a:lnTo>
                    <a:pt x="1415" y="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5" name="Google Shape;2222;p87">
              <a:extLst>
                <a:ext uri="{FF2B5EF4-FFF2-40B4-BE49-F238E27FC236}">
                  <a16:creationId xmlns:a16="http://schemas.microsoft.com/office/drawing/2014/main" id="{84F9FD8E-38A6-4877-A511-0EAEDA5CDE7D}"/>
                </a:ext>
              </a:extLst>
            </p:cNvPr>
            <p:cNvSpPr/>
            <p:nvPr/>
          </p:nvSpPr>
          <p:spPr>
            <a:xfrm>
              <a:off x="6330025" y="2495150"/>
              <a:ext cx="35400" cy="1420900"/>
            </a:xfrm>
            <a:custGeom>
              <a:avLst/>
              <a:gdLst/>
              <a:ahLst/>
              <a:cxnLst/>
              <a:rect l="l" t="t" r="r" b="b"/>
              <a:pathLst>
                <a:path w="1416" h="56836" extrusionOk="0">
                  <a:moveTo>
                    <a:pt x="0" y="1"/>
                  </a:moveTo>
                  <a:lnTo>
                    <a:pt x="0" y="55993"/>
                  </a:lnTo>
                  <a:lnTo>
                    <a:pt x="1415" y="56836"/>
                  </a:lnTo>
                  <a:lnTo>
                    <a:pt x="1415" y="8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B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6" name="Google Shape;2223;p87">
              <a:extLst>
                <a:ext uri="{FF2B5EF4-FFF2-40B4-BE49-F238E27FC236}">
                  <a16:creationId xmlns:a16="http://schemas.microsoft.com/office/drawing/2014/main" id="{A804DF79-2E39-4403-9BD7-A85F59891CEE}"/>
                </a:ext>
              </a:extLst>
            </p:cNvPr>
            <p:cNvSpPr/>
            <p:nvPr/>
          </p:nvSpPr>
          <p:spPr>
            <a:xfrm>
              <a:off x="5040125" y="1730650"/>
              <a:ext cx="35375" cy="1419525"/>
            </a:xfrm>
            <a:custGeom>
              <a:avLst/>
              <a:gdLst/>
              <a:ahLst/>
              <a:cxnLst/>
              <a:rect l="l" t="t" r="r" b="b"/>
              <a:pathLst>
                <a:path w="1415" h="56781" extrusionOk="0">
                  <a:moveTo>
                    <a:pt x="1415" y="1"/>
                  </a:moveTo>
                  <a:lnTo>
                    <a:pt x="1" y="787"/>
                  </a:lnTo>
                  <a:lnTo>
                    <a:pt x="1" y="56780"/>
                  </a:lnTo>
                  <a:lnTo>
                    <a:pt x="1415" y="55995"/>
                  </a:lnTo>
                  <a:lnTo>
                    <a:pt x="1415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7" name="Google Shape;2224;p87">
              <a:extLst>
                <a:ext uri="{FF2B5EF4-FFF2-40B4-BE49-F238E27FC236}">
                  <a16:creationId xmlns:a16="http://schemas.microsoft.com/office/drawing/2014/main" id="{ADED4D1F-4ACF-4F03-8A42-C1246AD6C6A0}"/>
                </a:ext>
              </a:extLst>
            </p:cNvPr>
            <p:cNvSpPr/>
            <p:nvPr/>
          </p:nvSpPr>
          <p:spPr>
            <a:xfrm>
              <a:off x="5004800" y="1730675"/>
              <a:ext cx="35350" cy="1419500"/>
            </a:xfrm>
            <a:custGeom>
              <a:avLst/>
              <a:gdLst/>
              <a:ahLst/>
              <a:cxnLst/>
              <a:rect l="l" t="t" r="r" b="b"/>
              <a:pathLst>
                <a:path w="1414" h="56780" extrusionOk="0">
                  <a:moveTo>
                    <a:pt x="0" y="1"/>
                  </a:moveTo>
                  <a:lnTo>
                    <a:pt x="0" y="55994"/>
                  </a:lnTo>
                  <a:lnTo>
                    <a:pt x="1414" y="56779"/>
                  </a:lnTo>
                  <a:lnTo>
                    <a:pt x="1414" y="7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8" name="Google Shape;2225;p87">
              <a:extLst>
                <a:ext uri="{FF2B5EF4-FFF2-40B4-BE49-F238E27FC236}">
                  <a16:creationId xmlns:a16="http://schemas.microsoft.com/office/drawing/2014/main" id="{7DE05925-294C-49F0-A637-B209D1A6808A}"/>
                </a:ext>
              </a:extLst>
            </p:cNvPr>
            <p:cNvSpPr/>
            <p:nvPr/>
          </p:nvSpPr>
          <p:spPr>
            <a:xfrm>
              <a:off x="5004800" y="1690550"/>
              <a:ext cx="1360625" cy="899350"/>
            </a:xfrm>
            <a:custGeom>
              <a:avLst/>
              <a:gdLst/>
              <a:ahLst/>
              <a:cxnLst/>
              <a:rect l="l" t="t" r="r" b="b"/>
              <a:pathLst>
                <a:path w="54425" h="35974" extrusionOk="0">
                  <a:moveTo>
                    <a:pt x="0" y="0"/>
                  </a:moveTo>
                  <a:lnTo>
                    <a:pt x="0" y="4650"/>
                  </a:lnTo>
                  <a:lnTo>
                    <a:pt x="54424" y="35973"/>
                  </a:lnTo>
                  <a:lnTo>
                    <a:pt x="54424" y="314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9" name="Google Shape;2226;p87">
              <a:extLst>
                <a:ext uri="{FF2B5EF4-FFF2-40B4-BE49-F238E27FC236}">
                  <a16:creationId xmlns:a16="http://schemas.microsoft.com/office/drawing/2014/main" id="{1909618F-D34C-4092-9690-FB4A08077C6E}"/>
                </a:ext>
              </a:extLst>
            </p:cNvPr>
            <p:cNvSpPr/>
            <p:nvPr/>
          </p:nvSpPr>
          <p:spPr>
            <a:xfrm>
              <a:off x="5038125" y="2095400"/>
              <a:ext cx="1325500" cy="805450"/>
            </a:xfrm>
            <a:custGeom>
              <a:avLst/>
              <a:gdLst/>
              <a:ahLst/>
              <a:cxnLst/>
              <a:rect l="l" t="t" r="r" b="b"/>
              <a:pathLst>
                <a:path w="53020" h="32218" extrusionOk="0">
                  <a:moveTo>
                    <a:pt x="1" y="0"/>
                  </a:moveTo>
                  <a:lnTo>
                    <a:pt x="0" y="1578"/>
                  </a:lnTo>
                  <a:lnTo>
                    <a:pt x="53018" y="32217"/>
                  </a:lnTo>
                  <a:lnTo>
                    <a:pt x="53019" y="3064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1B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0" name="Google Shape;2227;p87">
              <a:extLst>
                <a:ext uri="{FF2B5EF4-FFF2-40B4-BE49-F238E27FC236}">
                  <a16:creationId xmlns:a16="http://schemas.microsoft.com/office/drawing/2014/main" id="{3B6C5B94-D85C-4636-A6BD-BBF02B7A5825}"/>
                </a:ext>
              </a:extLst>
            </p:cNvPr>
            <p:cNvSpPr/>
            <p:nvPr/>
          </p:nvSpPr>
          <p:spPr>
            <a:xfrm>
              <a:off x="5040125" y="2056475"/>
              <a:ext cx="1289950" cy="785575"/>
            </a:xfrm>
            <a:custGeom>
              <a:avLst/>
              <a:gdLst/>
              <a:ahLst/>
              <a:cxnLst/>
              <a:rect l="l" t="t" r="r" b="b"/>
              <a:pathLst>
                <a:path w="51598" h="31423" extrusionOk="0">
                  <a:moveTo>
                    <a:pt x="1" y="1"/>
                  </a:moveTo>
                  <a:lnTo>
                    <a:pt x="1" y="1604"/>
                  </a:lnTo>
                  <a:lnTo>
                    <a:pt x="51598" y="31422"/>
                  </a:lnTo>
                  <a:lnTo>
                    <a:pt x="51598" y="2978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1" name="Google Shape;2228;p87">
              <a:extLst>
                <a:ext uri="{FF2B5EF4-FFF2-40B4-BE49-F238E27FC236}">
                  <a16:creationId xmlns:a16="http://schemas.microsoft.com/office/drawing/2014/main" id="{373CDC1C-BC12-4C20-A8FB-7C4121F7A644}"/>
                </a:ext>
              </a:extLst>
            </p:cNvPr>
            <p:cNvSpPr/>
            <p:nvPr/>
          </p:nvSpPr>
          <p:spPr>
            <a:xfrm>
              <a:off x="3752125" y="2458575"/>
              <a:ext cx="2648675" cy="1645900"/>
            </a:xfrm>
            <a:custGeom>
              <a:avLst/>
              <a:gdLst/>
              <a:ahLst/>
              <a:cxnLst/>
              <a:rect l="l" t="t" r="r" b="b"/>
              <a:pathLst>
                <a:path w="105947" h="65836" extrusionOk="0">
                  <a:moveTo>
                    <a:pt x="105946" y="1"/>
                  </a:moveTo>
                  <a:lnTo>
                    <a:pt x="1" y="61089"/>
                  </a:lnTo>
                  <a:lnTo>
                    <a:pt x="1" y="65835"/>
                  </a:lnTo>
                  <a:lnTo>
                    <a:pt x="105946" y="4865"/>
                  </a:lnTo>
                  <a:lnTo>
                    <a:pt x="105946" y="1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2" name="Google Shape;2229;p87">
              <a:extLst>
                <a:ext uri="{FF2B5EF4-FFF2-40B4-BE49-F238E27FC236}">
                  <a16:creationId xmlns:a16="http://schemas.microsoft.com/office/drawing/2014/main" id="{1944CE36-0B13-4E8F-91B1-202C0F21EBC1}"/>
                </a:ext>
              </a:extLst>
            </p:cNvPr>
            <p:cNvSpPr/>
            <p:nvPr/>
          </p:nvSpPr>
          <p:spPr>
            <a:xfrm>
              <a:off x="3752125" y="3985900"/>
              <a:ext cx="35375" cy="1439950"/>
            </a:xfrm>
            <a:custGeom>
              <a:avLst/>
              <a:gdLst/>
              <a:ahLst/>
              <a:cxnLst/>
              <a:rect l="l" t="t" r="r" b="b"/>
              <a:pathLst>
                <a:path w="1415" h="57598" extrusionOk="0">
                  <a:moveTo>
                    <a:pt x="1" y="0"/>
                  </a:moveTo>
                  <a:lnTo>
                    <a:pt x="1" y="57598"/>
                  </a:lnTo>
                  <a:lnTo>
                    <a:pt x="1415" y="56781"/>
                  </a:lnTo>
                  <a:lnTo>
                    <a:pt x="1415" y="78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3" name="Google Shape;2230;p87">
              <a:extLst>
                <a:ext uri="{FF2B5EF4-FFF2-40B4-BE49-F238E27FC236}">
                  <a16:creationId xmlns:a16="http://schemas.microsoft.com/office/drawing/2014/main" id="{1B26BC55-931F-4942-8612-A21704405F2D}"/>
                </a:ext>
              </a:extLst>
            </p:cNvPr>
            <p:cNvSpPr/>
            <p:nvPr/>
          </p:nvSpPr>
          <p:spPr>
            <a:xfrm>
              <a:off x="3716750" y="4004950"/>
              <a:ext cx="35400" cy="1420900"/>
            </a:xfrm>
            <a:custGeom>
              <a:avLst/>
              <a:gdLst/>
              <a:ahLst/>
              <a:cxnLst/>
              <a:rect l="l" t="t" r="r" b="b"/>
              <a:pathLst>
                <a:path w="1416" h="56836" extrusionOk="0">
                  <a:moveTo>
                    <a:pt x="1" y="1"/>
                  </a:moveTo>
                  <a:lnTo>
                    <a:pt x="1" y="55993"/>
                  </a:lnTo>
                  <a:lnTo>
                    <a:pt x="1416" y="56836"/>
                  </a:lnTo>
                  <a:lnTo>
                    <a:pt x="1416" y="8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B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4" name="Google Shape;2231;p87">
              <a:extLst>
                <a:ext uri="{FF2B5EF4-FFF2-40B4-BE49-F238E27FC236}">
                  <a16:creationId xmlns:a16="http://schemas.microsoft.com/office/drawing/2014/main" id="{8C742844-578A-4DA1-91CC-9168BA050018}"/>
                </a:ext>
              </a:extLst>
            </p:cNvPr>
            <p:cNvSpPr/>
            <p:nvPr/>
          </p:nvSpPr>
          <p:spPr>
            <a:xfrm>
              <a:off x="2426875" y="3240475"/>
              <a:ext cx="35375" cy="1419500"/>
            </a:xfrm>
            <a:custGeom>
              <a:avLst/>
              <a:gdLst/>
              <a:ahLst/>
              <a:cxnLst/>
              <a:rect l="l" t="t" r="r" b="b"/>
              <a:pathLst>
                <a:path w="1415" h="56780" extrusionOk="0">
                  <a:moveTo>
                    <a:pt x="1414" y="0"/>
                  </a:moveTo>
                  <a:lnTo>
                    <a:pt x="0" y="787"/>
                  </a:lnTo>
                  <a:lnTo>
                    <a:pt x="0" y="56780"/>
                  </a:lnTo>
                  <a:lnTo>
                    <a:pt x="1414" y="55993"/>
                  </a:lnTo>
                  <a:lnTo>
                    <a:pt x="1414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5" name="Google Shape;2232;p87">
              <a:extLst>
                <a:ext uri="{FF2B5EF4-FFF2-40B4-BE49-F238E27FC236}">
                  <a16:creationId xmlns:a16="http://schemas.microsoft.com/office/drawing/2014/main" id="{80415D12-F22D-46C9-A596-E62C3A95FD03}"/>
                </a:ext>
              </a:extLst>
            </p:cNvPr>
            <p:cNvSpPr/>
            <p:nvPr/>
          </p:nvSpPr>
          <p:spPr>
            <a:xfrm>
              <a:off x="2391525" y="3240500"/>
              <a:ext cx="35375" cy="1419475"/>
            </a:xfrm>
            <a:custGeom>
              <a:avLst/>
              <a:gdLst/>
              <a:ahLst/>
              <a:cxnLst/>
              <a:rect l="l" t="t" r="r" b="b"/>
              <a:pathLst>
                <a:path w="1415" h="56779" extrusionOk="0">
                  <a:moveTo>
                    <a:pt x="1" y="0"/>
                  </a:moveTo>
                  <a:lnTo>
                    <a:pt x="1" y="55992"/>
                  </a:lnTo>
                  <a:lnTo>
                    <a:pt x="1414" y="56779"/>
                  </a:lnTo>
                  <a:lnTo>
                    <a:pt x="1414" y="78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1B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6" name="Google Shape;2233;p87">
              <a:extLst>
                <a:ext uri="{FF2B5EF4-FFF2-40B4-BE49-F238E27FC236}">
                  <a16:creationId xmlns:a16="http://schemas.microsoft.com/office/drawing/2014/main" id="{97A97EDC-33A5-4273-B614-7F890F35244C}"/>
                </a:ext>
              </a:extLst>
            </p:cNvPr>
            <p:cNvSpPr/>
            <p:nvPr/>
          </p:nvSpPr>
          <p:spPr>
            <a:xfrm>
              <a:off x="2391525" y="3200350"/>
              <a:ext cx="1360625" cy="899325"/>
            </a:xfrm>
            <a:custGeom>
              <a:avLst/>
              <a:gdLst/>
              <a:ahLst/>
              <a:cxnLst/>
              <a:rect l="l" t="t" r="r" b="b"/>
              <a:pathLst>
                <a:path w="54425" h="35973" extrusionOk="0">
                  <a:moveTo>
                    <a:pt x="1" y="1"/>
                  </a:moveTo>
                  <a:lnTo>
                    <a:pt x="1" y="4650"/>
                  </a:lnTo>
                  <a:lnTo>
                    <a:pt x="54425" y="35972"/>
                  </a:lnTo>
                  <a:lnTo>
                    <a:pt x="54425" y="3142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B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7" name="Google Shape;2234;p87">
              <a:extLst>
                <a:ext uri="{FF2B5EF4-FFF2-40B4-BE49-F238E27FC236}">
                  <a16:creationId xmlns:a16="http://schemas.microsoft.com/office/drawing/2014/main" id="{7DD06264-D802-40BA-9B07-A115B9B54FB9}"/>
                </a:ext>
              </a:extLst>
            </p:cNvPr>
            <p:cNvSpPr/>
            <p:nvPr/>
          </p:nvSpPr>
          <p:spPr>
            <a:xfrm>
              <a:off x="2424850" y="3605175"/>
              <a:ext cx="1325500" cy="805475"/>
            </a:xfrm>
            <a:custGeom>
              <a:avLst/>
              <a:gdLst/>
              <a:ahLst/>
              <a:cxnLst/>
              <a:rect l="l" t="t" r="r" b="b"/>
              <a:pathLst>
                <a:path w="53020" h="32219" extrusionOk="0">
                  <a:moveTo>
                    <a:pt x="1" y="1"/>
                  </a:moveTo>
                  <a:lnTo>
                    <a:pt x="1" y="1579"/>
                  </a:lnTo>
                  <a:lnTo>
                    <a:pt x="53019" y="32219"/>
                  </a:lnTo>
                  <a:lnTo>
                    <a:pt x="53020" y="3064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B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8" name="Google Shape;2235;p87">
              <a:extLst>
                <a:ext uri="{FF2B5EF4-FFF2-40B4-BE49-F238E27FC236}">
                  <a16:creationId xmlns:a16="http://schemas.microsoft.com/office/drawing/2014/main" id="{4F38B711-630B-44ED-9AB1-955FA48F9E65}"/>
                </a:ext>
              </a:extLst>
            </p:cNvPr>
            <p:cNvSpPr/>
            <p:nvPr/>
          </p:nvSpPr>
          <p:spPr>
            <a:xfrm>
              <a:off x="2426875" y="3566300"/>
              <a:ext cx="1289925" cy="785550"/>
            </a:xfrm>
            <a:custGeom>
              <a:avLst/>
              <a:gdLst/>
              <a:ahLst/>
              <a:cxnLst/>
              <a:rect l="l" t="t" r="r" b="b"/>
              <a:pathLst>
                <a:path w="51597" h="31422" extrusionOk="0">
                  <a:moveTo>
                    <a:pt x="0" y="0"/>
                  </a:moveTo>
                  <a:lnTo>
                    <a:pt x="0" y="1604"/>
                  </a:lnTo>
                  <a:lnTo>
                    <a:pt x="51597" y="31422"/>
                  </a:lnTo>
                  <a:lnTo>
                    <a:pt x="51597" y="2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9" name="Google Shape;2236;p87">
              <a:extLst>
                <a:ext uri="{FF2B5EF4-FFF2-40B4-BE49-F238E27FC236}">
                  <a16:creationId xmlns:a16="http://schemas.microsoft.com/office/drawing/2014/main" id="{D98994F2-90A0-489D-A161-10E57C6D08A1}"/>
                </a:ext>
              </a:extLst>
            </p:cNvPr>
            <p:cNvSpPr/>
            <p:nvPr/>
          </p:nvSpPr>
          <p:spPr>
            <a:xfrm>
              <a:off x="2391525" y="1673025"/>
              <a:ext cx="4009275" cy="2312900"/>
            </a:xfrm>
            <a:custGeom>
              <a:avLst/>
              <a:gdLst/>
              <a:ahLst/>
              <a:cxnLst/>
              <a:rect l="l" t="t" r="r" b="b"/>
              <a:pathLst>
                <a:path w="160371" h="92516" extrusionOk="0">
                  <a:moveTo>
                    <a:pt x="105946" y="1"/>
                  </a:moveTo>
                  <a:lnTo>
                    <a:pt x="1" y="61094"/>
                  </a:lnTo>
                  <a:lnTo>
                    <a:pt x="54425" y="92515"/>
                  </a:lnTo>
                  <a:lnTo>
                    <a:pt x="160370" y="31423"/>
                  </a:lnTo>
                  <a:lnTo>
                    <a:pt x="105946" y="1"/>
                  </a:lnTo>
                  <a:close/>
                </a:path>
              </a:pathLst>
            </a:custGeom>
            <a:solidFill>
              <a:srgbClr val="FCD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0" name="Google Shape;2237;p87">
              <a:extLst>
                <a:ext uri="{FF2B5EF4-FFF2-40B4-BE49-F238E27FC236}">
                  <a16:creationId xmlns:a16="http://schemas.microsoft.com/office/drawing/2014/main" id="{3FF80207-8B9B-4B59-9E47-01F7B40B50FC}"/>
                </a:ext>
              </a:extLst>
            </p:cNvPr>
            <p:cNvSpPr/>
            <p:nvPr/>
          </p:nvSpPr>
          <p:spPr>
            <a:xfrm>
              <a:off x="3447225" y="1016075"/>
              <a:ext cx="946975" cy="1242700"/>
            </a:xfrm>
            <a:custGeom>
              <a:avLst/>
              <a:gdLst/>
              <a:ahLst/>
              <a:cxnLst/>
              <a:rect l="l" t="t" r="r" b="b"/>
              <a:pathLst>
                <a:path w="37879" h="49708" extrusionOk="0">
                  <a:moveTo>
                    <a:pt x="15146" y="1"/>
                  </a:moveTo>
                  <a:lnTo>
                    <a:pt x="15146" y="1"/>
                  </a:lnTo>
                  <a:cubicBezTo>
                    <a:pt x="9574" y="811"/>
                    <a:pt x="7794" y="2302"/>
                    <a:pt x="6127" y="8833"/>
                  </a:cubicBezTo>
                  <a:cubicBezTo>
                    <a:pt x="4942" y="13477"/>
                    <a:pt x="2353" y="22339"/>
                    <a:pt x="1155" y="29205"/>
                  </a:cubicBezTo>
                  <a:cubicBezTo>
                    <a:pt x="476" y="33096"/>
                    <a:pt x="1" y="34312"/>
                    <a:pt x="2333" y="35896"/>
                  </a:cubicBezTo>
                  <a:cubicBezTo>
                    <a:pt x="4132" y="37119"/>
                    <a:pt x="6582" y="38324"/>
                    <a:pt x="9059" y="39689"/>
                  </a:cubicBezTo>
                  <a:cubicBezTo>
                    <a:pt x="11537" y="41053"/>
                    <a:pt x="13923" y="42280"/>
                    <a:pt x="17505" y="44049"/>
                  </a:cubicBezTo>
                  <a:cubicBezTo>
                    <a:pt x="18261" y="44422"/>
                    <a:pt x="19001" y="44825"/>
                    <a:pt x="19723" y="45258"/>
                  </a:cubicBezTo>
                  <a:cubicBezTo>
                    <a:pt x="21404" y="46265"/>
                    <a:pt x="23028" y="47375"/>
                    <a:pt x="24847" y="48177"/>
                  </a:cubicBezTo>
                  <a:cubicBezTo>
                    <a:pt x="25952" y="48666"/>
                    <a:pt x="27059" y="49023"/>
                    <a:pt x="28224" y="49305"/>
                  </a:cubicBezTo>
                  <a:cubicBezTo>
                    <a:pt x="29096" y="49517"/>
                    <a:pt x="29999" y="49708"/>
                    <a:pt x="30900" y="49708"/>
                  </a:cubicBezTo>
                  <a:cubicBezTo>
                    <a:pt x="31261" y="49708"/>
                    <a:pt x="31622" y="49677"/>
                    <a:pt x="31980" y="49605"/>
                  </a:cubicBezTo>
                  <a:cubicBezTo>
                    <a:pt x="32790" y="49442"/>
                    <a:pt x="33544" y="49074"/>
                    <a:pt x="34284" y="48705"/>
                  </a:cubicBezTo>
                  <a:cubicBezTo>
                    <a:pt x="34897" y="48400"/>
                    <a:pt x="35526" y="48077"/>
                    <a:pt x="35957" y="47545"/>
                  </a:cubicBezTo>
                  <a:cubicBezTo>
                    <a:pt x="36162" y="47290"/>
                    <a:pt x="36322" y="46989"/>
                    <a:pt x="36582" y="46792"/>
                  </a:cubicBezTo>
                  <a:cubicBezTo>
                    <a:pt x="36818" y="46613"/>
                    <a:pt x="37114" y="46537"/>
                    <a:pt x="37373" y="46397"/>
                  </a:cubicBezTo>
                  <a:cubicBezTo>
                    <a:pt x="37634" y="46256"/>
                    <a:pt x="37878" y="46009"/>
                    <a:pt x="37861" y="45714"/>
                  </a:cubicBezTo>
                  <a:cubicBezTo>
                    <a:pt x="37848" y="45488"/>
                    <a:pt x="37680" y="45295"/>
                    <a:pt x="37481" y="45187"/>
                  </a:cubicBezTo>
                  <a:cubicBezTo>
                    <a:pt x="37283" y="45079"/>
                    <a:pt x="37056" y="45041"/>
                    <a:pt x="36833" y="45003"/>
                  </a:cubicBezTo>
                  <a:cubicBezTo>
                    <a:pt x="34817" y="44652"/>
                    <a:pt x="32840" y="44109"/>
                    <a:pt x="30926" y="43386"/>
                  </a:cubicBezTo>
                  <a:cubicBezTo>
                    <a:pt x="30482" y="43218"/>
                    <a:pt x="29994" y="42993"/>
                    <a:pt x="29834" y="42546"/>
                  </a:cubicBezTo>
                  <a:cubicBezTo>
                    <a:pt x="30866" y="42372"/>
                    <a:pt x="31863" y="42034"/>
                    <a:pt x="32788" y="41546"/>
                  </a:cubicBezTo>
                  <a:cubicBezTo>
                    <a:pt x="33232" y="41311"/>
                    <a:pt x="33700" y="40984"/>
                    <a:pt x="33785" y="40489"/>
                  </a:cubicBezTo>
                  <a:cubicBezTo>
                    <a:pt x="33822" y="40275"/>
                    <a:pt x="33765" y="40026"/>
                    <a:pt x="33584" y="39907"/>
                  </a:cubicBezTo>
                  <a:cubicBezTo>
                    <a:pt x="33496" y="39849"/>
                    <a:pt x="33401" y="39830"/>
                    <a:pt x="33304" y="39830"/>
                  </a:cubicBezTo>
                  <a:cubicBezTo>
                    <a:pt x="33157" y="39830"/>
                    <a:pt x="33003" y="39875"/>
                    <a:pt x="32861" y="39896"/>
                  </a:cubicBezTo>
                  <a:cubicBezTo>
                    <a:pt x="32595" y="39937"/>
                    <a:pt x="32330" y="39915"/>
                    <a:pt x="32062" y="39936"/>
                  </a:cubicBezTo>
                  <a:cubicBezTo>
                    <a:pt x="31899" y="39948"/>
                    <a:pt x="31736" y="39953"/>
                    <a:pt x="31573" y="39953"/>
                  </a:cubicBezTo>
                  <a:cubicBezTo>
                    <a:pt x="31083" y="39953"/>
                    <a:pt x="30593" y="39903"/>
                    <a:pt x="30108" y="39831"/>
                  </a:cubicBezTo>
                  <a:cubicBezTo>
                    <a:pt x="28815" y="39639"/>
                    <a:pt x="27545" y="39280"/>
                    <a:pt x="26236" y="39208"/>
                  </a:cubicBezTo>
                  <a:cubicBezTo>
                    <a:pt x="24504" y="39112"/>
                    <a:pt x="23052" y="39249"/>
                    <a:pt x="21475" y="38401"/>
                  </a:cubicBezTo>
                  <a:cubicBezTo>
                    <a:pt x="19941" y="37575"/>
                    <a:pt x="12407" y="32519"/>
                    <a:pt x="10198" y="30710"/>
                  </a:cubicBezTo>
                  <a:cubicBezTo>
                    <a:pt x="10198" y="30710"/>
                    <a:pt x="14449" y="16877"/>
                    <a:pt x="14449" y="16877"/>
                  </a:cubicBezTo>
                  <a:cubicBezTo>
                    <a:pt x="18804" y="12416"/>
                    <a:pt x="16750" y="1715"/>
                    <a:pt x="15146" y="1"/>
                  </a:cubicBezTo>
                  <a:close/>
                </a:path>
              </a:pathLst>
            </a:custGeom>
            <a:solidFill>
              <a:srgbClr val="B16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1" name="Google Shape;2238;p87">
              <a:extLst>
                <a:ext uri="{FF2B5EF4-FFF2-40B4-BE49-F238E27FC236}">
                  <a16:creationId xmlns:a16="http://schemas.microsoft.com/office/drawing/2014/main" id="{9DE80C37-279F-4FA1-A21A-681B0F1DFA59}"/>
                </a:ext>
              </a:extLst>
            </p:cNvPr>
            <p:cNvSpPr/>
            <p:nvPr/>
          </p:nvSpPr>
          <p:spPr>
            <a:xfrm>
              <a:off x="3042200" y="2627625"/>
              <a:ext cx="1331100" cy="767275"/>
            </a:xfrm>
            <a:custGeom>
              <a:avLst/>
              <a:gdLst/>
              <a:ahLst/>
              <a:cxnLst/>
              <a:rect l="l" t="t" r="r" b="b"/>
              <a:pathLst>
                <a:path w="53244" h="30691" extrusionOk="0">
                  <a:moveTo>
                    <a:pt x="33687" y="1"/>
                  </a:moveTo>
                  <a:cubicBezTo>
                    <a:pt x="33499" y="1"/>
                    <a:pt x="33310" y="50"/>
                    <a:pt x="33141" y="147"/>
                  </a:cubicBezTo>
                  <a:lnTo>
                    <a:pt x="162" y="19190"/>
                  </a:lnTo>
                  <a:cubicBezTo>
                    <a:pt x="1" y="19283"/>
                    <a:pt x="1" y="19517"/>
                    <a:pt x="162" y="19611"/>
                  </a:cubicBezTo>
                  <a:lnTo>
                    <a:pt x="19350" y="30691"/>
                  </a:lnTo>
                  <a:lnTo>
                    <a:pt x="53244" y="11123"/>
                  </a:lnTo>
                  <a:lnTo>
                    <a:pt x="34234" y="147"/>
                  </a:lnTo>
                  <a:cubicBezTo>
                    <a:pt x="34065" y="50"/>
                    <a:pt x="33876" y="1"/>
                    <a:pt x="33687" y="1"/>
                  </a:cubicBezTo>
                  <a:close/>
                </a:path>
              </a:pathLst>
            </a:custGeom>
            <a:solidFill>
              <a:srgbClr val="000549">
                <a:alpha val="5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2" name="Google Shape;2239;p87">
              <a:extLst>
                <a:ext uri="{FF2B5EF4-FFF2-40B4-BE49-F238E27FC236}">
                  <a16:creationId xmlns:a16="http://schemas.microsoft.com/office/drawing/2014/main" id="{0A51616E-2645-4848-9D3C-8C7B9DE20E12}"/>
                </a:ext>
              </a:extLst>
            </p:cNvPr>
            <p:cNvSpPr/>
            <p:nvPr/>
          </p:nvSpPr>
          <p:spPr>
            <a:xfrm>
              <a:off x="3063425" y="2847850"/>
              <a:ext cx="1274375" cy="497900"/>
            </a:xfrm>
            <a:custGeom>
              <a:avLst/>
              <a:gdLst/>
              <a:ahLst/>
              <a:cxnLst/>
              <a:rect l="l" t="t" r="r" b="b"/>
              <a:pathLst>
                <a:path w="50975" h="19916" extrusionOk="0">
                  <a:moveTo>
                    <a:pt x="50974" y="1"/>
                  </a:moveTo>
                  <a:lnTo>
                    <a:pt x="18504" y="18752"/>
                  </a:lnTo>
                  <a:lnTo>
                    <a:pt x="115" y="8133"/>
                  </a:lnTo>
                  <a:cubicBezTo>
                    <a:pt x="46" y="8093"/>
                    <a:pt x="4" y="8020"/>
                    <a:pt x="4" y="7940"/>
                  </a:cubicBezTo>
                  <a:lnTo>
                    <a:pt x="4" y="7934"/>
                  </a:lnTo>
                  <a:lnTo>
                    <a:pt x="1" y="7934"/>
                  </a:lnTo>
                  <a:lnTo>
                    <a:pt x="1" y="8525"/>
                  </a:lnTo>
                  <a:cubicBezTo>
                    <a:pt x="1" y="9151"/>
                    <a:pt x="334" y="9731"/>
                    <a:pt x="876" y="10046"/>
                  </a:cubicBezTo>
                  <a:lnTo>
                    <a:pt x="17621" y="19682"/>
                  </a:lnTo>
                  <a:cubicBezTo>
                    <a:pt x="17887" y="19834"/>
                    <a:pt x="18190" y="19915"/>
                    <a:pt x="18498" y="19915"/>
                  </a:cubicBezTo>
                  <a:cubicBezTo>
                    <a:pt x="18500" y="19915"/>
                    <a:pt x="18502" y="19915"/>
                    <a:pt x="18504" y="19915"/>
                  </a:cubicBezTo>
                  <a:cubicBezTo>
                    <a:pt x="18508" y="19915"/>
                    <a:pt x="18512" y="19915"/>
                    <a:pt x="18516" y="19915"/>
                  </a:cubicBezTo>
                  <a:cubicBezTo>
                    <a:pt x="18819" y="19915"/>
                    <a:pt x="19116" y="19834"/>
                    <a:pt x="19378" y="19684"/>
                  </a:cubicBezTo>
                  <a:lnTo>
                    <a:pt x="50097" y="1949"/>
                  </a:lnTo>
                  <a:cubicBezTo>
                    <a:pt x="50639" y="1635"/>
                    <a:pt x="50974" y="1055"/>
                    <a:pt x="50974" y="427"/>
                  </a:cubicBezTo>
                  <a:lnTo>
                    <a:pt x="50974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3" name="Google Shape;2240;p87">
              <a:extLst>
                <a:ext uri="{FF2B5EF4-FFF2-40B4-BE49-F238E27FC236}">
                  <a16:creationId xmlns:a16="http://schemas.microsoft.com/office/drawing/2014/main" id="{EB6AE6A9-3C18-4A37-BF96-B9A75525A96C}"/>
                </a:ext>
              </a:extLst>
            </p:cNvPr>
            <p:cNvSpPr/>
            <p:nvPr/>
          </p:nvSpPr>
          <p:spPr>
            <a:xfrm>
              <a:off x="3062450" y="2581450"/>
              <a:ext cx="1275400" cy="735150"/>
            </a:xfrm>
            <a:custGeom>
              <a:avLst/>
              <a:gdLst/>
              <a:ahLst/>
              <a:cxnLst/>
              <a:rect l="l" t="t" r="r" b="b"/>
              <a:pathLst>
                <a:path w="51016" h="29406" extrusionOk="0">
                  <a:moveTo>
                    <a:pt x="32279" y="0"/>
                  </a:moveTo>
                  <a:cubicBezTo>
                    <a:pt x="32098" y="0"/>
                    <a:pt x="31917" y="47"/>
                    <a:pt x="31755" y="141"/>
                  </a:cubicBezTo>
                  <a:lnTo>
                    <a:pt x="155" y="18387"/>
                  </a:lnTo>
                  <a:cubicBezTo>
                    <a:pt x="0" y="18476"/>
                    <a:pt x="0" y="18700"/>
                    <a:pt x="155" y="18789"/>
                  </a:cubicBezTo>
                  <a:lnTo>
                    <a:pt x="18541" y="29406"/>
                  </a:lnTo>
                  <a:lnTo>
                    <a:pt x="51016" y="10656"/>
                  </a:lnTo>
                  <a:lnTo>
                    <a:pt x="32802" y="141"/>
                  </a:lnTo>
                  <a:cubicBezTo>
                    <a:pt x="32640" y="47"/>
                    <a:pt x="32459" y="0"/>
                    <a:pt x="3227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4" name="Google Shape;2241;p87">
              <a:extLst>
                <a:ext uri="{FF2B5EF4-FFF2-40B4-BE49-F238E27FC236}">
                  <a16:creationId xmlns:a16="http://schemas.microsoft.com/office/drawing/2014/main" id="{4803D42D-D3AD-45A2-A042-F6E1418A8C0F}"/>
                </a:ext>
              </a:extLst>
            </p:cNvPr>
            <p:cNvSpPr/>
            <p:nvPr/>
          </p:nvSpPr>
          <p:spPr>
            <a:xfrm>
              <a:off x="3073100" y="2264275"/>
              <a:ext cx="821175" cy="477975"/>
            </a:xfrm>
            <a:custGeom>
              <a:avLst/>
              <a:gdLst/>
              <a:ahLst/>
              <a:cxnLst/>
              <a:rect l="l" t="t" r="r" b="b"/>
              <a:pathLst>
                <a:path w="32847" h="19119" extrusionOk="0">
                  <a:moveTo>
                    <a:pt x="3726" y="0"/>
                  </a:moveTo>
                  <a:lnTo>
                    <a:pt x="1" y="8218"/>
                  </a:lnTo>
                  <a:cubicBezTo>
                    <a:pt x="5466" y="9793"/>
                    <a:pt x="12766" y="11862"/>
                    <a:pt x="13465" y="12359"/>
                  </a:cubicBezTo>
                  <a:cubicBezTo>
                    <a:pt x="14250" y="12918"/>
                    <a:pt x="15122" y="14091"/>
                    <a:pt x="16485" y="15019"/>
                  </a:cubicBezTo>
                  <a:cubicBezTo>
                    <a:pt x="17579" y="15765"/>
                    <a:pt x="19050" y="15839"/>
                    <a:pt x="19589" y="15839"/>
                  </a:cubicBezTo>
                  <a:cubicBezTo>
                    <a:pt x="19722" y="15839"/>
                    <a:pt x="19798" y="15834"/>
                    <a:pt x="19798" y="15834"/>
                  </a:cubicBezTo>
                  <a:cubicBezTo>
                    <a:pt x="19798" y="15834"/>
                    <a:pt x="22299" y="17748"/>
                    <a:pt x="24028" y="18447"/>
                  </a:cubicBezTo>
                  <a:cubicBezTo>
                    <a:pt x="25005" y="18842"/>
                    <a:pt x="25999" y="19119"/>
                    <a:pt x="27108" y="19119"/>
                  </a:cubicBezTo>
                  <a:cubicBezTo>
                    <a:pt x="27962" y="19119"/>
                    <a:pt x="28884" y="18954"/>
                    <a:pt x="29918" y="18553"/>
                  </a:cubicBezTo>
                  <a:cubicBezTo>
                    <a:pt x="32297" y="17631"/>
                    <a:pt x="32846" y="16453"/>
                    <a:pt x="31459" y="15544"/>
                  </a:cubicBezTo>
                  <a:cubicBezTo>
                    <a:pt x="30071" y="14634"/>
                    <a:pt x="23584" y="9209"/>
                    <a:pt x="22317" y="8213"/>
                  </a:cubicBezTo>
                  <a:cubicBezTo>
                    <a:pt x="21051" y="7217"/>
                    <a:pt x="18966" y="6712"/>
                    <a:pt x="17287" y="6051"/>
                  </a:cubicBezTo>
                  <a:cubicBezTo>
                    <a:pt x="15101" y="5191"/>
                    <a:pt x="13719" y="4745"/>
                    <a:pt x="11736" y="3855"/>
                  </a:cubicBezTo>
                  <a:cubicBezTo>
                    <a:pt x="9785" y="2978"/>
                    <a:pt x="6411" y="1287"/>
                    <a:pt x="3726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5" name="Google Shape;2242;p87">
              <a:extLst>
                <a:ext uri="{FF2B5EF4-FFF2-40B4-BE49-F238E27FC236}">
                  <a16:creationId xmlns:a16="http://schemas.microsoft.com/office/drawing/2014/main" id="{CBD6E55E-99C2-4277-BB36-D4B508723F2C}"/>
                </a:ext>
              </a:extLst>
            </p:cNvPr>
            <p:cNvSpPr/>
            <p:nvPr/>
          </p:nvSpPr>
          <p:spPr>
            <a:xfrm>
              <a:off x="3276150" y="2721650"/>
              <a:ext cx="965075" cy="556300"/>
            </a:xfrm>
            <a:custGeom>
              <a:avLst/>
              <a:gdLst/>
              <a:ahLst/>
              <a:cxnLst/>
              <a:rect l="l" t="t" r="r" b="b"/>
              <a:pathLst>
                <a:path w="38603" h="22252" extrusionOk="0">
                  <a:moveTo>
                    <a:pt x="28727" y="0"/>
                  </a:moveTo>
                  <a:lnTo>
                    <a:pt x="1" y="16585"/>
                  </a:lnTo>
                  <a:lnTo>
                    <a:pt x="9825" y="22251"/>
                  </a:lnTo>
                  <a:lnTo>
                    <a:pt x="38603" y="5637"/>
                  </a:lnTo>
                  <a:lnTo>
                    <a:pt x="28727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6" name="Google Shape;2243;p87">
              <a:extLst>
                <a:ext uri="{FF2B5EF4-FFF2-40B4-BE49-F238E27FC236}">
                  <a16:creationId xmlns:a16="http://schemas.microsoft.com/office/drawing/2014/main" id="{43FDEDB5-39C9-47E2-8E4C-FE65F35C98A6}"/>
                </a:ext>
              </a:extLst>
            </p:cNvPr>
            <p:cNvSpPr/>
            <p:nvPr/>
          </p:nvSpPr>
          <p:spPr>
            <a:xfrm>
              <a:off x="3276200" y="2721625"/>
              <a:ext cx="965000" cy="420100"/>
            </a:xfrm>
            <a:custGeom>
              <a:avLst/>
              <a:gdLst/>
              <a:ahLst/>
              <a:cxnLst/>
              <a:rect l="l" t="t" r="r" b="b"/>
              <a:pathLst>
                <a:path w="38600" h="16804" extrusionOk="0">
                  <a:moveTo>
                    <a:pt x="28725" y="0"/>
                  </a:moveTo>
                  <a:lnTo>
                    <a:pt x="1" y="16587"/>
                  </a:lnTo>
                  <a:lnTo>
                    <a:pt x="376" y="16803"/>
                  </a:lnTo>
                  <a:lnTo>
                    <a:pt x="28725" y="432"/>
                  </a:lnTo>
                  <a:lnTo>
                    <a:pt x="38224" y="5853"/>
                  </a:lnTo>
                  <a:lnTo>
                    <a:pt x="38599" y="5638"/>
                  </a:lnTo>
                  <a:lnTo>
                    <a:pt x="28725" y="0"/>
                  </a:ln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7" name="Google Shape;2244;p87">
              <a:extLst>
                <a:ext uri="{FF2B5EF4-FFF2-40B4-BE49-F238E27FC236}">
                  <a16:creationId xmlns:a16="http://schemas.microsoft.com/office/drawing/2014/main" id="{F1F671E3-A1CF-4109-A7CF-B9917BD66BCD}"/>
                </a:ext>
              </a:extLst>
            </p:cNvPr>
            <p:cNvSpPr/>
            <p:nvPr/>
          </p:nvSpPr>
          <p:spPr>
            <a:xfrm>
              <a:off x="3276200" y="2721625"/>
              <a:ext cx="965000" cy="420100"/>
            </a:xfrm>
            <a:custGeom>
              <a:avLst/>
              <a:gdLst/>
              <a:ahLst/>
              <a:cxnLst/>
              <a:rect l="l" t="t" r="r" b="b"/>
              <a:pathLst>
                <a:path w="38600" h="16804" extrusionOk="0">
                  <a:moveTo>
                    <a:pt x="28725" y="0"/>
                  </a:moveTo>
                  <a:lnTo>
                    <a:pt x="1" y="16587"/>
                  </a:lnTo>
                  <a:lnTo>
                    <a:pt x="376" y="16803"/>
                  </a:lnTo>
                  <a:lnTo>
                    <a:pt x="28725" y="432"/>
                  </a:lnTo>
                  <a:lnTo>
                    <a:pt x="38224" y="5853"/>
                  </a:lnTo>
                  <a:lnTo>
                    <a:pt x="38599" y="5638"/>
                  </a:lnTo>
                  <a:lnTo>
                    <a:pt x="2872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8" name="Google Shape;2245;p87">
              <a:extLst>
                <a:ext uri="{FF2B5EF4-FFF2-40B4-BE49-F238E27FC236}">
                  <a16:creationId xmlns:a16="http://schemas.microsoft.com/office/drawing/2014/main" id="{4EBE8E0F-2AF5-4B46-B6AA-B043FF6AD644}"/>
                </a:ext>
              </a:extLst>
            </p:cNvPr>
            <p:cNvSpPr/>
            <p:nvPr/>
          </p:nvSpPr>
          <p:spPr>
            <a:xfrm>
              <a:off x="3401050" y="2757725"/>
              <a:ext cx="343475" cy="198275"/>
            </a:xfrm>
            <a:custGeom>
              <a:avLst/>
              <a:gdLst/>
              <a:ahLst/>
              <a:cxnLst/>
              <a:rect l="l" t="t" r="r" b="b"/>
              <a:pathLst>
                <a:path w="13739" h="7931" extrusionOk="0">
                  <a:moveTo>
                    <a:pt x="8742" y="1"/>
                  </a:moveTo>
                  <a:lnTo>
                    <a:pt x="1" y="5046"/>
                  </a:lnTo>
                  <a:lnTo>
                    <a:pt x="182" y="5151"/>
                  </a:lnTo>
                  <a:lnTo>
                    <a:pt x="4997" y="7930"/>
                  </a:lnTo>
                  <a:lnTo>
                    <a:pt x="13560" y="2986"/>
                  </a:lnTo>
                  <a:lnTo>
                    <a:pt x="13738" y="2885"/>
                  </a:lnTo>
                  <a:lnTo>
                    <a:pt x="8742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9" name="Google Shape;2246;p87">
              <a:extLst>
                <a:ext uri="{FF2B5EF4-FFF2-40B4-BE49-F238E27FC236}">
                  <a16:creationId xmlns:a16="http://schemas.microsoft.com/office/drawing/2014/main" id="{AD6EB72D-BECB-4E95-9600-F7B6E1FEE8AD}"/>
                </a:ext>
              </a:extLst>
            </p:cNvPr>
            <p:cNvSpPr/>
            <p:nvPr/>
          </p:nvSpPr>
          <p:spPr>
            <a:xfrm>
              <a:off x="3405575" y="2762875"/>
              <a:ext cx="334500" cy="193125"/>
            </a:xfrm>
            <a:custGeom>
              <a:avLst/>
              <a:gdLst/>
              <a:ahLst/>
              <a:cxnLst/>
              <a:rect l="l" t="t" r="r" b="b"/>
              <a:pathLst>
                <a:path w="13380" h="7725" extrusionOk="0">
                  <a:moveTo>
                    <a:pt x="8561" y="1"/>
                  </a:moveTo>
                  <a:lnTo>
                    <a:pt x="1" y="4945"/>
                  </a:lnTo>
                  <a:lnTo>
                    <a:pt x="4816" y="7724"/>
                  </a:lnTo>
                  <a:lnTo>
                    <a:pt x="13379" y="2780"/>
                  </a:lnTo>
                  <a:lnTo>
                    <a:pt x="8561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0" name="Google Shape;2247;p87">
              <a:extLst>
                <a:ext uri="{FF2B5EF4-FFF2-40B4-BE49-F238E27FC236}">
                  <a16:creationId xmlns:a16="http://schemas.microsoft.com/office/drawing/2014/main" id="{2E646510-66F9-4092-A4A4-733F3DFB0173}"/>
                </a:ext>
              </a:extLst>
            </p:cNvPr>
            <p:cNvSpPr/>
            <p:nvPr/>
          </p:nvSpPr>
          <p:spPr>
            <a:xfrm>
              <a:off x="3525975" y="2847825"/>
              <a:ext cx="811875" cy="497975"/>
            </a:xfrm>
            <a:custGeom>
              <a:avLst/>
              <a:gdLst/>
              <a:ahLst/>
              <a:cxnLst/>
              <a:rect l="l" t="t" r="r" b="b"/>
              <a:pathLst>
                <a:path w="32475" h="19919" extrusionOk="0">
                  <a:moveTo>
                    <a:pt x="32475" y="1"/>
                  </a:moveTo>
                  <a:lnTo>
                    <a:pt x="0" y="18750"/>
                  </a:lnTo>
                  <a:lnTo>
                    <a:pt x="0" y="19918"/>
                  </a:lnTo>
                  <a:cubicBezTo>
                    <a:pt x="308" y="19918"/>
                    <a:pt x="610" y="19839"/>
                    <a:pt x="876" y="19685"/>
                  </a:cubicBezTo>
                  <a:lnTo>
                    <a:pt x="31595" y="1949"/>
                  </a:lnTo>
                  <a:cubicBezTo>
                    <a:pt x="32140" y="1636"/>
                    <a:pt x="32475" y="1056"/>
                    <a:pt x="32475" y="427"/>
                  </a:cubicBezTo>
                  <a:lnTo>
                    <a:pt x="32475" y="1"/>
                  </a:ln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1" name="Google Shape;2248;p87">
              <a:extLst>
                <a:ext uri="{FF2B5EF4-FFF2-40B4-BE49-F238E27FC236}">
                  <a16:creationId xmlns:a16="http://schemas.microsoft.com/office/drawing/2014/main" id="{C3B19BC2-B93E-4E8A-A213-044058454FBB}"/>
                </a:ext>
              </a:extLst>
            </p:cNvPr>
            <p:cNvSpPr/>
            <p:nvPr/>
          </p:nvSpPr>
          <p:spPr>
            <a:xfrm>
              <a:off x="3525975" y="2847825"/>
              <a:ext cx="811875" cy="497975"/>
            </a:xfrm>
            <a:custGeom>
              <a:avLst/>
              <a:gdLst/>
              <a:ahLst/>
              <a:cxnLst/>
              <a:rect l="l" t="t" r="r" b="b"/>
              <a:pathLst>
                <a:path w="32475" h="19919" extrusionOk="0">
                  <a:moveTo>
                    <a:pt x="32475" y="1"/>
                  </a:moveTo>
                  <a:lnTo>
                    <a:pt x="0" y="18750"/>
                  </a:lnTo>
                  <a:lnTo>
                    <a:pt x="0" y="19918"/>
                  </a:lnTo>
                  <a:cubicBezTo>
                    <a:pt x="308" y="19918"/>
                    <a:pt x="610" y="19839"/>
                    <a:pt x="876" y="19685"/>
                  </a:cubicBezTo>
                  <a:lnTo>
                    <a:pt x="31595" y="1949"/>
                  </a:lnTo>
                  <a:cubicBezTo>
                    <a:pt x="32140" y="1636"/>
                    <a:pt x="32475" y="1056"/>
                    <a:pt x="32475" y="427"/>
                  </a:cubicBezTo>
                  <a:lnTo>
                    <a:pt x="32475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2" name="Google Shape;2249;p87">
              <a:extLst>
                <a:ext uri="{FF2B5EF4-FFF2-40B4-BE49-F238E27FC236}">
                  <a16:creationId xmlns:a16="http://schemas.microsoft.com/office/drawing/2014/main" id="{C79BA263-7C44-478E-9405-1FD6456D8FA9}"/>
                </a:ext>
              </a:extLst>
            </p:cNvPr>
            <p:cNvSpPr/>
            <p:nvPr/>
          </p:nvSpPr>
          <p:spPr>
            <a:xfrm>
              <a:off x="3538350" y="2297100"/>
              <a:ext cx="919125" cy="1029500"/>
            </a:xfrm>
            <a:custGeom>
              <a:avLst/>
              <a:gdLst/>
              <a:ahLst/>
              <a:cxnLst/>
              <a:rect l="l" t="t" r="r" b="b"/>
              <a:pathLst>
                <a:path w="36765" h="41180" extrusionOk="0">
                  <a:moveTo>
                    <a:pt x="36149" y="1"/>
                  </a:moveTo>
                  <a:lnTo>
                    <a:pt x="4366" y="18354"/>
                  </a:lnTo>
                  <a:cubicBezTo>
                    <a:pt x="3970" y="18583"/>
                    <a:pt x="3696" y="18978"/>
                    <a:pt x="3619" y="19429"/>
                  </a:cubicBezTo>
                  <a:lnTo>
                    <a:pt x="0" y="41038"/>
                  </a:lnTo>
                  <a:cubicBezTo>
                    <a:pt x="243" y="41133"/>
                    <a:pt x="497" y="41179"/>
                    <a:pt x="751" y="41179"/>
                  </a:cubicBezTo>
                  <a:cubicBezTo>
                    <a:pt x="1113" y="41179"/>
                    <a:pt x="1472" y="41085"/>
                    <a:pt x="1793" y="40900"/>
                  </a:cubicBezTo>
                  <a:lnTo>
                    <a:pt x="32377" y="23242"/>
                  </a:lnTo>
                  <a:cubicBezTo>
                    <a:pt x="32913" y="22932"/>
                    <a:pt x="33284" y="22399"/>
                    <a:pt x="33388" y="21788"/>
                  </a:cubicBezTo>
                  <a:lnTo>
                    <a:pt x="36737" y="1820"/>
                  </a:lnTo>
                  <a:cubicBezTo>
                    <a:pt x="36754" y="1708"/>
                    <a:pt x="36764" y="1593"/>
                    <a:pt x="36764" y="1480"/>
                  </a:cubicBezTo>
                  <a:cubicBezTo>
                    <a:pt x="36764" y="925"/>
                    <a:pt x="36543" y="392"/>
                    <a:pt x="36149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3" name="Google Shape;2250;p87">
              <a:extLst>
                <a:ext uri="{FF2B5EF4-FFF2-40B4-BE49-F238E27FC236}">
                  <a16:creationId xmlns:a16="http://schemas.microsoft.com/office/drawing/2014/main" id="{BCA7E8B0-0720-4FB5-88E2-AB55034EECCE}"/>
                </a:ext>
              </a:extLst>
            </p:cNvPr>
            <p:cNvSpPr/>
            <p:nvPr/>
          </p:nvSpPr>
          <p:spPr>
            <a:xfrm>
              <a:off x="3525975" y="2289025"/>
              <a:ext cx="916100" cy="1034050"/>
            </a:xfrm>
            <a:custGeom>
              <a:avLst/>
              <a:gdLst/>
              <a:ahLst/>
              <a:cxnLst/>
              <a:rect l="l" t="t" r="r" b="b"/>
              <a:pathLst>
                <a:path w="36644" h="41362" extrusionOk="0">
                  <a:moveTo>
                    <a:pt x="36220" y="1"/>
                  </a:moveTo>
                  <a:lnTo>
                    <a:pt x="4372" y="18387"/>
                  </a:lnTo>
                  <a:cubicBezTo>
                    <a:pt x="3976" y="18617"/>
                    <a:pt x="3703" y="19011"/>
                    <a:pt x="3625" y="19463"/>
                  </a:cubicBezTo>
                  <a:lnTo>
                    <a:pt x="0" y="41103"/>
                  </a:lnTo>
                  <a:lnTo>
                    <a:pt x="210" y="41223"/>
                  </a:lnTo>
                  <a:cubicBezTo>
                    <a:pt x="301" y="41275"/>
                    <a:pt x="397" y="41321"/>
                    <a:pt x="495" y="41361"/>
                  </a:cubicBezTo>
                  <a:lnTo>
                    <a:pt x="4115" y="19752"/>
                  </a:lnTo>
                  <a:cubicBezTo>
                    <a:pt x="4191" y="19301"/>
                    <a:pt x="4465" y="18906"/>
                    <a:pt x="4862" y="18677"/>
                  </a:cubicBezTo>
                  <a:lnTo>
                    <a:pt x="36644" y="324"/>
                  </a:lnTo>
                  <a:cubicBezTo>
                    <a:pt x="36517" y="198"/>
                    <a:pt x="36374" y="90"/>
                    <a:pt x="3622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4" name="Google Shape;2251;p87">
              <a:extLst>
                <a:ext uri="{FF2B5EF4-FFF2-40B4-BE49-F238E27FC236}">
                  <a16:creationId xmlns:a16="http://schemas.microsoft.com/office/drawing/2014/main" id="{F962DADE-1B56-4850-BC2D-E1E4D5C64190}"/>
                </a:ext>
              </a:extLst>
            </p:cNvPr>
            <p:cNvSpPr/>
            <p:nvPr/>
          </p:nvSpPr>
          <p:spPr>
            <a:xfrm>
              <a:off x="3525975" y="2758975"/>
              <a:ext cx="110250" cy="564100"/>
            </a:xfrm>
            <a:custGeom>
              <a:avLst/>
              <a:gdLst/>
              <a:ahLst/>
              <a:cxnLst/>
              <a:rect l="l" t="t" r="r" b="b"/>
              <a:pathLst>
                <a:path w="4410" h="22564" extrusionOk="0">
                  <a:moveTo>
                    <a:pt x="3916" y="1"/>
                  </a:moveTo>
                  <a:cubicBezTo>
                    <a:pt x="3768" y="196"/>
                    <a:pt x="3668" y="424"/>
                    <a:pt x="3625" y="665"/>
                  </a:cubicBezTo>
                  <a:lnTo>
                    <a:pt x="0" y="22306"/>
                  </a:lnTo>
                  <a:lnTo>
                    <a:pt x="210" y="22425"/>
                  </a:lnTo>
                  <a:cubicBezTo>
                    <a:pt x="301" y="22477"/>
                    <a:pt x="397" y="22524"/>
                    <a:pt x="495" y="22563"/>
                  </a:cubicBezTo>
                  <a:lnTo>
                    <a:pt x="4115" y="955"/>
                  </a:lnTo>
                  <a:cubicBezTo>
                    <a:pt x="4157" y="711"/>
                    <a:pt x="4259" y="482"/>
                    <a:pt x="4409" y="285"/>
                  </a:cubicBezTo>
                  <a:lnTo>
                    <a:pt x="3916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5" name="Google Shape;2252;p87">
              <a:extLst>
                <a:ext uri="{FF2B5EF4-FFF2-40B4-BE49-F238E27FC236}">
                  <a16:creationId xmlns:a16="http://schemas.microsoft.com/office/drawing/2014/main" id="{40551F45-A3B2-4717-9F19-F6682E950839}"/>
                </a:ext>
              </a:extLst>
            </p:cNvPr>
            <p:cNvSpPr/>
            <p:nvPr/>
          </p:nvSpPr>
          <p:spPr>
            <a:xfrm>
              <a:off x="3965375" y="2751800"/>
              <a:ext cx="141050" cy="143625"/>
            </a:xfrm>
            <a:custGeom>
              <a:avLst/>
              <a:gdLst/>
              <a:ahLst/>
              <a:cxnLst/>
              <a:rect l="l" t="t" r="r" b="b"/>
              <a:pathLst>
                <a:path w="5642" h="5745" extrusionOk="0">
                  <a:moveTo>
                    <a:pt x="4602" y="0"/>
                  </a:moveTo>
                  <a:cubicBezTo>
                    <a:pt x="4227" y="0"/>
                    <a:pt x="3756" y="146"/>
                    <a:pt x="3227" y="451"/>
                  </a:cubicBezTo>
                  <a:cubicBezTo>
                    <a:pt x="1749" y="1306"/>
                    <a:pt x="368" y="3081"/>
                    <a:pt x="144" y="4418"/>
                  </a:cubicBezTo>
                  <a:cubicBezTo>
                    <a:pt x="0" y="5276"/>
                    <a:pt x="367" y="5745"/>
                    <a:pt x="1040" y="5745"/>
                  </a:cubicBezTo>
                  <a:cubicBezTo>
                    <a:pt x="1415" y="5745"/>
                    <a:pt x="1886" y="5599"/>
                    <a:pt x="2416" y="5293"/>
                  </a:cubicBezTo>
                  <a:cubicBezTo>
                    <a:pt x="3894" y="4440"/>
                    <a:pt x="5274" y="2664"/>
                    <a:pt x="5498" y="1327"/>
                  </a:cubicBezTo>
                  <a:cubicBezTo>
                    <a:pt x="5642" y="469"/>
                    <a:pt x="5274" y="0"/>
                    <a:pt x="4602" y="0"/>
                  </a:cubicBezTo>
                  <a:close/>
                </a:path>
              </a:pathLst>
            </a:custGeom>
            <a:solidFill>
              <a:srgbClr val="FF6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6" name="Google Shape;2253;p87">
              <a:extLst>
                <a:ext uri="{FF2B5EF4-FFF2-40B4-BE49-F238E27FC236}">
                  <a16:creationId xmlns:a16="http://schemas.microsoft.com/office/drawing/2014/main" id="{209AB756-9BA9-436D-959F-0BD807C2D8E0}"/>
                </a:ext>
              </a:extLst>
            </p:cNvPr>
            <p:cNvSpPr/>
            <p:nvPr/>
          </p:nvSpPr>
          <p:spPr>
            <a:xfrm>
              <a:off x="4492000" y="1972600"/>
              <a:ext cx="1196100" cy="688750"/>
            </a:xfrm>
            <a:custGeom>
              <a:avLst/>
              <a:gdLst/>
              <a:ahLst/>
              <a:cxnLst/>
              <a:rect l="l" t="t" r="r" b="b"/>
              <a:pathLst>
                <a:path w="47844" h="27550" extrusionOk="0">
                  <a:moveTo>
                    <a:pt x="35979" y="1"/>
                  </a:moveTo>
                  <a:cubicBezTo>
                    <a:pt x="35738" y="1"/>
                    <a:pt x="35497" y="54"/>
                    <a:pt x="35313" y="160"/>
                  </a:cubicBezTo>
                  <a:lnTo>
                    <a:pt x="369" y="20352"/>
                  </a:lnTo>
                  <a:cubicBezTo>
                    <a:pt x="0" y="20564"/>
                    <a:pt x="0" y="20909"/>
                    <a:pt x="369" y="21122"/>
                  </a:cubicBezTo>
                  <a:lnTo>
                    <a:pt x="11197" y="27390"/>
                  </a:lnTo>
                  <a:cubicBezTo>
                    <a:pt x="11381" y="27496"/>
                    <a:pt x="11623" y="27550"/>
                    <a:pt x="11864" y="27550"/>
                  </a:cubicBezTo>
                  <a:cubicBezTo>
                    <a:pt x="12105" y="27550"/>
                    <a:pt x="12346" y="27496"/>
                    <a:pt x="12530" y="27390"/>
                  </a:cubicBezTo>
                  <a:lnTo>
                    <a:pt x="47474" y="7200"/>
                  </a:lnTo>
                  <a:cubicBezTo>
                    <a:pt x="47843" y="6987"/>
                    <a:pt x="47843" y="6642"/>
                    <a:pt x="47474" y="6430"/>
                  </a:cubicBezTo>
                  <a:lnTo>
                    <a:pt x="36646" y="160"/>
                  </a:lnTo>
                  <a:cubicBezTo>
                    <a:pt x="36462" y="54"/>
                    <a:pt x="36221" y="1"/>
                    <a:pt x="35979" y="1"/>
                  </a:cubicBezTo>
                  <a:close/>
                </a:path>
              </a:pathLst>
            </a:custGeom>
            <a:solidFill>
              <a:srgbClr val="000549">
                <a:alpha val="5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7" name="Google Shape;2254;p87">
              <a:extLst>
                <a:ext uri="{FF2B5EF4-FFF2-40B4-BE49-F238E27FC236}">
                  <a16:creationId xmlns:a16="http://schemas.microsoft.com/office/drawing/2014/main" id="{23BE95BD-6949-45A4-B307-1521DC2804BD}"/>
                </a:ext>
              </a:extLst>
            </p:cNvPr>
            <p:cNvSpPr/>
            <p:nvPr/>
          </p:nvSpPr>
          <p:spPr>
            <a:xfrm>
              <a:off x="4517375" y="1970200"/>
              <a:ext cx="1084800" cy="657425"/>
            </a:xfrm>
            <a:custGeom>
              <a:avLst/>
              <a:gdLst/>
              <a:ahLst/>
              <a:cxnLst/>
              <a:rect l="l" t="t" r="r" b="b"/>
              <a:pathLst>
                <a:path w="43392" h="26297" extrusionOk="0">
                  <a:moveTo>
                    <a:pt x="32498" y="1"/>
                  </a:moveTo>
                  <a:cubicBezTo>
                    <a:pt x="32282" y="1"/>
                    <a:pt x="32066" y="48"/>
                    <a:pt x="31902" y="143"/>
                  </a:cubicBezTo>
                  <a:lnTo>
                    <a:pt x="599" y="18231"/>
                  </a:lnTo>
                  <a:cubicBezTo>
                    <a:pt x="268" y="18422"/>
                    <a:pt x="1" y="18884"/>
                    <a:pt x="1" y="19265"/>
                  </a:cubicBezTo>
                  <a:lnTo>
                    <a:pt x="1" y="19503"/>
                  </a:lnTo>
                  <a:cubicBezTo>
                    <a:pt x="1" y="19884"/>
                    <a:pt x="268" y="20347"/>
                    <a:pt x="599" y="20538"/>
                  </a:cubicBezTo>
                  <a:lnTo>
                    <a:pt x="10299" y="26153"/>
                  </a:lnTo>
                  <a:cubicBezTo>
                    <a:pt x="10464" y="26248"/>
                    <a:pt x="10680" y="26296"/>
                    <a:pt x="10896" y="26296"/>
                  </a:cubicBezTo>
                  <a:cubicBezTo>
                    <a:pt x="11112" y="26296"/>
                    <a:pt x="11328" y="26248"/>
                    <a:pt x="11493" y="26153"/>
                  </a:cubicBezTo>
                  <a:lnTo>
                    <a:pt x="42795" y="8065"/>
                  </a:lnTo>
                  <a:cubicBezTo>
                    <a:pt x="43125" y="7875"/>
                    <a:pt x="43392" y="7413"/>
                    <a:pt x="43392" y="7031"/>
                  </a:cubicBezTo>
                  <a:lnTo>
                    <a:pt x="43392" y="6794"/>
                  </a:lnTo>
                  <a:cubicBezTo>
                    <a:pt x="43392" y="6413"/>
                    <a:pt x="43125" y="5951"/>
                    <a:pt x="42795" y="5760"/>
                  </a:cubicBezTo>
                  <a:lnTo>
                    <a:pt x="33095" y="143"/>
                  </a:lnTo>
                  <a:cubicBezTo>
                    <a:pt x="32930" y="48"/>
                    <a:pt x="32714" y="1"/>
                    <a:pt x="3249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8" name="Google Shape;2255;p87">
              <a:extLst>
                <a:ext uri="{FF2B5EF4-FFF2-40B4-BE49-F238E27FC236}">
                  <a16:creationId xmlns:a16="http://schemas.microsoft.com/office/drawing/2014/main" id="{D026DA93-EEA8-423D-BB30-3007D1DF8B42}"/>
                </a:ext>
              </a:extLst>
            </p:cNvPr>
            <p:cNvSpPr/>
            <p:nvPr/>
          </p:nvSpPr>
          <p:spPr>
            <a:xfrm>
              <a:off x="4524075" y="1970200"/>
              <a:ext cx="1071425" cy="617000"/>
            </a:xfrm>
            <a:custGeom>
              <a:avLst/>
              <a:gdLst/>
              <a:ahLst/>
              <a:cxnLst/>
              <a:rect l="l" t="t" r="r" b="b"/>
              <a:pathLst>
                <a:path w="42857" h="24680" extrusionOk="0">
                  <a:moveTo>
                    <a:pt x="32230" y="1"/>
                  </a:moveTo>
                  <a:cubicBezTo>
                    <a:pt x="32014" y="1"/>
                    <a:pt x="31798" y="49"/>
                    <a:pt x="31634" y="144"/>
                  </a:cubicBezTo>
                  <a:lnTo>
                    <a:pt x="331" y="18231"/>
                  </a:lnTo>
                  <a:cubicBezTo>
                    <a:pt x="0" y="18422"/>
                    <a:pt x="0" y="18731"/>
                    <a:pt x="331" y="18920"/>
                  </a:cubicBezTo>
                  <a:lnTo>
                    <a:pt x="10031" y="24536"/>
                  </a:lnTo>
                  <a:cubicBezTo>
                    <a:pt x="10196" y="24632"/>
                    <a:pt x="10412" y="24679"/>
                    <a:pt x="10628" y="24679"/>
                  </a:cubicBezTo>
                  <a:cubicBezTo>
                    <a:pt x="10844" y="24679"/>
                    <a:pt x="11060" y="24632"/>
                    <a:pt x="11224" y="24536"/>
                  </a:cubicBezTo>
                  <a:lnTo>
                    <a:pt x="42527" y="6449"/>
                  </a:lnTo>
                  <a:cubicBezTo>
                    <a:pt x="42857" y="6259"/>
                    <a:pt x="42857" y="5951"/>
                    <a:pt x="42527" y="5760"/>
                  </a:cubicBezTo>
                  <a:lnTo>
                    <a:pt x="32827" y="144"/>
                  </a:lnTo>
                  <a:cubicBezTo>
                    <a:pt x="32662" y="49"/>
                    <a:pt x="32446" y="1"/>
                    <a:pt x="3223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9" name="Google Shape;2256;p87">
              <a:extLst>
                <a:ext uri="{FF2B5EF4-FFF2-40B4-BE49-F238E27FC236}">
                  <a16:creationId xmlns:a16="http://schemas.microsoft.com/office/drawing/2014/main" id="{6996452E-27FF-4F93-A9D6-295DF4C43A26}"/>
                </a:ext>
              </a:extLst>
            </p:cNvPr>
            <p:cNvSpPr/>
            <p:nvPr/>
          </p:nvSpPr>
          <p:spPr>
            <a:xfrm>
              <a:off x="5108550" y="2391750"/>
              <a:ext cx="1056150" cy="605550"/>
            </a:xfrm>
            <a:custGeom>
              <a:avLst/>
              <a:gdLst/>
              <a:ahLst/>
              <a:cxnLst/>
              <a:rect l="l" t="t" r="r" b="b"/>
              <a:pathLst>
                <a:path w="42246" h="24222" extrusionOk="0">
                  <a:moveTo>
                    <a:pt x="38614" y="1"/>
                  </a:moveTo>
                  <a:cubicBezTo>
                    <a:pt x="38231" y="1"/>
                    <a:pt x="37848" y="86"/>
                    <a:pt x="37554" y="257"/>
                  </a:cubicBezTo>
                  <a:lnTo>
                    <a:pt x="27996" y="5773"/>
                  </a:lnTo>
                  <a:lnTo>
                    <a:pt x="26740" y="5039"/>
                  </a:lnTo>
                  <a:cubicBezTo>
                    <a:pt x="26471" y="4882"/>
                    <a:pt x="26118" y="4803"/>
                    <a:pt x="25766" y="4803"/>
                  </a:cubicBezTo>
                  <a:cubicBezTo>
                    <a:pt x="25417" y="4803"/>
                    <a:pt x="25069" y="4880"/>
                    <a:pt x="24802" y="5033"/>
                  </a:cubicBezTo>
                  <a:lnTo>
                    <a:pt x="13195" y="11780"/>
                  </a:lnTo>
                  <a:cubicBezTo>
                    <a:pt x="12660" y="12090"/>
                    <a:pt x="12660" y="12591"/>
                    <a:pt x="13195" y="12901"/>
                  </a:cubicBezTo>
                  <a:lnTo>
                    <a:pt x="14420" y="13608"/>
                  </a:lnTo>
                  <a:lnTo>
                    <a:pt x="606" y="21580"/>
                  </a:lnTo>
                  <a:cubicBezTo>
                    <a:pt x="1" y="21931"/>
                    <a:pt x="2" y="22500"/>
                    <a:pt x="608" y="22850"/>
                  </a:cubicBezTo>
                  <a:lnTo>
                    <a:pt x="2531" y="23960"/>
                  </a:lnTo>
                  <a:cubicBezTo>
                    <a:pt x="2833" y="24135"/>
                    <a:pt x="3231" y="24222"/>
                    <a:pt x="3628" y="24222"/>
                  </a:cubicBezTo>
                  <a:cubicBezTo>
                    <a:pt x="4025" y="24222"/>
                    <a:pt x="4422" y="24135"/>
                    <a:pt x="4725" y="23960"/>
                  </a:cubicBezTo>
                  <a:lnTo>
                    <a:pt x="18537" y="15985"/>
                  </a:lnTo>
                  <a:cubicBezTo>
                    <a:pt x="18805" y="16139"/>
                    <a:pt x="19156" y="16216"/>
                    <a:pt x="19507" y="16216"/>
                  </a:cubicBezTo>
                  <a:cubicBezTo>
                    <a:pt x="19858" y="16216"/>
                    <a:pt x="20209" y="16139"/>
                    <a:pt x="20477" y="15984"/>
                  </a:cubicBezTo>
                  <a:lnTo>
                    <a:pt x="32038" y="9264"/>
                  </a:lnTo>
                  <a:cubicBezTo>
                    <a:pt x="32559" y="8963"/>
                    <a:pt x="32569" y="8479"/>
                    <a:pt x="32079" y="8166"/>
                  </a:cubicBezTo>
                  <a:lnTo>
                    <a:pt x="41632" y="2651"/>
                  </a:lnTo>
                  <a:cubicBezTo>
                    <a:pt x="42238" y="2301"/>
                    <a:pt x="42245" y="1721"/>
                    <a:pt x="41649" y="1356"/>
                  </a:cubicBezTo>
                  <a:lnTo>
                    <a:pt x="39729" y="282"/>
                  </a:lnTo>
                  <a:cubicBezTo>
                    <a:pt x="39423" y="95"/>
                    <a:pt x="39018" y="1"/>
                    <a:pt x="38614" y="1"/>
                  </a:cubicBezTo>
                  <a:close/>
                </a:path>
              </a:pathLst>
            </a:custGeom>
            <a:solidFill>
              <a:srgbClr val="000549">
                <a:alpha val="5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0" name="Google Shape;2257;p87">
              <a:extLst>
                <a:ext uri="{FF2B5EF4-FFF2-40B4-BE49-F238E27FC236}">
                  <a16:creationId xmlns:a16="http://schemas.microsoft.com/office/drawing/2014/main" id="{E1FD54E0-96FD-4E42-B791-F237A4D5E8B0}"/>
                </a:ext>
              </a:extLst>
            </p:cNvPr>
            <p:cNvSpPr/>
            <p:nvPr/>
          </p:nvSpPr>
          <p:spPr>
            <a:xfrm>
              <a:off x="5023425" y="1398175"/>
              <a:ext cx="1047050" cy="1390325"/>
            </a:xfrm>
            <a:custGeom>
              <a:avLst/>
              <a:gdLst/>
              <a:ahLst/>
              <a:cxnLst/>
              <a:rect l="l" t="t" r="r" b="b"/>
              <a:pathLst>
                <a:path w="41882" h="55613" extrusionOk="0">
                  <a:moveTo>
                    <a:pt x="39182" y="1"/>
                  </a:moveTo>
                  <a:cubicBezTo>
                    <a:pt x="38637" y="1"/>
                    <a:pt x="38080" y="126"/>
                    <a:pt x="37651" y="374"/>
                  </a:cubicBezTo>
                  <a:lnTo>
                    <a:pt x="4231" y="19668"/>
                  </a:lnTo>
                  <a:cubicBezTo>
                    <a:pt x="3406" y="20145"/>
                    <a:pt x="2674" y="21299"/>
                    <a:pt x="2597" y="22248"/>
                  </a:cubicBezTo>
                  <a:lnTo>
                    <a:pt x="79" y="52767"/>
                  </a:lnTo>
                  <a:cubicBezTo>
                    <a:pt x="0" y="53716"/>
                    <a:pt x="564" y="54846"/>
                    <a:pt x="1338" y="55293"/>
                  </a:cubicBezTo>
                  <a:cubicBezTo>
                    <a:pt x="1708" y="55507"/>
                    <a:pt x="2198" y="55613"/>
                    <a:pt x="2699" y="55613"/>
                  </a:cubicBezTo>
                  <a:cubicBezTo>
                    <a:pt x="3244" y="55613"/>
                    <a:pt x="3801" y="55488"/>
                    <a:pt x="4231" y="55240"/>
                  </a:cubicBezTo>
                  <a:lnTo>
                    <a:pt x="37651" y="35944"/>
                  </a:lnTo>
                  <a:cubicBezTo>
                    <a:pt x="38477" y="35469"/>
                    <a:pt x="39208" y="34314"/>
                    <a:pt x="39286" y="33366"/>
                  </a:cubicBezTo>
                  <a:lnTo>
                    <a:pt x="41803" y="2847"/>
                  </a:lnTo>
                  <a:cubicBezTo>
                    <a:pt x="41881" y="1898"/>
                    <a:pt x="41317" y="767"/>
                    <a:pt x="40544" y="321"/>
                  </a:cubicBezTo>
                  <a:cubicBezTo>
                    <a:pt x="40173" y="107"/>
                    <a:pt x="39683" y="1"/>
                    <a:pt x="3918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1" name="Google Shape;2258;p87">
              <a:extLst>
                <a:ext uri="{FF2B5EF4-FFF2-40B4-BE49-F238E27FC236}">
                  <a16:creationId xmlns:a16="http://schemas.microsoft.com/office/drawing/2014/main" id="{4C353D34-D74F-4D10-8173-C3C27C50448A}"/>
                </a:ext>
              </a:extLst>
            </p:cNvPr>
            <p:cNvSpPr/>
            <p:nvPr/>
          </p:nvSpPr>
          <p:spPr>
            <a:xfrm>
              <a:off x="5102025" y="1398175"/>
              <a:ext cx="968450" cy="1321725"/>
            </a:xfrm>
            <a:custGeom>
              <a:avLst/>
              <a:gdLst/>
              <a:ahLst/>
              <a:cxnLst/>
              <a:rect l="l" t="t" r="r" b="b"/>
              <a:pathLst>
                <a:path w="38738" h="52869" extrusionOk="0">
                  <a:moveTo>
                    <a:pt x="36038" y="0"/>
                  </a:moveTo>
                  <a:cubicBezTo>
                    <a:pt x="35494" y="0"/>
                    <a:pt x="34937" y="126"/>
                    <a:pt x="34507" y="374"/>
                  </a:cubicBezTo>
                  <a:lnTo>
                    <a:pt x="1087" y="19668"/>
                  </a:lnTo>
                  <a:cubicBezTo>
                    <a:pt x="679" y="19904"/>
                    <a:pt x="296" y="20306"/>
                    <a:pt x="0" y="20766"/>
                  </a:cubicBezTo>
                  <a:lnTo>
                    <a:pt x="5195" y="23765"/>
                  </a:lnTo>
                  <a:lnTo>
                    <a:pt x="5195" y="52868"/>
                  </a:lnTo>
                  <a:lnTo>
                    <a:pt x="34507" y="35946"/>
                  </a:lnTo>
                  <a:cubicBezTo>
                    <a:pt x="35333" y="35469"/>
                    <a:pt x="36064" y="34314"/>
                    <a:pt x="36142" y="33364"/>
                  </a:cubicBezTo>
                  <a:lnTo>
                    <a:pt x="38659" y="2847"/>
                  </a:lnTo>
                  <a:cubicBezTo>
                    <a:pt x="38737" y="1898"/>
                    <a:pt x="38173" y="767"/>
                    <a:pt x="37400" y="321"/>
                  </a:cubicBezTo>
                  <a:cubicBezTo>
                    <a:pt x="37029" y="106"/>
                    <a:pt x="36539" y="0"/>
                    <a:pt x="3603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2" name="Google Shape;2259;p87">
              <a:extLst>
                <a:ext uri="{FF2B5EF4-FFF2-40B4-BE49-F238E27FC236}">
                  <a16:creationId xmlns:a16="http://schemas.microsoft.com/office/drawing/2014/main" id="{49A299B2-8C53-4F20-8884-6D29DC676816}"/>
                </a:ext>
              </a:extLst>
            </p:cNvPr>
            <p:cNvSpPr/>
            <p:nvPr/>
          </p:nvSpPr>
          <p:spPr>
            <a:xfrm>
              <a:off x="5094025" y="1442825"/>
              <a:ext cx="975875" cy="1341475"/>
            </a:xfrm>
            <a:custGeom>
              <a:avLst/>
              <a:gdLst/>
              <a:ahLst/>
              <a:cxnLst/>
              <a:rect l="l" t="t" r="r" b="b"/>
              <a:pathLst>
                <a:path w="39035" h="53659" extrusionOk="0">
                  <a:moveTo>
                    <a:pt x="38282" y="0"/>
                  </a:moveTo>
                  <a:cubicBezTo>
                    <a:pt x="38090" y="0"/>
                    <a:pt x="37869" y="66"/>
                    <a:pt x="37628" y="205"/>
                  </a:cubicBezTo>
                  <a:lnTo>
                    <a:pt x="4208" y="19500"/>
                  </a:lnTo>
                  <a:cubicBezTo>
                    <a:pt x="3383" y="19976"/>
                    <a:pt x="2651" y="21131"/>
                    <a:pt x="2573" y="22079"/>
                  </a:cubicBezTo>
                  <a:lnTo>
                    <a:pt x="56" y="52598"/>
                  </a:lnTo>
                  <a:cubicBezTo>
                    <a:pt x="1" y="53270"/>
                    <a:pt x="288" y="53658"/>
                    <a:pt x="754" y="53658"/>
                  </a:cubicBezTo>
                  <a:cubicBezTo>
                    <a:pt x="945" y="53658"/>
                    <a:pt x="1167" y="53593"/>
                    <a:pt x="1407" y="53454"/>
                  </a:cubicBezTo>
                  <a:lnTo>
                    <a:pt x="34827" y="34158"/>
                  </a:lnTo>
                  <a:cubicBezTo>
                    <a:pt x="35652" y="33683"/>
                    <a:pt x="36384" y="32528"/>
                    <a:pt x="36462" y="31580"/>
                  </a:cubicBezTo>
                  <a:lnTo>
                    <a:pt x="38979" y="1061"/>
                  </a:lnTo>
                  <a:cubicBezTo>
                    <a:pt x="39035" y="389"/>
                    <a:pt x="38747" y="0"/>
                    <a:pt x="38282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3" name="Google Shape;2260;p87">
              <a:extLst>
                <a:ext uri="{FF2B5EF4-FFF2-40B4-BE49-F238E27FC236}">
                  <a16:creationId xmlns:a16="http://schemas.microsoft.com/office/drawing/2014/main" id="{DD39E1E8-D86B-41A6-93D8-CD94C73A9FC1}"/>
                </a:ext>
              </a:extLst>
            </p:cNvPr>
            <p:cNvSpPr/>
            <p:nvPr/>
          </p:nvSpPr>
          <p:spPr>
            <a:xfrm>
              <a:off x="5524275" y="2035875"/>
              <a:ext cx="115375" cy="155375"/>
            </a:xfrm>
            <a:custGeom>
              <a:avLst/>
              <a:gdLst/>
              <a:ahLst/>
              <a:cxnLst/>
              <a:rect l="l" t="t" r="r" b="b"/>
              <a:pathLst>
                <a:path w="4615" h="6215" extrusionOk="0">
                  <a:moveTo>
                    <a:pt x="3432" y="1"/>
                  </a:moveTo>
                  <a:cubicBezTo>
                    <a:pt x="3167" y="1"/>
                    <a:pt x="2866" y="90"/>
                    <a:pt x="2541" y="278"/>
                  </a:cubicBezTo>
                  <a:cubicBezTo>
                    <a:pt x="1319" y="986"/>
                    <a:pt x="224" y="2826"/>
                    <a:pt x="95" y="4389"/>
                  </a:cubicBezTo>
                  <a:cubicBezTo>
                    <a:pt x="1" y="5536"/>
                    <a:pt x="453" y="6214"/>
                    <a:pt x="1183" y="6214"/>
                  </a:cubicBezTo>
                  <a:cubicBezTo>
                    <a:pt x="1448" y="6214"/>
                    <a:pt x="1749" y="6125"/>
                    <a:pt x="2074" y="5937"/>
                  </a:cubicBezTo>
                  <a:cubicBezTo>
                    <a:pt x="3296" y="5229"/>
                    <a:pt x="4391" y="3388"/>
                    <a:pt x="4520" y="1826"/>
                  </a:cubicBezTo>
                  <a:cubicBezTo>
                    <a:pt x="4614" y="679"/>
                    <a:pt x="4162" y="1"/>
                    <a:pt x="3432" y="1"/>
                  </a:cubicBezTo>
                  <a:close/>
                </a:path>
              </a:pathLst>
            </a:custGeom>
            <a:solidFill>
              <a:srgbClr val="FF6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4" name="Google Shape;2261;p87">
              <a:extLst>
                <a:ext uri="{FF2B5EF4-FFF2-40B4-BE49-F238E27FC236}">
                  <a16:creationId xmlns:a16="http://schemas.microsoft.com/office/drawing/2014/main" id="{BC14694C-8B2B-46A0-9685-2D3C7CE0A2E4}"/>
                </a:ext>
              </a:extLst>
            </p:cNvPr>
            <p:cNvSpPr/>
            <p:nvPr/>
          </p:nvSpPr>
          <p:spPr>
            <a:xfrm>
              <a:off x="5511425" y="2236725"/>
              <a:ext cx="240325" cy="139575"/>
            </a:xfrm>
            <a:custGeom>
              <a:avLst/>
              <a:gdLst/>
              <a:ahLst/>
              <a:cxnLst/>
              <a:rect l="l" t="t" r="r" b="b"/>
              <a:pathLst>
                <a:path w="9613" h="5583" extrusionOk="0">
                  <a:moveTo>
                    <a:pt x="8212" y="0"/>
                  </a:moveTo>
                  <a:lnTo>
                    <a:pt x="1" y="4776"/>
                  </a:lnTo>
                  <a:lnTo>
                    <a:pt x="1395" y="5582"/>
                  </a:lnTo>
                  <a:lnTo>
                    <a:pt x="9612" y="809"/>
                  </a:lnTo>
                  <a:lnTo>
                    <a:pt x="8212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5" name="Google Shape;2262;p87">
              <a:extLst>
                <a:ext uri="{FF2B5EF4-FFF2-40B4-BE49-F238E27FC236}">
                  <a16:creationId xmlns:a16="http://schemas.microsoft.com/office/drawing/2014/main" id="{03B668DE-3030-482C-942E-89508C182847}"/>
                </a:ext>
              </a:extLst>
            </p:cNvPr>
            <p:cNvSpPr/>
            <p:nvPr/>
          </p:nvSpPr>
          <p:spPr>
            <a:xfrm>
              <a:off x="5441975" y="2257000"/>
              <a:ext cx="418475" cy="498225"/>
            </a:xfrm>
            <a:custGeom>
              <a:avLst/>
              <a:gdLst/>
              <a:ahLst/>
              <a:cxnLst/>
              <a:rect l="l" t="t" r="r" b="b"/>
              <a:pathLst>
                <a:path w="16739" h="19929" extrusionOk="0">
                  <a:moveTo>
                    <a:pt x="12392" y="1"/>
                  </a:moveTo>
                  <a:lnTo>
                    <a:pt x="4174" y="4774"/>
                  </a:lnTo>
                  <a:lnTo>
                    <a:pt x="2777" y="3966"/>
                  </a:lnTo>
                  <a:lnTo>
                    <a:pt x="3716" y="16827"/>
                  </a:lnTo>
                  <a:lnTo>
                    <a:pt x="3846" y="17502"/>
                  </a:lnTo>
                  <a:lnTo>
                    <a:pt x="3846" y="17502"/>
                  </a:lnTo>
                  <a:lnTo>
                    <a:pt x="3254" y="17157"/>
                  </a:lnTo>
                  <a:lnTo>
                    <a:pt x="592" y="15627"/>
                  </a:lnTo>
                  <a:cubicBezTo>
                    <a:pt x="496" y="15571"/>
                    <a:pt x="406" y="15544"/>
                    <a:pt x="327" y="15544"/>
                  </a:cubicBezTo>
                  <a:cubicBezTo>
                    <a:pt x="132" y="15544"/>
                    <a:pt x="0" y="15702"/>
                    <a:pt x="0" y="15971"/>
                  </a:cubicBezTo>
                  <a:lnTo>
                    <a:pt x="0" y="16206"/>
                  </a:lnTo>
                  <a:cubicBezTo>
                    <a:pt x="0" y="16586"/>
                    <a:pt x="249" y="17033"/>
                    <a:pt x="573" y="17226"/>
                  </a:cubicBezTo>
                  <a:cubicBezTo>
                    <a:pt x="579" y="17233"/>
                    <a:pt x="586" y="17233"/>
                    <a:pt x="593" y="17240"/>
                  </a:cubicBezTo>
                  <a:lnTo>
                    <a:pt x="4998" y="19784"/>
                  </a:lnTo>
                  <a:cubicBezTo>
                    <a:pt x="5005" y="19784"/>
                    <a:pt x="5005" y="19791"/>
                    <a:pt x="5012" y="19791"/>
                  </a:cubicBezTo>
                  <a:cubicBezTo>
                    <a:pt x="5163" y="19874"/>
                    <a:pt x="5364" y="19922"/>
                    <a:pt x="5557" y="19928"/>
                  </a:cubicBezTo>
                  <a:cubicBezTo>
                    <a:pt x="5572" y="19929"/>
                    <a:pt x="5588" y="19929"/>
                    <a:pt x="5603" y="19929"/>
                  </a:cubicBezTo>
                  <a:cubicBezTo>
                    <a:pt x="5815" y="19929"/>
                    <a:pt x="6030" y="19880"/>
                    <a:pt x="6197" y="19784"/>
                  </a:cubicBezTo>
                  <a:lnTo>
                    <a:pt x="16201" y="14007"/>
                  </a:lnTo>
                  <a:cubicBezTo>
                    <a:pt x="16532" y="13820"/>
                    <a:pt x="16739" y="13359"/>
                    <a:pt x="16670" y="12987"/>
                  </a:cubicBezTo>
                  <a:lnTo>
                    <a:pt x="12392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6" name="Google Shape;2263;p87">
              <a:extLst>
                <a:ext uri="{FF2B5EF4-FFF2-40B4-BE49-F238E27FC236}">
                  <a16:creationId xmlns:a16="http://schemas.microsoft.com/office/drawing/2014/main" id="{830DB9E6-0E35-4D0C-8154-F085059678A6}"/>
                </a:ext>
              </a:extLst>
            </p:cNvPr>
            <p:cNvSpPr/>
            <p:nvPr/>
          </p:nvSpPr>
          <p:spPr>
            <a:xfrm>
              <a:off x="5446550" y="2597175"/>
              <a:ext cx="102675" cy="114825"/>
            </a:xfrm>
            <a:custGeom>
              <a:avLst/>
              <a:gdLst/>
              <a:ahLst/>
              <a:cxnLst/>
              <a:rect l="l" t="t" r="r" b="b"/>
              <a:pathLst>
                <a:path w="4107" h="4593" extrusionOk="0">
                  <a:moveTo>
                    <a:pt x="3413" y="1"/>
                  </a:moveTo>
                  <a:lnTo>
                    <a:pt x="0" y="1971"/>
                  </a:lnTo>
                  <a:lnTo>
                    <a:pt x="4106" y="4592"/>
                  </a:lnTo>
                  <a:lnTo>
                    <a:pt x="341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7" name="Google Shape;2264;p87">
              <a:extLst>
                <a:ext uri="{FF2B5EF4-FFF2-40B4-BE49-F238E27FC236}">
                  <a16:creationId xmlns:a16="http://schemas.microsoft.com/office/drawing/2014/main" id="{25A1E413-48F5-4D87-9F32-CCA8C72411E2}"/>
                </a:ext>
              </a:extLst>
            </p:cNvPr>
            <p:cNvSpPr/>
            <p:nvPr/>
          </p:nvSpPr>
          <p:spPr>
            <a:xfrm>
              <a:off x="5441975" y="2356150"/>
              <a:ext cx="138900" cy="399075"/>
            </a:xfrm>
            <a:custGeom>
              <a:avLst/>
              <a:gdLst/>
              <a:ahLst/>
              <a:cxnLst/>
              <a:rect l="l" t="t" r="r" b="b"/>
              <a:pathLst>
                <a:path w="5556" h="15963" extrusionOk="0">
                  <a:moveTo>
                    <a:pt x="2777" y="0"/>
                  </a:moveTo>
                  <a:lnTo>
                    <a:pt x="3716" y="12861"/>
                  </a:lnTo>
                  <a:cubicBezTo>
                    <a:pt x="3769" y="13123"/>
                    <a:pt x="3679" y="13275"/>
                    <a:pt x="3508" y="13275"/>
                  </a:cubicBezTo>
                  <a:cubicBezTo>
                    <a:pt x="3436" y="13275"/>
                    <a:pt x="3350" y="13248"/>
                    <a:pt x="3254" y="13191"/>
                  </a:cubicBezTo>
                  <a:lnTo>
                    <a:pt x="592" y="11661"/>
                  </a:lnTo>
                  <a:cubicBezTo>
                    <a:pt x="497" y="11605"/>
                    <a:pt x="407" y="11578"/>
                    <a:pt x="327" y="11578"/>
                  </a:cubicBezTo>
                  <a:cubicBezTo>
                    <a:pt x="132" y="11578"/>
                    <a:pt x="0" y="11737"/>
                    <a:pt x="0" y="12005"/>
                  </a:cubicBezTo>
                  <a:lnTo>
                    <a:pt x="0" y="12240"/>
                  </a:lnTo>
                  <a:cubicBezTo>
                    <a:pt x="0" y="12620"/>
                    <a:pt x="248" y="13068"/>
                    <a:pt x="573" y="13261"/>
                  </a:cubicBezTo>
                  <a:cubicBezTo>
                    <a:pt x="579" y="13268"/>
                    <a:pt x="586" y="13268"/>
                    <a:pt x="593" y="13274"/>
                  </a:cubicBezTo>
                  <a:lnTo>
                    <a:pt x="4997" y="15818"/>
                  </a:lnTo>
                  <a:cubicBezTo>
                    <a:pt x="5005" y="15818"/>
                    <a:pt x="5005" y="15825"/>
                    <a:pt x="5012" y="15825"/>
                  </a:cubicBezTo>
                  <a:cubicBezTo>
                    <a:pt x="5163" y="15908"/>
                    <a:pt x="5363" y="15956"/>
                    <a:pt x="5556" y="15962"/>
                  </a:cubicBezTo>
                  <a:lnTo>
                    <a:pt x="4174" y="808"/>
                  </a:lnTo>
                  <a:lnTo>
                    <a:pt x="277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8" name="Google Shape;2265;p87">
              <a:extLst>
                <a:ext uri="{FF2B5EF4-FFF2-40B4-BE49-F238E27FC236}">
                  <a16:creationId xmlns:a16="http://schemas.microsoft.com/office/drawing/2014/main" id="{D350CBE2-42D1-4127-A987-4F8134B82C39}"/>
                </a:ext>
              </a:extLst>
            </p:cNvPr>
            <p:cNvSpPr/>
            <p:nvPr/>
          </p:nvSpPr>
          <p:spPr>
            <a:xfrm>
              <a:off x="4434175" y="3154425"/>
              <a:ext cx="368150" cy="193650"/>
            </a:xfrm>
            <a:custGeom>
              <a:avLst/>
              <a:gdLst/>
              <a:ahLst/>
              <a:cxnLst/>
              <a:rect l="l" t="t" r="r" b="b"/>
              <a:pathLst>
                <a:path w="14726" h="7746" extrusionOk="0">
                  <a:moveTo>
                    <a:pt x="7364" y="1"/>
                  </a:moveTo>
                  <a:cubicBezTo>
                    <a:pt x="5648" y="1"/>
                    <a:pt x="3931" y="379"/>
                    <a:pt x="2621" y="1135"/>
                  </a:cubicBezTo>
                  <a:cubicBezTo>
                    <a:pt x="1" y="2647"/>
                    <a:pt x="1" y="5099"/>
                    <a:pt x="2621" y="6611"/>
                  </a:cubicBezTo>
                  <a:cubicBezTo>
                    <a:pt x="3931" y="7367"/>
                    <a:pt x="5647" y="7745"/>
                    <a:pt x="7364" y="7745"/>
                  </a:cubicBezTo>
                  <a:cubicBezTo>
                    <a:pt x="9080" y="7745"/>
                    <a:pt x="10797" y="7367"/>
                    <a:pt x="12106" y="6611"/>
                  </a:cubicBezTo>
                  <a:cubicBezTo>
                    <a:pt x="14725" y="5099"/>
                    <a:pt x="14725" y="2647"/>
                    <a:pt x="12106" y="1135"/>
                  </a:cubicBezTo>
                  <a:cubicBezTo>
                    <a:pt x="10797" y="379"/>
                    <a:pt x="9081" y="1"/>
                    <a:pt x="7364" y="1"/>
                  </a:cubicBezTo>
                  <a:close/>
                </a:path>
              </a:pathLst>
            </a:custGeom>
            <a:solidFill>
              <a:srgbClr val="000549">
                <a:alpha val="5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9" name="Google Shape;2266;p87">
              <a:extLst>
                <a:ext uri="{FF2B5EF4-FFF2-40B4-BE49-F238E27FC236}">
                  <a16:creationId xmlns:a16="http://schemas.microsoft.com/office/drawing/2014/main" id="{0FF1C5AC-CCA5-419B-954B-A0CB8DC35EAB}"/>
                </a:ext>
              </a:extLst>
            </p:cNvPr>
            <p:cNvSpPr/>
            <p:nvPr/>
          </p:nvSpPr>
          <p:spPr>
            <a:xfrm>
              <a:off x="4418800" y="3010025"/>
              <a:ext cx="394300" cy="287075"/>
            </a:xfrm>
            <a:custGeom>
              <a:avLst/>
              <a:gdLst/>
              <a:ahLst/>
              <a:cxnLst/>
              <a:rect l="l" t="t" r="r" b="b"/>
              <a:pathLst>
                <a:path w="15772" h="11483" extrusionOk="0">
                  <a:moveTo>
                    <a:pt x="2225" y="0"/>
                  </a:moveTo>
                  <a:cubicBezTo>
                    <a:pt x="0" y="1846"/>
                    <a:pt x="1339" y="7655"/>
                    <a:pt x="3619" y="9984"/>
                  </a:cubicBezTo>
                  <a:cubicBezTo>
                    <a:pt x="3638" y="10006"/>
                    <a:pt x="3660" y="10027"/>
                    <a:pt x="3681" y="10048"/>
                  </a:cubicBezTo>
                  <a:cubicBezTo>
                    <a:pt x="3707" y="10075"/>
                    <a:pt x="3733" y="10101"/>
                    <a:pt x="3760" y="10126"/>
                  </a:cubicBezTo>
                  <a:cubicBezTo>
                    <a:pt x="3824" y="10188"/>
                    <a:pt x="3893" y="10249"/>
                    <a:pt x="3966" y="10309"/>
                  </a:cubicBezTo>
                  <a:cubicBezTo>
                    <a:pt x="3984" y="10323"/>
                    <a:pt x="4003" y="10338"/>
                    <a:pt x="4020" y="10352"/>
                  </a:cubicBezTo>
                  <a:cubicBezTo>
                    <a:pt x="4077" y="10395"/>
                    <a:pt x="4132" y="10439"/>
                    <a:pt x="4193" y="10482"/>
                  </a:cubicBezTo>
                  <a:cubicBezTo>
                    <a:pt x="4288" y="10550"/>
                    <a:pt x="4386" y="10612"/>
                    <a:pt x="4488" y="10670"/>
                  </a:cubicBezTo>
                  <a:cubicBezTo>
                    <a:pt x="5426" y="11212"/>
                    <a:pt x="6656" y="11483"/>
                    <a:pt x="7886" y="11483"/>
                  </a:cubicBezTo>
                  <a:cubicBezTo>
                    <a:pt x="9116" y="11483"/>
                    <a:pt x="10345" y="11212"/>
                    <a:pt x="11283" y="10670"/>
                  </a:cubicBezTo>
                  <a:cubicBezTo>
                    <a:pt x="11386" y="10612"/>
                    <a:pt x="11484" y="10549"/>
                    <a:pt x="11580" y="10480"/>
                  </a:cubicBezTo>
                  <a:cubicBezTo>
                    <a:pt x="11637" y="10441"/>
                    <a:pt x="11688" y="10400"/>
                    <a:pt x="11740" y="10359"/>
                  </a:cubicBezTo>
                  <a:cubicBezTo>
                    <a:pt x="11762" y="10341"/>
                    <a:pt x="11785" y="10324"/>
                    <a:pt x="11808" y="10306"/>
                  </a:cubicBezTo>
                  <a:cubicBezTo>
                    <a:pt x="11878" y="10248"/>
                    <a:pt x="11944" y="10189"/>
                    <a:pt x="12007" y="10129"/>
                  </a:cubicBezTo>
                  <a:cubicBezTo>
                    <a:pt x="12037" y="10101"/>
                    <a:pt x="12067" y="10070"/>
                    <a:pt x="12097" y="10041"/>
                  </a:cubicBezTo>
                  <a:cubicBezTo>
                    <a:pt x="12115" y="10022"/>
                    <a:pt x="12134" y="10005"/>
                    <a:pt x="12151" y="9987"/>
                  </a:cubicBezTo>
                  <a:cubicBezTo>
                    <a:pt x="14432" y="7659"/>
                    <a:pt x="15771" y="1847"/>
                    <a:pt x="13546" y="0"/>
                  </a:cubicBezTo>
                  <a:close/>
                </a:path>
              </a:pathLst>
            </a:custGeom>
            <a:solidFill>
              <a:srgbClr val="7A8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0" name="Google Shape;2267;p87">
              <a:extLst>
                <a:ext uri="{FF2B5EF4-FFF2-40B4-BE49-F238E27FC236}">
                  <a16:creationId xmlns:a16="http://schemas.microsoft.com/office/drawing/2014/main" id="{3BE278C6-27F7-4412-9DD0-68670B882CCC}"/>
                </a:ext>
              </a:extLst>
            </p:cNvPr>
            <p:cNvSpPr/>
            <p:nvPr/>
          </p:nvSpPr>
          <p:spPr>
            <a:xfrm>
              <a:off x="4434425" y="2963475"/>
              <a:ext cx="363050" cy="190975"/>
            </a:xfrm>
            <a:custGeom>
              <a:avLst/>
              <a:gdLst/>
              <a:ahLst/>
              <a:cxnLst/>
              <a:rect l="l" t="t" r="r" b="b"/>
              <a:pathLst>
                <a:path w="14522" h="7639" extrusionOk="0">
                  <a:moveTo>
                    <a:pt x="7261" y="1"/>
                  </a:moveTo>
                  <a:cubicBezTo>
                    <a:pt x="5568" y="1"/>
                    <a:pt x="3875" y="374"/>
                    <a:pt x="2584" y="1119"/>
                  </a:cubicBezTo>
                  <a:cubicBezTo>
                    <a:pt x="0" y="2611"/>
                    <a:pt x="0" y="5028"/>
                    <a:pt x="2584" y="6520"/>
                  </a:cubicBezTo>
                  <a:cubicBezTo>
                    <a:pt x="3875" y="7266"/>
                    <a:pt x="5568" y="7639"/>
                    <a:pt x="7261" y="7639"/>
                  </a:cubicBezTo>
                  <a:cubicBezTo>
                    <a:pt x="8954" y="7639"/>
                    <a:pt x="10646" y="7266"/>
                    <a:pt x="11938" y="6520"/>
                  </a:cubicBezTo>
                  <a:cubicBezTo>
                    <a:pt x="14521" y="5029"/>
                    <a:pt x="14521" y="2611"/>
                    <a:pt x="11938" y="1119"/>
                  </a:cubicBezTo>
                  <a:cubicBezTo>
                    <a:pt x="10646" y="374"/>
                    <a:pt x="8954" y="1"/>
                    <a:pt x="7261" y="1"/>
                  </a:cubicBezTo>
                  <a:close/>
                </a:path>
              </a:pathLst>
            </a:custGeom>
            <a:solidFill>
              <a:srgbClr val="6EB6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1" name="Google Shape;2268;p87">
              <a:extLst>
                <a:ext uri="{FF2B5EF4-FFF2-40B4-BE49-F238E27FC236}">
                  <a16:creationId xmlns:a16="http://schemas.microsoft.com/office/drawing/2014/main" id="{80581306-96FA-4880-8F1A-5FF95F0D06AC}"/>
                </a:ext>
              </a:extLst>
            </p:cNvPr>
            <p:cNvSpPr/>
            <p:nvPr/>
          </p:nvSpPr>
          <p:spPr>
            <a:xfrm>
              <a:off x="4480825" y="2987875"/>
              <a:ext cx="270250" cy="142175"/>
            </a:xfrm>
            <a:custGeom>
              <a:avLst/>
              <a:gdLst/>
              <a:ahLst/>
              <a:cxnLst/>
              <a:rect l="l" t="t" r="r" b="b"/>
              <a:pathLst>
                <a:path w="10810" h="5687" extrusionOk="0">
                  <a:moveTo>
                    <a:pt x="5404" y="1"/>
                  </a:moveTo>
                  <a:cubicBezTo>
                    <a:pt x="4144" y="1"/>
                    <a:pt x="2884" y="278"/>
                    <a:pt x="1922" y="833"/>
                  </a:cubicBezTo>
                  <a:cubicBezTo>
                    <a:pt x="0" y="1943"/>
                    <a:pt x="0" y="3743"/>
                    <a:pt x="1922" y="4854"/>
                  </a:cubicBezTo>
                  <a:cubicBezTo>
                    <a:pt x="2884" y="5409"/>
                    <a:pt x="4144" y="5687"/>
                    <a:pt x="5404" y="5687"/>
                  </a:cubicBezTo>
                  <a:cubicBezTo>
                    <a:pt x="6665" y="5687"/>
                    <a:pt x="7925" y="5409"/>
                    <a:pt x="8886" y="4854"/>
                  </a:cubicBezTo>
                  <a:cubicBezTo>
                    <a:pt x="10810" y="3743"/>
                    <a:pt x="10809" y="1943"/>
                    <a:pt x="8886" y="833"/>
                  </a:cubicBezTo>
                  <a:cubicBezTo>
                    <a:pt x="7925" y="278"/>
                    <a:pt x="6665" y="1"/>
                    <a:pt x="5404" y="1"/>
                  </a:cubicBezTo>
                  <a:close/>
                </a:path>
              </a:pathLst>
            </a:custGeom>
            <a:solidFill>
              <a:srgbClr val="000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2" name="Google Shape;2269;p87">
              <a:extLst>
                <a:ext uri="{FF2B5EF4-FFF2-40B4-BE49-F238E27FC236}">
                  <a16:creationId xmlns:a16="http://schemas.microsoft.com/office/drawing/2014/main" id="{F05F23BC-93FE-49C1-940D-4754118C7C0C}"/>
                </a:ext>
              </a:extLst>
            </p:cNvPr>
            <p:cNvSpPr/>
            <p:nvPr/>
          </p:nvSpPr>
          <p:spPr>
            <a:xfrm>
              <a:off x="4500075" y="3035600"/>
              <a:ext cx="231725" cy="94450"/>
            </a:xfrm>
            <a:custGeom>
              <a:avLst/>
              <a:gdLst/>
              <a:ahLst/>
              <a:cxnLst/>
              <a:rect l="l" t="t" r="r" b="b"/>
              <a:pathLst>
                <a:path w="9269" h="3778" extrusionOk="0">
                  <a:moveTo>
                    <a:pt x="4635" y="0"/>
                  </a:moveTo>
                  <a:cubicBezTo>
                    <a:pt x="3374" y="0"/>
                    <a:pt x="2114" y="278"/>
                    <a:pt x="1152" y="833"/>
                  </a:cubicBezTo>
                  <a:cubicBezTo>
                    <a:pt x="618" y="1141"/>
                    <a:pt x="238" y="1504"/>
                    <a:pt x="0" y="1889"/>
                  </a:cubicBezTo>
                  <a:cubicBezTo>
                    <a:pt x="238" y="2274"/>
                    <a:pt x="618" y="2636"/>
                    <a:pt x="1152" y="2945"/>
                  </a:cubicBezTo>
                  <a:cubicBezTo>
                    <a:pt x="2114" y="3500"/>
                    <a:pt x="3374" y="3778"/>
                    <a:pt x="4634" y="3778"/>
                  </a:cubicBezTo>
                  <a:cubicBezTo>
                    <a:pt x="5895" y="3778"/>
                    <a:pt x="7155" y="3500"/>
                    <a:pt x="8116" y="2945"/>
                  </a:cubicBezTo>
                  <a:cubicBezTo>
                    <a:pt x="8651" y="2636"/>
                    <a:pt x="9031" y="2274"/>
                    <a:pt x="9268" y="1889"/>
                  </a:cubicBezTo>
                  <a:cubicBezTo>
                    <a:pt x="9031" y="1504"/>
                    <a:pt x="8651" y="1141"/>
                    <a:pt x="8116" y="833"/>
                  </a:cubicBezTo>
                  <a:cubicBezTo>
                    <a:pt x="7155" y="278"/>
                    <a:pt x="5895" y="0"/>
                    <a:pt x="4635" y="0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3" name="Google Shape;2270;p87">
              <a:extLst>
                <a:ext uri="{FF2B5EF4-FFF2-40B4-BE49-F238E27FC236}">
                  <a16:creationId xmlns:a16="http://schemas.microsoft.com/office/drawing/2014/main" id="{5C6A9764-1CB4-4EA1-B623-364BCEAD0628}"/>
                </a:ext>
              </a:extLst>
            </p:cNvPr>
            <p:cNvSpPr/>
            <p:nvPr/>
          </p:nvSpPr>
          <p:spPr>
            <a:xfrm>
              <a:off x="4525150" y="2751525"/>
              <a:ext cx="181600" cy="357125"/>
            </a:xfrm>
            <a:custGeom>
              <a:avLst/>
              <a:gdLst/>
              <a:ahLst/>
              <a:cxnLst/>
              <a:rect l="l" t="t" r="r" b="b"/>
              <a:pathLst>
                <a:path w="7264" h="14285" extrusionOk="0">
                  <a:moveTo>
                    <a:pt x="3631" y="1"/>
                  </a:moveTo>
                  <a:cubicBezTo>
                    <a:pt x="1628" y="1"/>
                    <a:pt x="1" y="1629"/>
                    <a:pt x="1" y="3634"/>
                  </a:cubicBezTo>
                  <a:lnTo>
                    <a:pt x="1" y="12187"/>
                  </a:lnTo>
                  <a:cubicBezTo>
                    <a:pt x="1" y="12726"/>
                    <a:pt x="356" y="13262"/>
                    <a:pt x="1066" y="13671"/>
                  </a:cubicBezTo>
                  <a:cubicBezTo>
                    <a:pt x="1082" y="13682"/>
                    <a:pt x="1098" y="13690"/>
                    <a:pt x="1117" y="13698"/>
                  </a:cubicBezTo>
                  <a:cubicBezTo>
                    <a:pt x="1584" y="13961"/>
                    <a:pt x="2147" y="14135"/>
                    <a:pt x="2740" y="14221"/>
                  </a:cubicBezTo>
                  <a:cubicBezTo>
                    <a:pt x="3036" y="14263"/>
                    <a:pt x="3334" y="14284"/>
                    <a:pt x="3632" y="14284"/>
                  </a:cubicBezTo>
                  <a:cubicBezTo>
                    <a:pt x="3930" y="14284"/>
                    <a:pt x="4229" y="14263"/>
                    <a:pt x="4525" y="14221"/>
                  </a:cubicBezTo>
                  <a:cubicBezTo>
                    <a:pt x="5118" y="14134"/>
                    <a:pt x="5681" y="13961"/>
                    <a:pt x="6149" y="13698"/>
                  </a:cubicBezTo>
                  <a:cubicBezTo>
                    <a:pt x="6166" y="13690"/>
                    <a:pt x="6184" y="13682"/>
                    <a:pt x="6200" y="13671"/>
                  </a:cubicBezTo>
                  <a:cubicBezTo>
                    <a:pt x="6909" y="13262"/>
                    <a:pt x="7264" y="12726"/>
                    <a:pt x="7264" y="12187"/>
                  </a:cubicBezTo>
                  <a:lnTo>
                    <a:pt x="7264" y="3634"/>
                  </a:lnTo>
                  <a:cubicBezTo>
                    <a:pt x="7264" y="1629"/>
                    <a:pt x="5635" y="1"/>
                    <a:pt x="3631" y="1"/>
                  </a:cubicBezTo>
                  <a:close/>
                </a:path>
              </a:pathLst>
            </a:custGeom>
            <a:solidFill>
              <a:srgbClr val="81D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4" name="Google Shape;2271;p87">
              <a:extLst>
                <a:ext uri="{FF2B5EF4-FFF2-40B4-BE49-F238E27FC236}">
                  <a16:creationId xmlns:a16="http://schemas.microsoft.com/office/drawing/2014/main" id="{8847AB81-3FD0-432B-BA29-DFFFAB2B50C2}"/>
                </a:ext>
              </a:extLst>
            </p:cNvPr>
            <p:cNvSpPr/>
            <p:nvPr/>
          </p:nvSpPr>
          <p:spPr>
            <a:xfrm>
              <a:off x="4525125" y="2751525"/>
              <a:ext cx="90800" cy="342475"/>
            </a:xfrm>
            <a:custGeom>
              <a:avLst/>
              <a:gdLst/>
              <a:ahLst/>
              <a:cxnLst/>
              <a:rect l="l" t="t" r="r" b="b"/>
              <a:pathLst>
                <a:path w="3632" h="13699" extrusionOk="0">
                  <a:moveTo>
                    <a:pt x="3631" y="1"/>
                  </a:moveTo>
                  <a:cubicBezTo>
                    <a:pt x="1628" y="1"/>
                    <a:pt x="1" y="1629"/>
                    <a:pt x="1" y="3634"/>
                  </a:cubicBezTo>
                  <a:lnTo>
                    <a:pt x="1" y="12187"/>
                  </a:lnTo>
                  <a:cubicBezTo>
                    <a:pt x="1" y="12726"/>
                    <a:pt x="356" y="13262"/>
                    <a:pt x="1065" y="13671"/>
                  </a:cubicBezTo>
                  <a:cubicBezTo>
                    <a:pt x="1082" y="13682"/>
                    <a:pt x="1098" y="13690"/>
                    <a:pt x="1117" y="13698"/>
                  </a:cubicBezTo>
                  <a:lnTo>
                    <a:pt x="1117" y="3611"/>
                  </a:lnTo>
                  <a:cubicBezTo>
                    <a:pt x="1117" y="628"/>
                    <a:pt x="3553" y="17"/>
                    <a:pt x="3627" y="4"/>
                  </a:cubicBezTo>
                  <a:lnTo>
                    <a:pt x="3631" y="1"/>
                  </a:lnTo>
                  <a:close/>
                </a:path>
              </a:pathLst>
            </a:custGeom>
            <a:solidFill>
              <a:srgbClr val="6EB6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5" name="Google Shape;2272;p87">
              <a:extLst>
                <a:ext uri="{FF2B5EF4-FFF2-40B4-BE49-F238E27FC236}">
                  <a16:creationId xmlns:a16="http://schemas.microsoft.com/office/drawing/2014/main" id="{ACD0AB2D-4783-4C71-B132-75F772949AF1}"/>
                </a:ext>
              </a:extLst>
            </p:cNvPr>
            <p:cNvSpPr/>
            <p:nvPr/>
          </p:nvSpPr>
          <p:spPr>
            <a:xfrm>
              <a:off x="4615925" y="2751525"/>
              <a:ext cx="90825" cy="342475"/>
            </a:xfrm>
            <a:custGeom>
              <a:avLst/>
              <a:gdLst/>
              <a:ahLst/>
              <a:cxnLst/>
              <a:rect l="l" t="t" r="r" b="b"/>
              <a:pathLst>
                <a:path w="3633" h="13699" extrusionOk="0">
                  <a:moveTo>
                    <a:pt x="0" y="1"/>
                  </a:moveTo>
                  <a:lnTo>
                    <a:pt x="4" y="4"/>
                  </a:lnTo>
                  <a:cubicBezTo>
                    <a:pt x="78" y="17"/>
                    <a:pt x="2518" y="628"/>
                    <a:pt x="2518" y="3611"/>
                  </a:cubicBezTo>
                  <a:lnTo>
                    <a:pt x="2518" y="13698"/>
                  </a:lnTo>
                  <a:cubicBezTo>
                    <a:pt x="2535" y="13690"/>
                    <a:pt x="2553" y="13682"/>
                    <a:pt x="2569" y="13671"/>
                  </a:cubicBezTo>
                  <a:cubicBezTo>
                    <a:pt x="3278" y="13262"/>
                    <a:pt x="3633" y="12726"/>
                    <a:pt x="3633" y="12187"/>
                  </a:cubicBezTo>
                  <a:lnTo>
                    <a:pt x="3633" y="3634"/>
                  </a:lnTo>
                  <a:cubicBezTo>
                    <a:pt x="3633" y="1629"/>
                    <a:pt x="2004" y="1"/>
                    <a:pt x="0" y="1"/>
                  </a:cubicBezTo>
                  <a:close/>
                </a:path>
              </a:pathLst>
            </a:custGeom>
            <a:solidFill>
              <a:srgbClr val="6EB6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6" name="Google Shape;2273;p87">
              <a:extLst>
                <a:ext uri="{FF2B5EF4-FFF2-40B4-BE49-F238E27FC236}">
                  <a16:creationId xmlns:a16="http://schemas.microsoft.com/office/drawing/2014/main" id="{07645A56-402B-47E9-87A3-DB3B366CD815}"/>
                </a:ext>
              </a:extLst>
            </p:cNvPr>
            <p:cNvSpPr/>
            <p:nvPr/>
          </p:nvSpPr>
          <p:spPr>
            <a:xfrm>
              <a:off x="4593600" y="2751625"/>
              <a:ext cx="44650" cy="357025"/>
            </a:xfrm>
            <a:custGeom>
              <a:avLst/>
              <a:gdLst/>
              <a:ahLst/>
              <a:cxnLst/>
              <a:rect l="l" t="t" r="r" b="b"/>
              <a:pathLst>
                <a:path w="1786" h="14281" extrusionOk="0">
                  <a:moveTo>
                    <a:pt x="895" y="0"/>
                  </a:moveTo>
                  <a:cubicBezTo>
                    <a:pt x="892" y="0"/>
                    <a:pt x="875" y="569"/>
                    <a:pt x="875" y="569"/>
                  </a:cubicBezTo>
                  <a:cubicBezTo>
                    <a:pt x="875" y="569"/>
                    <a:pt x="891" y="0"/>
                    <a:pt x="888" y="0"/>
                  </a:cubicBezTo>
                  <a:lnTo>
                    <a:pt x="888" y="0"/>
                  </a:lnTo>
                  <a:cubicBezTo>
                    <a:pt x="888" y="0"/>
                    <a:pt x="888" y="0"/>
                    <a:pt x="888" y="0"/>
                  </a:cubicBezTo>
                  <a:cubicBezTo>
                    <a:pt x="837" y="71"/>
                    <a:pt x="1" y="1238"/>
                    <a:pt x="1" y="2906"/>
                  </a:cubicBezTo>
                  <a:lnTo>
                    <a:pt x="1" y="14217"/>
                  </a:lnTo>
                  <a:cubicBezTo>
                    <a:pt x="297" y="14259"/>
                    <a:pt x="595" y="14280"/>
                    <a:pt x="893" y="14280"/>
                  </a:cubicBezTo>
                  <a:cubicBezTo>
                    <a:pt x="1191" y="14280"/>
                    <a:pt x="1489" y="14259"/>
                    <a:pt x="1786" y="14217"/>
                  </a:cubicBezTo>
                  <a:lnTo>
                    <a:pt x="1786" y="2906"/>
                  </a:lnTo>
                  <a:cubicBezTo>
                    <a:pt x="1786" y="1238"/>
                    <a:pt x="947" y="71"/>
                    <a:pt x="895" y="0"/>
                  </a:cubicBezTo>
                  <a:cubicBezTo>
                    <a:pt x="895" y="0"/>
                    <a:pt x="895" y="0"/>
                    <a:pt x="895" y="0"/>
                  </a:cubicBezTo>
                  <a:close/>
                </a:path>
              </a:pathLst>
            </a:custGeom>
            <a:solidFill>
              <a:srgbClr val="6EB6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7" name="Google Shape;2274;p87">
              <a:extLst>
                <a:ext uri="{FF2B5EF4-FFF2-40B4-BE49-F238E27FC236}">
                  <a16:creationId xmlns:a16="http://schemas.microsoft.com/office/drawing/2014/main" id="{80E6D1E7-7E78-448F-9740-213D5550E392}"/>
                </a:ext>
              </a:extLst>
            </p:cNvPr>
            <p:cNvSpPr/>
            <p:nvPr/>
          </p:nvSpPr>
          <p:spPr>
            <a:xfrm>
              <a:off x="4590575" y="2748775"/>
              <a:ext cx="50750" cy="361300"/>
            </a:xfrm>
            <a:custGeom>
              <a:avLst/>
              <a:gdLst/>
              <a:ahLst/>
              <a:cxnLst/>
              <a:rect l="l" t="t" r="r" b="b"/>
              <a:pathLst>
                <a:path w="2030" h="14452" extrusionOk="0">
                  <a:moveTo>
                    <a:pt x="1004" y="1"/>
                  </a:moveTo>
                  <a:cubicBezTo>
                    <a:pt x="973" y="1"/>
                    <a:pt x="934" y="23"/>
                    <a:pt x="911" y="43"/>
                  </a:cubicBezTo>
                  <a:cubicBezTo>
                    <a:pt x="901" y="56"/>
                    <a:pt x="865" y="107"/>
                    <a:pt x="814" y="189"/>
                  </a:cubicBezTo>
                  <a:cubicBezTo>
                    <a:pt x="779" y="244"/>
                    <a:pt x="793" y="315"/>
                    <a:pt x="844" y="353"/>
                  </a:cubicBezTo>
                  <a:cubicBezTo>
                    <a:pt x="866" y="368"/>
                    <a:pt x="891" y="376"/>
                    <a:pt x="915" y="376"/>
                  </a:cubicBezTo>
                  <a:cubicBezTo>
                    <a:pt x="951" y="376"/>
                    <a:pt x="985" y="361"/>
                    <a:pt x="1009" y="331"/>
                  </a:cubicBezTo>
                  <a:cubicBezTo>
                    <a:pt x="1112" y="503"/>
                    <a:pt x="1205" y="679"/>
                    <a:pt x="1288" y="861"/>
                  </a:cubicBezTo>
                  <a:cubicBezTo>
                    <a:pt x="1308" y="904"/>
                    <a:pt x="1351" y="932"/>
                    <a:pt x="1398" y="932"/>
                  </a:cubicBezTo>
                  <a:lnTo>
                    <a:pt x="1398" y="931"/>
                  </a:lnTo>
                  <a:cubicBezTo>
                    <a:pt x="1400" y="931"/>
                    <a:pt x="1402" y="931"/>
                    <a:pt x="1404" y="931"/>
                  </a:cubicBezTo>
                  <a:cubicBezTo>
                    <a:pt x="1419" y="931"/>
                    <a:pt x="1435" y="927"/>
                    <a:pt x="1450" y="921"/>
                  </a:cubicBezTo>
                  <a:cubicBezTo>
                    <a:pt x="1510" y="893"/>
                    <a:pt x="1537" y="821"/>
                    <a:pt x="1508" y="760"/>
                  </a:cubicBezTo>
                  <a:cubicBezTo>
                    <a:pt x="1397" y="516"/>
                    <a:pt x="1267" y="279"/>
                    <a:pt x="1121" y="54"/>
                  </a:cubicBezTo>
                  <a:lnTo>
                    <a:pt x="1120" y="54"/>
                  </a:lnTo>
                  <a:cubicBezTo>
                    <a:pt x="1116" y="45"/>
                    <a:pt x="1109" y="37"/>
                    <a:pt x="1103" y="29"/>
                  </a:cubicBezTo>
                  <a:cubicBezTo>
                    <a:pt x="1081" y="5"/>
                    <a:pt x="1040" y="2"/>
                    <a:pt x="1008" y="1"/>
                  </a:cubicBezTo>
                  <a:close/>
                  <a:moveTo>
                    <a:pt x="485" y="1002"/>
                  </a:moveTo>
                  <a:cubicBezTo>
                    <a:pt x="436" y="1002"/>
                    <a:pt x="390" y="1031"/>
                    <a:pt x="371" y="1080"/>
                  </a:cubicBezTo>
                  <a:cubicBezTo>
                    <a:pt x="252" y="1388"/>
                    <a:pt x="160" y="1707"/>
                    <a:pt x="97" y="2032"/>
                  </a:cubicBezTo>
                  <a:cubicBezTo>
                    <a:pt x="85" y="2099"/>
                    <a:pt x="127" y="2162"/>
                    <a:pt x="194" y="2175"/>
                  </a:cubicBezTo>
                  <a:cubicBezTo>
                    <a:pt x="200" y="2176"/>
                    <a:pt x="208" y="2177"/>
                    <a:pt x="216" y="2177"/>
                  </a:cubicBezTo>
                  <a:lnTo>
                    <a:pt x="216" y="2176"/>
                  </a:lnTo>
                  <a:cubicBezTo>
                    <a:pt x="275" y="2176"/>
                    <a:pt x="324" y="2136"/>
                    <a:pt x="335" y="2078"/>
                  </a:cubicBezTo>
                  <a:cubicBezTo>
                    <a:pt x="395" y="1767"/>
                    <a:pt x="483" y="1463"/>
                    <a:pt x="598" y="1167"/>
                  </a:cubicBezTo>
                  <a:cubicBezTo>
                    <a:pt x="623" y="1105"/>
                    <a:pt x="591" y="1034"/>
                    <a:pt x="529" y="1010"/>
                  </a:cubicBezTo>
                  <a:cubicBezTo>
                    <a:pt x="514" y="1004"/>
                    <a:pt x="499" y="1002"/>
                    <a:pt x="485" y="1002"/>
                  </a:cubicBezTo>
                  <a:close/>
                  <a:moveTo>
                    <a:pt x="1727" y="1604"/>
                  </a:moveTo>
                  <a:cubicBezTo>
                    <a:pt x="1717" y="1604"/>
                    <a:pt x="1706" y="1605"/>
                    <a:pt x="1696" y="1608"/>
                  </a:cubicBezTo>
                  <a:cubicBezTo>
                    <a:pt x="1632" y="1625"/>
                    <a:pt x="1594" y="1691"/>
                    <a:pt x="1610" y="1755"/>
                  </a:cubicBezTo>
                  <a:cubicBezTo>
                    <a:pt x="1692" y="2060"/>
                    <a:pt x="1745" y="2373"/>
                    <a:pt x="1771" y="2689"/>
                  </a:cubicBezTo>
                  <a:cubicBezTo>
                    <a:pt x="1776" y="2752"/>
                    <a:pt x="1828" y="2800"/>
                    <a:pt x="1891" y="2800"/>
                  </a:cubicBezTo>
                  <a:lnTo>
                    <a:pt x="1901" y="2800"/>
                  </a:lnTo>
                  <a:cubicBezTo>
                    <a:pt x="1968" y="2796"/>
                    <a:pt x="2018" y="2737"/>
                    <a:pt x="2012" y="2669"/>
                  </a:cubicBezTo>
                  <a:cubicBezTo>
                    <a:pt x="1986" y="2340"/>
                    <a:pt x="1931" y="2012"/>
                    <a:pt x="1844" y="1692"/>
                  </a:cubicBezTo>
                  <a:cubicBezTo>
                    <a:pt x="1829" y="1638"/>
                    <a:pt x="1780" y="1604"/>
                    <a:pt x="1727" y="1604"/>
                  </a:cubicBezTo>
                  <a:close/>
                  <a:moveTo>
                    <a:pt x="122" y="2899"/>
                  </a:moveTo>
                  <a:cubicBezTo>
                    <a:pt x="54" y="2899"/>
                    <a:pt x="1" y="2954"/>
                    <a:pt x="1" y="3021"/>
                  </a:cubicBezTo>
                  <a:lnTo>
                    <a:pt x="1" y="3991"/>
                  </a:lnTo>
                  <a:cubicBezTo>
                    <a:pt x="1" y="4058"/>
                    <a:pt x="54" y="4112"/>
                    <a:pt x="120" y="4112"/>
                  </a:cubicBezTo>
                  <a:cubicBezTo>
                    <a:pt x="121" y="4112"/>
                    <a:pt x="121" y="4112"/>
                    <a:pt x="122" y="4112"/>
                  </a:cubicBezTo>
                  <a:cubicBezTo>
                    <a:pt x="190" y="4112"/>
                    <a:pt x="243" y="4059"/>
                    <a:pt x="243" y="3991"/>
                  </a:cubicBezTo>
                  <a:lnTo>
                    <a:pt x="243" y="3020"/>
                  </a:lnTo>
                  <a:cubicBezTo>
                    <a:pt x="243" y="2954"/>
                    <a:pt x="188" y="2899"/>
                    <a:pt x="122" y="2899"/>
                  </a:cubicBezTo>
                  <a:close/>
                  <a:moveTo>
                    <a:pt x="1907" y="3532"/>
                  </a:moveTo>
                  <a:cubicBezTo>
                    <a:pt x="1841" y="3532"/>
                    <a:pt x="1788" y="3584"/>
                    <a:pt x="1786" y="3650"/>
                  </a:cubicBezTo>
                  <a:lnTo>
                    <a:pt x="1786" y="4621"/>
                  </a:lnTo>
                  <a:cubicBezTo>
                    <a:pt x="1784" y="4687"/>
                    <a:pt x="1839" y="4742"/>
                    <a:pt x="1907" y="4742"/>
                  </a:cubicBezTo>
                  <a:cubicBezTo>
                    <a:pt x="1973" y="4742"/>
                    <a:pt x="2028" y="4687"/>
                    <a:pt x="2028" y="4621"/>
                  </a:cubicBezTo>
                  <a:lnTo>
                    <a:pt x="2028" y="3650"/>
                  </a:lnTo>
                  <a:cubicBezTo>
                    <a:pt x="2026" y="3584"/>
                    <a:pt x="1972" y="3532"/>
                    <a:pt x="1907" y="3532"/>
                  </a:cubicBezTo>
                  <a:close/>
                  <a:moveTo>
                    <a:pt x="122" y="4841"/>
                  </a:moveTo>
                  <a:cubicBezTo>
                    <a:pt x="55" y="4841"/>
                    <a:pt x="1" y="4896"/>
                    <a:pt x="1" y="4962"/>
                  </a:cubicBezTo>
                  <a:lnTo>
                    <a:pt x="1" y="5933"/>
                  </a:lnTo>
                  <a:cubicBezTo>
                    <a:pt x="1" y="6001"/>
                    <a:pt x="55" y="6055"/>
                    <a:pt x="122" y="6055"/>
                  </a:cubicBezTo>
                  <a:lnTo>
                    <a:pt x="122" y="6054"/>
                  </a:lnTo>
                  <a:cubicBezTo>
                    <a:pt x="190" y="6054"/>
                    <a:pt x="243" y="6001"/>
                    <a:pt x="243" y="5933"/>
                  </a:cubicBezTo>
                  <a:lnTo>
                    <a:pt x="243" y="4962"/>
                  </a:lnTo>
                  <a:cubicBezTo>
                    <a:pt x="243" y="4896"/>
                    <a:pt x="190" y="4841"/>
                    <a:pt x="122" y="4841"/>
                  </a:cubicBezTo>
                  <a:close/>
                  <a:moveTo>
                    <a:pt x="1907" y="5466"/>
                  </a:moveTo>
                  <a:cubicBezTo>
                    <a:pt x="1838" y="5466"/>
                    <a:pt x="1782" y="5523"/>
                    <a:pt x="1786" y="5592"/>
                  </a:cubicBezTo>
                  <a:lnTo>
                    <a:pt x="1786" y="6562"/>
                  </a:lnTo>
                  <a:cubicBezTo>
                    <a:pt x="1784" y="6630"/>
                    <a:pt x="1839" y="6683"/>
                    <a:pt x="1907" y="6683"/>
                  </a:cubicBezTo>
                  <a:cubicBezTo>
                    <a:pt x="1973" y="6683"/>
                    <a:pt x="2028" y="6629"/>
                    <a:pt x="2028" y="6562"/>
                  </a:cubicBezTo>
                  <a:lnTo>
                    <a:pt x="2028" y="5592"/>
                  </a:lnTo>
                  <a:cubicBezTo>
                    <a:pt x="2030" y="5523"/>
                    <a:pt x="1975" y="5466"/>
                    <a:pt x="1907" y="5466"/>
                  </a:cubicBezTo>
                  <a:close/>
                  <a:moveTo>
                    <a:pt x="122" y="6782"/>
                  </a:moveTo>
                  <a:cubicBezTo>
                    <a:pt x="55" y="6782"/>
                    <a:pt x="1" y="6836"/>
                    <a:pt x="1" y="6904"/>
                  </a:cubicBezTo>
                  <a:lnTo>
                    <a:pt x="1" y="7875"/>
                  </a:lnTo>
                  <a:cubicBezTo>
                    <a:pt x="1" y="7942"/>
                    <a:pt x="55" y="7997"/>
                    <a:pt x="122" y="7997"/>
                  </a:cubicBezTo>
                  <a:cubicBezTo>
                    <a:pt x="190" y="7997"/>
                    <a:pt x="244" y="7941"/>
                    <a:pt x="243" y="7875"/>
                  </a:cubicBezTo>
                  <a:lnTo>
                    <a:pt x="243" y="6904"/>
                  </a:lnTo>
                  <a:cubicBezTo>
                    <a:pt x="243" y="6836"/>
                    <a:pt x="190" y="6782"/>
                    <a:pt x="122" y="6782"/>
                  </a:cubicBezTo>
                  <a:close/>
                  <a:moveTo>
                    <a:pt x="1907" y="7408"/>
                  </a:moveTo>
                  <a:cubicBezTo>
                    <a:pt x="1838" y="7408"/>
                    <a:pt x="1782" y="7465"/>
                    <a:pt x="1786" y="7533"/>
                  </a:cubicBezTo>
                  <a:lnTo>
                    <a:pt x="1786" y="8504"/>
                  </a:lnTo>
                  <a:cubicBezTo>
                    <a:pt x="1784" y="8572"/>
                    <a:pt x="1839" y="8626"/>
                    <a:pt x="1907" y="8626"/>
                  </a:cubicBezTo>
                  <a:lnTo>
                    <a:pt x="1907" y="8625"/>
                  </a:lnTo>
                  <a:cubicBezTo>
                    <a:pt x="1973" y="8625"/>
                    <a:pt x="2028" y="8572"/>
                    <a:pt x="2028" y="8504"/>
                  </a:cubicBezTo>
                  <a:lnTo>
                    <a:pt x="2028" y="7533"/>
                  </a:lnTo>
                  <a:cubicBezTo>
                    <a:pt x="2030" y="7465"/>
                    <a:pt x="1975" y="7408"/>
                    <a:pt x="1907" y="7408"/>
                  </a:cubicBezTo>
                  <a:close/>
                  <a:moveTo>
                    <a:pt x="122" y="8725"/>
                  </a:moveTo>
                  <a:cubicBezTo>
                    <a:pt x="55" y="8725"/>
                    <a:pt x="1" y="8779"/>
                    <a:pt x="1" y="8847"/>
                  </a:cubicBezTo>
                  <a:lnTo>
                    <a:pt x="1" y="9818"/>
                  </a:lnTo>
                  <a:cubicBezTo>
                    <a:pt x="1" y="9884"/>
                    <a:pt x="55" y="9939"/>
                    <a:pt x="122" y="9939"/>
                  </a:cubicBezTo>
                  <a:cubicBezTo>
                    <a:pt x="190" y="9939"/>
                    <a:pt x="243" y="9884"/>
                    <a:pt x="243" y="9818"/>
                  </a:cubicBezTo>
                  <a:lnTo>
                    <a:pt x="243" y="8847"/>
                  </a:lnTo>
                  <a:cubicBezTo>
                    <a:pt x="243" y="8779"/>
                    <a:pt x="190" y="8725"/>
                    <a:pt x="122" y="8725"/>
                  </a:cubicBezTo>
                  <a:close/>
                  <a:moveTo>
                    <a:pt x="1907" y="9358"/>
                  </a:moveTo>
                  <a:cubicBezTo>
                    <a:pt x="1841" y="9358"/>
                    <a:pt x="1788" y="9410"/>
                    <a:pt x="1786" y="9475"/>
                  </a:cubicBezTo>
                  <a:lnTo>
                    <a:pt x="1786" y="10447"/>
                  </a:lnTo>
                  <a:cubicBezTo>
                    <a:pt x="1784" y="10514"/>
                    <a:pt x="1839" y="10568"/>
                    <a:pt x="1907" y="10568"/>
                  </a:cubicBezTo>
                  <a:cubicBezTo>
                    <a:pt x="1973" y="10568"/>
                    <a:pt x="2028" y="10514"/>
                    <a:pt x="2028" y="10447"/>
                  </a:cubicBezTo>
                  <a:lnTo>
                    <a:pt x="2028" y="9475"/>
                  </a:lnTo>
                  <a:cubicBezTo>
                    <a:pt x="2026" y="9410"/>
                    <a:pt x="1972" y="9358"/>
                    <a:pt x="1907" y="9358"/>
                  </a:cubicBezTo>
                  <a:close/>
                  <a:moveTo>
                    <a:pt x="122" y="10667"/>
                  </a:moveTo>
                  <a:cubicBezTo>
                    <a:pt x="55" y="10667"/>
                    <a:pt x="1" y="10721"/>
                    <a:pt x="1" y="10788"/>
                  </a:cubicBezTo>
                  <a:lnTo>
                    <a:pt x="1" y="11759"/>
                  </a:lnTo>
                  <a:cubicBezTo>
                    <a:pt x="1" y="11826"/>
                    <a:pt x="55" y="11880"/>
                    <a:pt x="122" y="11880"/>
                  </a:cubicBezTo>
                  <a:cubicBezTo>
                    <a:pt x="190" y="11880"/>
                    <a:pt x="244" y="11826"/>
                    <a:pt x="243" y="11759"/>
                  </a:cubicBezTo>
                  <a:lnTo>
                    <a:pt x="243" y="10788"/>
                  </a:lnTo>
                  <a:cubicBezTo>
                    <a:pt x="243" y="10721"/>
                    <a:pt x="190" y="10667"/>
                    <a:pt x="122" y="10667"/>
                  </a:cubicBezTo>
                  <a:close/>
                  <a:moveTo>
                    <a:pt x="1907" y="11299"/>
                  </a:moveTo>
                  <a:cubicBezTo>
                    <a:pt x="1841" y="11299"/>
                    <a:pt x="1788" y="11351"/>
                    <a:pt x="1786" y="11417"/>
                  </a:cubicBezTo>
                  <a:lnTo>
                    <a:pt x="1786" y="12389"/>
                  </a:lnTo>
                  <a:cubicBezTo>
                    <a:pt x="1786" y="12455"/>
                    <a:pt x="1839" y="12510"/>
                    <a:pt x="1907" y="12510"/>
                  </a:cubicBezTo>
                  <a:cubicBezTo>
                    <a:pt x="1973" y="12510"/>
                    <a:pt x="2028" y="12455"/>
                    <a:pt x="2028" y="12388"/>
                  </a:cubicBezTo>
                  <a:lnTo>
                    <a:pt x="2028" y="11417"/>
                  </a:lnTo>
                  <a:cubicBezTo>
                    <a:pt x="2026" y="11351"/>
                    <a:pt x="1972" y="11299"/>
                    <a:pt x="1907" y="11299"/>
                  </a:cubicBezTo>
                  <a:close/>
                  <a:moveTo>
                    <a:pt x="122" y="12608"/>
                  </a:moveTo>
                  <a:cubicBezTo>
                    <a:pt x="55" y="12608"/>
                    <a:pt x="1" y="12663"/>
                    <a:pt x="1" y="12730"/>
                  </a:cubicBezTo>
                  <a:lnTo>
                    <a:pt x="1" y="13701"/>
                  </a:lnTo>
                  <a:cubicBezTo>
                    <a:pt x="1" y="13768"/>
                    <a:pt x="55" y="13822"/>
                    <a:pt x="122" y="13822"/>
                  </a:cubicBezTo>
                  <a:cubicBezTo>
                    <a:pt x="190" y="13822"/>
                    <a:pt x="244" y="13768"/>
                    <a:pt x="243" y="13701"/>
                  </a:cubicBezTo>
                  <a:lnTo>
                    <a:pt x="243" y="12730"/>
                  </a:lnTo>
                  <a:cubicBezTo>
                    <a:pt x="244" y="12663"/>
                    <a:pt x="190" y="12608"/>
                    <a:pt x="122" y="12608"/>
                  </a:cubicBezTo>
                  <a:close/>
                  <a:moveTo>
                    <a:pt x="1907" y="13242"/>
                  </a:moveTo>
                  <a:cubicBezTo>
                    <a:pt x="1841" y="13242"/>
                    <a:pt x="1788" y="13293"/>
                    <a:pt x="1786" y="13359"/>
                  </a:cubicBezTo>
                  <a:lnTo>
                    <a:pt x="1786" y="14331"/>
                  </a:lnTo>
                  <a:cubicBezTo>
                    <a:pt x="1784" y="14397"/>
                    <a:pt x="1839" y="14452"/>
                    <a:pt x="1907" y="14452"/>
                  </a:cubicBezTo>
                  <a:cubicBezTo>
                    <a:pt x="1973" y="14452"/>
                    <a:pt x="2028" y="14397"/>
                    <a:pt x="2028" y="14331"/>
                  </a:cubicBezTo>
                  <a:lnTo>
                    <a:pt x="2028" y="13359"/>
                  </a:lnTo>
                  <a:cubicBezTo>
                    <a:pt x="2026" y="13293"/>
                    <a:pt x="1972" y="13242"/>
                    <a:pt x="1907" y="1324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8" name="Google Shape;2275;p87">
              <a:extLst>
                <a:ext uri="{FF2B5EF4-FFF2-40B4-BE49-F238E27FC236}">
                  <a16:creationId xmlns:a16="http://schemas.microsoft.com/office/drawing/2014/main" id="{8F1D71AF-5953-4BEF-A8B3-F1DD280B552B}"/>
                </a:ext>
              </a:extLst>
            </p:cNvPr>
            <p:cNvSpPr/>
            <p:nvPr/>
          </p:nvSpPr>
          <p:spPr>
            <a:xfrm>
              <a:off x="4600300" y="2748550"/>
              <a:ext cx="18950" cy="10150"/>
            </a:xfrm>
            <a:custGeom>
              <a:avLst/>
              <a:gdLst/>
              <a:ahLst/>
              <a:cxnLst/>
              <a:rect l="l" t="t" r="r" b="b"/>
              <a:pathLst>
                <a:path w="758" h="406" extrusionOk="0">
                  <a:moveTo>
                    <a:pt x="622" y="0"/>
                  </a:moveTo>
                  <a:cubicBezTo>
                    <a:pt x="610" y="0"/>
                    <a:pt x="599" y="2"/>
                    <a:pt x="587" y="5"/>
                  </a:cubicBezTo>
                  <a:cubicBezTo>
                    <a:pt x="533" y="18"/>
                    <a:pt x="356" y="68"/>
                    <a:pt x="120" y="174"/>
                  </a:cubicBezTo>
                  <a:cubicBezTo>
                    <a:pt x="1" y="228"/>
                    <a:pt x="39" y="406"/>
                    <a:pt x="169" y="406"/>
                  </a:cubicBezTo>
                  <a:cubicBezTo>
                    <a:pt x="170" y="406"/>
                    <a:pt x="170" y="406"/>
                    <a:pt x="170" y="406"/>
                  </a:cubicBezTo>
                  <a:cubicBezTo>
                    <a:pt x="187" y="406"/>
                    <a:pt x="204" y="402"/>
                    <a:pt x="221" y="395"/>
                  </a:cubicBezTo>
                  <a:cubicBezTo>
                    <a:pt x="476" y="279"/>
                    <a:pt x="641" y="242"/>
                    <a:pt x="641" y="242"/>
                  </a:cubicBezTo>
                  <a:cubicBezTo>
                    <a:pt x="663" y="239"/>
                    <a:pt x="685" y="228"/>
                    <a:pt x="702" y="213"/>
                  </a:cubicBezTo>
                  <a:lnTo>
                    <a:pt x="706" y="209"/>
                  </a:lnTo>
                  <a:cubicBezTo>
                    <a:pt x="754" y="164"/>
                    <a:pt x="757" y="87"/>
                    <a:pt x="711" y="39"/>
                  </a:cubicBezTo>
                  <a:cubicBezTo>
                    <a:pt x="688" y="14"/>
                    <a:pt x="655" y="0"/>
                    <a:pt x="62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9" name="Google Shape;2276;p87">
              <a:extLst>
                <a:ext uri="{FF2B5EF4-FFF2-40B4-BE49-F238E27FC236}">
                  <a16:creationId xmlns:a16="http://schemas.microsoft.com/office/drawing/2014/main" id="{7DC16597-73E1-43AA-B29C-6500173D32FA}"/>
                </a:ext>
              </a:extLst>
            </p:cNvPr>
            <p:cNvSpPr/>
            <p:nvPr/>
          </p:nvSpPr>
          <p:spPr>
            <a:xfrm>
              <a:off x="4549975" y="2764775"/>
              <a:ext cx="38450" cy="296825"/>
            </a:xfrm>
            <a:custGeom>
              <a:avLst/>
              <a:gdLst/>
              <a:ahLst/>
              <a:cxnLst/>
              <a:rect l="l" t="t" r="r" b="b"/>
              <a:pathLst>
                <a:path w="1538" h="11873" extrusionOk="0">
                  <a:moveTo>
                    <a:pt x="1401" y="1"/>
                  </a:moveTo>
                  <a:cubicBezTo>
                    <a:pt x="1374" y="1"/>
                    <a:pt x="1347" y="10"/>
                    <a:pt x="1324" y="28"/>
                  </a:cubicBezTo>
                  <a:cubicBezTo>
                    <a:pt x="1076" y="230"/>
                    <a:pt x="858" y="465"/>
                    <a:pt x="676" y="728"/>
                  </a:cubicBezTo>
                  <a:cubicBezTo>
                    <a:pt x="619" y="807"/>
                    <a:pt x="677" y="917"/>
                    <a:pt x="775" y="919"/>
                  </a:cubicBezTo>
                  <a:cubicBezTo>
                    <a:pt x="814" y="919"/>
                    <a:pt x="851" y="899"/>
                    <a:pt x="874" y="866"/>
                  </a:cubicBezTo>
                  <a:cubicBezTo>
                    <a:pt x="1044" y="623"/>
                    <a:pt x="1247" y="404"/>
                    <a:pt x="1478" y="216"/>
                  </a:cubicBezTo>
                  <a:cubicBezTo>
                    <a:pt x="1530" y="173"/>
                    <a:pt x="1538" y="97"/>
                    <a:pt x="1495" y="45"/>
                  </a:cubicBezTo>
                  <a:cubicBezTo>
                    <a:pt x="1471" y="16"/>
                    <a:pt x="1436" y="1"/>
                    <a:pt x="1401" y="1"/>
                  </a:cubicBezTo>
                  <a:close/>
                  <a:moveTo>
                    <a:pt x="355" y="1495"/>
                  </a:moveTo>
                  <a:cubicBezTo>
                    <a:pt x="305" y="1495"/>
                    <a:pt x="259" y="1526"/>
                    <a:pt x="242" y="1576"/>
                  </a:cubicBezTo>
                  <a:cubicBezTo>
                    <a:pt x="137" y="1875"/>
                    <a:pt x="67" y="2186"/>
                    <a:pt x="32" y="2501"/>
                  </a:cubicBezTo>
                  <a:cubicBezTo>
                    <a:pt x="25" y="2568"/>
                    <a:pt x="73" y="2628"/>
                    <a:pt x="140" y="2636"/>
                  </a:cubicBezTo>
                  <a:cubicBezTo>
                    <a:pt x="145" y="2637"/>
                    <a:pt x="149" y="2637"/>
                    <a:pt x="153" y="2637"/>
                  </a:cubicBezTo>
                  <a:cubicBezTo>
                    <a:pt x="214" y="2636"/>
                    <a:pt x="267" y="2591"/>
                    <a:pt x="274" y="2530"/>
                  </a:cubicBezTo>
                  <a:cubicBezTo>
                    <a:pt x="306" y="2232"/>
                    <a:pt x="373" y="1940"/>
                    <a:pt x="471" y="1657"/>
                  </a:cubicBezTo>
                  <a:cubicBezTo>
                    <a:pt x="494" y="1594"/>
                    <a:pt x="460" y="1524"/>
                    <a:pt x="397" y="1502"/>
                  </a:cubicBezTo>
                  <a:cubicBezTo>
                    <a:pt x="383" y="1497"/>
                    <a:pt x="369" y="1495"/>
                    <a:pt x="355" y="1495"/>
                  </a:cubicBezTo>
                  <a:close/>
                  <a:moveTo>
                    <a:pt x="123" y="3316"/>
                  </a:moveTo>
                  <a:cubicBezTo>
                    <a:pt x="55" y="3316"/>
                    <a:pt x="2" y="3371"/>
                    <a:pt x="2" y="3437"/>
                  </a:cubicBezTo>
                  <a:lnTo>
                    <a:pt x="2" y="4361"/>
                  </a:lnTo>
                  <a:cubicBezTo>
                    <a:pt x="1" y="4428"/>
                    <a:pt x="55" y="4482"/>
                    <a:pt x="123" y="4482"/>
                  </a:cubicBezTo>
                  <a:cubicBezTo>
                    <a:pt x="189" y="4482"/>
                    <a:pt x="244" y="4428"/>
                    <a:pt x="244" y="4361"/>
                  </a:cubicBezTo>
                  <a:lnTo>
                    <a:pt x="244" y="3437"/>
                  </a:lnTo>
                  <a:cubicBezTo>
                    <a:pt x="244" y="3371"/>
                    <a:pt x="189" y="3316"/>
                    <a:pt x="123" y="3316"/>
                  </a:cubicBezTo>
                  <a:close/>
                  <a:moveTo>
                    <a:pt x="123" y="5163"/>
                  </a:moveTo>
                  <a:cubicBezTo>
                    <a:pt x="55" y="5163"/>
                    <a:pt x="2" y="5218"/>
                    <a:pt x="2" y="5285"/>
                  </a:cubicBezTo>
                  <a:lnTo>
                    <a:pt x="2" y="6208"/>
                  </a:lnTo>
                  <a:cubicBezTo>
                    <a:pt x="1" y="6276"/>
                    <a:pt x="55" y="6330"/>
                    <a:pt x="123" y="6330"/>
                  </a:cubicBezTo>
                  <a:cubicBezTo>
                    <a:pt x="189" y="6330"/>
                    <a:pt x="244" y="6276"/>
                    <a:pt x="244" y="6209"/>
                  </a:cubicBezTo>
                  <a:lnTo>
                    <a:pt x="244" y="5285"/>
                  </a:lnTo>
                  <a:cubicBezTo>
                    <a:pt x="244" y="5218"/>
                    <a:pt x="189" y="5163"/>
                    <a:pt x="123" y="5163"/>
                  </a:cubicBezTo>
                  <a:close/>
                  <a:moveTo>
                    <a:pt x="123" y="7011"/>
                  </a:moveTo>
                  <a:cubicBezTo>
                    <a:pt x="55" y="7011"/>
                    <a:pt x="2" y="7066"/>
                    <a:pt x="2" y="7132"/>
                  </a:cubicBezTo>
                  <a:lnTo>
                    <a:pt x="2" y="8056"/>
                  </a:lnTo>
                  <a:cubicBezTo>
                    <a:pt x="1" y="8123"/>
                    <a:pt x="55" y="8177"/>
                    <a:pt x="123" y="8177"/>
                  </a:cubicBezTo>
                  <a:cubicBezTo>
                    <a:pt x="189" y="8177"/>
                    <a:pt x="244" y="8123"/>
                    <a:pt x="244" y="8056"/>
                  </a:cubicBezTo>
                  <a:lnTo>
                    <a:pt x="244" y="7132"/>
                  </a:lnTo>
                  <a:cubicBezTo>
                    <a:pt x="244" y="7066"/>
                    <a:pt x="189" y="7011"/>
                    <a:pt x="123" y="7011"/>
                  </a:cubicBezTo>
                  <a:close/>
                  <a:moveTo>
                    <a:pt x="123" y="8859"/>
                  </a:moveTo>
                  <a:cubicBezTo>
                    <a:pt x="55" y="8859"/>
                    <a:pt x="2" y="8913"/>
                    <a:pt x="2" y="8980"/>
                  </a:cubicBezTo>
                  <a:lnTo>
                    <a:pt x="2" y="9903"/>
                  </a:lnTo>
                  <a:cubicBezTo>
                    <a:pt x="1" y="9971"/>
                    <a:pt x="55" y="10025"/>
                    <a:pt x="123" y="10025"/>
                  </a:cubicBezTo>
                  <a:cubicBezTo>
                    <a:pt x="189" y="10025"/>
                    <a:pt x="244" y="9971"/>
                    <a:pt x="244" y="9903"/>
                  </a:cubicBezTo>
                  <a:lnTo>
                    <a:pt x="244" y="8980"/>
                  </a:lnTo>
                  <a:cubicBezTo>
                    <a:pt x="244" y="8913"/>
                    <a:pt x="189" y="8859"/>
                    <a:pt x="123" y="8859"/>
                  </a:cubicBezTo>
                  <a:close/>
                  <a:moveTo>
                    <a:pt x="123" y="10706"/>
                  </a:moveTo>
                  <a:cubicBezTo>
                    <a:pt x="55" y="10706"/>
                    <a:pt x="2" y="10760"/>
                    <a:pt x="2" y="10827"/>
                  </a:cubicBezTo>
                  <a:lnTo>
                    <a:pt x="2" y="11751"/>
                  </a:lnTo>
                  <a:cubicBezTo>
                    <a:pt x="1" y="11818"/>
                    <a:pt x="55" y="11872"/>
                    <a:pt x="123" y="11872"/>
                  </a:cubicBezTo>
                  <a:cubicBezTo>
                    <a:pt x="189" y="11872"/>
                    <a:pt x="244" y="11818"/>
                    <a:pt x="244" y="11751"/>
                  </a:cubicBezTo>
                  <a:lnTo>
                    <a:pt x="244" y="10827"/>
                  </a:lnTo>
                  <a:cubicBezTo>
                    <a:pt x="244" y="10760"/>
                    <a:pt x="189" y="10706"/>
                    <a:pt x="123" y="10706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0" name="Google Shape;2277;p87">
              <a:extLst>
                <a:ext uri="{FF2B5EF4-FFF2-40B4-BE49-F238E27FC236}">
                  <a16:creationId xmlns:a16="http://schemas.microsoft.com/office/drawing/2014/main" id="{7B68FBC4-8171-4033-AB35-2EB75EBAE56B}"/>
                </a:ext>
              </a:extLst>
            </p:cNvPr>
            <p:cNvSpPr/>
            <p:nvPr/>
          </p:nvSpPr>
          <p:spPr>
            <a:xfrm>
              <a:off x="4549975" y="3078800"/>
              <a:ext cx="6100" cy="18250"/>
            </a:xfrm>
            <a:custGeom>
              <a:avLst/>
              <a:gdLst/>
              <a:ahLst/>
              <a:cxnLst/>
              <a:rect l="l" t="t" r="r" b="b"/>
              <a:pathLst>
                <a:path w="244" h="730" extrusionOk="0">
                  <a:moveTo>
                    <a:pt x="123" y="1"/>
                  </a:moveTo>
                  <a:cubicBezTo>
                    <a:pt x="55" y="1"/>
                    <a:pt x="2" y="55"/>
                    <a:pt x="2" y="122"/>
                  </a:cubicBezTo>
                  <a:lnTo>
                    <a:pt x="2" y="607"/>
                  </a:lnTo>
                  <a:cubicBezTo>
                    <a:pt x="1" y="675"/>
                    <a:pt x="55" y="729"/>
                    <a:pt x="123" y="729"/>
                  </a:cubicBezTo>
                  <a:cubicBezTo>
                    <a:pt x="189" y="729"/>
                    <a:pt x="244" y="675"/>
                    <a:pt x="244" y="607"/>
                  </a:cubicBezTo>
                  <a:lnTo>
                    <a:pt x="244" y="122"/>
                  </a:lnTo>
                  <a:cubicBezTo>
                    <a:pt x="244" y="55"/>
                    <a:pt x="189" y="1"/>
                    <a:pt x="12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1" name="Google Shape;2278;p87">
              <a:extLst>
                <a:ext uri="{FF2B5EF4-FFF2-40B4-BE49-F238E27FC236}">
                  <a16:creationId xmlns:a16="http://schemas.microsoft.com/office/drawing/2014/main" id="{5C6C4EDB-094E-444A-9BEC-7C4BD58AEFDB}"/>
                </a:ext>
              </a:extLst>
            </p:cNvPr>
            <p:cNvSpPr/>
            <p:nvPr/>
          </p:nvSpPr>
          <p:spPr>
            <a:xfrm>
              <a:off x="4612575" y="2748525"/>
              <a:ext cx="18850" cy="10175"/>
            </a:xfrm>
            <a:custGeom>
              <a:avLst/>
              <a:gdLst/>
              <a:ahLst/>
              <a:cxnLst/>
              <a:rect l="l" t="t" r="r" b="b"/>
              <a:pathLst>
                <a:path w="754" h="407" extrusionOk="0">
                  <a:moveTo>
                    <a:pt x="134" y="0"/>
                  </a:moveTo>
                  <a:cubicBezTo>
                    <a:pt x="104" y="0"/>
                    <a:pt x="75" y="11"/>
                    <a:pt x="52" y="33"/>
                  </a:cubicBezTo>
                  <a:cubicBezTo>
                    <a:pt x="2" y="78"/>
                    <a:pt x="0" y="156"/>
                    <a:pt x="46" y="206"/>
                  </a:cubicBezTo>
                  <a:cubicBezTo>
                    <a:pt x="64" y="226"/>
                    <a:pt x="87" y="239"/>
                    <a:pt x="114" y="243"/>
                  </a:cubicBezTo>
                  <a:cubicBezTo>
                    <a:pt x="116" y="244"/>
                    <a:pt x="282" y="280"/>
                    <a:pt x="537" y="396"/>
                  </a:cubicBezTo>
                  <a:cubicBezTo>
                    <a:pt x="552" y="403"/>
                    <a:pt x="569" y="407"/>
                    <a:pt x="586" y="407"/>
                  </a:cubicBezTo>
                  <a:lnTo>
                    <a:pt x="586" y="407"/>
                  </a:lnTo>
                  <a:cubicBezTo>
                    <a:pt x="716" y="405"/>
                    <a:pt x="754" y="229"/>
                    <a:pt x="636" y="174"/>
                  </a:cubicBezTo>
                  <a:cubicBezTo>
                    <a:pt x="490" y="107"/>
                    <a:pt x="338" y="52"/>
                    <a:pt x="182" y="11"/>
                  </a:cubicBezTo>
                  <a:cubicBezTo>
                    <a:pt x="167" y="4"/>
                    <a:pt x="150" y="0"/>
                    <a:pt x="134" y="0"/>
                  </a:cubicBezTo>
                  <a:close/>
                  <a:moveTo>
                    <a:pt x="586" y="407"/>
                  </a:moveTo>
                  <a:cubicBezTo>
                    <a:pt x="586" y="407"/>
                    <a:pt x="586" y="407"/>
                    <a:pt x="586" y="407"/>
                  </a:cubicBezTo>
                  <a:lnTo>
                    <a:pt x="587" y="407"/>
                  </a:lnTo>
                  <a:cubicBezTo>
                    <a:pt x="587" y="407"/>
                    <a:pt x="586" y="407"/>
                    <a:pt x="586" y="407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2" name="Google Shape;2279;p87">
              <a:extLst>
                <a:ext uri="{FF2B5EF4-FFF2-40B4-BE49-F238E27FC236}">
                  <a16:creationId xmlns:a16="http://schemas.microsoft.com/office/drawing/2014/main" id="{D75352A9-9875-482D-82D2-A5B3D2AFFBAC}"/>
                </a:ext>
              </a:extLst>
            </p:cNvPr>
            <p:cNvSpPr/>
            <p:nvPr/>
          </p:nvSpPr>
          <p:spPr>
            <a:xfrm>
              <a:off x="4643375" y="2764725"/>
              <a:ext cx="38525" cy="296875"/>
            </a:xfrm>
            <a:custGeom>
              <a:avLst/>
              <a:gdLst/>
              <a:ahLst/>
              <a:cxnLst/>
              <a:rect l="l" t="t" r="r" b="b"/>
              <a:pathLst>
                <a:path w="1541" h="11875" extrusionOk="0">
                  <a:moveTo>
                    <a:pt x="136" y="1"/>
                  </a:moveTo>
                  <a:cubicBezTo>
                    <a:pt x="101" y="1"/>
                    <a:pt x="66" y="16"/>
                    <a:pt x="42" y="46"/>
                  </a:cubicBezTo>
                  <a:cubicBezTo>
                    <a:pt x="1" y="98"/>
                    <a:pt x="8" y="174"/>
                    <a:pt x="60" y="217"/>
                  </a:cubicBezTo>
                  <a:cubicBezTo>
                    <a:pt x="290" y="405"/>
                    <a:pt x="494" y="624"/>
                    <a:pt x="664" y="867"/>
                  </a:cubicBezTo>
                  <a:cubicBezTo>
                    <a:pt x="687" y="900"/>
                    <a:pt x="724" y="918"/>
                    <a:pt x="763" y="918"/>
                  </a:cubicBezTo>
                  <a:cubicBezTo>
                    <a:pt x="862" y="918"/>
                    <a:pt x="919" y="808"/>
                    <a:pt x="863" y="727"/>
                  </a:cubicBezTo>
                  <a:cubicBezTo>
                    <a:pt x="679" y="466"/>
                    <a:pt x="461" y="231"/>
                    <a:pt x="214" y="28"/>
                  </a:cubicBezTo>
                  <a:cubicBezTo>
                    <a:pt x="191" y="10"/>
                    <a:pt x="164" y="1"/>
                    <a:pt x="136" y="1"/>
                  </a:cubicBezTo>
                  <a:close/>
                  <a:moveTo>
                    <a:pt x="1182" y="1494"/>
                  </a:moveTo>
                  <a:cubicBezTo>
                    <a:pt x="1169" y="1494"/>
                    <a:pt x="1155" y="1496"/>
                    <a:pt x="1142" y="1501"/>
                  </a:cubicBezTo>
                  <a:cubicBezTo>
                    <a:pt x="1079" y="1524"/>
                    <a:pt x="1046" y="1594"/>
                    <a:pt x="1068" y="1657"/>
                  </a:cubicBezTo>
                  <a:cubicBezTo>
                    <a:pt x="1167" y="1939"/>
                    <a:pt x="1233" y="2232"/>
                    <a:pt x="1266" y="2530"/>
                  </a:cubicBezTo>
                  <a:cubicBezTo>
                    <a:pt x="1274" y="2591"/>
                    <a:pt x="1325" y="2636"/>
                    <a:pt x="1387" y="2636"/>
                  </a:cubicBezTo>
                  <a:cubicBezTo>
                    <a:pt x="1392" y="2636"/>
                    <a:pt x="1396" y="2636"/>
                    <a:pt x="1401" y="2635"/>
                  </a:cubicBezTo>
                  <a:cubicBezTo>
                    <a:pt x="1468" y="2628"/>
                    <a:pt x="1515" y="2568"/>
                    <a:pt x="1507" y="2501"/>
                  </a:cubicBezTo>
                  <a:cubicBezTo>
                    <a:pt x="1472" y="2186"/>
                    <a:pt x="1401" y="1875"/>
                    <a:pt x="1298" y="1575"/>
                  </a:cubicBezTo>
                  <a:cubicBezTo>
                    <a:pt x="1280" y="1525"/>
                    <a:pt x="1232" y="1494"/>
                    <a:pt x="1182" y="1494"/>
                  </a:cubicBezTo>
                  <a:close/>
                  <a:moveTo>
                    <a:pt x="1418" y="3316"/>
                  </a:moveTo>
                  <a:cubicBezTo>
                    <a:pt x="1351" y="3316"/>
                    <a:pt x="1297" y="3371"/>
                    <a:pt x="1297" y="3437"/>
                  </a:cubicBezTo>
                  <a:lnTo>
                    <a:pt x="1297" y="4361"/>
                  </a:lnTo>
                  <a:cubicBezTo>
                    <a:pt x="1297" y="4428"/>
                    <a:pt x="1350" y="4482"/>
                    <a:pt x="1416" y="4482"/>
                  </a:cubicBezTo>
                  <a:cubicBezTo>
                    <a:pt x="1417" y="4482"/>
                    <a:pt x="1417" y="4482"/>
                    <a:pt x="1418" y="4482"/>
                  </a:cubicBezTo>
                  <a:cubicBezTo>
                    <a:pt x="1419" y="4482"/>
                    <a:pt x="1419" y="4482"/>
                    <a:pt x="1420" y="4482"/>
                  </a:cubicBezTo>
                  <a:cubicBezTo>
                    <a:pt x="1487" y="4482"/>
                    <a:pt x="1540" y="4428"/>
                    <a:pt x="1540" y="4361"/>
                  </a:cubicBezTo>
                  <a:lnTo>
                    <a:pt x="1540" y="3437"/>
                  </a:lnTo>
                  <a:cubicBezTo>
                    <a:pt x="1540" y="3371"/>
                    <a:pt x="1485" y="3316"/>
                    <a:pt x="1418" y="3316"/>
                  </a:cubicBezTo>
                  <a:close/>
                  <a:moveTo>
                    <a:pt x="1418" y="5164"/>
                  </a:moveTo>
                  <a:cubicBezTo>
                    <a:pt x="1351" y="5164"/>
                    <a:pt x="1297" y="5219"/>
                    <a:pt x="1297" y="5285"/>
                  </a:cubicBezTo>
                  <a:lnTo>
                    <a:pt x="1297" y="6209"/>
                  </a:lnTo>
                  <a:cubicBezTo>
                    <a:pt x="1297" y="6276"/>
                    <a:pt x="1351" y="6330"/>
                    <a:pt x="1418" y="6330"/>
                  </a:cubicBezTo>
                  <a:cubicBezTo>
                    <a:pt x="1485" y="6330"/>
                    <a:pt x="1540" y="6276"/>
                    <a:pt x="1540" y="6209"/>
                  </a:cubicBezTo>
                  <a:lnTo>
                    <a:pt x="1540" y="5285"/>
                  </a:lnTo>
                  <a:cubicBezTo>
                    <a:pt x="1540" y="5219"/>
                    <a:pt x="1485" y="5164"/>
                    <a:pt x="1418" y="5164"/>
                  </a:cubicBezTo>
                  <a:close/>
                  <a:moveTo>
                    <a:pt x="1418" y="7012"/>
                  </a:moveTo>
                  <a:cubicBezTo>
                    <a:pt x="1351" y="7012"/>
                    <a:pt x="1297" y="7067"/>
                    <a:pt x="1297" y="7133"/>
                  </a:cubicBezTo>
                  <a:lnTo>
                    <a:pt x="1297" y="8057"/>
                  </a:lnTo>
                  <a:cubicBezTo>
                    <a:pt x="1297" y="8124"/>
                    <a:pt x="1351" y="8178"/>
                    <a:pt x="1418" y="8178"/>
                  </a:cubicBezTo>
                  <a:cubicBezTo>
                    <a:pt x="1485" y="8178"/>
                    <a:pt x="1540" y="8124"/>
                    <a:pt x="1540" y="8057"/>
                  </a:cubicBezTo>
                  <a:lnTo>
                    <a:pt x="1540" y="7133"/>
                  </a:lnTo>
                  <a:cubicBezTo>
                    <a:pt x="1540" y="7067"/>
                    <a:pt x="1485" y="7012"/>
                    <a:pt x="1418" y="7012"/>
                  </a:cubicBezTo>
                  <a:close/>
                  <a:moveTo>
                    <a:pt x="1418" y="8860"/>
                  </a:moveTo>
                  <a:cubicBezTo>
                    <a:pt x="1351" y="8860"/>
                    <a:pt x="1297" y="8913"/>
                    <a:pt x="1297" y="8981"/>
                  </a:cubicBezTo>
                  <a:lnTo>
                    <a:pt x="1297" y="9905"/>
                  </a:lnTo>
                  <a:cubicBezTo>
                    <a:pt x="1297" y="9972"/>
                    <a:pt x="1351" y="10026"/>
                    <a:pt x="1418" y="10026"/>
                  </a:cubicBezTo>
                  <a:cubicBezTo>
                    <a:pt x="1485" y="10026"/>
                    <a:pt x="1540" y="9972"/>
                    <a:pt x="1540" y="9905"/>
                  </a:cubicBezTo>
                  <a:lnTo>
                    <a:pt x="1540" y="8981"/>
                  </a:lnTo>
                  <a:cubicBezTo>
                    <a:pt x="1540" y="8913"/>
                    <a:pt x="1485" y="8860"/>
                    <a:pt x="1418" y="8860"/>
                  </a:cubicBezTo>
                  <a:close/>
                  <a:moveTo>
                    <a:pt x="1418" y="10707"/>
                  </a:moveTo>
                  <a:cubicBezTo>
                    <a:pt x="1351" y="10707"/>
                    <a:pt x="1297" y="10761"/>
                    <a:pt x="1297" y="10829"/>
                  </a:cubicBezTo>
                  <a:lnTo>
                    <a:pt x="1297" y="11753"/>
                  </a:lnTo>
                  <a:cubicBezTo>
                    <a:pt x="1297" y="11820"/>
                    <a:pt x="1351" y="11874"/>
                    <a:pt x="1418" y="11874"/>
                  </a:cubicBezTo>
                  <a:cubicBezTo>
                    <a:pt x="1485" y="11874"/>
                    <a:pt x="1540" y="11820"/>
                    <a:pt x="1540" y="11753"/>
                  </a:cubicBezTo>
                  <a:lnTo>
                    <a:pt x="1540" y="10829"/>
                  </a:lnTo>
                  <a:cubicBezTo>
                    <a:pt x="1540" y="10761"/>
                    <a:pt x="1485" y="10707"/>
                    <a:pt x="1418" y="10707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3" name="Google Shape;2280;p87">
              <a:extLst>
                <a:ext uri="{FF2B5EF4-FFF2-40B4-BE49-F238E27FC236}">
                  <a16:creationId xmlns:a16="http://schemas.microsoft.com/office/drawing/2014/main" id="{260B9709-9020-48EC-8024-DCFB51D4643D}"/>
                </a:ext>
              </a:extLst>
            </p:cNvPr>
            <p:cNvSpPr/>
            <p:nvPr/>
          </p:nvSpPr>
          <p:spPr>
            <a:xfrm>
              <a:off x="4675775" y="3078800"/>
              <a:ext cx="6125" cy="18250"/>
            </a:xfrm>
            <a:custGeom>
              <a:avLst/>
              <a:gdLst/>
              <a:ahLst/>
              <a:cxnLst/>
              <a:rect l="l" t="t" r="r" b="b"/>
              <a:pathLst>
                <a:path w="245" h="730" extrusionOk="0">
                  <a:moveTo>
                    <a:pt x="122" y="1"/>
                  </a:moveTo>
                  <a:cubicBezTo>
                    <a:pt x="55" y="1"/>
                    <a:pt x="1" y="55"/>
                    <a:pt x="1" y="122"/>
                  </a:cubicBezTo>
                  <a:lnTo>
                    <a:pt x="1" y="607"/>
                  </a:lnTo>
                  <a:cubicBezTo>
                    <a:pt x="1" y="675"/>
                    <a:pt x="55" y="729"/>
                    <a:pt x="122" y="729"/>
                  </a:cubicBezTo>
                  <a:cubicBezTo>
                    <a:pt x="189" y="729"/>
                    <a:pt x="244" y="675"/>
                    <a:pt x="244" y="607"/>
                  </a:cubicBezTo>
                  <a:lnTo>
                    <a:pt x="244" y="122"/>
                  </a:lnTo>
                  <a:cubicBezTo>
                    <a:pt x="244" y="55"/>
                    <a:pt x="189" y="1"/>
                    <a:pt x="12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59" name="NO 35">
            <a:hlinkClick r:id="" action="ppaction://media"/>
            <a:extLst>
              <a:ext uri="{FF2B5EF4-FFF2-40B4-BE49-F238E27FC236}">
                <a16:creationId xmlns:a16="http://schemas.microsoft.com/office/drawing/2014/main" id="{782053DF-0461-48EB-9904-26A4DCAF404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47600" end="130774.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9277" y="4533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15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55" fill="hold"/>
                                        <p:tgtEl>
                                          <p:spTgt spid="1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A41409A-E5ED-4C20-9BBC-6650D77C8595}"/>
              </a:ext>
            </a:extLst>
          </p:cNvPr>
          <p:cNvSpPr/>
          <p:nvPr/>
        </p:nvSpPr>
        <p:spPr>
          <a:xfrm>
            <a:off x="260528" y="1911226"/>
            <a:ext cx="3982326" cy="315779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779049" y="401007"/>
            <a:ext cx="5711261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dirty="0"/>
              <a:t>TEKNIK LATIHAN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5011379" y="2108179"/>
            <a:ext cx="3182926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Teknik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latihan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merupakan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teknik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mengajar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yang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mendorong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peserta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didik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untuk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melaksanakan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kegiatan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latihan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agar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memiliki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ketangkasan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atau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keterampilan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yang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lebih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tinggi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dari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apa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yang </a:t>
            </a:r>
            <a:r>
              <a:rPr lang="en-US" sz="1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dipelajari</a:t>
            </a:r>
            <a:r>
              <a:rPr lang="en-US" sz="1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</a:p>
        </p:txBody>
      </p:sp>
      <p:grpSp>
        <p:nvGrpSpPr>
          <p:cNvPr id="887" name="Google Shape;2354;p89">
            <a:extLst>
              <a:ext uri="{FF2B5EF4-FFF2-40B4-BE49-F238E27FC236}">
                <a16:creationId xmlns:a16="http://schemas.microsoft.com/office/drawing/2014/main" id="{7F0BE1B8-2A8A-42E4-A41D-038717DC6ED3}"/>
              </a:ext>
            </a:extLst>
          </p:cNvPr>
          <p:cNvGrpSpPr/>
          <p:nvPr/>
        </p:nvGrpSpPr>
        <p:grpSpPr>
          <a:xfrm>
            <a:off x="738921" y="1460891"/>
            <a:ext cx="3025539" cy="3491209"/>
            <a:chOff x="1451325" y="238125"/>
            <a:chExt cx="4716025" cy="5238500"/>
          </a:xfrm>
        </p:grpSpPr>
        <p:sp>
          <p:nvSpPr>
            <p:cNvPr id="888" name="Google Shape;2355;p89">
              <a:extLst>
                <a:ext uri="{FF2B5EF4-FFF2-40B4-BE49-F238E27FC236}">
                  <a16:creationId xmlns:a16="http://schemas.microsoft.com/office/drawing/2014/main" id="{26F1F697-A7FB-46F9-AB21-A216EDA667D5}"/>
                </a:ext>
              </a:extLst>
            </p:cNvPr>
            <p:cNvSpPr/>
            <p:nvPr/>
          </p:nvSpPr>
          <p:spPr>
            <a:xfrm>
              <a:off x="2033725" y="3095650"/>
              <a:ext cx="4133625" cy="2380975"/>
            </a:xfrm>
            <a:custGeom>
              <a:avLst/>
              <a:gdLst/>
              <a:ahLst/>
              <a:cxnLst/>
              <a:rect l="l" t="t" r="r" b="b"/>
              <a:pathLst>
                <a:path w="165345" h="95239" extrusionOk="0">
                  <a:moveTo>
                    <a:pt x="94633" y="1"/>
                  </a:moveTo>
                  <a:lnTo>
                    <a:pt x="0" y="54412"/>
                  </a:lnTo>
                  <a:lnTo>
                    <a:pt x="70713" y="95238"/>
                  </a:lnTo>
                  <a:lnTo>
                    <a:pt x="165345" y="40827"/>
                  </a:lnTo>
                  <a:lnTo>
                    <a:pt x="94633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9" name="Google Shape;2356;p89">
              <a:extLst>
                <a:ext uri="{FF2B5EF4-FFF2-40B4-BE49-F238E27FC236}">
                  <a16:creationId xmlns:a16="http://schemas.microsoft.com/office/drawing/2014/main" id="{527F859D-ECDF-4BF1-8D86-6A02C0365859}"/>
                </a:ext>
              </a:extLst>
            </p:cNvPr>
            <p:cNvSpPr/>
            <p:nvPr/>
          </p:nvSpPr>
          <p:spPr>
            <a:xfrm>
              <a:off x="1451325" y="3047350"/>
              <a:ext cx="2046775" cy="1133275"/>
            </a:xfrm>
            <a:custGeom>
              <a:avLst/>
              <a:gdLst/>
              <a:ahLst/>
              <a:cxnLst/>
              <a:rect l="l" t="t" r="r" b="b"/>
              <a:pathLst>
                <a:path w="81871" h="45331" extrusionOk="0">
                  <a:moveTo>
                    <a:pt x="40935" y="1"/>
                  </a:moveTo>
                  <a:cubicBezTo>
                    <a:pt x="30078" y="1"/>
                    <a:pt x="19666" y="2389"/>
                    <a:pt x="11989" y="6640"/>
                  </a:cubicBezTo>
                  <a:cubicBezTo>
                    <a:pt x="4312" y="10890"/>
                    <a:pt x="0" y="16655"/>
                    <a:pt x="0" y="22666"/>
                  </a:cubicBezTo>
                  <a:cubicBezTo>
                    <a:pt x="0" y="28677"/>
                    <a:pt x="4312" y="34443"/>
                    <a:pt x="11989" y="38693"/>
                  </a:cubicBezTo>
                  <a:cubicBezTo>
                    <a:pt x="19666" y="42943"/>
                    <a:pt x="30078" y="45331"/>
                    <a:pt x="40935" y="45331"/>
                  </a:cubicBezTo>
                  <a:cubicBezTo>
                    <a:pt x="51791" y="45331"/>
                    <a:pt x="62204" y="42943"/>
                    <a:pt x="69881" y="38693"/>
                  </a:cubicBezTo>
                  <a:cubicBezTo>
                    <a:pt x="77557" y="34443"/>
                    <a:pt x="81870" y="28677"/>
                    <a:pt x="81870" y="22666"/>
                  </a:cubicBezTo>
                  <a:cubicBezTo>
                    <a:pt x="81870" y="16655"/>
                    <a:pt x="77557" y="10890"/>
                    <a:pt x="69881" y="6640"/>
                  </a:cubicBezTo>
                  <a:cubicBezTo>
                    <a:pt x="62204" y="2389"/>
                    <a:pt x="51791" y="1"/>
                    <a:pt x="4093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0" name="Google Shape;2357;p89">
              <a:extLst>
                <a:ext uri="{FF2B5EF4-FFF2-40B4-BE49-F238E27FC236}">
                  <a16:creationId xmlns:a16="http://schemas.microsoft.com/office/drawing/2014/main" id="{B2E656A8-7BAE-4B43-8FCF-9204B1B5F1B3}"/>
                </a:ext>
              </a:extLst>
            </p:cNvPr>
            <p:cNvSpPr/>
            <p:nvPr/>
          </p:nvSpPr>
          <p:spPr>
            <a:xfrm>
              <a:off x="2478000" y="2665275"/>
              <a:ext cx="43725" cy="1447825"/>
            </a:xfrm>
            <a:custGeom>
              <a:avLst/>
              <a:gdLst/>
              <a:ahLst/>
              <a:cxnLst/>
              <a:rect l="l" t="t" r="r" b="b"/>
              <a:pathLst>
                <a:path w="1749" h="57913" extrusionOk="0">
                  <a:moveTo>
                    <a:pt x="875" y="0"/>
                  </a:moveTo>
                  <a:cubicBezTo>
                    <a:pt x="392" y="0"/>
                    <a:pt x="1" y="391"/>
                    <a:pt x="2" y="874"/>
                  </a:cubicBezTo>
                  <a:lnTo>
                    <a:pt x="2" y="57039"/>
                  </a:lnTo>
                  <a:cubicBezTo>
                    <a:pt x="1" y="57522"/>
                    <a:pt x="392" y="57913"/>
                    <a:pt x="875" y="57913"/>
                  </a:cubicBezTo>
                  <a:cubicBezTo>
                    <a:pt x="1357" y="57913"/>
                    <a:pt x="1748" y="57522"/>
                    <a:pt x="1748" y="57039"/>
                  </a:cubicBezTo>
                  <a:lnTo>
                    <a:pt x="1748" y="874"/>
                  </a:lnTo>
                  <a:cubicBezTo>
                    <a:pt x="1748" y="391"/>
                    <a:pt x="1357" y="0"/>
                    <a:pt x="875" y="0"/>
                  </a:cubicBezTo>
                  <a:close/>
                </a:path>
              </a:pathLst>
            </a:custGeom>
            <a:solidFill>
              <a:srgbClr val="000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1" name="Google Shape;2358;p89">
              <a:extLst>
                <a:ext uri="{FF2B5EF4-FFF2-40B4-BE49-F238E27FC236}">
                  <a16:creationId xmlns:a16="http://schemas.microsoft.com/office/drawing/2014/main" id="{BD8DC96C-E5DB-404A-A4B8-0D5E8283B18E}"/>
                </a:ext>
              </a:extLst>
            </p:cNvPr>
            <p:cNvSpPr/>
            <p:nvPr/>
          </p:nvSpPr>
          <p:spPr>
            <a:xfrm>
              <a:off x="2913250" y="2468400"/>
              <a:ext cx="481325" cy="1133625"/>
            </a:xfrm>
            <a:custGeom>
              <a:avLst/>
              <a:gdLst/>
              <a:ahLst/>
              <a:cxnLst/>
              <a:rect l="l" t="t" r="r" b="b"/>
              <a:pathLst>
                <a:path w="19253" h="45345" extrusionOk="0">
                  <a:moveTo>
                    <a:pt x="990" y="1"/>
                  </a:moveTo>
                  <a:cubicBezTo>
                    <a:pt x="883" y="1"/>
                    <a:pt x="775" y="20"/>
                    <a:pt x="670" y="62"/>
                  </a:cubicBezTo>
                  <a:cubicBezTo>
                    <a:pt x="219" y="240"/>
                    <a:pt x="0" y="750"/>
                    <a:pt x="180" y="1199"/>
                  </a:cubicBezTo>
                  <a:lnTo>
                    <a:pt x="17403" y="44791"/>
                  </a:lnTo>
                  <a:cubicBezTo>
                    <a:pt x="17534" y="45125"/>
                    <a:pt x="17857" y="45344"/>
                    <a:pt x="18215" y="45344"/>
                  </a:cubicBezTo>
                  <a:cubicBezTo>
                    <a:pt x="18830" y="45343"/>
                    <a:pt x="19252" y="44723"/>
                    <a:pt x="19026" y="44150"/>
                  </a:cubicBezTo>
                  <a:lnTo>
                    <a:pt x="1805" y="558"/>
                  </a:lnTo>
                  <a:cubicBezTo>
                    <a:pt x="1670" y="212"/>
                    <a:pt x="1340" y="1"/>
                    <a:pt x="99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2" name="Google Shape;2359;p89">
              <a:extLst>
                <a:ext uri="{FF2B5EF4-FFF2-40B4-BE49-F238E27FC236}">
                  <a16:creationId xmlns:a16="http://schemas.microsoft.com/office/drawing/2014/main" id="{F0936E10-696D-4C75-BC83-D68146D26F8F}"/>
                </a:ext>
              </a:extLst>
            </p:cNvPr>
            <p:cNvSpPr/>
            <p:nvPr/>
          </p:nvSpPr>
          <p:spPr>
            <a:xfrm>
              <a:off x="1659950" y="2562825"/>
              <a:ext cx="1680450" cy="908300"/>
            </a:xfrm>
            <a:custGeom>
              <a:avLst/>
              <a:gdLst/>
              <a:ahLst/>
              <a:cxnLst/>
              <a:rect l="l" t="t" r="r" b="b"/>
              <a:pathLst>
                <a:path w="67218" h="36332" extrusionOk="0">
                  <a:moveTo>
                    <a:pt x="33597" y="1"/>
                  </a:moveTo>
                  <a:cubicBezTo>
                    <a:pt x="33357" y="1"/>
                    <a:pt x="33128" y="99"/>
                    <a:pt x="32963" y="274"/>
                  </a:cubicBezTo>
                  <a:lnTo>
                    <a:pt x="340" y="34713"/>
                  </a:lnTo>
                  <a:cubicBezTo>
                    <a:pt x="0" y="35062"/>
                    <a:pt x="12" y="35620"/>
                    <a:pt x="366" y="35955"/>
                  </a:cubicBezTo>
                  <a:cubicBezTo>
                    <a:pt x="535" y="36115"/>
                    <a:pt x="751" y="36194"/>
                    <a:pt x="966" y="36194"/>
                  </a:cubicBezTo>
                  <a:cubicBezTo>
                    <a:pt x="1200" y="36194"/>
                    <a:pt x="1434" y="36100"/>
                    <a:pt x="1607" y="35914"/>
                  </a:cubicBezTo>
                  <a:lnTo>
                    <a:pt x="33596" y="2145"/>
                  </a:lnTo>
                  <a:lnTo>
                    <a:pt x="65643" y="36058"/>
                  </a:lnTo>
                  <a:cubicBezTo>
                    <a:pt x="65808" y="36232"/>
                    <a:pt x="66038" y="36331"/>
                    <a:pt x="66278" y="36331"/>
                  </a:cubicBezTo>
                  <a:cubicBezTo>
                    <a:pt x="66627" y="36331"/>
                    <a:pt x="66942" y="36124"/>
                    <a:pt x="67079" y="35803"/>
                  </a:cubicBezTo>
                  <a:cubicBezTo>
                    <a:pt x="67218" y="35483"/>
                    <a:pt x="67152" y="35111"/>
                    <a:pt x="66912" y="34858"/>
                  </a:cubicBezTo>
                  <a:lnTo>
                    <a:pt x="34232" y="275"/>
                  </a:lnTo>
                  <a:cubicBezTo>
                    <a:pt x="34067" y="100"/>
                    <a:pt x="33838" y="1"/>
                    <a:pt x="33598" y="1"/>
                  </a:cubicBezTo>
                  <a:close/>
                </a:path>
              </a:pathLst>
            </a:custGeom>
            <a:solidFill>
              <a:srgbClr val="000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3" name="Google Shape;2360;p89">
              <a:extLst>
                <a:ext uri="{FF2B5EF4-FFF2-40B4-BE49-F238E27FC236}">
                  <a16:creationId xmlns:a16="http://schemas.microsoft.com/office/drawing/2014/main" id="{A9DBA725-A240-4E37-AED5-035C18554A63}"/>
                </a:ext>
              </a:extLst>
            </p:cNvPr>
            <p:cNvSpPr/>
            <p:nvPr/>
          </p:nvSpPr>
          <p:spPr>
            <a:xfrm>
              <a:off x="1605175" y="2468500"/>
              <a:ext cx="481275" cy="1133525"/>
            </a:xfrm>
            <a:custGeom>
              <a:avLst/>
              <a:gdLst/>
              <a:ahLst/>
              <a:cxnLst/>
              <a:rect l="l" t="t" r="r" b="b"/>
              <a:pathLst>
                <a:path w="19251" h="45341" extrusionOk="0">
                  <a:moveTo>
                    <a:pt x="18261" y="1"/>
                  </a:moveTo>
                  <a:cubicBezTo>
                    <a:pt x="17913" y="1"/>
                    <a:pt x="17585" y="210"/>
                    <a:pt x="17450" y="554"/>
                  </a:cubicBezTo>
                  <a:lnTo>
                    <a:pt x="227" y="44146"/>
                  </a:lnTo>
                  <a:cubicBezTo>
                    <a:pt x="1" y="44719"/>
                    <a:pt x="423" y="45339"/>
                    <a:pt x="1039" y="45340"/>
                  </a:cubicBezTo>
                  <a:cubicBezTo>
                    <a:pt x="1398" y="45340"/>
                    <a:pt x="1719" y="45121"/>
                    <a:pt x="1851" y="44787"/>
                  </a:cubicBezTo>
                  <a:lnTo>
                    <a:pt x="19074" y="1195"/>
                  </a:lnTo>
                  <a:cubicBezTo>
                    <a:pt x="19251" y="746"/>
                    <a:pt x="19031" y="239"/>
                    <a:pt x="18583" y="62"/>
                  </a:cubicBezTo>
                  <a:cubicBezTo>
                    <a:pt x="18477" y="21"/>
                    <a:pt x="18368" y="1"/>
                    <a:pt x="18261" y="1"/>
                  </a:cubicBezTo>
                  <a:close/>
                </a:path>
              </a:pathLst>
            </a:custGeom>
            <a:solidFill>
              <a:srgbClr val="000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4" name="Google Shape;2361;p89">
              <a:extLst>
                <a:ext uri="{FF2B5EF4-FFF2-40B4-BE49-F238E27FC236}">
                  <a16:creationId xmlns:a16="http://schemas.microsoft.com/office/drawing/2014/main" id="{1207A422-7352-4153-962B-150B25003A6B}"/>
                </a:ext>
              </a:extLst>
            </p:cNvPr>
            <p:cNvSpPr/>
            <p:nvPr/>
          </p:nvSpPr>
          <p:spPr>
            <a:xfrm>
              <a:off x="3293125" y="3437425"/>
              <a:ext cx="103350" cy="170450"/>
            </a:xfrm>
            <a:custGeom>
              <a:avLst/>
              <a:gdLst/>
              <a:ahLst/>
              <a:cxnLst/>
              <a:rect l="l" t="t" r="r" b="b"/>
              <a:pathLst>
                <a:path w="4134" h="6818" extrusionOk="0">
                  <a:moveTo>
                    <a:pt x="1833" y="1"/>
                  </a:moveTo>
                  <a:lnTo>
                    <a:pt x="0" y="643"/>
                  </a:lnTo>
                  <a:lnTo>
                    <a:pt x="2112" y="6276"/>
                  </a:lnTo>
                  <a:lnTo>
                    <a:pt x="2128" y="6357"/>
                  </a:lnTo>
                  <a:cubicBezTo>
                    <a:pt x="2131" y="6361"/>
                    <a:pt x="2133" y="6364"/>
                    <a:pt x="2132" y="6368"/>
                  </a:cubicBezTo>
                  <a:cubicBezTo>
                    <a:pt x="2173" y="6471"/>
                    <a:pt x="2261" y="6570"/>
                    <a:pt x="2402" y="6652"/>
                  </a:cubicBezTo>
                  <a:cubicBezTo>
                    <a:pt x="2593" y="6762"/>
                    <a:pt x="2844" y="6818"/>
                    <a:pt x="3095" y="6818"/>
                  </a:cubicBezTo>
                  <a:cubicBezTo>
                    <a:pt x="3345" y="6818"/>
                    <a:pt x="3597" y="6762"/>
                    <a:pt x="3788" y="6652"/>
                  </a:cubicBezTo>
                  <a:cubicBezTo>
                    <a:pt x="3955" y="6553"/>
                    <a:pt x="4111" y="6395"/>
                    <a:pt x="4130" y="6272"/>
                  </a:cubicBezTo>
                  <a:cubicBezTo>
                    <a:pt x="4134" y="6236"/>
                    <a:pt x="4134" y="6199"/>
                    <a:pt x="4130" y="6163"/>
                  </a:cubicBezTo>
                  <a:cubicBezTo>
                    <a:pt x="4130" y="6112"/>
                    <a:pt x="4124" y="6060"/>
                    <a:pt x="4111" y="6010"/>
                  </a:cubicBezTo>
                  <a:lnTo>
                    <a:pt x="1833" y="1"/>
                  </a:ln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5" name="Google Shape;2362;p89">
              <a:extLst>
                <a:ext uri="{FF2B5EF4-FFF2-40B4-BE49-F238E27FC236}">
                  <a16:creationId xmlns:a16="http://schemas.microsoft.com/office/drawing/2014/main" id="{4EC3492F-E30B-4CD0-AF42-C9DED15C4170}"/>
                </a:ext>
              </a:extLst>
            </p:cNvPr>
            <p:cNvSpPr/>
            <p:nvPr/>
          </p:nvSpPr>
          <p:spPr>
            <a:xfrm>
              <a:off x="1603275" y="3437425"/>
              <a:ext cx="103375" cy="170450"/>
            </a:xfrm>
            <a:custGeom>
              <a:avLst/>
              <a:gdLst/>
              <a:ahLst/>
              <a:cxnLst/>
              <a:rect l="l" t="t" r="r" b="b"/>
              <a:pathLst>
                <a:path w="4135" h="6818" extrusionOk="0">
                  <a:moveTo>
                    <a:pt x="2302" y="1"/>
                  </a:moveTo>
                  <a:lnTo>
                    <a:pt x="25" y="6010"/>
                  </a:lnTo>
                  <a:cubicBezTo>
                    <a:pt x="12" y="6060"/>
                    <a:pt x="4" y="6111"/>
                    <a:pt x="4" y="6163"/>
                  </a:cubicBezTo>
                  <a:cubicBezTo>
                    <a:pt x="1" y="6199"/>
                    <a:pt x="1" y="6236"/>
                    <a:pt x="4" y="6272"/>
                  </a:cubicBezTo>
                  <a:cubicBezTo>
                    <a:pt x="25" y="6395"/>
                    <a:pt x="181" y="6553"/>
                    <a:pt x="347" y="6652"/>
                  </a:cubicBezTo>
                  <a:cubicBezTo>
                    <a:pt x="538" y="6762"/>
                    <a:pt x="789" y="6818"/>
                    <a:pt x="1040" y="6818"/>
                  </a:cubicBezTo>
                  <a:cubicBezTo>
                    <a:pt x="1291" y="6818"/>
                    <a:pt x="1542" y="6762"/>
                    <a:pt x="1733" y="6652"/>
                  </a:cubicBezTo>
                  <a:cubicBezTo>
                    <a:pt x="1874" y="6570"/>
                    <a:pt x="1962" y="6471"/>
                    <a:pt x="2003" y="6368"/>
                  </a:cubicBezTo>
                  <a:cubicBezTo>
                    <a:pt x="2003" y="6364"/>
                    <a:pt x="2004" y="6361"/>
                    <a:pt x="2007" y="6357"/>
                  </a:cubicBezTo>
                  <a:lnTo>
                    <a:pt x="2023" y="6276"/>
                  </a:lnTo>
                  <a:lnTo>
                    <a:pt x="4134" y="643"/>
                  </a:lnTo>
                  <a:lnTo>
                    <a:pt x="2302" y="1"/>
                  </a:lnTo>
                  <a:close/>
                </a:path>
              </a:pathLst>
            </a:custGeom>
            <a:solidFill>
              <a:srgbClr val="000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6" name="Google Shape;2363;p89">
              <a:extLst>
                <a:ext uri="{FF2B5EF4-FFF2-40B4-BE49-F238E27FC236}">
                  <a16:creationId xmlns:a16="http://schemas.microsoft.com/office/drawing/2014/main" id="{53778256-8477-43F0-AAFA-7864536BA3CC}"/>
                </a:ext>
              </a:extLst>
            </p:cNvPr>
            <p:cNvSpPr/>
            <p:nvPr/>
          </p:nvSpPr>
          <p:spPr>
            <a:xfrm>
              <a:off x="2474675" y="3976200"/>
              <a:ext cx="50400" cy="145150"/>
            </a:xfrm>
            <a:custGeom>
              <a:avLst/>
              <a:gdLst/>
              <a:ahLst/>
              <a:cxnLst/>
              <a:rect l="l" t="t" r="r" b="b"/>
              <a:pathLst>
                <a:path w="2016" h="5806" extrusionOk="0">
                  <a:moveTo>
                    <a:pt x="1008" y="1"/>
                  </a:moveTo>
                  <a:cubicBezTo>
                    <a:pt x="672" y="1"/>
                    <a:pt x="336" y="85"/>
                    <a:pt x="1" y="253"/>
                  </a:cubicBezTo>
                  <a:lnTo>
                    <a:pt x="1" y="5224"/>
                  </a:lnTo>
                  <a:cubicBezTo>
                    <a:pt x="1" y="5372"/>
                    <a:pt x="99" y="5522"/>
                    <a:pt x="296" y="5635"/>
                  </a:cubicBezTo>
                  <a:cubicBezTo>
                    <a:pt x="492" y="5749"/>
                    <a:pt x="750" y="5805"/>
                    <a:pt x="1008" y="5805"/>
                  </a:cubicBezTo>
                  <a:cubicBezTo>
                    <a:pt x="1265" y="5805"/>
                    <a:pt x="1523" y="5749"/>
                    <a:pt x="1720" y="5635"/>
                  </a:cubicBezTo>
                  <a:cubicBezTo>
                    <a:pt x="1917" y="5522"/>
                    <a:pt x="2016" y="5372"/>
                    <a:pt x="2016" y="5224"/>
                  </a:cubicBezTo>
                  <a:lnTo>
                    <a:pt x="2016" y="253"/>
                  </a:lnTo>
                  <a:cubicBezTo>
                    <a:pt x="1680" y="85"/>
                    <a:pt x="1344" y="1"/>
                    <a:pt x="1008" y="1"/>
                  </a:cubicBezTo>
                  <a:close/>
                </a:path>
              </a:pathLst>
            </a:custGeom>
            <a:solidFill>
              <a:srgbClr val="000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7" name="Google Shape;2364;p89">
              <a:extLst>
                <a:ext uri="{FF2B5EF4-FFF2-40B4-BE49-F238E27FC236}">
                  <a16:creationId xmlns:a16="http://schemas.microsoft.com/office/drawing/2014/main" id="{B0AB50EA-EED9-4879-9185-F5634C1F80F1}"/>
                </a:ext>
              </a:extLst>
            </p:cNvPr>
            <p:cNvSpPr/>
            <p:nvPr/>
          </p:nvSpPr>
          <p:spPr>
            <a:xfrm>
              <a:off x="1652800" y="1227425"/>
              <a:ext cx="1669425" cy="1807800"/>
            </a:xfrm>
            <a:custGeom>
              <a:avLst/>
              <a:gdLst/>
              <a:ahLst/>
              <a:cxnLst/>
              <a:rect l="l" t="t" r="r" b="b"/>
              <a:pathLst>
                <a:path w="66777" h="72312" extrusionOk="0">
                  <a:moveTo>
                    <a:pt x="20381" y="1"/>
                  </a:moveTo>
                  <a:cubicBezTo>
                    <a:pt x="17534" y="1"/>
                    <a:pt x="14111" y="1877"/>
                    <a:pt x="10098" y="4073"/>
                  </a:cubicBezTo>
                  <a:cubicBezTo>
                    <a:pt x="5134" y="6791"/>
                    <a:pt x="1256" y="10268"/>
                    <a:pt x="476" y="19496"/>
                  </a:cubicBezTo>
                  <a:cubicBezTo>
                    <a:pt x="1" y="25116"/>
                    <a:pt x="453" y="35853"/>
                    <a:pt x="1594" y="43990"/>
                  </a:cubicBezTo>
                  <a:lnTo>
                    <a:pt x="1594" y="43990"/>
                  </a:lnTo>
                  <a:cubicBezTo>
                    <a:pt x="1593" y="43989"/>
                    <a:pt x="1592" y="43984"/>
                    <a:pt x="1592" y="43984"/>
                  </a:cubicBezTo>
                  <a:lnTo>
                    <a:pt x="1592" y="43984"/>
                  </a:lnTo>
                  <a:cubicBezTo>
                    <a:pt x="3243" y="57580"/>
                    <a:pt x="5271" y="57604"/>
                    <a:pt x="8216" y="59878"/>
                  </a:cubicBezTo>
                  <a:cubicBezTo>
                    <a:pt x="13284" y="63793"/>
                    <a:pt x="24698" y="69298"/>
                    <a:pt x="29508" y="71190"/>
                  </a:cubicBezTo>
                  <a:cubicBezTo>
                    <a:pt x="31530" y="71985"/>
                    <a:pt x="33466" y="72311"/>
                    <a:pt x="35314" y="72311"/>
                  </a:cubicBezTo>
                  <a:cubicBezTo>
                    <a:pt x="41440" y="72311"/>
                    <a:pt x="46594" y="68721"/>
                    <a:pt x="50675" y="66705"/>
                  </a:cubicBezTo>
                  <a:cubicBezTo>
                    <a:pt x="55990" y="64080"/>
                    <a:pt x="62522" y="59986"/>
                    <a:pt x="64758" y="58363"/>
                  </a:cubicBezTo>
                  <a:cubicBezTo>
                    <a:pt x="66088" y="57397"/>
                    <a:pt x="66776" y="56420"/>
                    <a:pt x="66762" y="55390"/>
                  </a:cubicBezTo>
                  <a:cubicBezTo>
                    <a:pt x="66757" y="54982"/>
                    <a:pt x="66766" y="53309"/>
                    <a:pt x="66766" y="52883"/>
                  </a:cubicBezTo>
                  <a:cubicBezTo>
                    <a:pt x="66763" y="51566"/>
                    <a:pt x="65610" y="50162"/>
                    <a:pt x="63171" y="48580"/>
                  </a:cubicBezTo>
                  <a:cubicBezTo>
                    <a:pt x="58662" y="45656"/>
                    <a:pt x="48592" y="39785"/>
                    <a:pt x="42285" y="36291"/>
                  </a:cubicBezTo>
                  <a:cubicBezTo>
                    <a:pt x="42280" y="36264"/>
                    <a:pt x="42258" y="36244"/>
                    <a:pt x="42232" y="36239"/>
                  </a:cubicBezTo>
                  <a:cubicBezTo>
                    <a:pt x="37378" y="33294"/>
                    <a:pt x="32852" y="19266"/>
                    <a:pt x="29492" y="8606"/>
                  </a:cubicBezTo>
                  <a:cubicBezTo>
                    <a:pt x="28347" y="4973"/>
                    <a:pt x="26945" y="2917"/>
                    <a:pt x="25282" y="1952"/>
                  </a:cubicBezTo>
                  <a:cubicBezTo>
                    <a:pt x="24888" y="1723"/>
                    <a:pt x="23434" y="921"/>
                    <a:pt x="23108" y="726"/>
                  </a:cubicBezTo>
                  <a:cubicBezTo>
                    <a:pt x="22267" y="222"/>
                    <a:pt x="21358" y="1"/>
                    <a:pt x="20381" y="1"/>
                  </a:cubicBez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8" name="Google Shape;2365;p89">
              <a:extLst>
                <a:ext uri="{FF2B5EF4-FFF2-40B4-BE49-F238E27FC236}">
                  <a16:creationId xmlns:a16="http://schemas.microsoft.com/office/drawing/2014/main" id="{EF0B9824-7998-437D-935A-FED277E63A68}"/>
                </a:ext>
              </a:extLst>
            </p:cNvPr>
            <p:cNvSpPr/>
            <p:nvPr/>
          </p:nvSpPr>
          <p:spPr>
            <a:xfrm>
              <a:off x="1652800" y="1227425"/>
              <a:ext cx="1669425" cy="1807800"/>
            </a:xfrm>
            <a:custGeom>
              <a:avLst/>
              <a:gdLst/>
              <a:ahLst/>
              <a:cxnLst/>
              <a:rect l="l" t="t" r="r" b="b"/>
              <a:pathLst>
                <a:path w="66777" h="72312" extrusionOk="0">
                  <a:moveTo>
                    <a:pt x="20381" y="1"/>
                  </a:moveTo>
                  <a:cubicBezTo>
                    <a:pt x="17534" y="1"/>
                    <a:pt x="14111" y="1877"/>
                    <a:pt x="10098" y="4073"/>
                  </a:cubicBezTo>
                  <a:cubicBezTo>
                    <a:pt x="5134" y="6791"/>
                    <a:pt x="1256" y="10268"/>
                    <a:pt x="476" y="19496"/>
                  </a:cubicBezTo>
                  <a:cubicBezTo>
                    <a:pt x="1" y="25116"/>
                    <a:pt x="453" y="35853"/>
                    <a:pt x="1594" y="43990"/>
                  </a:cubicBezTo>
                  <a:lnTo>
                    <a:pt x="1594" y="43990"/>
                  </a:lnTo>
                  <a:cubicBezTo>
                    <a:pt x="1593" y="43989"/>
                    <a:pt x="1592" y="43984"/>
                    <a:pt x="1592" y="43984"/>
                  </a:cubicBezTo>
                  <a:lnTo>
                    <a:pt x="1592" y="43984"/>
                  </a:lnTo>
                  <a:cubicBezTo>
                    <a:pt x="3243" y="57580"/>
                    <a:pt x="5271" y="57604"/>
                    <a:pt x="8216" y="59878"/>
                  </a:cubicBezTo>
                  <a:cubicBezTo>
                    <a:pt x="13284" y="63793"/>
                    <a:pt x="24698" y="69298"/>
                    <a:pt x="29508" y="71190"/>
                  </a:cubicBezTo>
                  <a:cubicBezTo>
                    <a:pt x="31530" y="71985"/>
                    <a:pt x="33466" y="72311"/>
                    <a:pt x="35314" y="72311"/>
                  </a:cubicBezTo>
                  <a:cubicBezTo>
                    <a:pt x="41440" y="72311"/>
                    <a:pt x="46594" y="68721"/>
                    <a:pt x="50675" y="66705"/>
                  </a:cubicBezTo>
                  <a:cubicBezTo>
                    <a:pt x="55990" y="64080"/>
                    <a:pt x="62522" y="59986"/>
                    <a:pt x="64758" y="58363"/>
                  </a:cubicBezTo>
                  <a:cubicBezTo>
                    <a:pt x="66088" y="57397"/>
                    <a:pt x="66776" y="56420"/>
                    <a:pt x="66762" y="55390"/>
                  </a:cubicBezTo>
                  <a:cubicBezTo>
                    <a:pt x="66757" y="54982"/>
                    <a:pt x="66766" y="53309"/>
                    <a:pt x="66766" y="52883"/>
                  </a:cubicBezTo>
                  <a:cubicBezTo>
                    <a:pt x="66763" y="51566"/>
                    <a:pt x="65610" y="50162"/>
                    <a:pt x="63171" y="48580"/>
                  </a:cubicBezTo>
                  <a:cubicBezTo>
                    <a:pt x="58662" y="45656"/>
                    <a:pt x="48592" y="39785"/>
                    <a:pt x="42285" y="36291"/>
                  </a:cubicBezTo>
                  <a:cubicBezTo>
                    <a:pt x="42280" y="36264"/>
                    <a:pt x="42258" y="36244"/>
                    <a:pt x="42232" y="36239"/>
                  </a:cubicBezTo>
                  <a:cubicBezTo>
                    <a:pt x="37378" y="33294"/>
                    <a:pt x="32852" y="19266"/>
                    <a:pt x="29492" y="8606"/>
                  </a:cubicBezTo>
                  <a:cubicBezTo>
                    <a:pt x="28347" y="4973"/>
                    <a:pt x="26945" y="2917"/>
                    <a:pt x="25282" y="1952"/>
                  </a:cubicBezTo>
                  <a:cubicBezTo>
                    <a:pt x="24888" y="1723"/>
                    <a:pt x="23434" y="921"/>
                    <a:pt x="23108" y="726"/>
                  </a:cubicBezTo>
                  <a:cubicBezTo>
                    <a:pt x="22267" y="222"/>
                    <a:pt x="21358" y="1"/>
                    <a:pt x="20381" y="1"/>
                  </a:cubicBezTo>
                  <a:close/>
                </a:path>
              </a:pathLst>
            </a:custGeom>
            <a:solidFill>
              <a:srgbClr val="F1B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9" name="Google Shape;2366;p89">
              <a:extLst>
                <a:ext uri="{FF2B5EF4-FFF2-40B4-BE49-F238E27FC236}">
                  <a16:creationId xmlns:a16="http://schemas.microsoft.com/office/drawing/2014/main" id="{EF9C29D4-506F-4673-8C33-70EAD91B2466}"/>
                </a:ext>
              </a:extLst>
            </p:cNvPr>
            <p:cNvSpPr/>
            <p:nvPr/>
          </p:nvSpPr>
          <p:spPr>
            <a:xfrm>
              <a:off x="1701025" y="1258825"/>
              <a:ext cx="1646325" cy="1713175"/>
            </a:xfrm>
            <a:custGeom>
              <a:avLst/>
              <a:gdLst/>
              <a:ahLst/>
              <a:cxnLst/>
              <a:rect l="l" t="t" r="r" b="b"/>
              <a:pathLst>
                <a:path w="65853" h="68527" extrusionOk="0">
                  <a:moveTo>
                    <a:pt x="40291" y="34976"/>
                  </a:moveTo>
                  <a:cubicBezTo>
                    <a:pt x="40292" y="34977"/>
                    <a:pt x="40294" y="34977"/>
                    <a:pt x="40295" y="34978"/>
                  </a:cubicBezTo>
                  <a:cubicBezTo>
                    <a:pt x="40294" y="34977"/>
                    <a:pt x="40292" y="34977"/>
                    <a:pt x="40291" y="34976"/>
                  </a:cubicBezTo>
                  <a:close/>
                  <a:moveTo>
                    <a:pt x="20689" y="0"/>
                  </a:moveTo>
                  <a:cubicBezTo>
                    <a:pt x="17840" y="0"/>
                    <a:pt x="14414" y="1881"/>
                    <a:pt x="10399" y="4079"/>
                  </a:cubicBezTo>
                  <a:cubicBezTo>
                    <a:pt x="5435" y="6796"/>
                    <a:pt x="1558" y="10274"/>
                    <a:pt x="777" y="19502"/>
                  </a:cubicBezTo>
                  <a:cubicBezTo>
                    <a:pt x="1" y="28698"/>
                    <a:pt x="1702" y="51610"/>
                    <a:pt x="4850" y="54378"/>
                  </a:cubicBezTo>
                  <a:cubicBezTo>
                    <a:pt x="8287" y="58177"/>
                    <a:pt x="22071" y="65239"/>
                    <a:pt x="27579" y="67404"/>
                  </a:cubicBezTo>
                  <a:cubicBezTo>
                    <a:pt x="29601" y="68200"/>
                    <a:pt x="31538" y="68526"/>
                    <a:pt x="33386" y="68526"/>
                  </a:cubicBezTo>
                  <a:cubicBezTo>
                    <a:pt x="39511" y="68526"/>
                    <a:pt x="44665" y="64937"/>
                    <a:pt x="48746" y="62920"/>
                  </a:cubicBezTo>
                  <a:cubicBezTo>
                    <a:pt x="54061" y="60296"/>
                    <a:pt x="60593" y="56201"/>
                    <a:pt x="62829" y="54577"/>
                  </a:cubicBezTo>
                  <a:cubicBezTo>
                    <a:pt x="65853" y="52381"/>
                    <a:pt x="65575" y="50135"/>
                    <a:pt x="61241" y="47324"/>
                  </a:cubicBezTo>
                  <a:cubicBezTo>
                    <a:pt x="58317" y="45427"/>
                    <a:pt x="58252" y="44943"/>
                    <a:pt x="40211" y="34943"/>
                  </a:cubicBezTo>
                  <a:lnTo>
                    <a:pt x="40211" y="34943"/>
                  </a:lnTo>
                  <a:cubicBezTo>
                    <a:pt x="40239" y="34951"/>
                    <a:pt x="40266" y="34961"/>
                    <a:pt x="40291" y="34976"/>
                  </a:cubicBezTo>
                  <a:lnTo>
                    <a:pt x="40291" y="34976"/>
                  </a:lnTo>
                  <a:cubicBezTo>
                    <a:pt x="35443" y="32014"/>
                    <a:pt x="30919" y="18002"/>
                    <a:pt x="27563" y="7350"/>
                  </a:cubicBezTo>
                  <a:cubicBezTo>
                    <a:pt x="25850" y="1915"/>
                    <a:pt x="23563" y="0"/>
                    <a:pt x="20689" y="0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0" name="Google Shape;2367;p89">
              <a:extLst>
                <a:ext uri="{FF2B5EF4-FFF2-40B4-BE49-F238E27FC236}">
                  <a16:creationId xmlns:a16="http://schemas.microsoft.com/office/drawing/2014/main" id="{3B79F11F-2FC3-4578-9C76-989320D3EA16}"/>
                </a:ext>
              </a:extLst>
            </p:cNvPr>
            <p:cNvSpPr/>
            <p:nvPr/>
          </p:nvSpPr>
          <p:spPr>
            <a:xfrm>
              <a:off x="2708400" y="2133275"/>
              <a:ext cx="200" cy="150"/>
            </a:xfrm>
            <a:custGeom>
              <a:avLst/>
              <a:gdLst/>
              <a:ahLst/>
              <a:cxnLst/>
              <a:rect l="l" t="t" r="r" b="b"/>
              <a:pathLst>
                <a:path w="8" h="6" extrusionOk="0">
                  <a:moveTo>
                    <a:pt x="0" y="0"/>
                  </a:moveTo>
                  <a:lnTo>
                    <a:pt x="8" y="6"/>
                  </a:lnTo>
                  <a:cubicBezTo>
                    <a:pt x="6" y="3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1" name="Google Shape;2368;p89">
              <a:extLst>
                <a:ext uri="{FF2B5EF4-FFF2-40B4-BE49-F238E27FC236}">
                  <a16:creationId xmlns:a16="http://schemas.microsoft.com/office/drawing/2014/main" id="{73FCA148-4878-4368-8C36-D1F39A973545}"/>
                </a:ext>
              </a:extLst>
            </p:cNvPr>
            <p:cNvSpPr/>
            <p:nvPr/>
          </p:nvSpPr>
          <p:spPr>
            <a:xfrm>
              <a:off x="2764475" y="1156350"/>
              <a:ext cx="527700" cy="1018050"/>
            </a:xfrm>
            <a:custGeom>
              <a:avLst/>
              <a:gdLst/>
              <a:ahLst/>
              <a:cxnLst/>
              <a:rect l="l" t="t" r="r" b="b"/>
              <a:pathLst>
                <a:path w="21108" h="40722" extrusionOk="0">
                  <a:moveTo>
                    <a:pt x="5893" y="0"/>
                  </a:moveTo>
                  <a:lnTo>
                    <a:pt x="0" y="9122"/>
                  </a:lnTo>
                  <a:cubicBezTo>
                    <a:pt x="0" y="9122"/>
                    <a:pt x="9419" y="32539"/>
                    <a:pt x="12754" y="37523"/>
                  </a:cubicBezTo>
                  <a:cubicBezTo>
                    <a:pt x="14344" y="39902"/>
                    <a:pt x="15882" y="40722"/>
                    <a:pt x="17554" y="40722"/>
                  </a:cubicBezTo>
                  <a:cubicBezTo>
                    <a:pt x="18662" y="40722"/>
                    <a:pt x="19828" y="40362"/>
                    <a:pt x="21108" y="39856"/>
                  </a:cubicBezTo>
                  <a:lnTo>
                    <a:pt x="19952" y="28091"/>
                  </a:lnTo>
                  <a:cubicBezTo>
                    <a:pt x="19952" y="28091"/>
                    <a:pt x="17548" y="19961"/>
                    <a:pt x="14711" y="11755"/>
                  </a:cubicBezTo>
                  <a:cubicBezTo>
                    <a:pt x="11880" y="3573"/>
                    <a:pt x="11131" y="1613"/>
                    <a:pt x="5893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2" name="Google Shape;2369;p89">
              <a:extLst>
                <a:ext uri="{FF2B5EF4-FFF2-40B4-BE49-F238E27FC236}">
                  <a16:creationId xmlns:a16="http://schemas.microsoft.com/office/drawing/2014/main" id="{6FBA9C5B-E56B-40E5-81F0-9B2C28727EEA}"/>
                </a:ext>
              </a:extLst>
            </p:cNvPr>
            <p:cNvSpPr/>
            <p:nvPr/>
          </p:nvSpPr>
          <p:spPr>
            <a:xfrm>
              <a:off x="2845175" y="1152575"/>
              <a:ext cx="395125" cy="714150"/>
            </a:xfrm>
            <a:custGeom>
              <a:avLst/>
              <a:gdLst/>
              <a:ahLst/>
              <a:cxnLst/>
              <a:rect l="l" t="t" r="r" b="b"/>
              <a:pathLst>
                <a:path w="15805" h="28566" extrusionOk="0">
                  <a:moveTo>
                    <a:pt x="2333" y="1"/>
                  </a:moveTo>
                  <a:lnTo>
                    <a:pt x="0" y="6185"/>
                  </a:lnTo>
                  <a:cubicBezTo>
                    <a:pt x="0" y="6185"/>
                    <a:pt x="4081" y="27937"/>
                    <a:pt x="4218" y="28566"/>
                  </a:cubicBezTo>
                  <a:cubicBezTo>
                    <a:pt x="10813" y="27412"/>
                    <a:pt x="15805" y="22160"/>
                    <a:pt x="15805" y="22160"/>
                  </a:cubicBezTo>
                  <a:cubicBezTo>
                    <a:pt x="15805" y="22160"/>
                    <a:pt x="13596" y="15702"/>
                    <a:pt x="11482" y="10171"/>
                  </a:cubicBezTo>
                  <a:cubicBezTo>
                    <a:pt x="9368" y="4639"/>
                    <a:pt x="8818" y="3510"/>
                    <a:pt x="6980" y="1901"/>
                  </a:cubicBezTo>
                  <a:cubicBezTo>
                    <a:pt x="4979" y="151"/>
                    <a:pt x="2333" y="1"/>
                    <a:pt x="2333" y="1"/>
                  </a:cubicBezTo>
                  <a:close/>
                </a:path>
              </a:pathLst>
            </a:custGeom>
            <a:solidFill>
              <a:srgbClr val="FF6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3" name="Google Shape;2370;p89">
              <a:extLst>
                <a:ext uri="{FF2B5EF4-FFF2-40B4-BE49-F238E27FC236}">
                  <a16:creationId xmlns:a16="http://schemas.microsoft.com/office/drawing/2014/main" id="{BC6FBC6B-F188-4BC3-8684-FEAD3004E16F}"/>
                </a:ext>
              </a:extLst>
            </p:cNvPr>
            <p:cNvSpPr/>
            <p:nvPr/>
          </p:nvSpPr>
          <p:spPr>
            <a:xfrm>
              <a:off x="3171225" y="3793600"/>
              <a:ext cx="557850" cy="665475"/>
            </a:xfrm>
            <a:custGeom>
              <a:avLst/>
              <a:gdLst/>
              <a:ahLst/>
              <a:cxnLst/>
              <a:rect l="l" t="t" r="r" b="b"/>
              <a:pathLst>
                <a:path w="22314" h="26619" extrusionOk="0">
                  <a:moveTo>
                    <a:pt x="8191" y="0"/>
                  </a:moveTo>
                  <a:lnTo>
                    <a:pt x="0" y="4188"/>
                  </a:lnTo>
                  <a:cubicBezTo>
                    <a:pt x="0" y="4188"/>
                    <a:pt x="2437" y="10827"/>
                    <a:pt x="2114" y="12482"/>
                  </a:cubicBezTo>
                  <a:cubicBezTo>
                    <a:pt x="2053" y="12790"/>
                    <a:pt x="1999" y="13051"/>
                    <a:pt x="1948" y="13276"/>
                  </a:cubicBezTo>
                  <a:cubicBezTo>
                    <a:pt x="1773" y="14063"/>
                    <a:pt x="2024" y="14887"/>
                    <a:pt x="2609" y="15443"/>
                  </a:cubicBezTo>
                  <a:cubicBezTo>
                    <a:pt x="3219" y="16025"/>
                    <a:pt x="4050" y="16813"/>
                    <a:pt x="4933" y="17637"/>
                  </a:cubicBezTo>
                  <a:cubicBezTo>
                    <a:pt x="6699" y="19284"/>
                    <a:pt x="9655" y="23227"/>
                    <a:pt x="12586" y="25243"/>
                  </a:cubicBezTo>
                  <a:cubicBezTo>
                    <a:pt x="14021" y="26229"/>
                    <a:pt x="15967" y="26618"/>
                    <a:pt x="17715" y="26618"/>
                  </a:cubicBezTo>
                  <a:cubicBezTo>
                    <a:pt x="19537" y="26618"/>
                    <a:pt x="21143" y="26195"/>
                    <a:pt x="21729" y="25586"/>
                  </a:cubicBezTo>
                  <a:cubicBezTo>
                    <a:pt x="22314" y="24981"/>
                    <a:pt x="22222" y="24419"/>
                    <a:pt x="21775" y="23949"/>
                  </a:cubicBezTo>
                  <a:cubicBezTo>
                    <a:pt x="21274" y="23421"/>
                    <a:pt x="19887" y="22216"/>
                    <a:pt x="19274" y="21562"/>
                  </a:cubicBezTo>
                  <a:cubicBezTo>
                    <a:pt x="16455" y="18561"/>
                    <a:pt x="14704" y="14847"/>
                    <a:pt x="12322" y="11958"/>
                  </a:cubicBezTo>
                  <a:cubicBezTo>
                    <a:pt x="9678" y="8751"/>
                    <a:pt x="8191" y="0"/>
                    <a:pt x="8191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4" name="Google Shape;2371;p89">
              <a:extLst>
                <a:ext uri="{FF2B5EF4-FFF2-40B4-BE49-F238E27FC236}">
                  <a16:creationId xmlns:a16="http://schemas.microsoft.com/office/drawing/2014/main" id="{E0957DFB-0755-44F7-9842-B6D1ED94AB00}"/>
                </a:ext>
              </a:extLst>
            </p:cNvPr>
            <p:cNvSpPr/>
            <p:nvPr/>
          </p:nvSpPr>
          <p:spPr>
            <a:xfrm>
              <a:off x="3232800" y="4223850"/>
              <a:ext cx="606050" cy="304500"/>
            </a:xfrm>
            <a:custGeom>
              <a:avLst/>
              <a:gdLst/>
              <a:ahLst/>
              <a:cxnLst/>
              <a:rect l="l" t="t" r="r" b="b"/>
              <a:pathLst>
                <a:path w="24242" h="12180" extrusionOk="0">
                  <a:moveTo>
                    <a:pt x="0" y="0"/>
                  </a:moveTo>
                  <a:cubicBezTo>
                    <a:pt x="0" y="0"/>
                    <a:pt x="15" y="950"/>
                    <a:pt x="317" y="1572"/>
                  </a:cubicBezTo>
                  <a:cubicBezTo>
                    <a:pt x="618" y="2195"/>
                    <a:pt x="2106" y="3096"/>
                    <a:pt x="3049" y="3512"/>
                  </a:cubicBezTo>
                  <a:cubicBezTo>
                    <a:pt x="3992" y="3929"/>
                    <a:pt x="5112" y="4657"/>
                    <a:pt x="6065" y="6497"/>
                  </a:cubicBezTo>
                  <a:cubicBezTo>
                    <a:pt x="7084" y="8463"/>
                    <a:pt x="9038" y="10330"/>
                    <a:pt x="11183" y="11207"/>
                  </a:cubicBezTo>
                  <a:cubicBezTo>
                    <a:pt x="12561" y="11769"/>
                    <a:pt x="14351" y="12179"/>
                    <a:pt x="16443" y="12179"/>
                  </a:cubicBezTo>
                  <a:cubicBezTo>
                    <a:pt x="17607" y="12179"/>
                    <a:pt x="18865" y="12052"/>
                    <a:pt x="20196" y="11754"/>
                  </a:cubicBezTo>
                  <a:cubicBezTo>
                    <a:pt x="23922" y="10919"/>
                    <a:pt x="24133" y="8692"/>
                    <a:pt x="24133" y="8692"/>
                  </a:cubicBezTo>
                  <a:cubicBezTo>
                    <a:pt x="24133" y="8692"/>
                    <a:pt x="24242" y="6602"/>
                    <a:pt x="23293" y="6313"/>
                  </a:cubicBezTo>
                  <a:cubicBezTo>
                    <a:pt x="22344" y="6024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5" name="Google Shape;2372;p89">
              <a:extLst>
                <a:ext uri="{FF2B5EF4-FFF2-40B4-BE49-F238E27FC236}">
                  <a16:creationId xmlns:a16="http://schemas.microsoft.com/office/drawing/2014/main" id="{DA01FFF8-21C1-4A75-ADA1-E30B5C050C55}"/>
                </a:ext>
              </a:extLst>
            </p:cNvPr>
            <p:cNvSpPr/>
            <p:nvPr/>
          </p:nvSpPr>
          <p:spPr>
            <a:xfrm>
              <a:off x="3203300" y="3915675"/>
              <a:ext cx="640150" cy="572975"/>
            </a:xfrm>
            <a:custGeom>
              <a:avLst/>
              <a:gdLst/>
              <a:ahLst/>
              <a:cxnLst/>
              <a:rect l="l" t="t" r="r" b="b"/>
              <a:pathLst>
                <a:path w="25606" h="22919" extrusionOk="0">
                  <a:moveTo>
                    <a:pt x="8337" y="0"/>
                  </a:moveTo>
                  <a:cubicBezTo>
                    <a:pt x="6937" y="0"/>
                    <a:pt x="3210" y="1342"/>
                    <a:pt x="2762" y="2237"/>
                  </a:cubicBezTo>
                  <a:lnTo>
                    <a:pt x="3480" y="5609"/>
                  </a:lnTo>
                  <a:lnTo>
                    <a:pt x="2043" y="2440"/>
                  </a:lnTo>
                  <a:cubicBezTo>
                    <a:pt x="950" y="2446"/>
                    <a:pt x="706" y="2828"/>
                    <a:pt x="0" y="3181"/>
                  </a:cubicBezTo>
                  <a:cubicBezTo>
                    <a:pt x="492" y="5460"/>
                    <a:pt x="439" y="7398"/>
                    <a:pt x="378" y="8574"/>
                  </a:cubicBezTo>
                  <a:cubicBezTo>
                    <a:pt x="322" y="9669"/>
                    <a:pt x="338" y="11388"/>
                    <a:pt x="1180" y="12327"/>
                  </a:cubicBezTo>
                  <a:cubicBezTo>
                    <a:pt x="2351" y="13814"/>
                    <a:pt x="4747" y="14212"/>
                    <a:pt x="6344" y="16241"/>
                  </a:cubicBezTo>
                  <a:cubicBezTo>
                    <a:pt x="7941" y="18269"/>
                    <a:pt x="10326" y="21960"/>
                    <a:pt x="15285" y="22729"/>
                  </a:cubicBezTo>
                  <a:cubicBezTo>
                    <a:pt x="16130" y="22860"/>
                    <a:pt x="16937" y="22918"/>
                    <a:pt x="17700" y="22918"/>
                  </a:cubicBezTo>
                  <a:cubicBezTo>
                    <a:pt x="21411" y="22918"/>
                    <a:pt x="24053" y="21531"/>
                    <a:pt x="24758" y="20338"/>
                  </a:cubicBezTo>
                  <a:cubicBezTo>
                    <a:pt x="25606" y="18900"/>
                    <a:pt x="24721" y="17616"/>
                    <a:pt x="21498" y="16048"/>
                  </a:cubicBezTo>
                  <a:cubicBezTo>
                    <a:pt x="18075" y="14385"/>
                    <a:pt x="13443" y="9189"/>
                    <a:pt x="13443" y="9189"/>
                  </a:cubicBezTo>
                  <a:cubicBezTo>
                    <a:pt x="12209" y="7636"/>
                    <a:pt x="10957" y="6109"/>
                    <a:pt x="10141" y="3970"/>
                  </a:cubicBezTo>
                  <a:lnTo>
                    <a:pt x="8854" y="178"/>
                  </a:lnTo>
                  <a:cubicBezTo>
                    <a:pt x="8807" y="55"/>
                    <a:pt x="8619" y="0"/>
                    <a:pt x="8337" y="0"/>
                  </a:cubicBezTo>
                  <a:close/>
                </a:path>
              </a:pathLst>
            </a:custGeom>
            <a:solidFill>
              <a:srgbClr val="FCD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6" name="Google Shape;2373;p89">
              <a:extLst>
                <a:ext uri="{FF2B5EF4-FFF2-40B4-BE49-F238E27FC236}">
                  <a16:creationId xmlns:a16="http://schemas.microsoft.com/office/drawing/2014/main" id="{349C13B3-775B-486E-9762-7F3658795815}"/>
                </a:ext>
              </a:extLst>
            </p:cNvPr>
            <p:cNvSpPr/>
            <p:nvPr/>
          </p:nvSpPr>
          <p:spPr>
            <a:xfrm>
              <a:off x="3499225" y="4291425"/>
              <a:ext cx="353475" cy="202725"/>
            </a:xfrm>
            <a:custGeom>
              <a:avLst/>
              <a:gdLst/>
              <a:ahLst/>
              <a:cxnLst/>
              <a:rect l="l" t="t" r="r" b="b"/>
              <a:pathLst>
                <a:path w="14139" h="8109" extrusionOk="0">
                  <a:moveTo>
                    <a:pt x="7525" y="1"/>
                  </a:moveTo>
                  <a:cubicBezTo>
                    <a:pt x="6451" y="1"/>
                    <a:pt x="5157" y="301"/>
                    <a:pt x="3627" y="1168"/>
                  </a:cubicBezTo>
                  <a:cubicBezTo>
                    <a:pt x="0" y="3221"/>
                    <a:pt x="213" y="6660"/>
                    <a:pt x="213" y="6660"/>
                  </a:cubicBezTo>
                  <a:cubicBezTo>
                    <a:pt x="213" y="6660"/>
                    <a:pt x="2035" y="8108"/>
                    <a:pt x="5400" y="8108"/>
                  </a:cubicBezTo>
                  <a:cubicBezTo>
                    <a:pt x="5611" y="8108"/>
                    <a:pt x="5827" y="8102"/>
                    <a:pt x="6050" y="8090"/>
                  </a:cubicBezTo>
                  <a:cubicBezTo>
                    <a:pt x="9832" y="7885"/>
                    <a:pt x="11828" y="7043"/>
                    <a:pt x="13027" y="5396"/>
                  </a:cubicBezTo>
                  <a:cubicBezTo>
                    <a:pt x="14139" y="3873"/>
                    <a:pt x="12120" y="1924"/>
                    <a:pt x="10728" y="1010"/>
                  </a:cubicBezTo>
                  <a:cubicBezTo>
                    <a:pt x="10052" y="565"/>
                    <a:pt x="8996" y="1"/>
                    <a:pt x="752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7" name="Google Shape;2374;p89">
              <a:extLst>
                <a:ext uri="{FF2B5EF4-FFF2-40B4-BE49-F238E27FC236}">
                  <a16:creationId xmlns:a16="http://schemas.microsoft.com/office/drawing/2014/main" id="{8F16DA2F-D6DD-4B9B-B143-1AB995DC6367}"/>
                </a:ext>
              </a:extLst>
            </p:cNvPr>
            <p:cNvSpPr/>
            <p:nvPr/>
          </p:nvSpPr>
          <p:spPr>
            <a:xfrm>
              <a:off x="3352400" y="4090975"/>
              <a:ext cx="165175" cy="85050"/>
            </a:xfrm>
            <a:custGeom>
              <a:avLst/>
              <a:gdLst/>
              <a:ahLst/>
              <a:cxnLst/>
              <a:rect l="l" t="t" r="r" b="b"/>
              <a:pathLst>
                <a:path w="6607" h="3402" extrusionOk="0">
                  <a:moveTo>
                    <a:pt x="5590" y="1"/>
                  </a:moveTo>
                  <a:cubicBezTo>
                    <a:pt x="2937" y="1"/>
                    <a:pt x="591" y="2068"/>
                    <a:pt x="126" y="2777"/>
                  </a:cubicBezTo>
                  <a:cubicBezTo>
                    <a:pt x="1" y="2968"/>
                    <a:pt x="62" y="3219"/>
                    <a:pt x="260" y="3338"/>
                  </a:cubicBezTo>
                  <a:cubicBezTo>
                    <a:pt x="329" y="3380"/>
                    <a:pt x="408" y="3402"/>
                    <a:pt x="488" y="3402"/>
                  </a:cubicBezTo>
                  <a:cubicBezTo>
                    <a:pt x="499" y="3402"/>
                    <a:pt x="509" y="3401"/>
                    <a:pt x="520" y="3400"/>
                  </a:cubicBezTo>
                  <a:cubicBezTo>
                    <a:pt x="653" y="3391"/>
                    <a:pt x="775" y="3321"/>
                    <a:pt x="849" y="3210"/>
                  </a:cubicBezTo>
                  <a:cubicBezTo>
                    <a:pt x="1200" y="2675"/>
                    <a:pt x="3276" y="809"/>
                    <a:pt x="5574" y="809"/>
                  </a:cubicBezTo>
                  <a:cubicBezTo>
                    <a:pt x="5875" y="809"/>
                    <a:pt x="6180" y="841"/>
                    <a:pt x="6486" y="912"/>
                  </a:cubicBezTo>
                  <a:cubicBezTo>
                    <a:pt x="6607" y="606"/>
                    <a:pt x="6375" y="304"/>
                    <a:pt x="5825" y="6"/>
                  </a:cubicBezTo>
                  <a:cubicBezTo>
                    <a:pt x="5746" y="2"/>
                    <a:pt x="5668" y="1"/>
                    <a:pt x="559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8" name="Google Shape;2375;p89">
              <a:extLst>
                <a:ext uri="{FF2B5EF4-FFF2-40B4-BE49-F238E27FC236}">
                  <a16:creationId xmlns:a16="http://schemas.microsoft.com/office/drawing/2014/main" id="{3D978D4F-5545-4CD8-BDCB-FDC6651E7BC2}"/>
                </a:ext>
              </a:extLst>
            </p:cNvPr>
            <p:cNvSpPr/>
            <p:nvPr/>
          </p:nvSpPr>
          <p:spPr>
            <a:xfrm>
              <a:off x="3397450" y="4139275"/>
              <a:ext cx="156525" cy="85125"/>
            </a:xfrm>
            <a:custGeom>
              <a:avLst/>
              <a:gdLst/>
              <a:ahLst/>
              <a:cxnLst/>
              <a:rect l="l" t="t" r="r" b="b"/>
              <a:pathLst>
                <a:path w="6261" h="3405" extrusionOk="0">
                  <a:moveTo>
                    <a:pt x="5483" y="1"/>
                  </a:moveTo>
                  <a:cubicBezTo>
                    <a:pt x="2878" y="58"/>
                    <a:pt x="585" y="2082"/>
                    <a:pt x="126" y="2781"/>
                  </a:cubicBezTo>
                  <a:cubicBezTo>
                    <a:pt x="1" y="2972"/>
                    <a:pt x="61" y="3224"/>
                    <a:pt x="260" y="3343"/>
                  </a:cubicBezTo>
                  <a:cubicBezTo>
                    <a:pt x="328" y="3384"/>
                    <a:pt x="407" y="3405"/>
                    <a:pt x="486" y="3405"/>
                  </a:cubicBezTo>
                  <a:cubicBezTo>
                    <a:pt x="497" y="3405"/>
                    <a:pt x="508" y="3405"/>
                    <a:pt x="519" y="3404"/>
                  </a:cubicBezTo>
                  <a:cubicBezTo>
                    <a:pt x="653" y="3395"/>
                    <a:pt x="774" y="3324"/>
                    <a:pt x="849" y="3213"/>
                  </a:cubicBezTo>
                  <a:cubicBezTo>
                    <a:pt x="1200" y="2679"/>
                    <a:pt x="3280" y="819"/>
                    <a:pt x="5577" y="819"/>
                  </a:cubicBezTo>
                  <a:cubicBezTo>
                    <a:pt x="5803" y="819"/>
                    <a:pt x="6032" y="837"/>
                    <a:pt x="6260" y="876"/>
                  </a:cubicBezTo>
                  <a:cubicBezTo>
                    <a:pt x="6202" y="485"/>
                    <a:pt x="5763" y="79"/>
                    <a:pt x="548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9" name="Google Shape;2376;p89">
              <a:extLst>
                <a:ext uri="{FF2B5EF4-FFF2-40B4-BE49-F238E27FC236}">
                  <a16:creationId xmlns:a16="http://schemas.microsoft.com/office/drawing/2014/main" id="{3450AA5B-F039-4BA2-80F8-BF58C8D50A95}"/>
                </a:ext>
              </a:extLst>
            </p:cNvPr>
            <p:cNvSpPr/>
            <p:nvPr/>
          </p:nvSpPr>
          <p:spPr>
            <a:xfrm>
              <a:off x="3307375" y="4042575"/>
              <a:ext cx="179675" cy="85025"/>
            </a:xfrm>
            <a:custGeom>
              <a:avLst/>
              <a:gdLst/>
              <a:ahLst/>
              <a:cxnLst/>
              <a:rect l="l" t="t" r="r" b="b"/>
              <a:pathLst>
                <a:path w="7187" h="3401" extrusionOk="0">
                  <a:moveTo>
                    <a:pt x="5585" y="1"/>
                  </a:moveTo>
                  <a:cubicBezTo>
                    <a:pt x="2935" y="1"/>
                    <a:pt x="589" y="2069"/>
                    <a:pt x="126" y="2778"/>
                  </a:cubicBezTo>
                  <a:cubicBezTo>
                    <a:pt x="0" y="2969"/>
                    <a:pt x="60" y="3220"/>
                    <a:pt x="261" y="3339"/>
                  </a:cubicBezTo>
                  <a:cubicBezTo>
                    <a:pt x="328" y="3379"/>
                    <a:pt x="404" y="3400"/>
                    <a:pt x="483" y="3400"/>
                  </a:cubicBezTo>
                  <a:cubicBezTo>
                    <a:pt x="494" y="3400"/>
                    <a:pt x="506" y="3400"/>
                    <a:pt x="518" y="3399"/>
                  </a:cubicBezTo>
                  <a:cubicBezTo>
                    <a:pt x="652" y="3390"/>
                    <a:pt x="773" y="3320"/>
                    <a:pt x="847" y="3208"/>
                  </a:cubicBezTo>
                  <a:cubicBezTo>
                    <a:pt x="1199" y="2674"/>
                    <a:pt x="3279" y="806"/>
                    <a:pt x="5577" y="806"/>
                  </a:cubicBezTo>
                  <a:cubicBezTo>
                    <a:pt x="6069" y="806"/>
                    <a:pt x="6571" y="891"/>
                    <a:pt x="7068" y="1094"/>
                  </a:cubicBezTo>
                  <a:cubicBezTo>
                    <a:pt x="7187" y="625"/>
                    <a:pt x="7048" y="265"/>
                    <a:pt x="6513" y="89"/>
                  </a:cubicBezTo>
                  <a:cubicBezTo>
                    <a:pt x="6201" y="28"/>
                    <a:pt x="5891" y="1"/>
                    <a:pt x="558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0" name="Google Shape;2377;p89">
              <a:extLst>
                <a:ext uri="{FF2B5EF4-FFF2-40B4-BE49-F238E27FC236}">
                  <a16:creationId xmlns:a16="http://schemas.microsoft.com/office/drawing/2014/main" id="{66344364-69AA-440F-85F0-7C010A260BA1}"/>
                </a:ext>
              </a:extLst>
            </p:cNvPr>
            <p:cNvSpPr/>
            <p:nvPr/>
          </p:nvSpPr>
          <p:spPr>
            <a:xfrm>
              <a:off x="3487550" y="4236175"/>
              <a:ext cx="173150" cy="85075"/>
            </a:xfrm>
            <a:custGeom>
              <a:avLst/>
              <a:gdLst/>
              <a:ahLst/>
              <a:cxnLst/>
              <a:rect l="l" t="t" r="r" b="b"/>
              <a:pathLst>
                <a:path w="6926" h="3403" extrusionOk="0">
                  <a:moveTo>
                    <a:pt x="5595" y="1"/>
                  </a:moveTo>
                  <a:cubicBezTo>
                    <a:pt x="2944" y="1"/>
                    <a:pt x="591" y="2070"/>
                    <a:pt x="126" y="2779"/>
                  </a:cubicBezTo>
                  <a:cubicBezTo>
                    <a:pt x="0" y="2970"/>
                    <a:pt x="61" y="3222"/>
                    <a:pt x="261" y="3341"/>
                  </a:cubicBezTo>
                  <a:cubicBezTo>
                    <a:pt x="329" y="3382"/>
                    <a:pt x="407" y="3403"/>
                    <a:pt x="487" y="3403"/>
                  </a:cubicBezTo>
                  <a:cubicBezTo>
                    <a:pt x="498" y="3403"/>
                    <a:pt x="509" y="3403"/>
                    <a:pt x="519" y="3402"/>
                  </a:cubicBezTo>
                  <a:cubicBezTo>
                    <a:pt x="652" y="3392"/>
                    <a:pt x="775" y="3322"/>
                    <a:pt x="849" y="3211"/>
                  </a:cubicBezTo>
                  <a:cubicBezTo>
                    <a:pt x="1199" y="2677"/>
                    <a:pt x="3275" y="814"/>
                    <a:pt x="5573" y="814"/>
                  </a:cubicBezTo>
                  <a:cubicBezTo>
                    <a:pt x="6019" y="814"/>
                    <a:pt x="6473" y="884"/>
                    <a:pt x="6925" y="1048"/>
                  </a:cubicBezTo>
                  <a:cubicBezTo>
                    <a:pt x="6687" y="596"/>
                    <a:pt x="6279" y="247"/>
                    <a:pt x="5714" y="2"/>
                  </a:cubicBezTo>
                  <a:cubicBezTo>
                    <a:pt x="5674" y="1"/>
                    <a:pt x="5635" y="1"/>
                    <a:pt x="559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1" name="Google Shape;2378;p89">
              <a:extLst>
                <a:ext uri="{FF2B5EF4-FFF2-40B4-BE49-F238E27FC236}">
                  <a16:creationId xmlns:a16="http://schemas.microsoft.com/office/drawing/2014/main" id="{7AEFA06C-457C-48A9-AB3F-425662095C5E}"/>
                </a:ext>
              </a:extLst>
            </p:cNvPr>
            <p:cNvSpPr/>
            <p:nvPr/>
          </p:nvSpPr>
          <p:spPr>
            <a:xfrm>
              <a:off x="3442525" y="4187700"/>
              <a:ext cx="159950" cy="85125"/>
            </a:xfrm>
            <a:custGeom>
              <a:avLst/>
              <a:gdLst/>
              <a:ahLst/>
              <a:cxnLst/>
              <a:rect l="l" t="t" r="r" b="b"/>
              <a:pathLst>
                <a:path w="6398" h="3405" extrusionOk="0">
                  <a:moveTo>
                    <a:pt x="5482" y="0"/>
                  </a:moveTo>
                  <a:cubicBezTo>
                    <a:pt x="2877" y="57"/>
                    <a:pt x="584" y="2082"/>
                    <a:pt x="126" y="2781"/>
                  </a:cubicBezTo>
                  <a:cubicBezTo>
                    <a:pt x="0" y="2971"/>
                    <a:pt x="60" y="3223"/>
                    <a:pt x="260" y="3342"/>
                  </a:cubicBezTo>
                  <a:cubicBezTo>
                    <a:pt x="328" y="3383"/>
                    <a:pt x="406" y="3404"/>
                    <a:pt x="485" y="3404"/>
                  </a:cubicBezTo>
                  <a:cubicBezTo>
                    <a:pt x="496" y="3404"/>
                    <a:pt x="507" y="3404"/>
                    <a:pt x="518" y="3403"/>
                  </a:cubicBezTo>
                  <a:cubicBezTo>
                    <a:pt x="652" y="3395"/>
                    <a:pt x="773" y="3325"/>
                    <a:pt x="847" y="3212"/>
                  </a:cubicBezTo>
                  <a:cubicBezTo>
                    <a:pt x="1198" y="2678"/>
                    <a:pt x="3276" y="817"/>
                    <a:pt x="5575" y="817"/>
                  </a:cubicBezTo>
                  <a:cubicBezTo>
                    <a:pt x="5847" y="817"/>
                    <a:pt x="6122" y="843"/>
                    <a:pt x="6397" y="900"/>
                  </a:cubicBezTo>
                  <a:cubicBezTo>
                    <a:pt x="6284" y="519"/>
                    <a:pt x="5983" y="213"/>
                    <a:pt x="548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2" name="Google Shape;2379;p89">
              <a:extLst>
                <a:ext uri="{FF2B5EF4-FFF2-40B4-BE49-F238E27FC236}">
                  <a16:creationId xmlns:a16="http://schemas.microsoft.com/office/drawing/2014/main" id="{C6BBA112-9621-4C1E-83D1-9F233C0676C5}"/>
                </a:ext>
              </a:extLst>
            </p:cNvPr>
            <p:cNvSpPr/>
            <p:nvPr/>
          </p:nvSpPr>
          <p:spPr>
            <a:xfrm>
              <a:off x="1949100" y="2212000"/>
              <a:ext cx="1454575" cy="1753400"/>
            </a:xfrm>
            <a:custGeom>
              <a:avLst/>
              <a:gdLst/>
              <a:ahLst/>
              <a:cxnLst/>
              <a:rect l="l" t="t" r="r" b="b"/>
              <a:pathLst>
                <a:path w="58183" h="70136" extrusionOk="0">
                  <a:moveTo>
                    <a:pt x="32575" y="0"/>
                  </a:moveTo>
                  <a:lnTo>
                    <a:pt x="1290" y="715"/>
                  </a:lnTo>
                  <a:cubicBezTo>
                    <a:pt x="12" y="7488"/>
                    <a:pt x="1" y="10812"/>
                    <a:pt x="2309" y="15583"/>
                  </a:cubicBezTo>
                  <a:cubicBezTo>
                    <a:pt x="4682" y="20487"/>
                    <a:pt x="12030" y="24564"/>
                    <a:pt x="19085" y="28832"/>
                  </a:cubicBezTo>
                  <a:cubicBezTo>
                    <a:pt x="25622" y="32788"/>
                    <a:pt x="32666" y="37086"/>
                    <a:pt x="34291" y="38122"/>
                  </a:cubicBezTo>
                  <a:cubicBezTo>
                    <a:pt x="36042" y="39236"/>
                    <a:pt x="36950" y="39885"/>
                    <a:pt x="37373" y="42732"/>
                  </a:cubicBezTo>
                  <a:cubicBezTo>
                    <a:pt x="37869" y="46067"/>
                    <a:pt x="39572" y="51390"/>
                    <a:pt x="43265" y="58298"/>
                  </a:cubicBezTo>
                  <a:cubicBezTo>
                    <a:pt x="47481" y="66182"/>
                    <a:pt x="49136" y="70135"/>
                    <a:pt x="49136" y="70135"/>
                  </a:cubicBezTo>
                  <a:cubicBezTo>
                    <a:pt x="49136" y="70135"/>
                    <a:pt x="54275" y="68320"/>
                    <a:pt x="58182" y="66577"/>
                  </a:cubicBezTo>
                  <a:cubicBezTo>
                    <a:pt x="58182" y="66577"/>
                    <a:pt x="50419" y="34321"/>
                    <a:pt x="48748" y="29993"/>
                  </a:cubicBezTo>
                  <a:cubicBezTo>
                    <a:pt x="47076" y="25665"/>
                    <a:pt x="29991" y="12137"/>
                    <a:pt x="29991" y="12137"/>
                  </a:cubicBezTo>
                  <a:cubicBezTo>
                    <a:pt x="29991" y="12137"/>
                    <a:pt x="31471" y="5113"/>
                    <a:pt x="32575" y="0"/>
                  </a:cubicBezTo>
                  <a:close/>
                </a:path>
              </a:pathLst>
            </a:custGeom>
            <a:solidFill>
              <a:srgbClr val="7A8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3" name="Google Shape;2380;p89">
              <a:extLst>
                <a:ext uri="{FF2B5EF4-FFF2-40B4-BE49-F238E27FC236}">
                  <a16:creationId xmlns:a16="http://schemas.microsoft.com/office/drawing/2014/main" id="{B580E765-F016-4EDE-ACB7-94C8AC2B30E0}"/>
                </a:ext>
              </a:extLst>
            </p:cNvPr>
            <p:cNvSpPr/>
            <p:nvPr/>
          </p:nvSpPr>
          <p:spPr>
            <a:xfrm>
              <a:off x="3730725" y="3589400"/>
              <a:ext cx="547800" cy="621525"/>
            </a:xfrm>
            <a:custGeom>
              <a:avLst/>
              <a:gdLst/>
              <a:ahLst/>
              <a:cxnLst/>
              <a:rect l="l" t="t" r="r" b="b"/>
              <a:pathLst>
                <a:path w="21912" h="24861" extrusionOk="0">
                  <a:moveTo>
                    <a:pt x="7667" y="0"/>
                  </a:moveTo>
                  <a:lnTo>
                    <a:pt x="0" y="2836"/>
                  </a:lnTo>
                  <a:cubicBezTo>
                    <a:pt x="0" y="2836"/>
                    <a:pt x="2393" y="9355"/>
                    <a:pt x="2075" y="10980"/>
                  </a:cubicBezTo>
                  <a:cubicBezTo>
                    <a:pt x="2016" y="11282"/>
                    <a:pt x="1962" y="11539"/>
                    <a:pt x="1914" y="11760"/>
                  </a:cubicBezTo>
                  <a:cubicBezTo>
                    <a:pt x="1742" y="12534"/>
                    <a:pt x="1987" y="13341"/>
                    <a:pt x="2562" y="13887"/>
                  </a:cubicBezTo>
                  <a:cubicBezTo>
                    <a:pt x="3160" y="14457"/>
                    <a:pt x="3976" y="15231"/>
                    <a:pt x="4844" y="16040"/>
                  </a:cubicBezTo>
                  <a:cubicBezTo>
                    <a:pt x="6578" y="17658"/>
                    <a:pt x="9481" y="21530"/>
                    <a:pt x="12359" y="23509"/>
                  </a:cubicBezTo>
                  <a:cubicBezTo>
                    <a:pt x="13768" y="24479"/>
                    <a:pt x="15679" y="24861"/>
                    <a:pt x="17395" y="24861"/>
                  </a:cubicBezTo>
                  <a:cubicBezTo>
                    <a:pt x="19184" y="24861"/>
                    <a:pt x="20762" y="24445"/>
                    <a:pt x="21338" y="23847"/>
                  </a:cubicBezTo>
                  <a:cubicBezTo>
                    <a:pt x="21912" y="23252"/>
                    <a:pt x="21821" y="22701"/>
                    <a:pt x="21383" y="22239"/>
                  </a:cubicBezTo>
                  <a:cubicBezTo>
                    <a:pt x="20890" y="21720"/>
                    <a:pt x="19529" y="20537"/>
                    <a:pt x="18926" y="19895"/>
                  </a:cubicBezTo>
                  <a:cubicBezTo>
                    <a:pt x="16159" y="16948"/>
                    <a:pt x="13955" y="13639"/>
                    <a:pt x="12100" y="10463"/>
                  </a:cubicBezTo>
                  <a:cubicBezTo>
                    <a:pt x="10158" y="7140"/>
                    <a:pt x="7667" y="0"/>
                    <a:pt x="7667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4" name="Google Shape;2381;p89">
              <a:extLst>
                <a:ext uri="{FF2B5EF4-FFF2-40B4-BE49-F238E27FC236}">
                  <a16:creationId xmlns:a16="http://schemas.microsoft.com/office/drawing/2014/main" id="{D4E7676A-A1CE-44BB-BF77-6D18A55D1249}"/>
                </a:ext>
              </a:extLst>
            </p:cNvPr>
            <p:cNvSpPr/>
            <p:nvPr/>
          </p:nvSpPr>
          <p:spPr>
            <a:xfrm>
              <a:off x="2567500" y="2014550"/>
              <a:ext cx="1387250" cy="1716725"/>
            </a:xfrm>
            <a:custGeom>
              <a:avLst/>
              <a:gdLst/>
              <a:ahLst/>
              <a:cxnLst/>
              <a:rect l="l" t="t" r="r" b="b"/>
              <a:pathLst>
                <a:path w="55490" h="68669" extrusionOk="0">
                  <a:moveTo>
                    <a:pt x="1007" y="1"/>
                  </a:moveTo>
                  <a:lnTo>
                    <a:pt x="1007" y="1"/>
                  </a:lnTo>
                  <a:cubicBezTo>
                    <a:pt x="216" y="5117"/>
                    <a:pt x="0" y="8007"/>
                    <a:pt x="1910" y="13109"/>
                  </a:cubicBezTo>
                  <a:cubicBezTo>
                    <a:pt x="3821" y="18211"/>
                    <a:pt x="8182" y="26291"/>
                    <a:pt x="15467" y="30153"/>
                  </a:cubicBezTo>
                  <a:cubicBezTo>
                    <a:pt x="21495" y="33349"/>
                    <a:pt x="29325" y="37271"/>
                    <a:pt x="31004" y="38214"/>
                  </a:cubicBezTo>
                  <a:cubicBezTo>
                    <a:pt x="32510" y="39059"/>
                    <a:pt x="33703" y="40188"/>
                    <a:pt x="34366" y="43864"/>
                  </a:cubicBezTo>
                  <a:cubicBezTo>
                    <a:pt x="34964" y="47183"/>
                    <a:pt x="36796" y="50939"/>
                    <a:pt x="40806" y="57668"/>
                  </a:cubicBezTo>
                  <a:cubicBezTo>
                    <a:pt x="45042" y="64774"/>
                    <a:pt x="46685" y="68668"/>
                    <a:pt x="46685" y="68668"/>
                  </a:cubicBezTo>
                  <a:cubicBezTo>
                    <a:pt x="49393" y="67375"/>
                    <a:pt x="52913" y="65840"/>
                    <a:pt x="55490" y="65213"/>
                  </a:cubicBezTo>
                  <a:cubicBezTo>
                    <a:pt x="55490" y="65213"/>
                    <a:pt x="46219" y="33536"/>
                    <a:pt x="44547" y="29208"/>
                  </a:cubicBezTo>
                  <a:cubicBezTo>
                    <a:pt x="42876" y="24880"/>
                    <a:pt x="31353" y="18720"/>
                    <a:pt x="26405" y="16017"/>
                  </a:cubicBezTo>
                  <a:cubicBezTo>
                    <a:pt x="21457" y="13314"/>
                    <a:pt x="18689" y="11624"/>
                    <a:pt x="13030" y="7976"/>
                  </a:cubicBezTo>
                  <a:lnTo>
                    <a:pt x="1007" y="1"/>
                  </a:lnTo>
                  <a:close/>
                </a:path>
              </a:pathLst>
            </a:custGeom>
            <a:solidFill>
              <a:srgbClr val="7A8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5" name="Google Shape;2382;p89">
              <a:extLst>
                <a:ext uri="{FF2B5EF4-FFF2-40B4-BE49-F238E27FC236}">
                  <a16:creationId xmlns:a16="http://schemas.microsoft.com/office/drawing/2014/main" id="{4BAC7C1A-7170-4051-BDDF-B45553934531}"/>
                </a:ext>
              </a:extLst>
            </p:cNvPr>
            <p:cNvSpPr/>
            <p:nvPr/>
          </p:nvSpPr>
          <p:spPr>
            <a:xfrm>
              <a:off x="3789375" y="3979050"/>
              <a:ext cx="595175" cy="298975"/>
            </a:xfrm>
            <a:custGeom>
              <a:avLst/>
              <a:gdLst/>
              <a:ahLst/>
              <a:cxnLst/>
              <a:rect l="l" t="t" r="r" b="b"/>
              <a:pathLst>
                <a:path w="23807" h="1195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6" y="932"/>
                    <a:pt x="312" y="1544"/>
                  </a:cubicBezTo>
                  <a:cubicBezTo>
                    <a:pt x="608" y="2156"/>
                    <a:pt x="2069" y="3041"/>
                    <a:pt x="2995" y="3450"/>
                  </a:cubicBezTo>
                  <a:cubicBezTo>
                    <a:pt x="3921" y="3858"/>
                    <a:pt x="5020" y="4573"/>
                    <a:pt x="5956" y="6379"/>
                  </a:cubicBezTo>
                  <a:cubicBezTo>
                    <a:pt x="6957" y="8310"/>
                    <a:pt x="8876" y="10144"/>
                    <a:pt x="10982" y="11005"/>
                  </a:cubicBezTo>
                  <a:cubicBezTo>
                    <a:pt x="12335" y="11556"/>
                    <a:pt x="14092" y="11959"/>
                    <a:pt x="16146" y="11959"/>
                  </a:cubicBezTo>
                  <a:cubicBezTo>
                    <a:pt x="17290" y="11959"/>
                    <a:pt x="18525" y="11834"/>
                    <a:pt x="19834" y="11541"/>
                  </a:cubicBezTo>
                  <a:cubicBezTo>
                    <a:pt x="23493" y="10722"/>
                    <a:pt x="23699" y="8536"/>
                    <a:pt x="23699" y="8536"/>
                  </a:cubicBezTo>
                  <a:cubicBezTo>
                    <a:pt x="23699" y="8536"/>
                    <a:pt x="23806" y="6484"/>
                    <a:pt x="22875" y="6199"/>
                  </a:cubicBezTo>
                  <a:cubicBezTo>
                    <a:pt x="21944" y="591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6" name="Google Shape;2383;p89">
              <a:extLst>
                <a:ext uri="{FF2B5EF4-FFF2-40B4-BE49-F238E27FC236}">
                  <a16:creationId xmlns:a16="http://schemas.microsoft.com/office/drawing/2014/main" id="{397AD150-549E-44E8-93C1-A8FBDBAA63A3}"/>
                </a:ext>
              </a:extLst>
            </p:cNvPr>
            <p:cNvSpPr/>
            <p:nvPr/>
          </p:nvSpPr>
          <p:spPr>
            <a:xfrm>
              <a:off x="3760400" y="3681175"/>
              <a:ext cx="628700" cy="557900"/>
            </a:xfrm>
            <a:custGeom>
              <a:avLst/>
              <a:gdLst/>
              <a:ahLst/>
              <a:cxnLst/>
              <a:rect l="l" t="t" r="r" b="b"/>
              <a:pathLst>
                <a:path w="25148" h="22316" extrusionOk="0">
                  <a:moveTo>
                    <a:pt x="8294" y="0"/>
                  </a:moveTo>
                  <a:cubicBezTo>
                    <a:pt x="6837" y="0"/>
                    <a:pt x="3253" y="1144"/>
                    <a:pt x="2821" y="2005"/>
                  </a:cubicBezTo>
                  <a:lnTo>
                    <a:pt x="3547" y="5223"/>
                  </a:lnTo>
                  <a:lnTo>
                    <a:pt x="2023" y="2223"/>
                  </a:lnTo>
                  <a:lnTo>
                    <a:pt x="1" y="2935"/>
                  </a:lnTo>
                  <a:cubicBezTo>
                    <a:pt x="484" y="5172"/>
                    <a:pt x="431" y="7074"/>
                    <a:pt x="373" y="8230"/>
                  </a:cubicBezTo>
                  <a:cubicBezTo>
                    <a:pt x="318" y="9304"/>
                    <a:pt x="333" y="10993"/>
                    <a:pt x="1160" y="11916"/>
                  </a:cubicBezTo>
                  <a:cubicBezTo>
                    <a:pt x="2310" y="13375"/>
                    <a:pt x="4662" y="13766"/>
                    <a:pt x="6231" y="15759"/>
                  </a:cubicBezTo>
                  <a:cubicBezTo>
                    <a:pt x="7799" y="17751"/>
                    <a:pt x="10141" y="21376"/>
                    <a:pt x="15010" y="22129"/>
                  </a:cubicBezTo>
                  <a:cubicBezTo>
                    <a:pt x="15841" y="22258"/>
                    <a:pt x="16634" y="22315"/>
                    <a:pt x="17383" y="22315"/>
                  </a:cubicBezTo>
                  <a:cubicBezTo>
                    <a:pt x="21027" y="22315"/>
                    <a:pt x="23620" y="20953"/>
                    <a:pt x="24312" y="19782"/>
                  </a:cubicBezTo>
                  <a:cubicBezTo>
                    <a:pt x="25147" y="18370"/>
                    <a:pt x="24276" y="17109"/>
                    <a:pt x="21111" y="15570"/>
                  </a:cubicBezTo>
                  <a:cubicBezTo>
                    <a:pt x="17750" y="13936"/>
                    <a:pt x="13203" y="8833"/>
                    <a:pt x="13203" y="8833"/>
                  </a:cubicBezTo>
                  <a:cubicBezTo>
                    <a:pt x="11989" y="7309"/>
                    <a:pt x="10761" y="5809"/>
                    <a:pt x="9959" y="3708"/>
                  </a:cubicBezTo>
                  <a:lnTo>
                    <a:pt x="8896" y="192"/>
                  </a:lnTo>
                  <a:cubicBezTo>
                    <a:pt x="8845" y="59"/>
                    <a:pt x="8624" y="0"/>
                    <a:pt x="8294" y="0"/>
                  </a:cubicBezTo>
                  <a:close/>
                </a:path>
              </a:pathLst>
            </a:custGeom>
            <a:solidFill>
              <a:srgbClr val="FCD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7" name="Google Shape;2384;p89">
              <a:extLst>
                <a:ext uri="{FF2B5EF4-FFF2-40B4-BE49-F238E27FC236}">
                  <a16:creationId xmlns:a16="http://schemas.microsoft.com/office/drawing/2014/main" id="{D19E0425-314E-49CC-9D6B-98CD05E973AC}"/>
                </a:ext>
              </a:extLst>
            </p:cNvPr>
            <p:cNvSpPr/>
            <p:nvPr/>
          </p:nvSpPr>
          <p:spPr>
            <a:xfrm>
              <a:off x="4051000" y="4045425"/>
              <a:ext cx="347125" cy="199050"/>
            </a:xfrm>
            <a:custGeom>
              <a:avLst/>
              <a:gdLst/>
              <a:ahLst/>
              <a:cxnLst/>
              <a:rect l="l" t="t" r="r" b="b"/>
              <a:pathLst>
                <a:path w="13885" h="7962" extrusionOk="0">
                  <a:moveTo>
                    <a:pt x="7390" y="0"/>
                  </a:moveTo>
                  <a:cubicBezTo>
                    <a:pt x="6336" y="0"/>
                    <a:pt x="5065" y="295"/>
                    <a:pt x="3563" y="1146"/>
                  </a:cubicBezTo>
                  <a:cubicBezTo>
                    <a:pt x="1" y="3162"/>
                    <a:pt x="210" y="6540"/>
                    <a:pt x="210" y="6540"/>
                  </a:cubicBezTo>
                  <a:cubicBezTo>
                    <a:pt x="210" y="6540"/>
                    <a:pt x="1998" y="7961"/>
                    <a:pt x="5302" y="7961"/>
                  </a:cubicBezTo>
                  <a:cubicBezTo>
                    <a:pt x="5509" y="7961"/>
                    <a:pt x="5723" y="7956"/>
                    <a:pt x="5942" y="7944"/>
                  </a:cubicBezTo>
                  <a:cubicBezTo>
                    <a:pt x="9655" y="7743"/>
                    <a:pt x="11615" y="6916"/>
                    <a:pt x="12794" y="5299"/>
                  </a:cubicBezTo>
                  <a:cubicBezTo>
                    <a:pt x="13884" y="3803"/>
                    <a:pt x="11902" y="1889"/>
                    <a:pt x="10535" y="991"/>
                  </a:cubicBezTo>
                  <a:cubicBezTo>
                    <a:pt x="9871" y="555"/>
                    <a:pt x="8835" y="0"/>
                    <a:pt x="739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8" name="Google Shape;2385;p89">
              <a:extLst>
                <a:ext uri="{FF2B5EF4-FFF2-40B4-BE49-F238E27FC236}">
                  <a16:creationId xmlns:a16="http://schemas.microsoft.com/office/drawing/2014/main" id="{5D937D8B-4F0F-461C-BED4-8018E5E82241}"/>
                </a:ext>
              </a:extLst>
            </p:cNvPr>
            <p:cNvSpPr/>
            <p:nvPr/>
          </p:nvSpPr>
          <p:spPr>
            <a:xfrm>
              <a:off x="3906850" y="3848575"/>
              <a:ext cx="162175" cy="83500"/>
            </a:xfrm>
            <a:custGeom>
              <a:avLst/>
              <a:gdLst/>
              <a:ahLst/>
              <a:cxnLst/>
              <a:rect l="l" t="t" r="r" b="b"/>
              <a:pathLst>
                <a:path w="6487" h="3340" extrusionOk="0">
                  <a:moveTo>
                    <a:pt x="5487" y="0"/>
                  </a:moveTo>
                  <a:cubicBezTo>
                    <a:pt x="2883" y="0"/>
                    <a:pt x="579" y="2031"/>
                    <a:pt x="123" y="2726"/>
                  </a:cubicBezTo>
                  <a:cubicBezTo>
                    <a:pt x="0" y="2915"/>
                    <a:pt x="60" y="3161"/>
                    <a:pt x="255" y="3278"/>
                  </a:cubicBezTo>
                  <a:cubicBezTo>
                    <a:pt x="322" y="3318"/>
                    <a:pt x="400" y="3339"/>
                    <a:pt x="477" y="3339"/>
                  </a:cubicBezTo>
                  <a:cubicBezTo>
                    <a:pt x="488" y="3339"/>
                    <a:pt x="499" y="3339"/>
                    <a:pt x="509" y="3338"/>
                  </a:cubicBezTo>
                  <a:cubicBezTo>
                    <a:pt x="640" y="3329"/>
                    <a:pt x="760" y="3259"/>
                    <a:pt x="833" y="3150"/>
                  </a:cubicBezTo>
                  <a:cubicBezTo>
                    <a:pt x="1177" y="2626"/>
                    <a:pt x="3216" y="793"/>
                    <a:pt x="5473" y="793"/>
                  </a:cubicBezTo>
                  <a:cubicBezTo>
                    <a:pt x="5768" y="793"/>
                    <a:pt x="6068" y="824"/>
                    <a:pt x="6368" y="894"/>
                  </a:cubicBezTo>
                  <a:cubicBezTo>
                    <a:pt x="6486" y="593"/>
                    <a:pt x="6259" y="298"/>
                    <a:pt x="5720" y="6"/>
                  </a:cubicBezTo>
                  <a:cubicBezTo>
                    <a:pt x="5642" y="2"/>
                    <a:pt x="5564" y="0"/>
                    <a:pt x="548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9" name="Google Shape;2386;p89">
              <a:extLst>
                <a:ext uri="{FF2B5EF4-FFF2-40B4-BE49-F238E27FC236}">
                  <a16:creationId xmlns:a16="http://schemas.microsoft.com/office/drawing/2014/main" id="{B8B1E24C-6DAD-4ED6-9D7C-2A897DCAC6D6}"/>
                </a:ext>
              </a:extLst>
            </p:cNvPr>
            <p:cNvSpPr/>
            <p:nvPr/>
          </p:nvSpPr>
          <p:spPr>
            <a:xfrm>
              <a:off x="3951075" y="3896025"/>
              <a:ext cx="153700" cy="83575"/>
            </a:xfrm>
            <a:custGeom>
              <a:avLst/>
              <a:gdLst/>
              <a:ahLst/>
              <a:cxnLst/>
              <a:rect l="l" t="t" r="r" b="b"/>
              <a:pathLst>
                <a:path w="6148" h="3343" extrusionOk="0">
                  <a:moveTo>
                    <a:pt x="5385" y="1"/>
                  </a:moveTo>
                  <a:cubicBezTo>
                    <a:pt x="2827" y="55"/>
                    <a:pt x="574" y="2045"/>
                    <a:pt x="124" y="2731"/>
                  </a:cubicBezTo>
                  <a:cubicBezTo>
                    <a:pt x="1" y="2918"/>
                    <a:pt x="61" y="3165"/>
                    <a:pt x="256" y="3283"/>
                  </a:cubicBezTo>
                  <a:cubicBezTo>
                    <a:pt x="323" y="3322"/>
                    <a:pt x="400" y="3343"/>
                    <a:pt x="478" y="3343"/>
                  </a:cubicBezTo>
                  <a:cubicBezTo>
                    <a:pt x="488" y="3343"/>
                    <a:pt x="499" y="3342"/>
                    <a:pt x="510" y="3341"/>
                  </a:cubicBezTo>
                  <a:cubicBezTo>
                    <a:pt x="641" y="3333"/>
                    <a:pt x="761" y="3264"/>
                    <a:pt x="834" y="3155"/>
                  </a:cubicBezTo>
                  <a:cubicBezTo>
                    <a:pt x="1178" y="2630"/>
                    <a:pt x="3221" y="804"/>
                    <a:pt x="5477" y="804"/>
                  </a:cubicBezTo>
                  <a:cubicBezTo>
                    <a:pt x="5699" y="804"/>
                    <a:pt x="5923" y="821"/>
                    <a:pt x="6148" y="860"/>
                  </a:cubicBezTo>
                  <a:cubicBezTo>
                    <a:pt x="6090" y="475"/>
                    <a:pt x="5660" y="77"/>
                    <a:pt x="538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0" name="Google Shape;2387;p89">
              <a:extLst>
                <a:ext uri="{FF2B5EF4-FFF2-40B4-BE49-F238E27FC236}">
                  <a16:creationId xmlns:a16="http://schemas.microsoft.com/office/drawing/2014/main" id="{248AEC01-964E-4CE9-A4CD-1F1A3D42D6CE}"/>
                </a:ext>
              </a:extLst>
            </p:cNvPr>
            <p:cNvSpPr/>
            <p:nvPr/>
          </p:nvSpPr>
          <p:spPr>
            <a:xfrm>
              <a:off x="3862600" y="3801050"/>
              <a:ext cx="176475" cy="83475"/>
            </a:xfrm>
            <a:custGeom>
              <a:avLst/>
              <a:gdLst/>
              <a:ahLst/>
              <a:cxnLst/>
              <a:rect l="l" t="t" r="r" b="b"/>
              <a:pathLst>
                <a:path w="7059" h="3339" extrusionOk="0">
                  <a:moveTo>
                    <a:pt x="5486" y="1"/>
                  </a:moveTo>
                  <a:cubicBezTo>
                    <a:pt x="2882" y="1"/>
                    <a:pt x="578" y="2032"/>
                    <a:pt x="124" y="2728"/>
                  </a:cubicBezTo>
                  <a:cubicBezTo>
                    <a:pt x="0" y="2914"/>
                    <a:pt x="60" y="3162"/>
                    <a:pt x="257" y="3278"/>
                  </a:cubicBezTo>
                  <a:cubicBezTo>
                    <a:pt x="322" y="3318"/>
                    <a:pt x="397" y="3339"/>
                    <a:pt x="474" y="3339"/>
                  </a:cubicBezTo>
                  <a:cubicBezTo>
                    <a:pt x="486" y="3339"/>
                    <a:pt x="498" y="3338"/>
                    <a:pt x="510" y="3337"/>
                  </a:cubicBezTo>
                  <a:cubicBezTo>
                    <a:pt x="640" y="3329"/>
                    <a:pt x="760" y="3260"/>
                    <a:pt x="833" y="3150"/>
                  </a:cubicBezTo>
                  <a:cubicBezTo>
                    <a:pt x="1178" y="2625"/>
                    <a:pt x="3222" y="791"/>
                    <a:pt x="5478" y="791"/>
                  </a:cubicBezTo>
                  <a:cubicBezTo>
                    <a:pt x="5961" y="791"/>
                    <a:pt x="6454" y="875"/>
                    <a:pt x="6942" y="1074"/>
                  </a:cubicBezTo>
                  <a:cubicBezTo>
                    <a:pt x="7058" y="613"/>
                    <a:pt x="6923" y="260"/>
                    <a:pt x="6396" y="87"/>
                  </a:cubicBezTo>
                  <a:cubicBezTo>
                    <a:pt x="6090" y="28"/>
                    <a:pt x="5786" y="1"/>
                    <a:pt x="548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1" name="Google Shape;2388;p89">
              <a:extLst>
                <a:ext uri="{FF2B5EF4-FFF2-40B4-BE49-F238E27FC236}">
                  <a16:creationId xmlns:a16="http://schemas.microsoft.com/office/drawing/2014/main" id="{4F392505-F46D-4BD0-A5DF-C63030AB5B8E}"/>
                </a:ext>
              </a:extLst>
            </p:cNvPr>
            <p:cNvSpPr/>
            <p:nvPr/>
          </p:nvSpPr>
          <p:spPr>
            <a:xfrm>
              <a:off x="4039575" y="3991150"/>
              <a:ext cx="170025" cy="83550"/>
            </a:xfrm>
            <a:custGeom>
              <a:avLst/>
              <a:gdLst/>
              <a:ahLst/>
              <a:cxnLst/>
              <a:rect l="l" t="t" r="r" b="b"/>
              <a:pathLst>
                <a:path w="6801" h="3342" extrusionOk="0">
                  <a:moveTo>
                    <a:pt x="5494" y="1"/>
                  </a:moveTo>
                  <a:cubicBezTo>
                    <a:pt x="2890" y="1"/>
                    <a:pt x="580" y="2033"/>
                    <a:pt x="123" y="2730"/>
                  </a:cubicBezTo>
                  <a:cubicBezTo>
                    <a:pt x="1" y="2918"/>
                    <a:pt x="60" y="3164"/>
                    <a:pt x="255" y="3281"/>
                  </a:cubicBezTo>
                  <a:cubicBezTo>
                    <a:pt x="322" y="3321"/>
                    <a:pt x="399" y="3342"/>
                    <a:pt x="477" y="3342"/>
                  </a:cubicBezTo>
                  <a:cubicBezTo>
                    <a:pt x="488" y="3342"/>
                    <a:pt x="498" y="3341"/>
                    <a:pt x="509" y="3341"/>
                  </a:cubicBezTo>
                  <a:cubicBezTo>
                    <a:pt x="640" y="3332"/>
                    <a:pt x="760" y="3262"/>
                    <a:pt x="833" y="3153"/>
                  </a:cubicBezTo>
                  <a:cubicBezTo>
                    <a:pt x="1177" y="2629"/>
                    <a:pt x="3215" y="799"/>
                    <a:pt x="5472" y="799"/>
                  </a:cubicBezTo>
                  <a:cubicBezTo>
                    <a:pt x="5910" y="799"/>
                    <a:pt x="6357" y="868"/>
                    <a:pt x="6800" y="1029"/>
                  </a:cubicBezTo>
                  <a:cubicBezTo>
                    <a:pt x="6567" y="586"/>
                    <a:pt x="6165" y="243"/>
                    <a:pt x="5611" y="2"/>
                  </a:cubicBezTo>
                  <a:cubicBezTo>
                    <a:pt x="5572" y="1"/>
                    <a:pt x="5533" y="1"/>
                    <a:pt x="549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2" name="Google Shape;2389;p89">
              <a:extLst>
                <a:ext uri="{FF2B5EF4-FFF2-40B4-BE49-F238E27FC236}">
                  <a16:creationId xmlns:a16="http://schemas.microsoft.com/office/drawing/2014/main" id="{FFFFEBD0-B27C-4261-9FD7-7A90E46BFF3D}"/>
                </a:ext>
              </a:extLst>
            </p:cNvPr>
            <p:cNvSpPr/>
            <p:nvPr/>
          </p:nvSpPr>
          <p:spPr>
            <a:xfrm>
              <a:off x="3995350" y="3943575"/>
              <a:ext cx="157050" cy="83575"/>
            </a:xfrm>
            <a:custGeom>
              <a:avLst/>
              <a:gdLst/>
              <a:ahLst/>
              <a:cxnLst/>
              <a:rect l="l" t="t" r="r" b="b"/>
              <a:pathLst>
                <a:path w="6282" h="3343" extrusionOk="0">
                  <a:moveTo>
                    <a:pt x="5383" y="0"/>
                  </a:moveTo>
                  <a:cubicBezTo>
                    <a:pt x="2824" y="56"/>
                    <a:pt x="573" y="2045"/>
                    <a:pt x="122" y="2730"/>
                  </a:cubicBezTo>
                  <a:cubicBezTo>
                    <a:pt x="0" y="2918"/>
                    <a:pt x="59" y="3165"/>
                    <a:pt x="254" y="3282"/>
                  </a:cubicBezTo>
                  <a:cubicBezTo>
                    <a:pt x="321" y="3322"/>
                    <a:pt x="396" y="3343"/>
                    <a:pt x="473" y="3343"/>
                  </a:cubicBezTo>
                  <a:cubicBezTo>
                    <a:pt x="484" y="3343"/>
                    <a:pt x="496" y="3342"/>
                    <a:pt x="508" y="3341"/>
                  </a:cubicBezTo>
                  <a:cubicBezTo>
                    <a:pt x="639" y="3332"/>
                    <a:pt x="759" y="3264"/>
                    <a:pt x="832" y="3155"/>
                  </a:cubicBezTo>
                  <a:cubicBezTo>
                    <a:pt x="1177" y="2631"/>
                    <a:pt x="3218" y="802"/>
                    <a:pt x="5475" y="802"/>
                  </a:cubicBezTo>
                  <a:cubicBezTo>
                    <a:pt x="5742" y="802"/>
                    <a:pt x="6012" y="827"/>
                    <a:pt x="6282" y="883"/>
                  </a:cubicBezTo>
                  <a:cubicBezTo>
                    <a:pt x="6171" y="509"/>
                    <a:pt x="5875" y="208"/>
                    <a:pt x="538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3" name="Google Shape;2390;p89">
              <a:extLst>
                <a:ext uri="{FF2B5EF4-FFF2-40B4-BE49-F238E27FC236}">
                  <a16:creationId xmlns:a16="http://schemas.microsoft.com/office/drawing/2014/main" id="{F000BA5C-22E4-4510-8809-89520E28A9B3}"/>
                </a:ext>
              </a:extLst>
            </p:cNvPr>
            <p:cNvSpPr/>
            <p:nvPr/>
          </p:nvSpPr>
          <p:spPr>
            <a:xfrm>
              <a:off x="2698850" y="2368400"/>
              <a:ext cx="146350" cy="185625"/>
            </a:xfrm>
            <a:custGeom>
              <a:avLst/>
              <a:gdLst/>
              <a:ahLst/>
              <a:cxnLst/>
              <a:rect l="l" t="t" r="r" b="b"/>
              <a:pathLst>
                <a:path w="5854" h="7425" extrusionOk="0">
                  <a:moveTo>
                    <a:pt x="5853" y="1"/>
                  </a:moveTo>
                  <a:cubicBezTo>
                    <a:pt x="5853" y="1"/>
                    <a:pt x="1902" y="4513"/>
                    <a:pt x="1" y="5881"/>
                  </a:cubicBezTo>
                  <a:lnTo>
                    <a:pt x="1784" y="7425"/>
                  </a:lnTo>
                  <a:cubicBezTo>
                    <a:pt x="1784" y="7425"/>
                    <a:pt x="5363" y="2878"/>
                    <a:pt x="5853" y="1"/>
                  </a:cubicBezTo>
                  <a:close/>
                </a:path>
              </a:pathLst>
            </a:custGeom>
            <a:solidFill>
              <a:srgbClr val="000549">
                <a:alpha val="5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4" name="Google Shape;2391;p89">
              <a:extLst>
                <a:ext uri="{FF2B5EF4-FFF2-40B4-BE49-F238E27FC236}">
                  <a16:creationId xmlns:a16="http://schemas.microsoft.com/office/drawing/2014/main" id="{C736B4FA-5F4F-4B03-8713-E21AEDED52A9}"/>
                </a:ext>
              </a:extLst>
            </p:cNvPr>
            <p:cNvSpPr/>
            <p:nvPr/>
          </p:nvSpPr>
          <p:spPr>
            <a:xfrm>
              <a:off x="2698850" y="2497750"/>
              <a:ext cx="530075" cy="412900"/>
            </a:xfrm>
            <a:custGeom>
              <a:avLst/>
              <a:gdLst/>
              <a:ahLst/>
              <a:cxnLst/>
              <a:rect l="l" t="t" r="r" b="b"/>
              <a:pathLst>
                <a:path w="21203" h="16516" extrusionOk="0">
                  <a:moveTo>
                    <a:pt x="1495" y="0"/>
                  </a:moveTo>
                  <a:lnTo>
                    <a:pt x="1" y="707"/>
                  </a:lnTo>
                  <a:lnTo>
                    <a:pt x="13956" y="12787"/>
                  </a:lnTo>
                  <a:lnTo>
                    <a:pt x="21202" y="16516"/>
                  </a:lnTo>
                  <a:lnTo>
                    <a:pt x="14421" y="11294"/>
                  </a:lnTo>
                  <a:lnTo>
                    <a:pt x="1495" y="0"/>
                  </a:lnTo>
                  <a:close/>
                </a:path>
              </a:pathLst>
            </a:custGeom>
            <a:solidFill>
              <a:srgbClr val="000549">
                <a:alpha val="5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5" name="Google Shape;2392;p89">
              <a:extLst>
                <a:ext uri="{FF2B5EF4-FFF2-40B4-BE49-F238E27FC236}">
                  <a16:creationId xmlns:a16="http://schemas.microsoft.com/office/drawing/2014/main" id="{32D7A0E8-E15E-4E18-AF8A-BDCEB23FA5D2}"/>
                </a:ext>
              </a:extLst>
            </p:cNvPr>
            <p:cNvSpPr/>
            <p:nvPr/>
          </p:nvSpPr>
          <p:spPr>
            <a:xfrm>
              <a:off x="1959775" y="1124425"/>
              <a:ext cx="1106600" cy="1331025"/>
            </a:xfrm>
            <a:custGeom>
              <a:avLst/>
              <a:gdLst/>
              <a:ahLst/>
              <a:cxnLst/>
              <a:rect l="l" t="t" r="r" b="b"/>
              <a:pathLst>
                <a:path w="44264" h="53241" extrusionOk="0">
                  <a:moveTo>
                    <a:pt x="27854" y="1"/>
                  </a:moveTo>
                  <a:lnTo>
                    <a:pt x="13747" y="970"/>
                  </a:lnTo>
                  <a:cubicBezTo>
                    <a:pt x="13833" y="974"/>
                    <a:pt x="12354" y="2200"/>
                    <a:pt x="10197" y="5138"/>
                  </a:cubicBezTo>
                  <a:cubicBezTo>
                    <a:pt x="8412" y="7571"/>
                    <a:pt x="2676" y="21353"/>
                    <a:pt x="0" y="49165"/>
                  </a:cubicBezTo>
                  <a:cubicBezTo>
                    <a:pt x="2088" y="51660"/>
                    <a:pt x="8499" y="53241"/>
                    <a:pt x="15673" y="53241"/>
                  </a:cubicBezTo>
                  <a:cubicBezTo>
                    <a:pt x="24558" y="53241"/>
                    <a:pt x="34613" y="50815"/>
                    <a:pt x="39075" y="44695"/>
                  </a:cubicBezTo>
                  <a:cubicBezTo>
                    <a:pt x="39075" y="44695"/>
                    <a:pt x="38459" y="42200"/>
                    <a:pt x="37152" y="37169"/>
                  </a:cubicBezTo>
                  <a:cubicBezTo>
                    <a:pt x="38142" y="29898"/>
                    <a:pt x="42468" y="19495"/>
                    <a:pt x="42592" y="16062"/>
                  </a:cubicBezTo>
                  <a:cubicBezTo>
                    <a:pt x="42730" y="12278"/>
                    <a:pt x="44264" y="3843"/>
                    <a:pt x="37749" y="1127"/>
                  </a:cubicBezTo>
                  <a:lnTo>
                    <a:pt x="27854" y="1"/>
                  </a:lnTo>
                  <a:close/>
                </a:path>
              </a:pathLst>
            </a:custGeom>
            <a:solidFill>
              <a:srgbClr val="FF6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6" name="Google Shape;2393;p89">
              <a:extLst>
                <a:ext uri="{FF2B5EF4-FFF2-40B4-BE49-F238E27FC236}">
                  <a16:creationId xmlns:a16="http://schemas.microsoft.com/office/drawing/2014/main" id="{45D0FED4-1BFD-4B43-8732-F523AE324AAC}"/>
                </a:ext>
              </a:extLst>
            </p:cNvPr>
            <p:cNvSpPr/>
            <p:nvPr/>
          </p:nvSpPr>
          <p:spPr>
            <a:xfrm>
              <a:off x="2421200" y="397700"/>
              <a:ext cx="228575" cy="579525"/>
            </a:xfrm>
            <a:custGeom>
              <a:avLst/>
              <a:gdLst/>
              <a:ahLst/>
              <a:cxnLst/>
              <a:rect l="l" t="t" r="r" b="b"/>
              <a:pathLst>
                <a:path w="9143" h="23181" extrusionOk="0">
                  <a:moveTo>
                    <a:pt x="5154" y="1"/>
                  </a:moveTo>
                  <a:cubicBezTo>
                    <a:pt x="5154" y="1"/>
                    <a:pt x="2473" y="43"/>
                    <a:pt x="1262" y="1911"/>
                  </a:cubicBezTo>
                  <a:cubicBezTo>
                    <a:pt x="209" y="3536"/>
                    <a:pt x="0" y="7745"/>
                    <a:pt x="561" y="12429"/>
                  </a:cubicBezTo>
                  <a:cubicBezTo>
                    <a:pt x="1121" y="17114"/>
                    <a:pt x="1840" y="19983"/>
                    <a:pt x="2345" y="21322"/>
                  </a:cubicBezTo>
                  <a:cubicBezTo>
                    <a:pt x="2848" y="22661"/>
                    <a:pt x="4158" y="23181"/>
                    <a:pt x="4158" y="23181"/>
                  </a:cubicBezTo>
                  <a:lnTo>
                    <a:pt x="4690" y="17770"/>
                  </a:lnTo>
                  <a:lnTo>
                    <a:pt x="4958" y="13987"/>
                  </a:lnTo>
                  <a:cubicBezTo>
                    <a:pt x="4958" y="13987"/>
                    <a:pt x="7777" y="10989"/>
                    <a:pt x="8374" y="8321"/>
                  </a:cubicBezTo>
                  <a:cubicBezTo>
                    <a:pt x="9143" y="4889"/>
                    <a:pt x="8587" y="3376"/>
                    <a:pt x="8587" y="3376"/>
                  </a:cubicBezTo>
                  <a:lnTo>
                    <a:pt x="5154" y="1"/>
                  </a:lnTo>
                  <a:close/>
                </a:path>
              </a:pathLst>
            </a:custGeom>
            <a:solidFill>
              <a:srgbClr val="000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7" name="Google Shape;2394;p89">
              <a:extLst>
                <a:ext uri="{FF2B5EF4-FFF2-40B4-BE49-F238E27FC236}">
                  <a16:creationId xmlns:a16="http://schemas.microsoft.com/office/drawing/2014/main" id="{3560B2AC-FC1C-4D0A-B2E8-8493C8F712EA}"/>
                </a:ext>
              </a:extLst>
            </p:cNvPr>
            <p:cNvSpPr/>
            <p:nvPr/>
          </p:nvSpPr>
          <p:spPr>
            <a:xfrm>
              <a:off x="2603300" y="337800"/>
              <a:ext cx="537300" cy="507525"/>
            </a:xfrm>
            <a:custGeom>
              <a:avLst/>
              <a:gdLst/>
              <a:ahLst/>
              <a:cxnLst/>
              <a:rect l="l" t="t" r="r" b="b"/>
              <a:pathLst>
                <a:path w="21492" h="20301" extrusionOk="0">
                  <a:moveTo>
                    <a:pt x="10732" y="0"/>
                  </a:moveTo>
                  <a:cubicBezTo>
                    <a:pt x="5667" y="0"/>
                    <a:pt x="1285" y="3787"/>
                    <a:pt x="668" y="8942"/>
                  </a:cubicBezTo>
                  <a:cubicBezTo>
                    <a:pt x="1" y="14509"/>
                    <a:pt x="3973" y="19560"/>
                    <a:pt x="9538" y="20227"/>
                  </a:cubicBezTo>
                  <a:cubicBezTo>
                    <a:pt x="9949" y="20277"/>
                    <a:pt x="10357" y="20301"/>
                    <a:pt x="10760" y="20301"/>
                  </a:cubicBezTo>
                  <a:cubicBezTo>
                    <a:pt x="15825" y="20301"/>
                    <a:pt x="20205" y="16512"/>
                    <a:pt x="20823" y="11357"/>
                  </a:cubicBezTo>
                  <a:cubicBezTo>
                    <a:pt x="21492" y="5792"/>
                    <a:pt x="17518" y="740"/>
                    <a:pt x="11953" y="73"/>
                  </a:cubicBezTo>
                  <a:cubicBezTo>
                    <a:pt x="11543" y="24"/>
                    <a:pt x="11136" y="0"/>
                    <a:pt x="10732" y="0"/>
                  </a:cubicBezTo>
                  <a:close/>
                </a:path>
              </a:pathLst>
            </a:custGeom>
            <a:solidFill>
              <a:srgbClr val="000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8" name="Google Shape;2395;p89">
              <a:extLst>
                <a:ext uri="{FF2B5EF4-FFF2-40B4-BE49-F238E27FC236}">
                  <a16:creationId xmlns:a16="http://schemas.microsoft.com/office/drawing/2014/main" id="{0571559C-DE1E-422A-BEF3-4815139EFAD3}"/>
                </a:ext>
              </a:extLst>
            </p:cNvPr>
            <p:cNvSpPr/>
            <p:nvPr/>
          </p:nvSpPr>
          <p:spPr>
            <a:xfrm>
              <a:off x="2342875" y="440575"/>
              <a:ext cx="754800" cy="839575"/>
            </a:xfrm>
            <a:custGeom>
              <a:avLst/>
              <a:gdLst/>
              <a:ahLst/>
              <a:cxnLst/>
              <a:rect l="l" t="t" r="r" b="b"/>
              <a:pathLst>
                <a:path w="30192" h="33583" extrusionOk="0">
                  <a:moveTo>
                    <a:pt x="19903" y="0"/>
                  </a:moveTo>
                  <a:cubicBezTo>
                    <a:pt x="17124" y="0"/>
                    <a:pt x="14203" y="484"/>
                    <a:pt x="11720" y="1661"/>
                  </a:cubicBezTo>
                  <a:cubicBezTo>
                    <a:pt x="11232" y="9135"/>
                    <a:pt x="9310" y="11015"/>
                    <a:pt x="8307" y="11690"/>
                  </a:cubicBezTo>
                  <a:cubicBezTo>
                    <a:pt x="8173" y="11780"/>
                    <a:pt x="8049" y="11820"/>
                    <a:pt x="7932" y="11820"/>
                  </a:cubicBezTo>
                  <a:cubicBezTo>
                    <a:pt x="7171" y="11820"/>
                    <a:pt x="6728" y="10120"/>
                    <a:pt x="6151" y="9352"/>
                  </a:cubicBezTo>
                  <a:cubicBezTo>
                    <a:pt x="5765" y="8836"/>
                    <a:pt x="4809" y="8153"/>
                    <a:pt x="3772" y="8153"/>
                  </a:cubicBezTo>
                  <a:cubicBezTo>
                    <a:pt x="3023" y="8153"/>
                    <a:pt x="2232" y="8509"/>
                    <a:pt x="1582" y="9542"/>
                  </a:cubicBezTo>
                  <a:cubicBezTo>
                    <a:pt x="1" y="12050"/>
                    <a:pt x="1947" y="15962"/>
                    <a:pt x="3699" y="17052"/>
                  </a:cubicBezTo>
                  <a:cubicBezTo>
                    <a:pt x="4303" y="17428"/>
                    <a:pt x="4852" y="17572"/>
                    <a:pt x="5337" y="17572"/>
                  </a:cubicBezTo>
                  <a:cubicBezTo>
                    <a:pt x="6913" y="17572"/>
                    <a:pt x="7823" y="16056"/>
                    <a:pt x="7823" y="16055"/>
                  </a:cubicBezTo>
                  <a:lnTo>
                    <a:pt x="7823" y="16055"/>
                  </a:lnTo>
                  <a:lnTo>
                    <a:pt x="6605" y="28284"/>
                  </a:lnTo>
                  <a:cubicBezTo>
                    <a:pt x="6605" y="28284"/>
                    <a:pt x="7041" y="30654"/>
                    <a:pt x="11501" y="32870"/>
                  </a:cubicBezTo>
                  <a:cubicBezTo>
                    <a:pt x="12470" y="33351"/>
                    <a:pt x="13604" y="33583"/>
                    <a:pt x="14671" y="33583"/>
                  </a:cubicBezTo>
                  <a:cubicBezTo>
                    <a:pt x="17435" y="33583"/>
                    <a:pt x="19754" y="32029"/>
                    <a:pt x="17624" y="29230"/>
                  </a:cubicBezTo>
                  <a:lnTo>
                    <a:pt x="18058" y="25530"/>
                  </a:lnTo>
                  <a:cubicBezTo>
                    <a:pt x="18058" y="25530"/>
                    <a:pt x="20878" y="26310"/>
                    <a:pt x="22432" y="26310"/>
                  </a:cubicBezTo>
                  <a:cubicBezTo>
                    <a:pt x="22480" y="26310"/>
                    <a:pt x="22526" y="26309"/>
                    <a:pt x="22572" y="26308"/>
                  </a:cubicBezTo>
                  <a:cubicBezTo>
                    <a:pt x="25095" y="26222"/>
                    <a:pt x="26887" y="24453"/>
                    <a:pt x="27960" y="21861"/>
                  </a:cubicBezTo>
                  <a:cubicBezTo>
                    <a:pt x="29684" y="17698"/>
                    <a:pt x="30191" y="11199"/>
                    <a:pt x="29564" y="2627"/>
                  </a:cubicBezTo>
                  <a:cubicBezTo>
                    <a:pt x="28049" y="1125"/>
                    <a:pt x="24142" y="0"/>
                    <a:pt x="19903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9" name="Google Shape;2396;p89">
              <a:extLst>
                <a:ext uri="{FF2B5EF4-FFF2-40B4-BE49-F238E27FC236}">
                  <a16:creationId xmlns:a16="http://schemas.microsoft.com/office/drawing/2014/main" id="{7EEF7ED8-3CFC-4500-BDFE-56BDFF39B924}"/>
                </a:ext>
              </a:extLst>
            </p:cNvPr>
            <p:cNvSpPr/>
            <p:nvPr/>
          </p:nvSpPr>
          <p:spPr>
            <a:xfrm>
              <a:off x="2518925" y="238125"/>
              <a:ext cx="637925" cy="308675"/>
            </a:xfrm>
            <a:custGeom>
              <a:avLst/>
              <a:gdLst/>
              <a:ahLst/>
              <a:cxnLst/>
              <a:rect l="l" t="t" r="r" b="b"/>
              <a:pathLst>
                <a:path w="25517" h="12347" extrusionOk="0">
                  <a:moveTo>
                    <a:pt x="21573" y="0"/>
                  </a:moveTo>
                  <a:cubicBezTo>
                    <a:pt x="21211" y="0"/>
                    <a:pt x="20856" y="264"/>
                    <a:pt x="20545" y="491"/>
                  </a:cubicBezTo>
                  <a:cubicBezTo>
                    <a:pt x="19221" y="1456"/>
                    <a:pt x="17832" y="1766"/>
                    <a:pt x="16413" y="1766"/>
                  </a:cubicBezTo>
                  <a:cubicBezTo>
                    <a:pt x="14216" y="1766"/>
                    <a:pt x="11944" y="1023"/>
                    <a:pt x="9718" y="821"/>
                  </a:cubicBezTo>
                  <a:cubicBezTo>
                    <a:pt x="9340" y="787"/>
                    <a:pt x="8950" y="769"/>
                    <a:pt x="8553" y="769"/>
                  </a:cubicBezTo>
                  <a:cubicBezTo>
                    <a:pt x="5741" y="769"/>
                    <a:pt x="2609" y="1677"/>
                    <a:pt x="1082" y="4127"/>
                  </a:cubicBezTo>
                  <a:cubicBezTo>
                    <a:pt x="285" y="5406"/>
                    <a:pt x="0" y="6822"/>
                    <a:pt x="1130" y="7914"/>
                  </a:cubicBezTo>
                  <a:cubicBezTo>
                    <a:pt x="2095" y="8846"/>
                    <a:pt x="3412" y="9375"/>
                    <a:pt x="4677" y="9759"/>
                  </a:cubicBezTo>
                  <a:cubicBezTo>
                    <a:pt x="8197" y="10828"/>
                    <a:pt x="12411" y="12347"/>
                    <a:pt x="16341" y="12347"/>
                  </a:cubicBezTo>
                  <a:cubicBezTo>
                    <a:pt x="19047" y="12347"/>
                    <a:pt x="21619" y="11626"/>
                    <a:pt x="23735" y="9541"/>
                  </a:cubicBezTo>
                  <a:cubicBezTo>
                    <a:pt x="24498" y="8788"/>
                    <a:pt x="25068" y="7940"/>
                    <a:pt x="25305" y="6890"/>
                  </a:cubicBezTo>
                  <a:cubicBezTo>
                    <a:pt x="25504" y="6002"/>
                    <a:pt x="25516" y="5230"/>
                    <a:pt x="25242" y="4382"/>
                  </a:cubicBezTo>
                  <a:cubicBezTo>
                    <a:pt x="25238" y="4370"/>
                    <a:pt x="25233" y="4358"/>
                    <a:pt x="25228" y="4345"/>
                  </a:cubicBezTo>
                  <a:cubicBezTo>
                    <a:pt x="25171" y="4192"/>
                    <a:pt x="25062" y="4046"/>
                    <a:pt x="24902" y="4023"/>
                  </a:cubicBezTo>
                  <a:cubicBezTo>
                    <a:pt x="24887" y="4021"/>
                    <a:pt x="24872" y="4020"/>
                    <a:pt x="24857" y="4020"/>
                  </a:cubicBezTo>
                  <a:cubicBezTo>
                    <a:pt x="24748" y="4020"/>
                    <a:pt x="24643" y="4075"/>
                    <a:pt x="24546" y="4129"/>
                  </a:cubicBezTo>
                  <a:cubicBezTo>
                    <a:pt x="24148" y="4348"/>
                    <a:pt x="23254" y="4928"/>
                    <a:pt x="22158" y="5343"/>
                  </a:cubicBezTo>
                  <a:cubicBezTo>
                    <a:pt x="22484" y="4377"/>
                    <a:pt x="22623" y="3357"/>
                    <a:pt x="22567" y="2339"/>
                  </a:cubicBezTo>
                  <a:cubicBezTo>
                    <a:pt x="22532" y="1714"/>
                    <a:pt x="22533" y="280"/>
                    <a:pt x="21796" y="36"/>
                  </a:cubicBezTo>
                  <a:cubicBezTo>
                    <a:pt x="21722" y="11"/>
                    <a:pt x="21647" y="0"/>
                    <a:pt x="21573" y="0"/>
                  </a:cubicBezTo>
                  <a:close/>
                </a:path>
              </a:pathLst>
            </a:custGeom>
            <a:solidFill>
              <a:srgbClr val="000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0" name="Google Shape;2397;p89">
              <a:extLst>
                <a:ext uri="{FF2B5EF4-FFF2-40B4-BE49-F238E27FC236}">
                  <a16:creationId xmlns:a16="http://schemas.microsoft.com/office/drawing/2014/main" id="{50028A24-2B76-46EB-BB07-721B32BD5F76}"/>
                </a:ext>
              </a:extLst>
            </p:cNvPr>
            <p:cNvSpPr/>
            <p:nvPr/>
          </p:nvSpPr>
          <p:spPr>
            <a:xfrm>
              <a:off x="2555225" y="928800"/>
              <a:ext cx="239100" cy="186850"/>
            </a:xfrm>
            <a:custGeom>
              <a:avLst/>
              <a:gdLst/>
              <a:ahLst/>
              <a:cxnLst/>
              <a:rect l="l" t="t" r="r" b="b"/>
              <a:pathLst>
                <a:path w="9564" h="7474" extrusionOk="0">
                  <a:moveTo>
                    <a:pt x="1" y="0"/>
                  </a:moveTo>
                  <a:cubicBezTo>
                    <a:pt x="1" y="1"/>
                    <a:pt x="166" y="1685"/>
                    <a:pt x="1145" y="3302"/>
                  </a:cubicBezTo>
                  <a:cubicBezTo>
                    <a:pt x="2343" y="5279"/>
                    <a:pt x="9387" y="7473"/>
                    <a:pt x="9387" y="7473"/>
                  </a:cubicBezTo>
                  <a:lnTo>
                    <a:pt x="9564" y="6001"/>
                  </a:lnTo>
                  <a:cubicBezTo>
                    <a:pt x="9564" y="6001"/>
                    <a:pt x="4167" y="4224"/>
                    <a:pt x="2357" y="2965"/>
                  </a:cubicBezTo>
                  <a:cubicBezTo>
                    <a:pt x="1144" y="2122"/>
                    <a:pt x="222" y="803"/>
                    <a:pt x="1" y="0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1" name="Google Shape;2398;p89">
              <a:extLst>
                <a:ext uri="{FF2B5EF4-FFF2-40B4-BE49-F238E27FC236}">
                  <a16:creationId xmlns:a16="http://schemas.microsoft.com/office/drawing/2014/main" id="{E6EFFE58-E4D7-4332-9FD9-5D3EAA18914F}"/>
                </a:ext>
              </a:extLst>
            </p:cNvPr>
            <p:cNvSpPr/>
            <p:nvPr/>
          </p:nvSpPr>
          <p:spPr>
            <a:xfrm>
              <a:off x="2789250" y="719300"/>
              <a:ext cx="59225" cy="58025"/>
            </a:xfrm>
            <a:custGeom>
              <a:avLst/>
              <a:gdLst/>
              <a:ahLst/>
              <a:cxnLst/>
              <a:rect l="l" t="t" r="r" b="b"/>
              <a:pathLst>
                <a:path w="2369" h="2321" extrusionOk="0">
                  <a:moveTo>
                    <a:pt x="1191" y="1"/>
                  </a:moveTo>
                  <a:cubicBezTo>
                    <a:pt x="632" y="1"/>
                    <a:pt x="147" y="435"/>
                    <a:pt x="76" y="1025"/>
                  </a:cubicBezTo>
                  <a:cubicBezTo>
                    <a:pt x="0" y="1660"/>
                    <a:pt x="434" y="2237"/>
                    <a:pt x="1046" y="2312"/>
                  </a:cubicBezTo>
                  <a:cubicBezTo>
                    <a:pt x="1090" y="2318"/>
                    <a:pt x="1133" y="2320"/>
                    <a:pt x="1177" y="2320"/>
                  </a:cubicBezTo>
                  <a:cubicBezTo>
                    <a:pt x="1735" y="2320"/>
                    <a:pt x="2221" y="1887"/>
                    <a:pt x="2292" y="1296"/>
                  </a:cubicBezTo>
                  <a:cubicBezTo>
                    <a:pt x="2368" y="661"/>
                    <a:pt x="1934" y="84"/>
                    <a:pt x="1322" y="8"/>
                  </a:cubicBezTo>
                  <a:cubicBezTo>
                    <a:pt x="1278" y="3"/>
                    <a:pt x="1234" y="1"/>
                    <a:pt x="1191" y="1"/>
                  </a:cubicBezTo>
                  <a:close/>
                </a:path>
              </a:pathLst>
            </a:custGeom>
            <a:solidFill>
              <a:srgbClr val="000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2" name="Google Shape;2399;p89">
              <a:extLst>
                <a:ext uri="{FF2B5EF4-FFF2-40B4-BE49-F238E27FC236}">
                  <a16:creationId xmlns:a16="http://schemas.microsoft.com/office/drawing/2014/main" id="{27432019-2C55-43C3-8FC2-81FC78DDC23B}"/>
                </a:ext>
              </a:extLst>
            </p:cNvPr>
            <p:cNvSpPr/>
            <p:nvPr/>
          </p:nvSpPr>
          <p:spPr>
            <a:xfrm>
              <a:off x="2761325" y="917250"/>
              <a:ext cx="59225" cy="58025"/>
            </a:xfrm>
            <a:custGeom>
              <a:avLst/>
              <a:gdLst/>
              <a:ahLst/>
              <a:cxnLst/>
              <a:rect l="l" t="t" r="r" b="b"/>
              <a:pathLst>
                <a:path w="2369" h="2321" extrusionOk="0">
                  <a:moveTo>
                    <a:pt x="1191" y="1"/>
                  </a:moveTo>
                  <a:cubicBezTo>
                    <a:pt x="633" y="1"/>
                    <a:pt x="147" y="434"/>
                    <a:pt x="77" y="1025"/>
                  </a:cubicBezTo>
                  <a:cubicBezTo>
                    <a:pt x="1" y="1660"/>
                    <a:pt x="435" y="2237"/>
                    <a:pt x="1046" y="2312"/>
                  </a:cubicBezTo>
                  <a:cubicBezTo>
                    <a:pt x="1090" y="2318"/>
                    <a:pt x="1134" y="2320"/>
                    <a:pt x="1177" y="2320"/>
                  </a:cubicBezTo>
                  <a:cubicBezTo>
                    <a:pt x="1736" y="2320"/>
                    <a:pt x="2222" y="1886"/>
                    <a:pt x="2293" y="1296"/>
                  </a:cubicBezTo>
                  <a:cubicBezTo>
                    <a:pt x="2369" y="661"/>
                    <a:pt x="1934" y="84"/>
                    <a:pt x="1322" y="9"/>
                  </a:cubicBezTo>
                  <a:cubicBezTo>
                    <a:pt x="1278" y="3"/>
                    <a:pt x="1234" y="1"/>
                    <a:pt x="1191" y="1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3" name="Google Shape;2400;p89">
              <a:extLst>
                <a:ext uri="{FF2B5EF4-FFF2-40B4-BE49-F238E27FC236}">
                  <a16:creationId xmlns:a16="http://schemas.microsoft.com/office/drawing/2014/main" id="{477A1635-1FD3-4C4A-9A59-6F60FA4E8976}"/>
                </a:ext>
              </a:extLst>
            </p:cNvPr>
            <p:cNvSpPr/>
            <p:nvPr/>
          </p:nvSpPr>
          <p:spPr>
            <a:xfrm>
              <a:off x="2754025" y="600025"/>
              <a:ext cx="70325" cy="44100"/>
            </a:xfrm>
            <a:custGeom>
              <a:avLst/>
              <a:gdLst/>
              <a:ahLst/>
              <a:cxnLst/>
              <a:rect l="l" t="t" r="r" b="b"/>
              <a:pathLst>
                <a:path w="2813" h="1764" extrusionOk="0">
                  <a:moveTo>
                    <a:pt x="1517" y="1"/>
                  </a:moveTo>
                  <a:cubicBezTo>
                    <a:pt x="1403" y="1"/>
                    <a:pt x="1286" y="16"/>
                    <a:pt x="1170" y="47"/>
                  </a:cubicBezTo>
                  <a:cubicBezTo>
                    <a:pt x="444" y="245"/>
                    <a:pt x="0" y="1013"/>
                    <a:pt x="180" y="1764"/>
                  </a:cubicBezTo>
                  <a:lnTo>
                    <a:pt x="2812" y="1046"/>
                  </a:lnTo>
                  <a:cubicBezTo>
                    <a:pt x="2661" y="417"/>
                    <a:pt x="2118" y="1"/>
                    <a:pt x="1517" y="1"/>
                  </a:cubicBezTo>
                  <a:close/>
                </a:path>
              </a:pathLst>
            </a:custGeom>
            <a:solidFill>
              <a:srgbClr val="000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4" name="Google Shape;2401;p89">
              <a:extLst>
                <a:ext uri="{FF2B5EF4-FFF2-40B4-BE49-F238E27FC236}">
                  <a16:creationId xmlns:a16="http://schemas.microsoft.com/office/drawing/2014/main" id="{ACBE2791-4275-4AF6-9AA3-DDA593282162}"/>
                </a:ext>
              </a:extLst>
            </p:cNvPr>
            <p:cNvSpPr/>
            <p:nvPr/>
          </p:nvSpPr>
          <p:spPr>
            <a:xfrm>
              <a:off x="3018975" y="615750"/>
              <a:ext cx="70050" cy="48650"/>
            </a:xfrm>
            <a:custGeom>
              <a:avLst/>
              <a:gdLst/>
              <a:ahLst/>
              <a:cxnLst/>
              <a:rect l="l" t="t" r="r" b="b"/>
              <a:pathLst>
                <a:path w="2802" h="1946" extrusionOk="0">
                  <a:moveTo>
                    <a:pt x="1236" y="1"/>
                  </a:moveTo>
                  <a:cubicBezTo>
                    <a:pt x="705" y="1"/>
                    <a:pt x="208" y="324"/>
                    <a:pt x="0" y="861"/>
                  </a:cubicBezTo>
                  <a:lnTo>
                    <a:pt x="2527" y="1946"/>
                  </a:lnTo>
                  <a:cubicBezTo>
                    <a:pt x="2802" y="1231"/>
                    <a:pt x="2459" y="410"/>
                    <a:pt x="1762" y="110"/>
                  </a:cubicBezTo>
                  <a:cubicBezTo>
                    <a:pt x="1590" y="36"/>
                    <a:pt x="1411" y="1"/>
                    <a:pt x="1236" y="1"/>
                  </a:cubicBezTo>
                  <a:close/>
                </a:path>
              </a:pathLst>
            </a:custGeom>
            <a:solidFill>
              <a:srgbClr val="000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5" name="Google Shape;2402;p89">
              <a:extLst>
                <a:ext uri="{FF2B5EF4-FFF2-40B4-BE49-F238E27FC236}">
                  <a16:creationId xmlns:a16="http://schemas.microsoft.com/office/drawing/2014/main" id="{359AB1D4-3E70-4EBC-AE8B-96CF9E49FD18}"/>
                </a:ext>
              </a:extLst>
            </p:cNvPr>
            <p:cNvSpPr/>
            <p:nvPr/>
          </p:nvSpPr>
          <p:spPr>
            <a:xfrm>
              <a:off x="3004600" y="735075"/>
              <a:ext cx="59250" cy="58000"/>
            </a:xfrm>
            <a:custGeom>
              <a:avLst/>
              <a:gdLst/>
              <a:ahLst/>
              <a:cxnLst/>
              <a:rect l="l" t="t" r="r" b="b"/>
              <a:pathLst>
                <a:path w="2370" h="2320" extrusionOk="0">
                  <a:moveTo>
                    <a:pt x="1191" y="1"/>
                  </a:moveTo>
                  <a:cubicBezTo>
                    <a:pt x="633" y="1"/>
                    <a:pt x="148" y="434"/>
                    <a:pt x="77" y="1025"/>
                  </a:cubicBezTo>
                  <a:cubicBezTo>
                    <a:pt x="1" y="1661"/>
                    <a:pt x="435" y="2237"/>
                    <a:pt x="1047" y="2312"/>
                  </a:cubicBezTo>
                  <a:cubicBezTo>
                    <a:pt x="1091" y="2317"/>
                    <a:pt x="1135" y="2320"/>
                    <a:pt x="1179" y="2320"/>
                  </a:cubicBezTo>
                  <a:cubicBezTo>
                    <a:pt x="1737" y="2320"/>
                    <a:pt x="2222" y="1886"/>
                    <a:pt x="2293" y="1296"/>
                  </a:cubicBezTo>
                  <a:cubicBezTo>
                    <a:pt x="2369" y="661"/>
                    <a:pt x="1934" y="84"/>
                    <a:pt x="1322" y="9"/>
                  </a:cubicBezTo>
                  <a:cubicBezTo>
                    <a:pt x="1278" y="3"/>
                    <a:pt x="1235" y="1"/>
                    <a:pt x="1191" y="1"/>
                  </a:cubicBezTo>
                  <a:close/>
                </a:path>
              </a:pathLst>
            </a:custGeom>
            <a:solidFill>
              <a:srgbClr val="000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6" name="Google Shape;2403;p89">
              <a:extLst>
                <a:ext uri="{FF2B5EF4-FFF2-40B4-BE49-F238E27FC236}">
                  <a16:creationId xmlns:a16="http://schemas.microsoft.com/office/drawing/2014/main" id="{6322F504-E805-4047-B543-70815CC4D53B}"/>
                </a:ext>
              </a:extLst>
            </p:cNvPr>
            <p:cNvSpPr/>
            <p:nvPr/>
          </p:nvSpPr>
          <p:spPr>
            <a:xfrm>
              <a:off x="2635825" y="347675"/>
              <a:ext cx="526250" cy="199125"/>
            </a:xfrm>
            <a:custGeom>
              <a:avLst/>
              <a:gdLst/>
              <a:ahLst/>
              <a:cxnLst/>
              <a:rect l="l" t="t" r="r" b="b"/>
              <a:pathLst>
                <a:path w="21050" h="7965" extrusionOk="0">
                  <a:moveTo>
                    <a:pt x="20566" y="0"/>
                  </a:moveTo>
                  <a:lnTo>
                    <a:pt x="20566" y="0"/>
                  </a:lnTo>
                  <a:cubicBezTo>
                    <a:pt x="21050" y="1776"/>
                    <a:pt x="20433" y="4456"/>
                    <a:pt x="16346" y="5692"/>
                  </a:cubicBezTo>
                  <a:cubicBezTo>
                    <a:pt x="15201" y="6038"/>
                    <a:pt x="14001" y="6171"/>
                    <a:pt x="12807" y="6171"/>
                  </a:cubicBezTo>
                  <a:cubicBezTo>
                    <a:pt x="9741" y="6171"/>
                    <a:pt x="6721" y="5292"/>
                    <a:pt x="4823" y="4897"/>
                  </a:cubicBezTo>
                  <a:cubicBezTo>
                    <a:pt x="4267" y="4781"/>
                    <a:pt x="3731" y="4735"/>
                    <a:pt x="3231" y="4735"/>
                  </a:cubicBezTo>
                  <a:cubicBezTo>
                    <a:pt x="1361" y="4735"/>
                    <a:pt x="1" y="5377"/>
                    <a:pt x="1" y="5377"/>
                  </a:cubicBezTo>
                  <a:cubicBezTo>
                    <a:pt x="3521" y="6446"/>
                    <a:pt x="7736" y="7965"/>
                    <a:pt x="11665" y="7965"/>
                  </a:cubicBezTo>
                  <a:cubicBezTo>
                    <a:pt x="14372" y="7965"/>
                    <a:pt x="16943" y="7244"/>
                    <a:pt x="19059" y="5160"/>
                  </a:cubicBezTo>
                  <a:cubicBezTo>
                    <a:pt x="19822" y="4407"/>
                    <a:pt x="20392" y="3558"/>
                    <a:pt x="20629" y="2508"/>
                  </a:cubicBezTo>
                  <a:cubicBezTo>
                    <a:pt x="20828" y="1620"/>
                    <a:pt x="20840" y="848"/>
                    <a:pt x="20566" y="0"/>
                  </a:cubicBezTo>
                  <a:close/>
                </a:path>
              </a:pathLst>
            </a:custGeom>
            <a:solidFill>
              <a:srgbClr val="000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7" name="Google Shape;2404;p89">
              <a:extLst>
                <a:ext uri="{FF2B5EF4-FFF2-40B4-BE49-F238E27FC236}">
                  <a16:creationId xmlns:a16="http://schemas.microsoft.com/office/drawing/2014/main" id="{B66258D0-7DA9-4791-B894-C98A62DECB0F}"/>
                </a:ext>
              </a:extLst>
            </p:cNvPr>
            <p:cNvSpPr/>
            <p:nvPr/>
          </p:nvSpPr>
          <p:spPr>
            <a:xfrm>
              <a:off x="2717200" y="661100"/>
              <a:ext cx="442850" cy="191350"/>
            </a:xfrm>
            <a:custGeom>
              <a:avLst/>
              <a:gdLst/>
              <a:ahLst/>
              <a:cxnLst/>
              <a:rect l="l" t="t" r="r" b="b"/>
              <a:pathLst>
                <a:path w="17714" h="7654" extrusionOk="0">
                  <a:moveTo>
                    <a:pt x="3187" y="779"/>
                  </a:moveTo>
                  <a:cubicBezTo>
                    <a:pt x="3549" y="779"/>
                    <a:pt x="3962" y="814"/>
                    <a:pt x="4424" y="897"/>
                  </a:cubicBezTo>
                  <a:cubicBezTo>
                    <a:pt x="4475" y="904"/>
                    <a:pt x="4530" y="915"/>
                    <a:pt x="4585" y="926"/>
                  </a:cubicBezTo>
                  <a:cubicBezTo>
                    <a:pt x="4816" y="971"/>
                    <a:pt x="5044" y="1030"/>
                    <a:pt x="5270" y="1101"/>
                  </a:cubicBezTo>
                  <a:cubicBezTo>
                    <a:pt x="5359" y="1128"/>
                    <a:pt x="5447" y="1158"/>
                    <a:pt x="5533" y="1188"/>
                  </a:cubicBezTo>
                  <a:cubicBezTo>
                    <a:pt x="5756" y="1267"/>
                    <a:pt x="5974" y="1357"/>
                    <a:pt x="6187" y="1461"/>
                  </a:cubicBezTo>
                  <a:cubicBezTo>
                    <a:pt x="6256" y="1495"/>
                    <a:pt x="6322" y="1529"/>
                    <a:pt x="6385" y="1563"/>
                  </a:cubicBezTo>
                  <a:cubicBezTo>
                    <a:pt x="6461" y="1603"/>
                    <a:pt x="6531" y="1645"/>
                    <a:pt x="6598" y="1687"/>
                  </a:cubicBezTo>
                  <a:cubicBezTo>
                    <a:pt x="6612" y="1695"/>
                    <a:pt x="6626" y="1704"/>
                    <a:pt x="6641" y="1714"/>
                  </a:cubicBezTo>
                  <a:cubicBezTo>
                    <a:pt x="6667" y="1730"/>
                    <a:pt x="6693" y="1748"/>
                    <a:pt x="6717" y="1766"/>
                  </a:cubicBezTo>
                  <a:cubicBezTo>
                    <a:pt x="6915" y="1900"/>
                    <a:pt x="7060" y="2039"/>
                    <a:pt x="7132" y="2165"/>
                  </a:cubicBezTo>
                  <a:cubicBezTo>
                    <a:pt x="7387" y="2613"/>
                    <a:pt x="7189" y="3502"/>
                    <a:pt x="6923" y="4255"/>
                  </a:cubicBezTo>
                  <a:cubicBezTo>
                    <a:pt x="6790" y="4628"/>
                    <a:pt x="6536" y="5160"/>
                    <a:pt x="6045" y="5574"/>
                  </a:cubicBezTo>
                  <a:lnTo>
                    <a:pt x="6044" y="5574"/>
                  </a:lnTo>
                  <a:cubicBezTo>
                    <a:pt x="5618" y="5931"/>
                    <a:pt x="5013" y="6198"/>
                    <a:pt x="4155" y="6198"/>
                  </a:cubicBezTo>
                  <a:cubicBezTo>
                    <a:pt x="4014" y="6198"/>
                    <a:pt x="3866" y="6191"/>
                    <a:pt x="3711" y="6176"/>
                  </a:cubicBezTo>
                  <a:cubicBezTo>
                    <a:pt x="2598" y="6068"/>
                    <a:pt x="2003" y="5558"/>
                    <a:pt x="1677" y="4994"/>
                  </a:cubicBezTo>
                  <a:cubicBezTo>
                    <a:pt x="1658" y="4959"/>
                    <a:pt x="1638" y="4924"/>
                    <a:pt x="1622" y="4890"/>
                  </a:cubicBezTo>
                  <a:cubicBezTo>
                    <a:pt x="1602" y="4854"/>
                    <a:pt x="1586" y="4820"/>
                    <a:pt x="1570" y="4786"/>
                  </a:cubicBezTo>
                  <a:cubicBezTo>
                    <a:pt x="1555" y="4755"/>
                    <a:pt x="1541" y="4722"/>
                    <a:pt x="1528" y="4689"/>
                  </a:cubicBezTo>
                  <a:cubicBezTo>
                    <a:pt x="1517" y="4661"/>
                    <a:pt x="1505" y="4632"/>
                    <a:pt x="1494" y="4603"/>
                  </a:cubicBezTo>
                  <a:cubicBezTo>
                    <a:pt x="1485" y="4582"/>
                    <a:pt x="1477" y="4559"/>
                    <a:pt x="1470" y="4536"/>
                  </a:cubicBezTo>
                  <a:cubicBezTo>
                    <a:pt x="1461" y="4514"/>
                    <a:pt x="1454" y="4493"/>
                    <a:pt x="1448" y="4474"/>
                  </a:cubicBezTo>
                  <a:cubicBezTo>
                    <a:pt x="1437" y="4440"/>
                    <a:pt x="1427" y="4405"/>
                    <a:pt x="1417" y="4371"/>
                  </a:cubicBezTo>
                  <a:lnTo>
                    <a:pt x="1417" y="4370"/>
                  </a:lnTo>
                  <a:cubicBezTo>
                    <a:pt x="1386" y="4267"/>
                    <a:pt x="1362" y="4168"/>
                    <a:pt x="1344" y="4072"/>
                  </a:cubicBezTo>
                  <a:cubicBezTo>
                    <a:pt x="1343" y="4070"/>
                    <a:pt x="1343" y="4067"/>
                    <a:pt x="1341" y="4065"/>
                  </a:cubicBezTo>
                  <a:cubicBezTo>
                    <a:pt x="1329" y="4004"/>
                    <a:pt x="1320" y="3944"/>
                    <a:pt x="1310" y="3887"/>
                  </a:cubicBezTo>
                  <a:cubicBezTo>
                    <a:pt x="1293" y="3784"/>
                    <a:pt x="1282" y="3687"/>
                    <a:pt x="1273" y="3602"/>
                  </a:cubicBezTo>
                  <a:cubicBezTo>
                    <a:pt x="1271" y="3584"/>
                    <a:pt x="1268" y="3565"/>
                    <a:pt x="1267" y="3548"/>
                  </a:cubicBezTo>
                  <a:cubicBezTo>
                    <a:pt x="1265" y="3530"/>
                    <a:pt x="1263" y="3513"/>
                    <a:pt x="1261" y="3496"/>
                  </a:cubicBezTo>
                  <a:cubicBezTo>
                    <a:pt x="1186" y="2792"/>
                    <a:pt x="1160" y="1420"/>
                    <a:pt x="1550" y="1143"/>
                  </a:cubicBezTo>
                  <a:cubicBezTo>
                    <a:pt x="1811" y="957"/>
                    <a:pt x="2366" y="779"/>
                    <a:pt x="3187" y="779"/>
                  </a:cubicBezTo>
                  <a:close/>
                  <a:moveTo>
                    <a:pt x="13727" y="1647"/>
                  </a:moveTo>
                  <a:cubicBezTo>
                    <a:pt x="13867" y="1647"/>
                    <a:pt x="14006" y="1651"/>
                    <a:pt x="14145" y="1659"/>
                  </a:cubicBezTo>
                  <a:cubicBezTo>
                    <a:pt x="14174" y="1662"/>
                    <a:pt x="14202" y="1663"/>
                    <a:pt x="14229" y="1665"/>
                  </a:cubicBezTo>
                  <a:cubicBezTo>
                    <a:pt x="14260" y="1667"/>
                    <a:pt x="14289" y="1670"/>
                    <a:pt x="14319" y="1672"/>
                  </a:cubicBezTo>
                  <a:cubicBezTo>
                    <a:pt x="14403" y="1680"/>
                    <a:pt x="14483" y="1690"/>
                    <a:pt x="14562" y="1700"/>
                  </a:cubicBezTo>
                  <a:cubicBezTo>
                    <a:pt x="14591" y="1704"/>
                    <a:pt x="14621" y="1707"/>
                    <a:pt x="14650" y="1713"/>
                  </a:cubicBezTo>
                  <a:cubicBezTo>
                    <a:pt x="14689" y="1719"/>
                    <a:pt x="14728" y="1725"/>
                    <a:pt x="14764" y="1731"/>
                  </a:cubicBezTo>
                  <a:cubicBezTo>
                    <a:pt x="14829" y="1742"/>
                    <a:pt x="14891" y="1755"/>
                    <a:pt x="14952" y="1768"/>
                  </a:cubicBezTo>
                  <a:cubicBezTo>
                    <a:pt x="15075" y="1796"/>
                    <a:pt x="15191" y="1825"/>
                    <a:pt x="15297" y="1859"/>
                  </a:cubicBezTo>
                  <a:cubicBezTo>
                    <a:pt x="15324" y="1869"/>
                    <a:pt x="15351" y="1877"/>
                    <a:pt x="15378" y="1886"/>
                  </a:cubicBezTo>
                  <a:cubicBezTo>
                    <a:pt x="15385" y="1888"/>
                    <a:pt x="15393" y="1891"/>
                    <a:pt x="15399" y="1894"/>
                  </a:cubicBezTo>
                  <a:cubicBezTo>
                    <a:pt x="15417" y="1900"/>
                    <a:pt x="15435" y="1906"/>
                    <a:pt x="15454" y="1913"/>
                  </a:cubicBezTo>
                  <a:cubicBezTo>
                    <a:pt x="15481" y="1922"/>
                    <a:pt x="15509" y="1934"/>
                    <a:pt x="15536" y="1945"/>
                  </a:cubicBezTo>
                  <a:cubicBezTo>
                    <a:pt x="15569" y="1957"/>
                    <a:pt x="15602" y="1972"/>
                    <a:pt x="15633" y="1985"/>
                  </a:cubicBezTo>
                  <a:cubicBezTo>
                    <a:pt x="15690" y="2012"/>
                    <a:pt x="15743" y="2038"/>
                    <a:pt x="15792" y="2065"/>
                  </a:cubicBezTo>
                  <a:cubicBezTo>
                    <a:pt x="15800" y="2069"/>
                    <a:pt x="15810" y="2075"/>
                    <a:pt x="15819" y="2080"/>
                  </a:cubicBezTo>
                  <a:cubicBezTo>
                    <a:pt x="15976" y="2167"/>
                    <a:pt x="16092" y="2258"/>
                    <a:pt x="16168" y="2345"/>
                  </a:cubicBezTo>
                  <a:cubicBezTo>
                    <a:pt x="16460" y="2676"/>
                    <a:pt x="16111" y="4019"/>
                    <a:pt x="15879" y="4697"/>
                  </a:cubicBezTo>
                  <a:cubicBezTo>
                    <a:pt x="15697" y="5226"/>
                    <a:pt x="15302" y="6369"/>
                    <a:pt x="14169" y="6789"/>
                  </a:cubicBezTo>
                  <a:cubicBezTo>
                    <a:pt x="13903" y="6889"/>
                    <a:pt x="13592" y="6948"/>
                    <a:pt x="13234" y="6948"/>
                  </a:cubicBezTo>
                  <a:cubicBezTo>
                    <a:pt x="13159" y="6948"/>
                    <a:pt x="13082" y="6945"/>
                    <a:pt x="13003" y="6940"/>
                  </a:cubicBezTo>
                  <a:cubicBezTo>
                    <a:pt x="11788" y="6861"/>
                    <a:pt x="11162" y="6313"/>
                    <a:pt x="10841" y="5717"/>
                  </a:cubicBezTo>
                  <a:cubicBezTo>
                    <a:pt x="10838" y="5713"/>
                    <a:pt x="10836" y="5710"/>
                    <a:pt x="10835" y="5706"/>
                  </a:cubicBezTo>
                  <a:cubicBezTo>
                    <a:pt x="10822" y="5683"/>
                    <a:pt x="10811" y="5661"/>
                    <a:pt x="10800" y="5639"/>
                  </a:cubicBezTo>
                  <a:cubicBezTo>
                    <a:pt x="10787" y="5613"/>
                    <a:pt x="10774" y="5586"/>
                    <a:pt x="10763" y="5562"/>
                  </a:cubicBezTo>
                  <a:cubicBezTo>
                    <a:pt x="10757" y="5549"/>
                    <a:pt x="10751" y="5534"/>
                    <a:pt x="10745" y="5520"/>
                  </a:cubicBezTo>
                  <a:cubicBezTo>
                    <a:pt x="10728" y="5483"/>
                    <a:pt x="10713" y="5444"/>
                    <a:pt x="10699" y="5407"/>
                  </a:cubicBezTo>
                  <a:cubicBezTo>
                    <a:pt x="10682" y="5362"/>
                    <a:pt x="10667" y="5319"/>
                    <a:pt x="10653" y="5274"/>
                  </a:cubicBezTo>
                  <a:cubicBezTo>
                    <a:pt x="10645" y="5253"/>
                    <a:pt x="10640" y="5231"/>
                    <a:pt x="10633" y="5210"/>
                  </a:cubicBezTo>
                  <a:cubicBezTo>
                    <a:pt x="10629" y="5198"/>
                    <a:pt x="10627" y="5186"/>
                    <a:pt x="10622" y="5174"/>
                  </a:cubicBezTo>
                  <a:cubicBezTo>
                    <a:pt x="10617" y="5155"/>
                    <a:pt x="10614" y="5138"/>
                    <a:pt x="10609" y="5119"/>
                  </a:cubicBezTo>
                  <a:cubicBezTo>
                    <a:pt x="10606" y="5105"/>
                    <a:pt x="10602" y="5090"/>
                    <a:pt x="10598" y="5078"/>
                  </a:cubicBezTo>
                  <a:cubicBezTo>
                    <a:pt x="10557" y="4904"/>
                    <a:pt x="10529" y="4729"/>
                    <a:pt x="10513" y="4551"/>
                  </a:cubicBezTo>
                  <a:cubicBezTo>
                    <a:pt x="10449" y="3769"/>
                    <a:pt x="10473" y="2869"/>
                    <a:pt x="10812" y="2467"/>
                  </a:cubicBezTo>
                  <a:cubicBezTo>
                    <a:pt x="11151" y="2067"/>
                    <a:pt x="12335" y="1695"/>
                    <a:pt x="13437" y="1653"/>
                  </a:cubicBezTo>
                  <a:cubicBezTo>
                    <a:pt x="13533" y="1649"/>
                    <a:pt x="13630" y="1647"/>
                    <a:pt x="13727" y="1647"/>
                  </a:cubicBezTo>
                  <a:close/>
                  <a:moveTo>
                    <a:pt x="1602" y="1"/>
                  </a:moveTo>
                  <a:cubicBezTo>
                    <a:pt x="1464" y="1"/>
                    <a:pt x="1327" y="2"/>
                    <a:pt x="1194" y="4"/>
                  </a:cubicBezTo>
                  <a:cubicBezTo>
                    <a:pt x="1018" y="8"/>
                    <a:pt x="848" y="12"/>
                    <a:pt x="685" y="18"/>
                  </a:cubicBezTo>
                  <a:cubicBezTo>
                    <a:pt x="404" y="29"/>
                    <a:pt x="60" y="363"/>
                    <a:pt x="31" y="784"/>
                  </a:cubicBezTo>
                  <a:cubicBezTo>
                    <a:pt x="0" y="1206"/>
                    <a:pt x="284" y="1566"/>
                    <a:pt x="398" y="1768"/>
                  </a:cubicBezTo>
                  <a:cubicBezTo>
                    <a:pt x="448" y="1858"/>
                    <a:pt x="492" y="1984"/>
                    <a:pt x="517" y="2163"/>
                  </a:cubicBezTo>
                  <a:cubicBezTo>
                    <a:pt x="610" y="2831"/>
                    <a:pt x="566" y="4096"/>
                    <a:pt x="815" y="4820"/>
                  </a:cubicBezTo>
                  <a:cubicBezTo>
                    <a:pt x="915" y="5111"/>
                    <a:pt x="1066" y="5471"/>
                    <a:pt x="1343" y="5810"/>
                  </a:cubicBezTo>
                  <a:cubicBezTo>
                    <a:pt x="1432" y="5919"/>
                    <a:pt x="1530" y="6021"/>
                    <a:pt x="1636" y="6113"/>
                  </a:cubicBezTo>
                  <a:cubicBezTo>
                    <a:pt x="1693" y="6161"/>
                    <a:pt x="1749" y="6207"/>
                    <a:pt x="1810" y="6253"/>
                  </a:cubicBezTo>
                  <a:cubicBezTo>
                    <a:pt x="1975" y="6374"/>
                    <a:pt x="2153" y="6478"/>
                    <a:pt x="2340" y="6560"/>
                  </a:cubicBezTo>
                  <a:cubicBezTo>
                    <a:pt x="2371" y="6574"/>
                    <a:pt x="2400" y="6588"/>
                    <a:pt x="2431" y="6599"/>
                  </a:cubicBezTo>
                  <a:cubicBezTo>
                    <a:pt x="2478" y="6616"/>
                    <a:pt x="2527" y="6637"/>
                    <a:pt x="2575" y="6654"/>
                  </a:cubicBezTo>
                  <a:cubicBezTo>
                    <a:pt x="2624" y="6672"/>
                    <a:pt x="2675" y="6687"/>
                    <a:pt x="2726" y="6704"/>
                  </a:cubicBezTo>
                  <a:cubicBezTo>
                    <a:pt x="2886" y="6753"/>
                    <a:pt x="3049" y="6793"/>
                    <a:pt x="3214" y="6821"/>
                  </a:cubicBezTo>
                  <a:cubicBezTo>
                    <a:pt x="3281" y="6834"/>
                    <a:pt x="3352" y="6845"/>
                    <a:pt x="3424" y="6856"/>
                  </a:cubicBezTo>
                  <a:cubicBezTo>
                    <a:pt x="3508" y="6867"/>
                    <a:pt x="3597" y="6877"/>
                    <a:pt x="3689" y="6884"/>
                  </a:cubicBezTo>
                  <a:cubicBezTo>
                    <a:pt x="3868" y="6900"/>
                    <a:pt x="4038" y="6907"/>
                    <a:pt x="4201" y="6907"/>
                  </a:cubicBezTo>
                  <a:cubicBezTo>
                    <a:pt x="5909" y="6907"/>
                    <a:pt x="6769" y="6093"/>
                    <a:pt x="7344" y="5228"/>
                  </a:cubicBezTo>
                  <a:cubicBezTo>
                    <a:pt x="7956" y="4308"/>
                    <a:pt x="8006" y="2952"/>
                    <a:pt x="8880" y="2952"/>
                  </a:cubicBezTo>
                  <a:cubicBezTo>
                    <a:pt x="8905" y="2952"/>
                    <a:pt x="8930" y="2954"/>
                    <a:pt x="8956" y="2956"/>
                  </a:cubicBezTo>
                  <a:cubicBezTo>
                    <a:pt x="8986" y="2959"/>
                    <a:pt x="9016" y="2963"/>
                    <a:pt x="9046" y="2969"/>
                  </a:cubicBezTo>
                  <a:cubicBezTo>
                    <a:pt x="9073" y="2974"/>
                    <a:pt x="9100" y="2981"/>
                    <a:pt x="9128" y="2989"/>
                  </a:cubicBezTo>
                  <a:cubicBezTo>
                    <a:pt x="9808" y="3207"/>
                    <a:pt x="9569" y="4480"/>
                    <a:pt x="9900" y="5440"/>
                  </a:cubicBezTo>
                  <a:cubicBezTo>
                    <a:pt x="10026" y="5807"/>
                    <a:pt x="10196" y="6177"/>
                    <a:pt x="10450" y="6503"/>
                  </a:cubicBezTo>
                  <a:cubicBezTo>
                    <a:pt x="10494" y="6560"/>
                    <a:pt x="10541" y="6616"/>
                    <a:pt x="10591" y="6671"/>
                  </a:cubicBezTo>
                  <a:cubicBezTo>
                    <a:pt x="10616" y="6699"/>
                    <a:pt x="10641" y="6725"/>
                    <a:pt x="10667" y="6751"/>
                  </a:cubicBezTo>
                  <a:cubicBezTo>
                    <a:pt x="10694" y="6777"/>
                    <a:pt x="10721" y="6804"/>
                    <a:pt x="10749" y="6830"/>
                  </a:cubicBezTo>
                  <a:cubicBezTo>
                    <a:pt x="10773" y="6853"/>
                    <a:pt x="10798" y="6874"/>
                    <a:pt x="10823" y="6896"/>
                  </a:cubicBezTo>
                  <a:cubicBezTo>
                    <a:pt x="10867" y="6932"/>
                    <a:pt x="10886" y="6948"/>
                    <a:pt x="10905" y="6963"/>
                  </a:cubicBezTo>
                  <a:cubicBezTo>
                    <a:pt x="10927" y="6980"/>
                    <a:pt x="10947" y="6996"/>
                    <a:pt x="10970" y="7012"/>
                  </a:cubicBezTo>
                  <a:cubicBezTo>
                    <a:pt x="10983" y="7023"/>
                    <a:pt x="11000" y="7035"/>
                    <a:pt x="11015" y="7046"/>
                  </a:cubicBezTo>
                  <a:cubicBezTo>
                    <a:pt x="11255" y="7214"/>
                    <a:pt x="11518" y="7344"/>
                    <a:pt x="11795" y="7434"/>
                  </a:cubicBezTo>
                  <a:cubicBezTo>
                    <a:pt x="11819" y="7441"/>
                    <a:pt x="11844" y="7450"/>
                    <a:pt x="11869" y="7458"/>
                  </a:cubicBezTo>
                  <a:cubicBezTo>
                    <a:pt x="12154" y="7547"/>
                    <a:pt x="12483" y="7609"/>
                    <a:pt x="12858" y="7639"/>
                  </a:cubicBezTo>
                  <a:cubicBezTo>
                    <a:pt x="12983" y="7649"/>
                    <a:pt x="13103" y="7653"/>
                    <a:pt x="13219" y="7653"/>
                  </a:cubicBezTo>
                  <a:cubicBezTo>
                    <a:pt x="14883" y="7653"/>
                    <a:pt x="15603" y="6696"/>
                    <a:pt x="15976" y="6068"/>
                  </a:cubicBezTo>
                  <a:cubicBezTo>
                    <a:pt x="16374" y="5396"/>
                    <a:pt x="16642" y="4152"/>
                    <a:pt x="16876" y="3506"/>
                  </a:cubicBezTo>
                  <a:cubicBezTo>
                    <a:pt x="16920" y="3382"/>
                    <a:pt x="16994" y="3269"/>
                    <a:pt x="17091" y="3178"/>
                  </a:cubicBezTo>
                  <a:cubicBezTo>
                    <a:pt x="17251" y="3030"/>
                    <a:pt x="17567" y="2668"/>
                    <a:pt x="17640" y="2251"/>
                  </a:cubicBezTo>
                  <a:cubicBezTo>
                    <a:pt x="17714" y="1836"/>
                    <a:pt x="17478" y="1434"/>
                    <a:pt x="17223" y="1378"/>
                  </a:cubicBezTo>
                  <a:cubicBezTo>
                    <a:pt x="17076" y="1345"/>
                    <a:pt x="16921" y="1314"/>
                    <a:pt x="16762" y="1284"/>
                  </a:cubicBezTo>
                  <a:cubicBezTo>
                    <a:pt x="15742" y="1091"/>
                    <a:pt x="14499" y="932"/>
                    <a:pt x="13420" y="932"/>
                  </a:cubicBezTo>
                  <a:cubicBezTo>
                    <a:pt x="12920" y="932"/>
                    <a:pt x="12455" y="966"/>
                    <a:pt x="12064" y="1047"/>
                  </a:cubicBezTo>
                  <a:cubicBezTo>
                    <a:pt x="10615" y="1348"/>
                    <a:pt x="10009" y="1765"/>
                    <a:pt x="9258" y="1765"/>
                  </a:cubicBezTo>
                  <a:cubicBezTo>
                    <a:pt x="9207" y="1765"/>
                    <a:pt x="9155" y="1763"/>
                    <a:pt x="9103" y="1759"/>
                  </a:cubicBezTo>
                  <a:cubicBezTo>
                    <a:pt x="8219" y="1681"/>
                    <a:pt x="7720" y="1138"/>
                    <a:pt x="6178" y="562"/>
                  </a:cubicBezTo>
                  <a:cubicBezTo>
                    <a:pt x="5050" y="143"/>
                    <a:pt x="3170" y="1"/>
                    <a:pt x="1602" y="1"/>
                  </a:cubicBezTo>
                  <a:close/>
                </a:path>
              </a:pathLst>
            </a:custGeom>
            <a:solidFill>
              <a:srgbClr val="7A8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8" name="Google Shape;2405;p89">
              <a:extLst>
                <a:ext uri="{FF2B5EF4-FFF2-40B4-BE49-F238E27FC236}">
                  <a16:creationId xmlns:a16="http://schemas.microsoft.com/office/drawing/2014/main" id="{FF5A036D-D206-43DE-BF1F-82C261992BAE}"/>
                </a:ext>
              </a:extLst>
            </p:cNvPr>
            <p:cNvSpPr/>
            <p:nvPr/>
          </p:nvSpPr>
          <p:spPr>
            <a:xfrm>
              <a:off x="2463975" y="649400"/>
              <a:ext cx="271925" cy="48325"/>
            </a:xfrm>
            <a:custGeom>
              <a:avLst/>
              <a:gdLst/>
              <a:ahLst/>
              <a:cxnLst/>
              <a:rect l="l" t="t" r="r" b="b"/>
              <a:pathLst>
                <a:path w="10877" h="1933" extrusionOk="0">
                  <a:moveTo>
                    <a:pt x="0" y="0"/>
                  </a:moveTo>
                  <a:lnTo>
                    <a:pt x="0" y="0"/>
                  </a:lnTo>
                  <a:cubicBezTo>
                    <a:pt x="775" y="354"/>
                    <a:pt x="1087" y="674"/>
                    <a:pt x="1509" y="1303"/>
                  </a:cubicBezTo>
                  <a:lnTo>
                    <a:pt x="10567" y="1932"/>
                  </a:lnTo>
                  <a:lnTo>
                    <a:pt x="10876" y="6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8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9" name="Google Shape;2406;p89">
              <a:extLst>
                <a:ext uri="{FF2B5EF4-FFF2-40B4-BE49-F238E27FC236}">
                  <a16:creationId xmlns:a16="http://schemas.microsoft.com/office/drawing/2014/main" id="{BC1C9FC7-167A-447A-8B78-D62C258661A9}"/>
                </a:ext>
              </a:extLst>
            </p:cNvPr>
            <p:cNvSpPr/>
            <p:nvPr/>
          </p:nvSpPr>
          <p:spPr>
            <a:xfrm>
              <a:off x="2914400" y="735100"/>
              <a:ext cx="94550" cy="150775"/>
            </a:xfrm>
            <a:custGeom>
              <a:avLst/>
              <a:gdLst/>
              <a:ahLst/>
              <a:cxnLst/>
              <a:rect l="l" t="t" r="r" b="b"/>
              <a:pathLst>
                <a:path w="3782" h="6031" extrusionOk="0">
                  <a:moveTo>
                    <a:pt x="921" y="0"/>
                  </a:moveTo>
                  <a:cubicBezTo>
                    <a:pt x="730" y="24"/>
                    <a:pt x="533" y="180"/>
                    <a:pt x="497" y="232"/>
                  </a:cubicBezTo>
                  <a:lnTo>
                    <a:pt x="1" y="6031"/>
                  </a:lnTo>
                  <a:lnTo>
                    <a:pt x="3781" y="5197"/>
                  </a:lnTo>
                  <a:lnTo>
                    <a:pt x="921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0" name="Google Shape;2407;p89">
              <a:extLst>
                <a:ext uri="{FF2B5EF4-FFF2-40B4-BE49-F238E27FC236}">
                  <a16:creationId xmlns:a16="http://schemas.microsoft.com/office/drawing/2014/main" id="{20943FED-1695-43B2-AD77-E14530A77862}"/>
                </a:ext>
              </a:extLst>
            </p:cNvPr>
            <p:cNvSpPr/>
            <p:nvPr/>
          </p:nvSpPr>
          <p:spPr>
            <a:xfrm>
              <a:off x="2210725" y="1692350"/>
              <a:ext cx="3779650" cy="2177050"/>
            </a:xfrm>
            <a:custGeom>
              <a:avLst/>
              <a:gdLst/>
              <a:ahLst/>
              <a:cxnLst/>
              <a:rect l="l" t="t" r="r" b="b"/>
              <a:pathLst>
                <a:path w="151186" h="87082" extrusionOk="0">
                  <a:moveTo>
                    <a:pt x="86529" y="1"/>
                  </a:moveTo>
                  <a:lnTo>
                    <a:pt x="1" y="49751"/>
                  </a:lnTo>
                  <a:lnTo>
                    <a:pt x="64657" y="87081"/>
                  </a:lnTo>
                  <a:lnTo>
                    <a:pt x="151185" y="37330"/>
                  </a:lnTo>
                  <a:lnTo>
                    <a:pt x="86529" y="1"/>
                  </a:lnTo>
                  <a:close/>
                </a:path>
              </a:pathLst>
            </a:custGeom>
            <a:solidFill>
              <a:srgbClr val="81D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1" name="Google Shape;2408;p89">
              <a:extLst>
                <a:ext uri="{FF2B5EF4-FFF2-40B4-BE49-F238E27FC236}">
                  <a16:creationId xmlns:a16="http://schemas.microsoft.com/office/drawing/2014/main" id="{3D9EA09C-B3EC-449A-8B27-E78D20F9DACE}"/>
                </a:ext>
              </a:extLst>
            </p:cNvPr>
            <p:cNvSpPr/>
            <p:nvPr/>
          </p:nvSpPr>
          <p:spPr>
            <a:xfrm>
              <a:off x="2210725" y="2936125"/>
              <a:ext cx="1616425" cy="2415825"/>
            </a:xfrm>
            <a:custGeom>
              <a:avLst/>
              <a:gdLst/>
              <a:ahLst/>
              <a:cxnLst/>
              <a:rect l="l" t="t" r="r" b="b"/>
              <a:pathLst>
                <a:path w="64657" h="96633" extrusionOk="0">
                  <a:moveTo>
                    <a:pt x="1" y="0"/>
                  </a:moveTo>
                  <a:lnTo>
                    <a:pt x="1" y="59303"/>
                  </a:lnTo>
                  <a:lnTo>
                    <a:pt x="3404" y="61268"/>
                  </a:lnTo>
                  <a:lnTo>
                    <a:pt x="3404" y="11401"/>
                  </a:lnTo>
                  <a:lnTo>
                    <a:pt x="61254" y="44801"/>
                  </a:lnTo>
                  <a:lnTo>
                    <a:pt x="61254" y="94668"/>
                  </a:lnTo>
                  <a:lnTo>
                    <a:pt x="64657" y="96633"/>
                  </a:lnTo>
                  <a:lnTo>
                    <a:pt x="64657" y="373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EB6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2" name="Google Shape;2409;p89">
              <a:extLst>
                <a:ext uri="{FF2B5EF4-FFF2-40B4-BE49-F238E27FC236}">
                  <a16:creationId xmlns:a16="http://schemas.microsoft.com/office/drawing/2014/main" id="{56995AD4-C69D-4F77-80B9-3BE3EDE41134}"/>
                </a:ext>
              </a:extLst>
            </p:cNvPr>
            <p:cNvSpPr/>
            <p:nvPr/>
          </p:nvSpPr>
          <p:spPr>
            <a:xfrm>
              <a:off x="2295800" y="3221125"/>
              <a:ext cx="85100" cy="1246700"/>
            </a:xfrm>
            <a:custGeom>
              <a:avLst/>
              <a:gdLst/>
              <a:ahLst/>
              <a:cxnLst/>
              <a:rect l="l" t="t" r="r" b="b"/>
              <a:pathLst>
                <a:path w="3404" h="49868" extrusionOk="0">
                  <a:moveTo>
                    <a:pt x="1" y="1"/>
                  </a:moveTo>
                  <a:lnTo>
                    <a:pt x="1" y="49868"/>
                  </a:lnTo>
                  <a:lnTo>
                    <a:pt x="3404" y="47903"/>
                  </a:lnTo>
                  <a:lnTo>
                    <a:pt x="3404" y="19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3" name="Google Shape;2410;p89">
              <a:extLst>
                <a:ext uri="{FF2B5EF4-FFF2-40B4-BE49-F238E27FC236}">
                  <a16:creationId xmlns:a16="http://schemas.microsoft.com/office/drawing/2014/main" id="{80BF8BA1-D3A1-42C4-91E6-64449225D89C}"/>
                </a:ext>
              </a:extLst>
            </p:cNvPr>
            <p:cNvSpPr/>
            <p:nvPr/>
          </p:nvSpPr>
          <p:spPr>
            <a:xfrm>
              <a:off x="3827125" y="2625575"/>
              <a:ext cx="2163250" cy="2726375"/>
            </a:xfrm>
            <a:custGeom>
              <a:avLst/>
              <a:gdLst/>
              <a:ahLst/>
              <a:cxnLst/>
              <a:rect l="l" t="t" r="r" b="b"/>
              <a:pathLst>
                <a:path w="86530" h="109055" extrusionOk="0">
                  <a:moveTo>
                    <a:pt x="86529" y="1"/>
                  </a:moveTo>
                  <a:lnTo>
                    <a:pt x="1" y="49752"/>
                  </a:lnTo>
                  <a:lnTo>
                    <a:pt x="1" y="109055"/>
                  </a:lnTo>
                  <a:lnTo>
                    <a:pt x="3404" y="107090"/>
                  </a:lnTo>
                  <a:lnTo>
                    <a:pt x="3404" y="57223"/>
                  </a:lnTo>
                  <a:lnTo>
                    <a:pt x="83126" y="11402"/>
                  </a:lnTo>
                  <a:lnTo>
                    <a:pt x="83126" y="61268"/>
                  </a:lnTo>
                  <a:lnTo>
                    <a:pt x="86529" y="59304"/>
                  </a:lnTo>
                  <a:lnTo>
                    <a:pt x="86529" y="1"/>
                  </a:lnTo>
                  <a:close/>
                </a:path>
              </a:pathLst>
            </a:custGeom>
            <a:solidFill>
              <a:srgbClr val="6EB6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4" name="Google Shape;2411;p89">
              <a:extLst>
                <a:ext uri="{FF2B5EF4-FFF2-40B4-BE49-F238E27FC236}">
                  <a16:creationId xmlns:a16="http://schemas.microsoft.com/office/drawing/2014/main" id="{3E46A66B-4F59-425B-B54E-428883295C34}"/>
                </a:ext>
              </a:extLst>
            </p:cNvPr>
            <p:cNvSpPr/>
            <p:nvPr/>
          </p:nvSpPr>
          <p:spPr>
            <a:xfrm>
              <a:off x="5820200" y="2910600"/>
              <a:ext cx="85100" cy="1246700"/>
            </a:xfrm>
            <a:custGeom>
              <a:avLst/>
              <a:gdLst/>
              <a:ahLst/>
              <a:cxnLst/>
              <a:rect l="l" t="t" r="r" b="b"/>
              <a:pathLst>
                <a:path w="3404" h="49868" extrusionOk="0">
                  <a:moveTo>
                    <a:pt x="3403" y="1"/>
                  </a:moveTo>
                  <a:lnTo>
                    <a:pt x="0" y="1965"/>
                  </a:lnTo>
                  <a:lnTo>
                    <a:pt x="0" y="47903"/>
                  </a:lnTo>
                  <a:lnTo>
                    <a:pt x="3403" y="49867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000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5" name="Google Shape;2412;p89">
              <a:extLst>
                <a:ext uri="{FF2B5EF4-FFF2-40B4-BE49-F238E27FC236}">
                  <a16:creationId xmlns:a16="http://schemas.microsoft.com/office/drawing/2014/main" id="{EDBD6089-DC4D-42CB-99A8-73A91655765B}"/>
                </a:ext>
              </a:extLst>
            </p:cNvPr>
            <p:cNvSpPr/>
            <p:nvPr/>
          </p:nvSpPr>
          <p:spPr>
            <a:xfrm>
              <a:off x="3786500" y="1858600"/>
              <a:ext cx="1057225" cy="614250"/>
            </a:xfrm>
            <a:custGeom>
              <a:avLst/>
              <a:gdLst/>
              <a:ahLst/>
              <a:cxnLst/>
              <a:rect l="l" t="t" r="r" b="b"/>
              <a:pathLst>
                <a:path w="42289" h="24570" extrusionOk="0">
                  <a:moveTo>
                    <a:pt x="23070" y="1"/>
                  </a:moveTo>
                  <a:lnTo>
                    <a:pt x="386" y="13106"/>
                  </a:lnTo>
                  <a:cubicBezTo>
                    <a:pt x="141" y="13247"/>
                    <a:pt x="0" y="13469"/>
                    <a:pt x="0" y="13713"/>
                  </a:cubicBezTo>
                  <a:cubicBezTo>
                    <a:pt x="0" y="13956"/>
                    <a:pt x="141" y="14178"/>
                    <a:pt x="386" y="14319"/>
                  </a:cubicBezTo>
                  <a:lnTo>
                    <a:pt x="17910" y="24409"/>
                  </a:lnTo>
                  <a:cubicBezTo>
                    <a:pt x="18089" y="24513"/>
                    <a:pt x="18318" y="24570"/>
                    <a:pt x="18554" y="24570"/>
                  </a:cubicBezTo>
                  <a:cubicBezTo>
                    <a:pt x="18791" y="24570"/>
                    <a:pt x="19021" y="24513"/>
                    <a:pt x="19199" y="24409"/>
                  </a:cubicBezTo>
                  <a:lnTo>
                    <a:pt x="42289" y="11069"/>
                  </a:lnTo>
                  <a:lnTo>
                    <a:pt x="23070" y="1"/>
                  </a:lnTo>
                  <a:close/>
                </a:path>
              </a:pathLst>
            </a:custGeom>
            <a:solidFill>
              <a:srgbClr val="000549">
                <a:alpha val="5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6" name="Google Shape;2413;p89">
              <a:extLst>
                <a:ext uri="{FF2B5EF4-FFF2-40B4-BE49-F238E27FC236}">
                  <a16:creationId xmlns:a16="http://schemas.microsoft.com/office/drawing/2014/main" id="{2917D155-A531-4FFA-AF28-731227EFB7F9}"/>
                </a:ext>
              </a:extLst>
            </p:cNvPr>
            <p:cNvSpPr/>
            <p:nvPr/>
          </p:nvSpPr>
          <p:spPr>
            <a:xfrm>
              <a:off x="3807400" y="1862000"/>
              <a:ext cx="1015450" cy="590250"/>
            </a:xfrm>
            <a:custGeom>
              <a:avLst/>
              <a:gdLst/>
              <a:ahLst/>
              <a:cxnLst/>
              <a:rect l="l" t="t" r="r" b="b"/>
              <a:pathLst>
                <a:path w="40618" h="23610" extrusionOk="0">
                  <a:moveTo>
                    <a:pt x="22951" y="0"/>
                  </a:moveTo>
                  <a:lnTo>
                    <a:pt x="371" y="12129"/>
                  </a:lnTo>
                  <a:lnTo>
                    <a:pt x="0" y="12712"/>
                  </a:lnTo>
                  <a:lnTo>
                    <a:pt x="0" y="13182"/>
                  </a:lnTo>
                  <a:cubicBezTo>
                    <a:pt x="0" y="13416"/>
                    <a:pt x="136" y="13628"/>
                    <a:pt x="371" y="13765"/>
                  </a:cubicBezTo>
                  <a:lnTo>
                    <a:pt x="17204" y="23456"/>
                  </a:lnTo>
                  <a:cubicBezTo>
                    <a:pt x="17375" y="23555"/>
                    <a:pt x="17594" y="23609"/>
                    <a:pt x="17822" y="23609"/>
                  </a:cubicBezTo>
                  <a:cubicBezTo>
                    <a:pt x="18050" y="23609"/>
                    <a:pt x="18269" y="23555"/>
                    <a:pt x="18440" y="23456"/>
                  </a:cubicBezTo>
                  <a:lnTo>
                    <a:pt x="40618" y="10643"/>
                  </a:lnTo>
                  <a:lnTo>
                    <a:pt x="40618" y="10174"/>
                  </a:lnTo>
                  <a:lnTo>
                    <a:pt x="22951" y="0"/>
                  </a:ln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7" name="Google Shape;2414;p89">
              <a:extLst>
                <a:ext uri="{FF2B5EF4-FFF2-40B4-BE49-F238E27FC236}">
                  <a16:creationId xmlns:a16="http://schemas.microsoft.com/office/drawing/2014/main" id="{4F82098B-3D0A-4837-90A7-AC0BAA8CB1C3}"/>
                </a:ext>
              </a:extLst>
            </p:cNvPr>
            <p:cNvSpPr/>
            <p:nvPr/>
          </p:nvSpPr>
          <p:spPr>
            <a:xfrm>
              <a:off x="3807400" y="1862000"/>
              <a:ext cx="1015450" cy="590250"/>
            </a:xfrm>
            <a:custGeom>
              <a:avLst/>
              <a:gdLst/>
              <a:ahLst/>
              <a:cxnLst/>
              <a:rect l="l" t="t" r="r" b="b"/>
              <a:pathLst>
                <a:path w="40618" h="23610" extrusionOk="0">
                  <a:moveTo>
                    <a:pt x="22951" y="0"/>
                  </a:moveTo>
                  <a:lnTo>
                    <a:pt x="371" y="12129"/>
                  </a:lnTo>
                  <a:lnTo>
                    <a:pt x="0" y="12712"/>
                  </a:lnTo>
                  <a:lnTo>
                    <a:pt x="0" y="13182"/>
                  </a:lnTo>
                  <a:cubicBezTo>
                    <a:pt x="0" y="13416"/>
                    <a:pt x="136" y="13628"/>
                    <a:pt x="371" y="13765"/>
                  </a:cubicBezTo>
                  <a:lnTo>
                    <a:pt x="17204" y="23456"/>
                  </a:lnTo>
                  <a:cubicBezTo>
                    <a:pt x="17375" y="23555"/>
                    <a:pt x="17594" y="23609"/>
                    <a:pt x="17822" y="23609"/>
                  </a:cubicBezTo>
                  <a:cubicBezTo>
                    <a:pt x="18050" y="23609"/>
                    <a:pt x="18269" y="23555"/>
                    <a:pt x="18440" y="23456"/>
                  </a:cubicBezTo>
                  <a:lnTo>
                    <a:pt x="40618" y="10643"/>
                  </a:lnTo>
                  <a:lnTo>
                    <a:pt x="40618" y="10174"/>
                  </a:lnTo>
                  <a:lnTo>
                    <a:pt x="22951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8" name="Google Shape;2415;p89">
              <a:extLst>
                <a:ext uri="{FF2B5EF4-FFF2-40B4-BE49-F238E27FC236}">
                  <a16:creationId xmlns:a16="http://schemas.microsoft.com/office/drawing/2014/main" id="{95539A81-9BB3-4AAC-8086-80CF6CDD9F3C}"/>
                </a:ext>
              </a:extLst>
            </p:cNvPr>
            <p:cNvSpPr/>
            <p:nvPr/>
          </p:nvSpPr>
          <p:spPr>
            <a:xfrm>
              <a:off x="3807400" y="1850550"/>
              <a:ext cx="1015425" cy="589950"/>
            </a:xfrm>
            <a:custGeom>
              <a:avLst/>
              <a:gdLst/>
              <a:ahLst/>
              <a:cxnLst/>
              <a:rect l="l" t="t" r="r" b="b"/>
              <a:pathLst>
                <a:path w="40617" h="23598" extrusionOk="0">
                  <a:moveTo>
                    <a:pt x="22157" y="0"/>
                  </a:moveTo>
                  <a:lnTo>
                    <a:pt x="371" y="12587"/>
                  </a:lnTo>
                  <a:cubicBezTo>
                    <a:pt x="136" y="12723"/>
                    <a:pt x="0" y="12936"/>
                    <a:pt x="0" y="13170"/>
                  </a:cubicBezTo>
                  <a:cubicBezTo>
                    <a:pt x="0" y="13405"/>
                    <a:pt x="136" y="13616"/>
                    <a:pt x="371" y="13753"/>
                  </a:cubicBezTo>
                  <a:lnTo>
                    <a:pt x="17202" y="23445"/>
                  </a:lnTo>
                  <a:cubicBezTo>
                    <a:pt x="17374" y="23543"/>
                    <a:pt x="17593" y="23597"/>
                    <a:pt x="17821" y="23597"/>
                  </a:cubicBezTo>
                  <a:cubicBezTo>
                    <a:pt x="18049" y="23597"/>
                    <a:pt x="18268" y="23543"/>
                    <a:pt x="18439" y="23445"/>
                  </a:cubicBezTo>
                  <a:lnTo>
                    <a:pt x="40617" y="10631"/>
                  </a:lnTo>
                  <a:lnTo>
                    <a:pt x="22157" y="0"/>
                  </a:lnTo>
                  <a:close/>
                </a:path>
              </a:pathLst>
            </a:custGeom>
            <a:solidFill>
              <a:srgbClr val="FCD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9" name="Google Shape;2416;p89">
              <a:extLst>
                <a:ext uri="{FF2B5EF4-FFF2-40B4-BE49-F238E27FC236}">
                  <a16:creationId xmlns:a16="http://schemas.microsoft.com/office/drawing/2014/main" id="{387EFECA-588C-40C4-ADBD-1C6CE6050B08}"/>
                </a:ext>
              </a:extLst>
            </p:cNvPr>
            <p:cNvSpPr/>
            <p:nvPr/>
          </p:nvSpPr>
          <p:spPr>
            <a:xfrm>
              <a:off x="3817150" y="1816075"/>
              <a:ext cx="986150" cy="614675"/>
            </a:xfrm>
            <a:custGeom>
              <a:avLst/>
              <a:gdLst/>
              <a:ahLst/>
              <a:cxnLst/>
              <a:rect l="l" t="t" r="r" b="b"/>
              <a:pathLst>
                <a:path w="39446" h="24587" extrusionOk="0">
                  <a:moveTo>
                    <a:pt x="21767" y="1"/>
                  </a:moveTo>
                  <a:lnTo>
                    <a:pt x="176" y="12476"/>
                  </a:lnTo>
                  <a:lnTo>
                    <a:pt x="1" y="12720"/>
                  </a:lnTo>
                  <a:lnTo>
                    <a:pt x="1" y="14549"/>
                  </a:lnTo>
                  <a:cubicBezTo>
                    <a:pt x="1" y="14638"/>
                    <a:pt x="59" y="14726"/>
                    <a:pt x="176" y="14794"/>
                  </a:cubicBezTo>
                  <a:lnTo>
                    <a:pt x="17008" y="24485"/>
                  </a:lnTo>
                  <a:cubicBezTo>
                    <a:pt x="17125" y="24552"/>
                    <a:pt x="17278" y="24586"/>
                    <a:pt x="17431" y="24586"/>
                  </a:cubicBezTo>
                  <a:cubicBezTo>
                    <a:pt x="17584" y="24586"/>
                    <a:pt x="17737" y="24552"/>
                    <a:pt x="17854" y="24485"/>
                  </a:cubicBezTo>
                  <a:lnTo>
                    <a:pt x="39446" y="12010"/>
                  </a:lnTo>
                  <a:lnTo>
                    <a:pt x="39446" y="10181"/>
                  </a:lnTo>
                  <a:lnTo>
                    <a:pt x="21767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0" name="Google Shape;2417;p89">
              <a:extLst>
                <a:ext uri="{FF2B5EF4-FFF2-40B4-BE49-F238E27FC236}">
                  <a16:creationId xmlns:a16="http://schemas.microsoft.com/office/drawing/2014/main" id="{2722FAA8-6809-4990-8B32-232DF844F631}"/>
                </a:ext>
              </a:extLst>
            </p:cNvPr>
            <p:cNvSpPr/>
            <p:nvPr/>
          </p:nvSpPr>
          <p:spPr>
            <a:xfrm>
              <a:off x="3815725" y="1816075"/>
              <a:ext cx="987575" cy="568925"/>
            </a:xfrm>
            <a:custGeom>
              <a:avLst/>
              <a:gdLst/>
              <a:ahLst/>
              <a:cxnLst/>
              <a:rect l="l" t="t" r="r" b="b"/>
              <a:pathLst>
                <a:path w="39503" h="22757" extrusionOk="0">
                  <a:moveTo>
                    <a:pt x="21824" y="1"/>
                  </a:moveTo>
                  <a:lnTo>
                    <a:pt x="459" y="12344"/>
                  </a:lnTo>
                  <a:lnTo>
                    <a:pt x="232" y="12474"/>
                  </a:lnTo>
                  <a:cubicBezTo>
                    <a:pt x="0" y="12610"/>
                    <a:pt x="0" y="12829"/>
                    <a:pt x="232" y="12964"/>
                  </a:cubicBezTo>
                  <a:lnTo>
                    <a:pt x="17066" y="22656"/>
                  </a:lnTo>
                  <a:cubicBezTo>
                    <a:pt x="17182" y="22723"/>
                    <a:pt x="17335" y="22757"/>
                    <a:pt x="17488" y="22757"/>
                  </a:cubicBezTo>
                  <a:cubicBezTo>
                    <a:pt x="17641" y="22757"/>
                    <a:pt x="17795" y="22723"/>
                    <a:pt x="17912" y="22656"/>
                  </a:cubicBezTo>
                  <a:lnTo>
                    <a:pt x="36001" y="12204"/>
                  </a:lnTo>
                  <a:lnTo>
                    <a:pt x="36517" y="11905"/>
                  </a:lnTo>
                  <a:lnTo>
                    <a:pt x="39290" y="10305"/>
                  </a:lnTo>
                  <a:lnTo>
                    <a:pt x="39503" y="10183"/>
                  </a:lnTo>
                  <a:lnTo>
                    <a:pt x="39343" y="10091"/>
                  </a:lnTo>
                  <a:lnTo>
                    <a:pt x="39291" y="10059"/>
                  </a:lnTo>
                  <a:lnTo>
                    <a:pt x="21824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1" name="Google Shape;2418;p89">
              <a:extLst>
                <a:ext uri="{FF2B5EF4-FFF2-40B4-BE49-F238E27FC236}">
                  <a16:creationId xmlns:a16="http://schemas.microsoft.com/office/drawing/2014/main" id="{8E5AA042-FCCA-4336-B613-AD916A4D9CBC}"/>
                </a:ext>
              </a:extLst>
            </p:cNvPr>
            <p:cNvSpPr/>
            <p:nvPr/>
          </p:nvSpPr>
          <p:spPr>
            <a:xfrm>
              <a:off x="3817150" y="2134050"/>
              <a:ext cx="435775" cy="296725"/>
            </a:xfrm>
            <a:custGeom>
              <a:avLst/>
              <a:gdLst/>
              <a:ahLst/>
              <a:cxnLst/>
              <a:rect l="l" t="t" r="r" b="b"/>
              <a:pathLst>
                <a:path w="17431" h="11869" extrusionOk="0">
                  <a:moveTo>
                    <a:pt x="1" y="1"/>
                  </a:moveTo>
                  <a:lnTo>
                    <a:pt x="1" y="1829"/>
                  </a:lnTo>
                  <a:cubicBezTo>
                    <a:pt x="1" y="1919"/>
                    <a:pt x="60" y="2007"/>
                    <a:pt x="175" y="2074"/>
                  </a:cubicBezTo>
                  <a:lnTo>
                    <a:pt x="17008" y="11766"/>
                  </a:lnTo>
                  <a:cubicBezTo>
                    <a:pt x="17123" y="11834"/>
                    <a:pt x="17278" y="11868"/>
                    <a:pt x="17431" y="11868"/>
                  </a:cubicBezTo>
                  <a:lnTo>
                    <a:pt x="17431" y="10039"/>
                  </a:lnTo>
                  <a:cubicBezTo>
                    <a:pt x="17278" y="10039"/>
                    <a:pt x="17123" y="10005"/>
                    <a:pt x="17009" y="9937"/>
                  </a:cubicBezTo>
                  <a:lnTo>
                    <a:pt x="175" y="245"/>
                  </a:lnTo>
                  <a:cubicBezTo>
                    <a:pt x="60" y="176"/>
                    <a:pt x="1" y="88"/>
                    <a:pt x="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2" name="Google Shape;2419;p89">
              <a:extLst>
                <a:ext uri="{FF2B5EF4-FFF2-40B4-BE49-F238E27FC236}">
                  <a16:creationId xmlns:a16="http://schemas.microsoft.com/office/drawing/2014/main" id="{5FE36705-607D-40FC-BBCA-EDDB996C6298}"/>
                </a:ext>
              </a:extLst>
            </p:cNvPr>
            <p:cNvSpPr/>
            <p:nvPr/>
          </p:nvSpPr>
          <p:spPr>
            <a:xfrm>
              <a:off x="3823875" y="1809975"/>
              <a:ext cx="979425" cy="568925"/>
            </a:xfrm>
            <a:custGeom>
              <a:avLst/>
              <a:gdLst/>
              <a:ahLst/>
              <a:cxnLst/>
              <a:rect l="l" t="t" r="r" b="b"/>
              <a:pathLst>
                <a:path w="39177" h="22757" extrusionOk="0">
                  <a:moveTo>
                    <a:pt x="21497" y="1"/>
                  </a:moveTo>
                  <a:lnTo>
                    <a:pt x="1963" y="11288"/>
                  </a:lnTo>
                  <a:cubicBezTo>
                    <a:pt x="1955" y="11292"/>
                    <a:pt x="1948" y="11296"/>
                    <a:pt x="1941" y="11300"/>
                  </a:cubicBezTo>
                  <a:cubicBezTo>
                    <a:pt x="1373" y="11626"/>
                    <a:pt x="749" y="11846"/>
                    <a:pt x="337" y="11968"/>
                  </a:cubicBezTo>
                  <a:cubicBezTo>
                    <a:pt x="125" y="12030"/>
                    <a:pt x="0" y="12210"/>
                    <a:pt x="39" y="12398"/>
                  </a:cubicBezTo>
                  <a:cubicBezTo>
                    <a:pt x="48" y="12444"/>
                    <a:pt x="67" y="12487"/>
                    <a:pt x="92" y="12525"/>
                  </a:cubicBezTo>
                  <a:cubicBezTo>
                    <a:pt x="106" y="12547"/>
                    <a:pt x="119" y="12567"/>
                    <a:pt x="133" y="12588"/>
                  </a:cubicBezTo>
                  <a:cubicBezTo>
                    <a:pt x="467" y="13090"/>
                    <a:pt x="989" y="13561"/>
                    <a:pt x="1855" y="14089"/>
                  </a:cubicBezTo>
                  <a:cubicBezTo>
                    <a:pt x="2020" y="14188"/>
                    <a:pt x="2199" y="14292"/>
                    <a:pt x="2390" y="14398"/>
                  </a:cubicBezTo>
                  <a:lnTo>
                    <a:pt x="16740" y="22655"/>
                  </a:lnTo>
                  <a:cubicBezTo>
                    <a:pt x="16856" y="22722"/>
                    <a:pt x="17009" y="22756"/>
                    <a:pt x="17162" y="22756"/>
                  </a:cubicBezTo>
                  <a:cubicBezTo>
                    <a:pt x="17315" y="22756"/>
                    <a:pt x="17469" y="22722"/>
                    <a:pt x="17586" y="22655"/>
                  </a:cubicBezTo>
                  <a:lnTo>
                    <a:pt x="35628" y="12230"/>
                  </a:lnTo>
                  <a:lnTo>
                    <a:pt x="36109" y="11953"/>
                  </a:lnTo>
                  <a:lnTo>
                    <a:pt x="39177" y="10182"/>
                  </a:lnTo>
                  <a:lnTo>
                    <a:pt x="21497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3" name="Google Shape;2420;p89">
              <a:extLst>
                <a:ext uri="{FF2B5EF4-FFF2-40B4-BE49-F238E27FC236}">
                  <a16:creationId xmlns:a16="http://schemas.microsoft.com/office/drawing/2014/main" id="{CD742482-F7E3-4490-9FE1-B048EEC6E595}"/>
                </a:ext>
              </a:extLst>
            </p:cNvPr>
            <p:cNvSpPr/>
            <p:nvPr/>
          </p:nvSpPr>
          <p:spPr>
            <a:xfrm>
              <a:off x="4718450" y="2056775"/>
              <a:ext cx="30700" cy="16225"/>
            </a:xfrm>
            <a:custGeom>
              <a:avLst/>
              <a:gdLst/>
              <a:ahLst/>
              <a:cxnLst/>
              <a:rect l="l" t="t" r="r" b="b"/>
              <a:pathLst>
                <a:path w="1228" h="649" extrusionOk="0">
                  <a:moveTo>
                    <a:pt x="612" y="1"/>
                  </a:moveTo>
                  <a:cubicBezTo>
                    <a:pt x="469" y="1"/>
                    <a:pt x="326" y="32"/>
                    <a:pt x="218" y="96"/>
                  </a:cubicBezTo>
                  <a:cubicBezTo>
                    <a:pt x="1" y="222"/>
                    <a:pt x="1" y="427"/>
                    <a:pt x="218" y="553"/>
                  </a:cubicBezTo>
                  <a:cubicBezTo>
                    <a:pt x="326" y="617"/>
                    <a:pt x="469" y="648"/>
                    <a:pt x="612" y="648"/>
                  </a:cubicBezTo>
                  <a:cubicBezTo>
                    <a:pt x="755" y="648"/>
                    <a:pt x="898" y="617"/>
                    <a:pt x="1008" y="553"/>
                  </a:cubicBezTo>
                  <a:cubicBezTo>
                    <a:pt x="1228" y="427"/>
                    <a:pt x="1228" y="222"/>
                    <a:pt x="1008" y="96"/>
                  </a:cubicBezTo>
                  <a:cubicBezTo>
                    <a:pt x="899" y="32"/>
                    <a:pt x="755" y="1"/>
                    <a:pt x="612" y="1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4" name="Google Shape;2421;p89">
              <a:extLst>
                <a:ext uri="{FF2B5EF4-FFF2-40B4-BE49-F238E27FC236}">
                  <a16:creationId xmlns:a16="http://schemas.microsoft.com/office/drawing/2014/main" id="{8754DAB6-D745-44A2-83AB-408E6CCADADE}"/>
                </a:ext>
              </a:extLst>
            </p:cNvPr>
            <p:cNvSpPr/>
            <p:nvPr/>
          </p:nvSpPr>
          <p:spPr>
            <a:xfrm>
              <a:off x="4727375" y="2019250"/>
              <a:ext cx="73700" cy="53725"/>
            </a:xfrm>
            <a:custGeom>
              <a:avLst/>
              <a:gdLst/>
              <a:ahLst/>
              <a:cxnLst/>
              <a:rect l="l" t="t" r="r" b="b"/>
              <a:pathLst>
                <a:path w="2948" h="2149" extrusionOk="0">
                  <a:moveTo>
                    <a:pt x="1969" y="1"/>
                  </a:moveTo>
                  <a:cubicBezTo>
                    <a:pt x="1769" y="1"/>
                    <a:pt x="1554" y="64"/>
                    <a:pt x="1337" y="189"/>
                  </a:cubicBezTo>
                  <a:cubicBezTo>
                    <a:pt x="741" y="535"/>
                    <a:pt x="225" y="1304"/>
                    <a:pt x="0" y="2112"/>
                  </a:cubicBezTo>
                  <a:cubicBezTo>
                    <a:pt x="78" y="2136"/>
                    <a:pt x="158" y="2149"/>
                    <a:pt x="239" y="2149"/>
                  </a:cubicBezTo>
                  <a:cubicBezTo>
                    <a:pt x="256" y="2149"/>
                    <a:pt x="274" y="2148"/>
                    <a:pt x="292" y="2147"/>
                  </a:cubicBezTo>
                  <a:cubicBezTo>
                    <a:pt x="499" y="1428"/>
                    <a:pt x="956" y="749"/>
                    <a:pt x="1483" y="443"/>
                  </a:cubicBezTo>
                  <a:cubicBezTo>
                    <a:pt x="1656" y="346"/>
                    <a:pt x="1820" y="295"/>
                    <a:pt x="1968" y="295"/>
                  </a:cubicBezTo>
                  <a:cubicBezTo>
                    <a:pt x="1970" y="295"/>
                    <a:pt x="1972" y="295"/>
                    <a:pt x="1974" y="295"/>
                  </a:cubicBezTo>
                  <a:cubicBezTo>
                    <a:pt x="2072" y="295"/>
                    <a:pt x="2169" y="321"/>
                    <a:pt x="2253" y="369"/>
                  </a:cubicBezTo>
                  <a:cubicBezTo>
                    <a:pt x="2507" y="516"/>
                    <a:pt x="2654" y="874"/>
                    <a:pt x="2654" y="1348"/>
                  </a:cubicBezTo>
                  <a:cubicBezTo>
                    <a:pt x="2654" y="1426"/>
                    <a:pt x="2650" y="1505"/>
                    <a:pt x="2640" y="1582"/>
                  </a:cubicBezTo>
                  <a:lnTo>
                    <a:pt x="2918" y="1743"/>
                  </a:lnTo>
                  <a:cubicBezTo>
                    <a:pt x="2938" y="1612"/>
                    <a:pt x="2948" y="1480"/>
                    <a:pt x="2948" y="1348"/>
                  </a:cubicBezTo>
                  <a:cubicBezTo>
                    <a:pt x="2948" y="766"/>
                    <a:pt x="2748" y="315"/>
                    <a:pt x="2400" y="115"/>
                  </a:cubicBezTo>
                  <a:cubicBezTo>
                    <a:pt x="2269" y="39"/>
                    <a:pt x="2123" y="1"/>
                    <a:pt x="1969" y="1"/>
                  </a:cubicBez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5" name="Google Shape;2422;p89">
              <a:extLst>
                <a:ext uri="{FF2B5EF4-FFF2-40B4-BE49-F238E27FC236}">
                  <a16:creationId xmlns:a16="http://schemas.microsoft.com/office/drawing/2014/main" id="{A21BB692-1CCA-41F4-AEFA-15FD985D665F}"/>
                </a:ext>
              </a:extLst>
            </p:cNvPr>
            <p:cNvSpPr/>
            <p:nvPr/>
          </p:nvSpPr>
          <p:spPr>
            <a:xfrm>
              <a:off x="4798025" y="2066625"/>
              <a:ext cx="1625" cy="1700"/>
            </a:xfrm>
            <a:custGeom>
              <a:avLst/>
              <a:gdLst/>
              <a:ahLst/>
              <a:cxnLst/>
              <a:rect l="l" t="t" r="r" b="b"/>
              <a:pathLst>
                <a:path w="65" h="68" extrusionOk="0">
                  <a:moveTo>
                    <a:pt x="65" y="0"/>
                  </a:moveTo>
                  <a:lnTo>
                    <a:pt x="1" y="37"/>
                  </a:lnTo>
                  <a:lnTo>
                    <a:pt x="51" y="68"/>
                  </a:lnTo>
                  <a:cubicBezTo>
                    <a:pt x="57" y="46"/>
                    <a:pt x="62" y="23"/>
                    <a:pt x="6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6" name="Google Shape;2423;p89">
              <a:extLst>
                <a:ext uri="{FF2B5EF4-FFF2-40B4-BE49-F238E27FC236}">
                  <a16:creationId xmlns:a16="http://schemas.microsoft.com/office/drawing/2014/main" id="{F0375C53-DF5F-4FE6-AAA5-622D134F2A19}"/>
                </a:ext>
              </a:extLst>
            </p:cNvPr>
            <p:cNvSpPr/>
            <p:nvPr/>
          </p:nvSpPr>
          <p:spPr>
            <a:xfrm>
              <a:off x="4658900" y="2022375"/>
              <a:ext cx="30725" cy="16250"/>
            </a:xfrm>
            <a:custGeom>
              <a:avLst/>
              <a:gdLst/>
              <a:ahLst/>
              <a:cxnLst/>
              <a:rect l="l" t="t" r="r" b="b"/>
              <a:pathLst>
                <a:path w="1229" h="650" extrusionOk="0">
                  <a:moveTo>
                    <a:pt x="613" y="1"/>
                  </a:moveTo>
                  <a:cubicBezTo>
                    <a:pt x="470" y="1"/>
                    <a:pt x="327" y="32"/>
                    <a:pt x="219" y="96"/>
                  </a:cubicBezTo>
                  <a:cubicBezTo>
                    <a:pt x="0" y="222"/>
                    <a:pt x="0" y="428"/>
                    <a:pt x="219" y="555"/>
                  </a:cubicBezTo>
                  <a:cubicBezTo>
                    <a:pt x="327" y="618"/>
                    <a:pt x="470" y="649"/>
                    <a:pt x="613" y="649"/>
                  </a:cubicBezTo>
                  <a:cubicBezTo>
                    <a:pt x="756" y="649"/>
                    <a:pt x="899" y="618"/>
                    <a:pt x="1009" y="555"/>
                  </a:cubicBezTo>
                  <a:cubicBezTo>
                    <a:pt x="1228" y="428"/>
                    <a:pt x="1228" y="222"/>
                    <a:pt x="1009" y="96"/>
                  </a:cubicBezTo>
                  <a:cubicBezTo>
                    <a:pt x="899" y="32"/>
                    <a:pt x="756" y="1"/>
                    <a:pt x="613" y="1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7" name="Google Shape;2424;p89">
              <a:extLst>
                <a:ext uri="{FF2B5EF4-FFF2-40B4-BE49-F238E27FC236}">
                  <a16:creationId xmlns:a16="http://schemas.microsoft.com/office/drawing/2014/main" id="{5301761F-1474-4140-BE87-991BF0A8C26E}"/>
                </a:ext>
              </a:extLst>
            </p:cNvPr>
            <p:cNvSpPr/>
            <p:nvPr/>
          </p:nvSpPr>
          <p:spPr>
            <a:xfrm>
              <a:off x="4667850" y="1984875"/>
              <a:ext cx="73700" cy="53700"/>
            </a:xfrm>
            <a:custGeom>
              <a:avLst/>
              <a:gdLst/>
              <a:ahLst/>
              <a:cxnLst/>
              <a:rect l="l" t="t" r="r" b="b"/>
              <a:pathLst>
                <a:path w="2948" h="2148" extrusionOk="0">
                  <a:moveTo>
                    <a:pt x="1968" y="1"/>
                  </a:moveTo>
                  <a:cubicBezTo>
                    <a:pt x="1768" y="1"/>
                    <a:pt x="1553" y="64"/>
                    <a:pt x="1337" y="188"/>
                  </a:cubicBezTo>
                  <a:cubicBezTo>
                    <a:pt x="740" y="535"/>
                    <a:pt x="225" y="1304"/>
                    <a:pt x="0" y="2111"/>
                  </a:cubicBezTo>
                  <a:cubicBezTo>
                    <a:pt x="77" y="2135"/>
                    <a:pt x="157" y="2148"/>
                    <a:pt x="239" y="2148"/>
                  </a:cubicBezTo>
                  <a:cubicBezTo>
                    <a:pt x="256" y="2148"/>
                    <a:pt x="274" y="2147"/>
                    <a:pt x="291" y="2146"/>
                  </a:cubicBezTo>
                  <a:cubicBezTo>
                    <a:pt x="498" y="1428"/>
                    <a:pt x="955" y="749"/>
                    <a:pt x="1483" y="442"/>
                  </a:cubicBezTo>
                  <a:cubicBezTo>
                    <a:pt x="1655" y="345"/>
                    <a:pt x="1819" y="294"/>
                    <a:pt x="1968" y="294"/>
                  </a:cubicBezTo>
                  <a:cubicBezTo>
                    <a:pt x="1970" y="294"/>
                    <a:pt x="1972" y="294"/>
                    <a:pt x="1974" y="294"/>
                  </a:cubicBezTo>
                  <a:cubicBezTo>
                    <a:pt x="2071" y="294"/>
                    <a:pt x="2168" y="320"/>
                    <a:pt x="2253" y="368"/>
                  </a:cubicBezTo>
                  <a:cubicBezTo>
                    <a:pt x="2507" y="515"/>
                    <a:pt x="2654" y="873"/>
                    <a:pt x="2654" y="1347"/>
                  </a:cubicBezTo>
                  <a:cubicBezTo>
                    <a:pt x="2654" y="1425"/>
                    <a:pt x="2650" y="1504"/>
                    <a:pt x="2640" y="1581"/>
                  </a:cubicBezTo>
                  <a:lnTo>
                    <a:pt x="2918" y="1742"/>
                  </a:lnTo>
                  <a:cubicBezTo>
                    <a:pt x="2937" y="1611"/>
                    <a:pt x="2947" y="1479"/>
                    <a:pt x="2947" y="1347"/>
                  </a:cubicBezTo>
                  <a:cubicBezTo>
                    <a:pt x="2947" y="765"/>
                    <a:pt x="2748" y="315"/>
                    <a:pt x="2400" y="114"/>
                  </a:cubicBezTo>
                  <a:cubicBezTo>
                    <a:pt x="2268" y="38"/>
                    <a:pt x="2123" y="1"/>
                    <a:pt x="1968" y="1"/>
                  </a:cubicBez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8" name="Google Shape;2425;p89">
              <a:extLst>
                <a:ext uri="{FF2B5EF4-FFF2-40B4-BE49-F238E27FC236}">
                  <a16:creationId xmlns:a16="http://schemas.microsoft.com/office/drawing/2014/main" id="{7F675B26-2EAC-437A-8A9C-7C0FF960DEFA}"/>
                </a:ext>
              </a:extLst>
            </p:cNvPr>
            <p:cNvSpPr/>
            <p:nvPr/>
          </p:nvSpPr>
          <p:spPr>
            <a:xfrm>
              <a:off x="4599350" y="1988000"/>
              <a:ext cx="30700" cy="16225"/>
            </a:xfrm>
            <a:custGeom>
              <a:avLst/>
              <a:gdLst/>
              <a:ahLst/>
              <a:cxnLst/>
              <a:rect l="l" t="t" r="r" b="b"/>
              <a:pathLst>
                <a:path w="1228" h="649" extrusionOk="0">
                  <a:moveTo>
                    <a:pt x="613" y="1"/>
                  </a:moveTo>
                  <a:cubicBezTo>
                    <a:pt x="470" y="1"/>
                    <a:pt x="327" y="32"/>
                    <a:pt x="218" y="96"/>
                  </a:cubicBezTo>
                  <a:cubicBezTo>
                    <a:pt x="0" y="222"/>
                    <a:pt x="0" y="427"/>
                    <a:pt x="218" y="554"/>
                  </a:cubicBezTo>
                  <a:cubicBezTo>
                    <a:pt x="326" y="617"/>
                    <a:pt x="469" y="649"/>
                    <a:pt x="611" y="649"/>
                  </a:cubicBezTo>
                  <a:cubicBezTo>
                    <a:pt x="755" y="649"/>
                    <a:pt x="898" y="617"/>
                    <a:pt x="1009" y="554"/>
                  </a:cubicBezTo>
                  <a:cubicBezTo>
                    <a:pt x="1228" y="427"/>
                    <a:pt x="1228" y="222"/>
                    <a:pt x="1009" y="96"/>
                  </a:cubicBezTo>
                  <a:cubicBezTo>
                    <a:pt x="899" y="32"/>
                    <a:pt x="755" y="1"/>
                    <a:pt x="613" y="1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9" name="Google Shape;2426;p89">
              <a:extLst>
                <a:ext uri="{FF2B5EF4-FFF2-40B4-BE49-F238E27FC236}">
                  <a16:creationId xmlns:a16="http://schemas.microsoft.com/office/drawing/2014/main" id="{2076BF0E-BFD2-4B1D-AA1D-9FA6E4085F07}"/>
                </a:ext>
              </a:extLst>
            </p:cNvPr>
            <p:cNvSpPr/>
            <p:nvPr/>
          </p:nvSpPr>
          <p:spPr>
            <a:xfrm>
              <a:off x="4608275" y="1950500"/>
              <a:ext cx="73700" cy="53700"/>
            </a:xfrm>
            <a:custGeom>
              <a:avLst/>
              <a:gdLst/>
              <a:ahLst/>
              <a:cxnLst/>
              <a:rect l="l" t="t" r="r" b="b"/>
              <a:pathLst>
                <a:path w="2948" h="2148" extrusionOk="0">
                  <a:moveTo>
                    <a:pt x="1969" y="0"/>
                  </a:moveTo>
                  <a:cubicBezTo>
                    <a:pt x="1769" y="0"/>
                    <a:pt x="1555" y="63"/>
                    <a:pt x="1337" y="188"/>
                  </a:cubicBezTo>
                  <a:cubicBezTo>
                    <a:pt x="741" y="534"/>
                    <a:pt x="225" y="1303"/>
                    <a:pt x="1" y="2111"/>
                  </a:cubicBezTo>
                  <a:cubicBezTo>
                    <a:pt x="78" y="2136"/>
                    <a:pt x="159" y="2148"/>
                    <a:pt x="240" y="2148"/>
                  </a:cubicBezTo>
                  <a:cubicBezTo>
                    <a:pt x="257" y="2148"/>
                    <a:pt x="274" y="2147"/>
                    <a:pt x="292" y="2146"/>
                  </a:cubicBezTo>
                  <a:cubicBezTo>
                    <a:pt x="499" y="1427"/>
                    <a:pt x="956" y="748"/>
                    <a:pt x="1484" y="442"/>
                  </a:cubicBezTo>
                  <a:cubicBezTo>
                    <a:pt x="1656" y="344"/>
                    <a:pt x="1821" y="294"/>
                    <a:pt x="1969" y="294"/>
                  </a:cubicBezTo>
                  <a:cubicBezTo>
                    <a:pt x="1971" y="294"/>
                    <a:pt x="1973" y="294"/>
                    <a:pt x="1975" y="294"/>
                  </a:cubicBezTo>
                  <a:cubicBezTo>
                    <a:pt x="2073" y="294"/>
                    <a:pt x="2169" y="320"/>
                    <a:pt x="2254" y="368"/>
                  </a:cubicBezTo>
                  <a:cubicBezTo>
                    <a:pt x="2509" y="514"/>
                    <a:pt x="2655" y="872"/>
                    <a:pt x="2655" y="1347"/>
                  </a:cubicBezTo>
                  <a:cubicBezTo>
                    <a:pt x="2655" y="1426"/>
                    <a:pt x="2650" y="1504"/>
                    <a:pt x="2642" y="1581"/>
                  </a:cubicBezTo>
                  <a:lnTo>
                    <a:pt x="2918" y="1742"/>
                  </a:lnTo>
                  <a:cubicBezTo>
                    <a:pt x="2938" y="1611"/>
                    <a:pt x="2948" y="1479"/>
                    <a:pt x="2948" y="1346"/>
                  </a:cubicBezTo>
                  <a:cubicBezTo>
                    <a:pt x="2948" y="765"/>
                    <a:pt x="2748" y="314"/>
                    <a:pt x="2401" y="114"/>
                  </a:cubicBezTo>
                  <a:cubicBezTo>
                    <a:pt x="2269" y="38"/>
                    <a:pt x="2124" y="0"/>
                    <a:pt x="1969" y="0"/>
                  </a:cubicBez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0" name="Google Shape;2427;p89">
              <a:extLst>
                <a:ext uri="{FF2B5EF4-FFF2-40B4-BE49-F238E27FC236}">
                  <a16:creationId xmlns:a16="http://schemas.microsoft.com/office/drawing/2014/main" id="{D1AE72A4-1BFE-441C-8500-761728D44F89}"/>
                </a:ext>
              </a:extLst>
            </p:cNvPr>
            <p:cNvSpPr/>
            <p:nvPr/>
          </p:nvSpPr>
          <p:spPr>
            <a:xfrm>
              <a:off x="4539800" y="1953625"/>
              <a:ext cx="30725" cy="16250"/>
            </a:xfrm>
            <a:custGeom>
              <a:avLst/>
              <a:gdLst/>
              <a:ahLst/>
              <a:cxnLst/>
              <a:rect l="l" t="t" r="r" b="b"/>
              <a:pathLst>
                <a:path w="1229" h="650" extrusionOk="0">
                  <a:moveTo>
                    <a:pt x="613" y="1"/>
                  </a:moveTo>
                  <a:cubicBezTo>
                    <a:pt x="470" y="1"/>
                    <a:pt x="327" y="32"/>
                    <a:pt x="219" y="96"/>
                  </a:cubicBezTo>
                  <a:cubicBezTo>
                    <a:pt x="2" y="222"/>
                    <a:pt x="1" y="427"/>
                    <a:pt x="219" y="555"/>
                  </a:cubicBezTo>
                  <a:cubicBezTo>
                    <a:pt x="327" y="618"/>
                    <a:pt x="470" y="650"/>
                    <a:pt x="613" y="650"/>
                  </a:cubicBezTo>
                  <a:cubicBezTo>
                    <a:pt x="756" y="650"/>
                    <a:pt x="899" y="618"/>
                    <a:pt x="1009" y="555"/>
                  </a:cubicBezTo>
                  <a:cubicBezTo>
                    <a:pt x="1229" y="428"/>
                    <a:pt x="1229" y="222"/>
                    <a:pt x="1009" y="96"/>
                  </a:cubicBezTo>
                  <a:cubicBezTo>
                    <a:pt x="899" y="32"/>
                    <a:pt x="756" y="1"/>
                    <a:pt x="613" y="1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1" name="Google Shape;2428;p89">
              <a:extLst>
                <a:ext uri="{FF2B5EF4-FFF2-40B4-BE49-F238E27FC236}">
                  <a16:creationId xmlns:a16="http://schemas.microsoft.com/office/drawing/2014/main" id="{DE52B757-BDA8-4297-BA6E-E9087BCC8A2F}"/>
                </a:ext>
              </a:extLst>
            </p:cNvPr>
            <p:cNvSpPr/>
            <p:nvPr/>
          </p:nvSpPr>
          <p:spPr>
            <a:xfrm>
              <a:off x="4548750" y="1916125"/>
              <a:ext cx="73700" cy="53700"/>
            </a:xfrm>
            <a:custGeom>
              <a:avLst/>
              <a:gdLst/>
              <a:ahLst/>
              <a:cxnLst/>
              <a:rect l="l" t="t" r="r" b="b"/>
              <a:pathLst>
                <a:path w="2948" h="2148" extrusionOk="0">
                  <a:moveTo>
                    <a:pt x="1969" y="0"/>
                  </a:moveTo>
                  <a:cubicBezTo>
                    <a:pt x="1769" y="0"/>
                    <a:pt x="1554" y="63"/>
                    <a:pt x="1337" y="188"/>
                  </a:cubicBezTo>
                  <a:cubicBezTo>
                    <a:pt x="741" y="534"/>
                    <a:pt x="225" y="1303"/>
                    <a:pt x="0" y="2110"/>
                  </a:cubicBezTo>
                  <a:cubicBezTo>
                    <a:pt x="79" y="2136"/>
                    <a:pt x="160" y="2148"/>
                    <a:pt x="243" y="2148"/>
                  </a:cubicBezTo>
                  <a:cubicBezTo>
                    <a:pt x="259" y="2148"/>
                    <a:pt x="275" y="2147"/>
                    <a:pt x="292" y="2146"/>
                  </a:cubicBezTo>
                  <a:cubicBezTo>
                    <a:pt x="499" y="1427"/>
                    <a:pt x="956" y="748"/>
                    <a:pt x="1483" y="442"/>
                  </a:cubicBezTo>
                  <a:cubicBezTo>
                    <a:pt x="1656" y="344"/>
                    <a:pt x="1819" y="293"/>
                    <a:pt x="1968" y="293"/>
                  </a:cubicBezTo>
                  <a:cubicBezTo>
                    <a:pt x="2068" y="293"/>
                    <a:pt x="2166" y="318"/>
                    <a:pt x="2253" y="367"/>
                  </a:cubicBezTo>
                  <a:cubicBezTo>
                    <a:pt x="2507" y="514"/>
                    <a:pt x="2654" y="872"/>
                    <a:pt x="2654" y="1346"/>
                  </a:cubicBezTo>
                  <a:cubicBezTo>
                    <a:pt x="2654" y="1424"/>
                    <a:pt x="2650" y="1503"/>
                    <a:pt x="2640" y="1582"/>
                  </a:cubicBezTo>
                  <a:lnTo>
                    <a:pt x="2918" y="1742"/>
                  </a:lnTo>
                  <a:cubicBezTo>
                    <a:pt x="2937" y="1611"/>
                    <a:pt x="2947" y="1478"/>
                    <a:pt x="2948" y="1346"/>
                  </a:cubicBezTo>
                  <a:cubicBezTo>
                    <a:pt x="2947" y="765"/>
                    <a:pt x="2748" y="316"/>
                    <a:pt x="2400" y="114"/>
                  </a:cubicBezTo>
                  <a:cubicBezTo>
                    <a:pt x="2269" y="38"/>
                    <a:pt x="2123" y="0"/>
                    <a:pt x="1969" y="0"/>
                  </a:cubicBez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2" name="Google Shape;2429;p89">
              <a:extLst>
                <a:ext uri="{FF2B5EF4-FFF2-40B4-BE49-F238E27FC236}">
                  <a16:creationId xmlns:a16="http://schemas.microsoft.com/office/drawing/2014/main" id="{AF36B6FE-5144-4F4E-BFF2-028C6DF50D2D}"/>
                </a:ext>
              </a:extLst>
            </p:cNvPr>
            <p:cNvSpPr/>
            <p:nvPr/>
          </p:nvSpPr>
          <p:spPr>
            <a:xfrm>
              <a:off x="4480250" y="1919250"/>
              <a:ext cx="30750" cy="16225"/>
            </a:xfrm>
            <a:custGeom>
              <a:avLst/>
              <a:gdLst/>
              <a:ahLst/>
              <a:cxnLst/>
              <a:rect l="l" t="t" r="r" b="b"/>
              <a:pathLst>
                <a:path w="1230" h="649" extrusionOk="0">
                  <a:moveTo>
                    <a:pt x="613" y="1"/>
                  </a:moveTo>
                  <a:cubicBezTo>
                    <a:pt x="470" y="1"/>
                    <a:pt x="327" y="33"/>
                    <a:pt x="218" y="96"/>
                  </a:cubicBezTo>
                  <a:cubicBezTo>
                    <a:pt x="1" y="222"/>
                    <a:pt x="0" y="427"/>
                    <a:pt x="218" y="554"/>
                  </a:cubicBezTo>
                  <a:cubicBezTo>
                    <a:pt x="328" y="617"/>
                    <a:pt x="470" y="649"/>
                    <a:pt x="613" y="649"/>
                  </a:cubicBezTo>
                  <a:cubicBezTo>
                    <a:pt x="756" y="649"/>
                    <a:pt x="899" y="617"/>
                    <a:pt x="1009" y="554"/>
                  </a:cubicBezTo>
                  <a:cubicBezTo>
                    <a:pt x="1229" y="427"/>
                    <a:pt x="1229" y="222"/>
                    <a:pt x="1009" y="96"/>
                  </a:cubicBezTo>
                  <a:cubicBezTo>
                    <a:pt x="899" y="33"/>
                    <a:pt x="756" y="1"/>
                    <a:pt x="613" y="1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3" name="Google Shape;2430;p89">
              <a:extLst>
                <a:ext uri="{FF2B5EF4-FFF2-40B4-BE49-F238E27FC236}">
                  <a16:creationId xmlns:a16="http://schemas.microsoft.com/office/drawing/2014/main" id="{20C11A2B-5A58-45C0-BEB8-0C06A1DA3CCE}"/>
                </a:ext>
              </a:extLst>
            </p:cNvPr>
            <p:cNvSpPr/>
            <p:nvPr/>
          </p:nvSpPr>
          <p:spPr>
            <a:xfrm>
              <a:off x="4489200" y="1881750"/>
              <a:ext cx="73700" cy="53725"/>
            </a:xfrm>
            <a:custGeom>
              <a:avLst/>
              <a:gdLst/>
              <a:ahLst/>
              <a:cxnLst/>
              <a:rect l="l" t="t" r="r" b="b"/>
              <a:pathLst>
                <a:path w="2948" h="2149" extrusionOk="0">
                  <a:moveTo>
                    <a:pt x="1968" y="0"/>
                  </a:moveTo>
                  <a:cubicBezTo>
                    <a:pt x="1768" y="0"/>
                    <a:pt x="1554" y="63"/>
                    <a:pt x="1337" y="188"/>
                  </a:cubicBezTo>
                  <a:cubicBezTo>
                    <a:pt x="740" y="534"/>
                    <a:pt x="225" y="1305"/>
                    <a:pt x="0" y="2111"/>
                  </a:cubicBezTo>
                  <a:cubicBezTo>
                    <a:pt x="77" y="2136"/>
                    <a:pt x="158" y="2148"/>
                    <a:pt x="239" y="2148"/>
                  </a:cubicBezTo>
                  <a:cubicBezTo>
                    <a:pt x="256" y="2148"/>
                    <a:pt x="274" y="2148"/>
                    <a:pt x="291" y="2146"/>
                  </a:cubicBezTo>
                  <a:cubicBezTo>
                    <a:pt x="498" y="1427"/>
                    <a:pt x="956" y="749"/>
                    <a:pt x="1484" y="443"/>
                  </a:cubicBezTo>
                  <a:cubicBezTo>
                    <a:pt x="1655" y="345"/>
                    <a:pt x="1820" y="294"/>
                    <a:pt x="1968" y="294"/>
                  </a:cubicBezTo>
                  <a:cubicBezTo>
                    <a:pt x="1970" y="294"/>
                    <a:pt x="1972" y="294"/>
                    <a:pt x="1974" y="294"/>
                  </a:cubicBezTo>
                  <a:cubicBezTo>
                    <a:pt x="2072" y="294"/>
                    <a:pt x="2168" y="320"/>
                    <a:pt x="2254" y="368"/>
                  </a:cubicBezTo>
                  <a:cubicBezTo>
                    <a:pt x="2508" y="515"/>
                    <a:pt x="2654" y="873"/>
                    <a:pt x="2654" y="1347"/>
                  </a:cubicBezTo>
                  <a:cubicBezTo>
                    <a:pt x="2654" y="1426"/>
                    <a:pt x="2650" y="1504"/>
                    <a:pt x="2641" y="1583"/>
                  </a:cubicBezTo>
                  <a:lnTo>
                    <a:pt x="2918" y="1743"/>
                  </a:lnTo>
                  <a:cubicBezTo>
                    <a:pt x="2937" y="1611"/>
                    <a:pt x="2947" y="1479"/>
                    <a:pt x="2947" y="1347"/>
                  </a:cubicBezTo>
                  <a:cubicBezTo>
                    <a:pt x="2947" y="765"/>
                    <a:pt x="2748" y="315"/>
                    <a:pt x="2400" y="114"/>
                  </a:cubicBezTo>
                  <a:cubicBezTo>
                    <a:pt x="2269" y="38"/>
                    <a:pt x="2123" y="0"/>
                    <a:pt x="1968" y="0"/>
                  </a:cubicBez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4" name="Google Shape;2431;p89">
              <a:extLst>
                <a:ext uri="{FF2B5EF4-FFF2-40B4-BE49-F238E27FC236}">
                  <a16:creationId xmlns:a16="http://schemas.microsoft.com/office/drawing/2014/main" id="{277AD05F-B887-49BC-ACC2-4230E1381292}"/>
                </a:ext>
              </a:extLst>
            </p:cNvPr>
            <p:cNvSpPr/>
            <p:nvPr/>
          </p:nvSpPr>
          <p:spPr>
            <a:xfrm>
              <a:off x="4420725" y="1884875"/>
              <a:ext cx="30700" cy="16225"/>
            </a:xfrm>
            <a:custGeom>
              <a:avLst/>
              <a:gdLst/>
              <a:ahLst/>
              <a:cxnLst/>
              <a:rect l="l" t="t" r="r" b="b"/>
              <a:pathLst>
                <a:path w="1228" h="649" extrusionOk="0">
                  <a:moveTo>
                    <a:pt x="611" y="1"/>
                  </a:moveTo>
                  <a:cubicBezTo>
                    <a:pt x="468" y="1"/>
                    <a:pt x="326" y="32"/>
                    <a:pt x="217" y="96"/>
                  </a:cubicBezTo>
                  <a:cubicBezTo>
                    <a:pt x="0" y="222"/>
                    <a:pt x="0" y="427"/>
                    <a:pt x="217" y="554"/>
                  </a:cubicBezTo>
                  <a:cubicBezTo>
                    <a:pt x="326" y="617"/>
                    <a:pt x="468" y="649"/>
                    <a:pt x="612" y="649"/>
                  </a:cubicBezTo>
                  <a:cubicBezTo>
                    <a:pt x="755" y="649"/>
                    <a:pt x="898" y="617"/>
                    <a:pt x="1008" y="554"/>
                  </a:cubicBezTo>
                  <a:cubicBezTo>
                    <a:pt x="1228" y="427"/>
                    <a:pt x="1227" y="222"/>
                    <a:pt x="1008" y="96"/>
                  </a:cubicBezTo>
                  <a:cubicBezTo>
                    <a:pt x="898" y="32"/>
                    <a:pt x="754" y="1"/>
                    <a:pt x="611" y="1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5" name="Google Shape;2432;p89">
              <a:extLst>
                <a:ext uri="{FF2B5EF4-FFF2-40B4-BE49-F238E27FC236}">
                  <a16:creationId xmlns:a16="http://schemas.microsoft.com/office/drawing/2014/main" id="{2C373D7A-7938-4915-BCF8-791CD444FE9C}"/>
                </a:ext>
              </a:extLst>
            </p:cNvPr>
            <p:cNvSpPr/>
            <p:nvPr/>
          </p:nvSpPr>
          <p:spPr>
            <a:xfrm>
              <a:off x="4429625" y="1847350"/>
              <a:ext cx="73700" cy="53725"/>
            </a:xfrm>
            <a:custGeom>
              <a:avLst/>
              <a:gdLst/>
              <a:ahLst/>
              <a:cxnLst/>
              <a:rect l="l" t="t" r="r" b="b"/>
              <a:pathLst>
                <a:path w="2948" h="2149" extrusionOk="0">
                  <a:moveTo>
                    <a:pt x="1969" y="1"/>
                  </a:moveTo>
                  <a:cubicBezTo>
                    <a:pt x="1769" y="1"/>
                    <a:pt x="1555" y="64"/>
                    <a:pt x="1337" y="188"/>
                  </a:cubicBezTo>
                  <a:cubicBezTo>
                    <a:pt x="742" y="535"/>
                    <a:pt x="225" y="1305"/>
                    <a:pt x="1" y="2111"/>
                  </a:cubicBezTo>
                  <a:cubicBezTo>
                    <a:pt x="80" y="2136"/>
                    <a:pt x="163" y="2149"/>
                    <a:pt x="246" y="2149"/>
                  </a:cubicBezTo>
                  <a:cubicBezTo>
                    <a:pt x="261" y="2149"/>
                    <a:pt x="276" y="2148"/>
                    <a:pt x="292" y="2147"/>
                  </a:cubicBezTo>
                  <a:cubicBezTo>
                    <a:pt x="499" y="1428"/>
                    <a:pt x="957" y="750"/>
                    <a:pt x="1485" y="442"/>
                  </a:cubicBezTo>
                  <a:cubicBezTo>
                    <a:pt x="1656" y="345"/>
                    <a:pt x="1820" y="294"/>
                    <a:pt x="1969" y="294"/>
                  </a:cubicBezTo>
                  <a:cubicBezTo>
                    <a:pt x="2069" y="294"/>
                    <a:pt x="2167" y="319"/>
                    <a:pt x="2254" y="368"/>
                  </a:cubicBezTo>
                  <a:cubicBezTo>
                    <a:pt x="2508" y="515"/>
                    <a:pt x="2655" y="873"/>
                    <a:pt x="2655" y="1347"/>
                  </a:cubicBezTo>
                  <a:cubicBezTo>
                    <a:pt x="2656" y="1426"/>
                    <a:pt x="2651" y="1504"/>
                    <a:pt x="2641" y="1583"/>
                  </a:cubicBezTo>
                  <a:lnTo>
                    <a:pt x="2919" y="1743"/>
                  </a:lnTo>
                  <a:cubicBezTo>
                    <a:pt x="2938" y="1612"/>
                    <a:pt x="2948" y="1479"/>
                    <a:pt x="2948" y="1347"/>
                  </a:cubicBezTo>
                  <a:cubicBezTo>
                    <a:pt x="2948" y="766"/>
                    <a:pt x="2748" y="316"/>
                    <a:pt x="2400" y="114"/>
                  </a:cubicBezTo>
                  <a:cubicBezTo>
                    <a:pt x="2269" y="38"/>
                    <a:pt x="2124" y="1"/>
                    <a:pt x="1969" y="1"/>
                  </a:cubicBez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6" name="Google Shape;2433;p89">
              <a:extLst>
                <a:ext uri="{FF2B5EF4-FFF2-40B4-BE49-F238E27FC236}">
                  <a16:creationId xmlns:a16="http://schemas.microsoft.com/office/drawing/2014/main" id="{07499D0D-B907-407A-9378-8EE4C8E12FBA}"/>
                </a:ext>
              </a:extLst>
            </p:cNvPr>
            <p:cNvSpPr/>
            <p:nvPr/>
          </p:nvSpPr>
          <p:spPr>
            <a:xfrm>
              <a:off x="4361175" y="1850475"/>
              <a:ext cx="30700" cy="16250"/>
            </a:xfrm>
            <a:custGeom>
              <a:avLst/>
              <a:gdLst/>
              <a:ahLst/>
              <a:cxnLst/>
              <a:rect l="l" t="t" r="r" b="b"/>
              <a:pathLst>
                <a:path w="1228" h="650" extrusionOk="0">
                  <a:moveTo>
                    <a:pt x="612" y="1"/>
                  </a:moveTo>
                  <a:cubicBezTo>
                    <a:pt x="469" y="1"/>
                    <a:pt x="326" y="33"/>
                    <a:pt x="218" y="96"/>
                  </a:cubicBezTo>
                  <a:cubicBezTo>
                    <a:pt x="1" y="222"/>
                    <a:pt x="1" y="428"/>
                    <a:pt x="218" y="555"/>
                  </a:cubicBezTo>
                  <a:cubicBezTo>
                    <a:pt x="326" y="618"/>
                    <a:pt x="469" y="650"/>
                    <a:pt x="612" y="650"/>
                  </a:cubicBezTo>
                  <a:cubicBezTo>
                    <a:pt x="755" y="650"/>
                    <a:pt x="899" y="618"/>
                    <a:pt x="1008" y="555"/>
                  </a:cubicBezTo>
                  <a:cubicBezTo>
                    <a:pt x="1227" y="428"/>
                    <a:pt x="1227" y="222"/>
                    <a:pt x="1008" y="96"/>
                  </a:cubicBezTo>
                  <a:cubicBezTo>
                    <a:pt x="899" y="33"/>
                    <a:pt x="755" y="1"/>
                    <a:pt x="612" y="1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7" name="Google Shape;2434;p89">
              <a:extLst>
                <a:ext uri="{FF2B5EF4-FFF2-40B4-BE49-F238E27FC236}">
                  <a16:creationId xmlns:a16="http://schemas.microsoft.com/office/drawing/2014/main" id="{1E6A06F5-633D-4B84-AD31-74A14D1E4D85}"/>
                </a:ext>
              </a:extLst>
            </p:cNvPr>
            <p:cNvSpPr/>
            <p:nvPr/>
          </p:nvSpPr>
          <p:spPr>
            <a:xfrm>
              <a:off x="4370100" y="1813000"/>
              <a:ext cx="73700" cy="53700"/>
            </a:xfrm>
            <a:custGeom>
              <a:avLst/>
              <a:gdLst/>
              <a:ahLst/>
              <a:cxnLst/>
              <a:rect l="l" t="t" r="r" b="b"/>
              <a:pathLst>
                <a:path w="2948" h="2148" extrusionOk="0">
                  <a:moveTo>
                    <a:pt x="1969" y="0"/>
                  </a:moveTo>
                  <a:cubicBezTo>
                    <a:pt x="1769" y="0"/>
                    <a:pt x="1554" y="63"/>
                    <a:pt x="1337" y="187"/>
                  </a:cubicBezTo>
                  <a:cubicBezTo>
                    <a:pt x="741" y="534"/>
                    <a:pt x="225" y="1304"/>
                    <a:pt x="0" y="2111"/>
                  </a:cubicBezTo>
                  <a:cubicBezTo>
                    <a:pt x="77" y="2135"/>
                    <a:pt x="158" y="2147"/>
                    <a:pt x="239" y="2147"/>
                  </a:cubicBezTo>
                  <a:cubicBezTo>
                    <a:pt x="257" y="2147"/>
                    <a:pt x="274" y="2147"/>
                    <a:pt x="291" y="2145"/>
                  </a:cubicBezTo>
                  <a:cubicBezTo>
                    <a:pt x="499" y="1427"/>
                    <a:pt x="955" y="749"/>
                    <a:pt x="1483" y="442"/>
                  </a:cubicBezTo>
                  <a:cubicBezTo>
                    <a:pt x="1655" y="344"/>
                    <a:pt x="1820" y="294"/>
                    <a:pt x="1968" y="294"/>
                  </a:cubicBezTo>
                  <a:cubicBezTo>
                    <a:pt x="1970" y="294"/>
                    <a:pt x="1972" y="294"/>
                    <a:pt x="1974" y="294"/>
                  </a:cubicBezTo>
                  <a:cubicBezTo>
                    <a:pt x="2073" y="294"/>
                    <a:pt x="2169" y="320"/>
                    <a:pt x="2254" y="368"/>
                  </a:cubicBezTo>
                  <a:cubicBezTo>
                    <a:pt x="2508" y="514"/>
                    <a:pt x="2654" y="872"/>
                    <a:pt x="2654" y="1347"/>
                  </a:cubicBezTo>
                  <a:cubicBezTo>
                    <a:pt x="2654" y="1426"/>
                    <a:pt x="2650" y="1504"/>
                    <a:pt x="2641" y="1582"/>
                  </a:cubicBezTo>
                  <a:lnTo>
                    <a:pt x="2918" y="1742"/>
                  </a:lnTo>
                  <a:cubicBezTo>
                    <a:pt x="2938" y="1611"/>
                    <a:pt x="2948" y="1479"/>
                    <a:pt x="2948" y="1347"/>
                  </a:cubicBezTo>
                  <a:cubicBezTo>
                    <a:pt x="2948" y="764"/>
                    <a:pt x="2748" y="315"/>
                    <a:pt x="2400" y="113"/>
                  </a:cubicBezTo>
                  <a:cubicBezTo>
                    <a:pt x="2269" y="38"/>
                    <a:pt x="2123" y="0"/>
                    <a:pt x="1969" y="0"/>
                  </a:cubicBez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8" name="Google Shape;2435;p89">
              <a:extLst>
                <a:ext uri="{FF2B5EF4-FFF2-40B4-BE49-F238E27FC236}">
                  <a16:creationId xmlns:a16="http://schemas.microsoft.com/office/drawing/2014/main" id="{4765AA28-FD53-41A9-9001-344EE53C79B8}"/>
                </a:ext>
              </a:extLst>
            </p:cNvPr>
            <p:cNvSpPr/>
            <p:nvPr/>
          </p:nvSpPr>
          <p:spPr>
            <a:xfrm>
              <a:off x="4727375" y="2019250"/>
              <a:ext cx="73700" cy="53725"/>
            </a:xfrm>
            <a:custGeom>
              <a:avLst/>
              <a:gdLst/>
              <a:ahLst/>
              <a:cxnLst/>
              <a:rect l="l" t="t" r="r" b="b"/>
              <a:pathLst>
                <a:path w="2948" h="2149" extrusionOk="0">
                  <a:moveTo>
                    <a:pt x="1969" y="1"/>
                  </a:moveTo>
                  <a:cubicBezTo>
                    <a:pt x="1769" y="1"/>
                    <a:pt x="1554" y="64"/>
                    <a:pt x="1337" y="189"/>
                  </a:cubicBezTo>
                  <a:cubicBezTo>
                    <a:pt x="741" y="535"/>
                    <a:pt x="225" y="1304"/>
                    <a:pt x="0" y="2112"/>
                  </a:cubicBezTo>
                  <a:cubicBezTo>
                    <a:pt x="78" y="2136"/>
                    <a:pt x="158" y="2149"/>
                    <a:pt x="239" y="2149"/>
                  </a:cubicBezTo>
                  <a:cubicBezTo>
                    <a:pt x="256" y="2149"/>
                    <a:pt x="274" y="2148"/>
                    <a:pt x="292" y="2147"/>
                  </a:cubicBezTo>
                  <a:cubicBezTo>
                    <a:pt x="499" y="1428"/>
                    <a:pt x="956" y="749"/>
                    <a:pt x="1483" y="443"/>
                  </a:cubicBezTo>
                  <a:cubicBezTo>
                    <a:pt x="1656" y="346"/>
                    <a:pt x="1820" y="295"/>
                    <a:pt x="1968" y="295"/>
                  </a:cubicBezTo>
                  <a:cubicBezTo>
                    <a:pt x="1970" y="295"/>
                    <a:pt x="1972" y="295"/>
                    <a:pt x="1974" y="295"/>
                  </a:cubicBezTo>
                  <a:cubicBezTo>
                    <a:pt x="2072" y="295"/>
                    <a:pt x="2169" y="321"/>
                    <a:pt x="2253" y="369"/>
                  </a:cubicBezTo>
                  <a:cubicBezTo>
                    <a:pt x="2507" y="516"/>
                    <a:pt x="2654" y="874"/>
                    <a:pt x="2654" y="1348"/>
                  </a:cubicBezTo>
                  <a:cubicBezTo>
                    <a:pt x="2654" y="1426"/>
                    <a:pt x="2650" y="1505"/>
                    <a:pt x="2640" y="1582"/>
                  </a:cubicBezTo>
                  <a:lnTo>
                    <a:pt x="2918" y="1743"/>
                  </a:lnTo>
                  <a:cubicBezTo>
                    <a:pt x="2938" y="1612"/>
                    <a:pt x="2948" y="1480"/>
                    <a:pt x="2948" y="1348"/>
                  </a:cubicBezTo>
                  <a:cubicBezTo>
                    <a:pt x="2948" y="766"/>
                    <a:pt x="2748" y="315"/>
                    <a:pt x="2400" y="115"/>
                  </a:cubicBezTo>
                  <a:cubicBezTo>
                    <a:pt x="2269" y="39"/>
                    <a:pt x="2123" y="1"/>
                    <a:pt x="1969" y="1"/>
                  </a:cubicBezTo>
                  <a:close/>
                </a:path>
              </a:pathLst>
            </a:custGeom>
            <a:solidFill>
              <a:srgbClr val="000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9" name="Google Shape;2436;p89">
              <a:extLst>
                <a:ext uri="{FF2B5EF4-FFF2-40B4-BE49-F238E27FC236}">
                  <a16:creationId xmlns:a16="http://schemas.microsoft.com/office/drawing/2014/main" id="{6976282D-CAD7-4DBB-8F12-63E56038BCE9}"/>
                </a:ext>
              </a:extLst>
            </p:cNvPr>
            <p:cNvSpPr/>
            <p:nvPr/>
          </p:nvSpPr>
          <p:spPr>
            <a:xfrm>
              <a:off x="4667850" y="1984875"/>
              <a:ext cx="73700" cy="53700"/>
            </a:xfrm>
            <a:custGeom>
              <a:avLst/>
              <a:gdLst/>
              <a:ahLst/>
              <a:cxnLst/>
              <a:rect l="l" t="t" r="r" b="b"/>
              <a:pathLst>
                <a:path w="2948" h="2148" extrusionOk="0">
                  <a:moveTo>
                    <a:pt x="1968" y="1"/>
                  </a:moveTo>
                  <a:cubicBezTo>
                    <a:pt x="1768" y="1"/>
                    <a:pt x="1553" y="64"/>
                    <a:pt x="1337" y="188"/>
                  </a:cubicBezTo>
                  <a:cubicBezTo>
                    <a:pt x="740" y="535"/>
                    <a:pt x="225" y="1304"/>
                    <a:pt x="0" y="2111"/>
                  </a:cubicBezTo>
                  <a:cubicBezTo>
                    <a:pt x="77" y="2135"/>
                    <a:pt x="157" y="2148"/>
                    <a:pt x="239" y="2148"/>
                  </a:cubicBezTo>
                  <a:cubicBezTo>
                    <a:pt x="256" y="2148"/>
                    <a:pt x="274" y="2147"/>
                    <a:pt x="291" y="2146"/>
                  </a:cubicBezTo>
                  <a:cubicBezTo>
                    <a:pt x="498" y="1428"/>
                    <a:pt x="955" y="749"/>
                    <a:pt x="1483" y="442"/>
                  </a:cubicBezTo>
                  <a:cubicBezTo>
                    <a:pt x="1655" y="345"/>
                    <a:pt x="1819" y="294"/>
                    <a:pt x="1968" y="294"/>
                  </a:cubicBezTo>
                  <a:cubicBezTo>
                    <a:pt x="1970" y="294"/>
                    <a:pt x="1972" y="294"/>
                    <a:pt x="1974" y="294"/>
                  </a:cubicBezTo>
                  <a:cubicBezTo>
                    <a:pt x="2071" y="294"/>
                    <a:pt x="2168" y="320"/>
                    <a:pt x="2253" y="368"/>
                  </a:cubicBezTo>
                  <a:cubicBezTo>
                    <a:pt x="2507" y="515"/>
                    <a:pt x="2654" y="873"/>
                    <a:pt x="2654" y="1347"/>
                  </a:cubicBezTo>
                  <a:cubicBezTo>
                    <a:pt x="2654" y="1425"/>
                    <a:pt x="2650" y="1504"/>
                    <a:pt x="2640" y="1581"/>
                  </a:cubicBezTo>
                  <a:lnTo>
                    <a:pt x="2918" y="1742"/>
                  </a:lnTo>
                  <a:cubicBezTo>
                    <a:pt x="2937" y="1611"/>
                    <a:pt x="2947" y="1479"/>
                    <a:pt x="2947" y="1347"/>
                  </a:cubicBezTo>
                  <a:cubicBezTo>
                    <a:pt x="2947" y="765"/>
                    <a:pt x="2748" y="315"/>
                    <a:pt x="2400" y="114"/>
                  </a:cubicBezTo>
                  <a:cubicBezTo>
                    <a:pt x="2268" y="38"/>
                    <a:pt x="2123" y="1"/>
                    <a:pt x="1968" y="1"/>
                  </a:cubicBezTo>
                  <a:close/>
                </a:path>
              </a:pathLst>
            </a:custGeom>
            <a:solidFill>
              <a:srgbClr val="000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0" name="Google Shape;2437;p89">
              <a:extLst>
                <a:ext uri="{FF2B5EF4-FFF2-40B4-BE49-F238E27FC236}">
                  <a16:creationId xmlns:a16="http://schemas.microsoft.com/office/drawing/2014/main" id="{02B9F6C6-762C-4437-A14C-483A72E7090C}"/>
                </a:ext>
              </a:extLst>
            </p:cNvPr>
            <p:cNvSpPr/>
            <p:nvPr/>
          </p:nvSpPr>
          <p:spPr>
            <a:xfrm>
              <a:off x="4608275" y="1950500"/>
              <a:ext cx="73700" cy="53700"/>
            </a:xfrm>
            <a:custGeom>
              <a:avLst/>
              <a:gdLst/>
              <a:ahLst/>
              <a:cxnLst/>
              <a:rect l="l" t="t" r="r" b="b"/>
              <a:pathLst>
                <a:path w="2948" h="2148" extrusionOk="0">
                  <a:moveTo>
                    <a:pt x="1969" y="0"/>
                  </a:moveTo>
                  <a:cubicBezTo>
                    <a:pt x="1769" y="0"/>
                    <a:pt x="1555" y="63"/>
                    <a:pt x="1337" y="188"/>
                  </a:cubicBezTo>
                  <a:cubicBezTo>
                    <a:pt x="741" y="534"/>
                    <a:pt x="225" y="1303"/>
                    <a:pt x="1" y="2111"/>
                  </a:cubicBezTo>
                  <a:cubicBezTo>
                    <a:pt x="78" y="2136"/>
                    <a:pt x="159" y="2148"/>
                    <a:pt x="240" y="2148"/>
                  </a:cubicBezTo>
                  <a:cubicBezTo>
                    <a:pt x="257" y="2148"/>
                    <a:pt x="274" y="2147"/>
                    <a:pt x="292" y="2146"/>
                  </a:cubicBezTo>
                  <a:cubicBezTo>
                    <a:pt x="499" y="1427"/>
                    <a:pt x="956" y="748"/>
                    <a:pt x="1484" y="442"/>
                  </a:cubicBezTo>
                  <a:cubicBezTo>
                    <a:pt x="1656" y="344"/>
                    <a:pt x="1821" y="294"/>
                    <a:pt x="1969" y="294"/>
                  </a:cubicBezTo>
                  <a:cubicBezTo>
                    <a:pt x="1971" y="294"/>
                    <a:pt x="1973" y="294"/>
                    <a:pt x="1975" y="294"/>
                  </a:cubicBezTo>
                  <a:cubicBezTo>
                    <a:pt x="2073" y="294"/>
                    <a:pt x="2169" y="320"/>
                    <a:pt x="2254" y="368"/>
                  </a:cubicBezTo>
                  <a:cubicBezTo>
                    <a:pt x="2509" y="514"/>
                    <a:pt x="2655" y="872"/>
                    <a:pt x="2655" y="1347"/>
                  </a:cubicBezTo>
                  <a:cubicBezTo>
                    <a:pt x="2655" y="1426"/>
                    <a:pt x="2650" y="1504"/>
                    <a:pt x="2642" y="1581"/>
                  </a:cubicBezTo>
                  <a:lnTo>
                    <a:pt x="2918" y="1742"/>
                  </a:lnTo>
                  <a:cubicBezTo>
                    <a:pt x="2938" y="1611"/>
                    <a:pt x="2948" y="1479"/>
                    <a:pt x="2948" y="1346"/>
                  </a:cubicBezTo>
                  <a:cubicBezTo>
                    <a:pt x="2948" y="765"/>
                    <a:pt x="2748" y="314"/>
                    <a:pt x="2401" y="114"/>
                  </a:cubicBezTo>
                  <a:cubicBezTo>
                    <a:pt x="2269" y="38"/>
                    <a:pt x="2124" y="0"/>
                    <a:pt x="1969" y="0"/>
                  </a:cubicBezTo>
                  <a:close/>
                </a:path>
              </a:pathLst>
            </a:custGeom>
            <a:solidFill>
              <a:srgbClr val="000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1" name="Google Shape;2438;p89">
              <a:extLst>
                <a:ext uri="{FF2B5EF4-FFF2-40B4-BE49-F238E27FC236}">
                  <a16:creationId xmlns:a16="http://schemas.microsoft.com/office/drawing/2014/main" id="{AAB129B7-289F-4E0F-9B57-5E2CB63E1376}"/>
                </a:ext>
              </a:extLst>
            </p:cNvPr>
            <p:cNvSpPr/>
            <p:nvPr/>
          </p:nvSpPr>
          <p:spPr>
            <a:xfrm>
              <a:off x="4548750" y="1916125"/>
              <a:ext cx="73700" cy="53700"/>
            </a:xfrm>
            <a:custGeom>
              <a:avLst/>
              <a:gdLst/>
              <a:ahLst/>
              <a:cxnLst/>
              <a:rect l="l" t="t" r="r" b="b"/>
              <a:pathLst>
                <a:path w="2948" h="2148" extrusionOk="0">
                  <a:moveTo>
                    <a:pt x="1969" y="0"/>
                  </a:moveTo>
                  <a:cubicBezTo>
                    <a:pt x="1769" y="0"/>
                    <a:pt x="1554" y="63"/>
                    <a:pt x="1337" y="188"/>
                  </a:cubicBezTo>
                  <a:cubicBezTo>
                    <a:pt x="741" y="534"/>
                    <a:pt x="225" y="1303"/>
                    <a:pt x="0" y="2110"/>
                  </a:cubicBezTo>
                  <a:cubicBezTo>
                    <a:pt x="79" y="2136"/>
                    <a:pt x="160" y="2148"/>
                    <a:pt x="243" y="2148"/>
                  </a:cubicBezTo>
                  <a:cubicBezTo>
                    <a:pt x="259" y="2148"/>
                    <a:pt x="275" y="2147"/>
                    <a:pt x="292" y="2146"/>
                  </a:cubicBezTo>
                  <a:cubicBezTo>
                    <a:pt x="499" y="1427"/>
                    <a:pt x="956" y="748"/>
                    <a:pt x="1483" y="442"/>
                  </a:cubicBezTo>
                  <a:cubicBezTo>
                    <a:pt x="1656" y="344"/>
                    <a:pt x="1819" y="293"/>
                    <a:pt x="1968" y="293"/>
                  </a:cubicBezTo>
                  <a:cubicBezTo>
                    <a:pt x="2068" y="293"/>
                    <a:pt x="2166" y="318"/>
                    <a:pt x="2253" y="367"/>
                  </a:cubicBezTo>
                  <a:cubicBezTo>
                    <a:pt x="2507" y="514"/>
                    <a:pt x="2654" y="872"/>
                    <a:pt x="2654" y="1346"/>
                  </a:cubicBezTo>
                  <a:cubicBezTo>
                    <a:pt x="2654" y="1424"/>
                    <a:pt x="2650" y="1503"/>
                    <a:pt x="2640" y="1582"/>
                  </a:cubicBezTo>
                  <a:lnTo>
                    <a:pt x="2918" y="1742"/>
                  </a:lnTo>
                  <a:cubicBezTo>
                    <a:pt x="2937" y="1611"/>
                    <a:pt x="2947" y="1478"/>
                    <a:pt x="2948" y="1346"/>
                  </a:cubicBezTo>
                  <a:cubicBezTo>
                    <a:pt x="2947" y="765"/>
                    <a:pt x="2748" y="316"/>
                    <a:pt x="2400" y="114"/>
                  </a:cubicBezTo>
                  <a:cubicBezTo>
                    <a:pt x="2269" y="38"/>
                    <a:pt x="2123" y="0"/>
                    <a:pt x="1969" y="0"/>
                  </a:cubicBezTo>
                  <a:close/>
                </a:path>
              </a:pathLst>
            </a:custGeom>
            <a:solidFill>
              <a:srgbClr val="000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2" name="Google Shape;2439;p89">
              <a:extLst>
                <a:ext uri="{FF2B5EF4-FFF2-40B4-BE49-F238E27FC236}">
                  <a16:creationId xmlns:a16="http://schemas.microsoft.com/office/drawing/2014/main" id="{16F7DB7F-478E-4B22-987A-C729F1B504CA}"/>
                </a:ext>
              </a:extLst>
            </p:cNvPr>
            <p:cNvSpPr/>
            <p:nvPr/>
          </p:nvSpPr>
          <p:spPr>
            <a:xfrm>
              <a:off x="4489200" y="1881750"/>
              <a:ext cx="73700" cy="53725"/>
            </a:xfrm>
            <a:custGeom>
              <a:avLst/>
              <a:gdLst/>
              <a:ahLst/>
              <a:cxnLst/>
              <a:rect l="l" t="t" r="r" b="b"/>
              <a:pathLst>
                <a:path w="2948" h="2149" extrusionOk="0">
                  <a:moveTo>
                    <a:pt x="1968" y="0"/>
                  </a:moveTo>
                  <a:cubicBezTo>
                    <a:pt x="1768" y="0"/>
                    <a:pt x="1554" y="63"/>
                    <a:pt x="1337" y="188"/>
                  </a:cubicBezTo>
                  <a:cubicBezTo>
                    <a:pt x="740" y="534"/>
                    <a:pt x="225" y="1305"/>
                    <a:pt x="0" y="2111"/>
                  </a:cubicBezTo>
                  <a:cubicBezTo>
                    <a:pt x="77" y="2136"/>
                    <a:pt x="158" y="2148"/>
                    <a:pt x="239" y="2148"/>
                  </a:cubicBezTo>
                  <a:cubicBezTo>
                    <a:pt x="256" y="2148"/>
                    <a:pt x="274" y="2148"/>
                    <a:pt x="291" y="2146"/>
                  </a:cubicBezTo>
                  <a:cubicBezTo>
                    <a:pt x="498" y="1427"/>
                    <a:pt x="956" y="749"/>
                    <a:pt x="1484" y="443"/>
                  </a:cubicBezTo>
                  <a:cubicBezTo>
                    <a:pt x="1655" y="345"/>
                    <a:pt x="1820" y="294"/>
                    <a:pt x="1968" y="294"/>
                  </a:cubicBezTo>
                  <a:cubicBezTo>
                    <a:pt x="1970" y="294"/>
                    <a:pt x="1972" y="294"/>
                    <a:pt x="1974" y="294"/>
                  </a:cubicBezTo>
                  <a:cubicBezTo>
                    <a:pt x="2072" y="294"/>
                    <a:pt x="2168" y="320"/>
                    <a:pt x="2254" y="368"/>
                  </a:cubicBezTo>
                  <a:cubicBezTo>
                    <a:pt x="2508" y="515"/>
                    <a:pt x="2654" y="873"/>
                    <a:pt x="2654" y="1347"/>
                  </a:cubicBezTo>
                  <a:cubicBezTo>
                    <a:pt x="2654" y="1426"/>
                    <a:pt x="2650" y="1504"/>
                    <a:pt x="2641" y="1583"/>
                  </a:cubicBezTo>
                  <a:lnTo>
                    <a:pt x="2918" y="1743"/>
                  </a:lnTo>
                  <a:cubicBezTo>
                    <a:pt x="2937" y="1611"/>
                    <a:pt x="2947" y="1479"/>
                    <a:pt x="2947" y="1347"/>
                  </a:cubicBezTo>
                  <a:cubicBezTo>
                    <a:pt x="2947" y="765"/>
                    <a:pt x="2748" y="315"/>
                    <a:pt x="2400" y="114"/>
                  </a:cubicBezTo>
                  <a:cubicBezTo>
                    <a:pt x="2269" y="38"/>
                    <a:pt x="2123" y="0"/>
                    <a:pt x="1968" y="0"/>
                  </a:cubicBezTo>
                  <a:close/>
                </a:path>
              </a:pathLst>
            </a:custGeom>
            <a:solidFill>
              <a:srgbClr val="000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3" name="Google Shape;2440;p89">
              <a:extLst>
                <a:ext uri="{FF2B5EF4-FFF2-40B4-BE49-F238E27FC236}">
                  <a16:creationId xmlns:a16="http://schemas.microsoft.com/office/drawing/2014/main" id="{B4893925-BAD1-4B2A-B3B1-AE3D2749E6E6}"/>
                </a:ext>
              </a:extLst>
            </p:cNvPr>
            <p:cNvSpPr/>
            <p:nvPr/>
          </p:nvSpPr>
          <p:spPr>
            <a:xfrm>
              <a:off x="4429625" y="1847350"/>
              <a:ext cx="73700" cy="53725"/>
            </a:xfrm>
            <a:custGeom>
              <a:avLst/>
              <a:gdLst/>
              <a:ahLst/>
              <a:cxnLst/>
              <a:rect l="l" t="t" r="r" b="b"/>
              <a:pathLst>
                <a:path w="2948" h="2149" extrusionOk="0">
                  <a:moveTo>
                    <a:pt x="1969" y="1"/>
                  </a:moveTo>
                  <a:cubicBezTo>
                    <a:pt x="1769" y="1"/>
                    <a:pt x="1555" y="64"/>
                    <a:pt x="1337" y="188"/>
                  </a:cubicBezTo>
                  <a:cubicBezTo>
                    <a:pt x="742" y="535"/>
                    <a:pt x="225" y="1305"/>
                    <a:pt x="1" y="2111"/>
                  </a:cubicBezTo>
                  <a:cubicBezTo>
                    <a:pt x="80" y="2136"/>
                    <a:pt x="163" y="2149"/>
                    <a:pt x="246" y="2149"/>
                  </a:cubicBezTo>
                  <a:cubicBezTo>
                    <a:pt x="261" y="2149"/>
                    <a:pt x="276" y="2148"/>
                    <a:pt x="292" y="2147"/>
                  </a:cubicBezTo>
                  <a:cubicBezTo>
                    <a:pt x="499" y="1428"/>
                    <a:pt x="957" y="750"/>
                    <a:pt x="1485" y="442"/>
                  </a:cubicBezTo>
                  <a:cubicBezTo>
                    <a:pt x="1656" y="345"/>
                    <a:pt x="1820" y="294"/>
                    <a:pt x="1969" y="294"/>
                  </a:cubicBezTo>
                  <a:cubicBezTo>
                    <a:pt x="2069" y="294"/>
                    <a:pt x="2167" y="319"/>
                    <a:pt x="2254" y="368"/>
                  </a:cubicBezTo>
                  <a:cubicBezTo>
                    <a:pt x="2508" y="515"/>
                    <a:pt x="2655" y="873"/>
                    <a:pt x="2655" y="1347"/>
                  </a:cubicBezTo>
                  <a:cubicBezTo>
                    <a:pt x="2656" y="1426"/>
                    <a:pt x="2651" y="1504"/>
                    <a:pt x="2641" y="1583"/>
                  </a:cubicBezTo>
                  <a:lnTo>
                    <a:pt x="2919" y="1743"/>
                  </a:lnTo>
                  <a:cubicBezTo>
                    <a:pt x="2938" y="1612"/>
                    <a:pt x="2948" y="1479"/>
                    <a:pt x="2948" y="1347"/>
                  </a:cubicBezTo>
                  <a:cubicBezTo>
                    <a:pt x="2948" y="766"/>
                    <a:pt x="2748" y="316"/>
                    <a:pt x="2400" y="114"/>
                  </a:cubicBezTo>
                  <a:cubicBezTo>
                    <a:pt x="2269" y="38"/>
                    <a:pt x="2124" y="1"/>
                    <a:pt x="1969" y="1"/>
                  </a:cubicBezTo>
                  <a:close/>
                </a:path>
              </a:pathLst>
            </a:custGeom>
            <a:solidFill>
              <a:srgbClr val="000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4" name="Google Shape;2441;p89">
              <a:extLst>
                <a:ext uri="{FF2B5EF4-FFF2-40B4-BE49-F238E27FC236}">
                  <a16:creationId xmlns:a16="http://schemas.microsoft.com/office/drawing/2014/main" id="{FFD27620-897C-4398-8B9E-3C1CD19DCAA9}"/>
                </a:ext>
              </a:extLst>
            </p:cNvPr>
            <p:cNvSpPr/>
            <p:nvPr/>
          </p:nvSpPr>
          <p:spPr>
            <a:xfrm>
              <a:off x="4370100" y="1813000"/>
              <a:ext cx="73700" cy="53700"/>
            </a:xfrm>
            <a:custGeom>
              <a:avLst/>
              <a:gdLst/>
              <a:ahLst/>
              <a:cxnLst/>
              <a:rect l="l" t="t" r="r" b="b"/>
              <a:pathLst>
                <a:path w="2948" h="2148" extrusionOk="0">
                  <a:moveTo>
                    <a:pt x="1969" y="0"/>
                  </a:moveTo>
                  <a:cubicBezTo>
                    <a:pt x="1769" y="0"/>
                    <a:pt x="1554" y="63"/>
                    <a:pt x="1337" y="187"/>
                  </a:cubicBezTo>
                  <a:cubicBezTo>
                    <a:pt x="741" y="534"/>
                    <a:pt x="225" y="1304"/>
                    <a:pt x="0" y="2111"/>
                  </a:cubicBezTo>
                  <a:cubicBezTo>
                    <a:pt x="77" y="2135"/>
                    <a:pt x="158" y="2147"/>
                    <a:pt x="239" y="2147"/>
                  </a:cubicBezTo>
                  <a:cubicBezTo>
                    <a:pt x="257" y="2147"/>
                    <a:pt x="274" y="2147"/>
                    <a:pt x="291" y="2145"/>
                  </a:cubicBezTo>
                  <a:cubicBezTo>
                    <a:pt x="499" y="1427"/>
                    <a:pt x="955" y="749"/>
                    <a:pt x="1483" y="442"/>
                  </a:cubicBezTo>
                  <a:cubicBezTo>
                    <a:pt x="1655" y="344"/>
                    <a:pt x="1820" y="294"/>
                    <a:pt x="1968" y="294"/>
                  </a:cubicBezTo>
                  <a:cubicBezTo>
                    <a:pt x="1970" y="294"/>
                    <a:pt x="1972" y="294"/>
                    <a:pt x="1974" y="294"/>
                  </a:cubicBezTo>
                  <a:cubicBezTo>
                    <a:pt x="2073" y="294"/>
                    <a:pt x="2169" y="320"/>
                    <a:pt x="2254" y="368"/>
                  </a:cubicBezTo>
                  <a:cubicBezTo>
                    <a:pt x="2508" y="514"/>
                    <a:pt x="2654" y="872"/>
                    <a:pt x="2654" y="1347"/>
                  </a:cubicBezTo>
                  <a:cubicBezTo>
                    <a:pt x="2654" y="1426"/>
                    <a:pt x="2650" y="1504"/>
                    <a:pt x="2641" y="1582"/>
                  </a:cubicBezTo>
                  <a:lnTo>
                    <a:pt x="2918" y="1742"/>
                  </a:lnTo>
                  <a:cubicBezTo>
                    <a:pt x="2938" y="1611"/>
                    <a:pt x="2948" y="1479"/>
                    <a:pt x="2948" y="1347"/>
                  </a:cubicBezTo>
                  <a:cubicBezTo>
                    <a:pt x="2948" y="764"/>
                    <a:pt x="2748" y="315"/>
                    <a:pt x="2400" y="113"/>
                  </a:cubicBezTo>
                  <a:cubicBezTo>
                    <a:pt x="2269" y="38"/>
                    <a:pt x="2123" y="0"/>
                    <a:pt x="1969" y="0"/>
                  </a:cubicBezTo>
                  <a:close/>
                </a:path>
              </a:pathLst>
            </a:custGeom>
            <a:solidFill>
              <a:srgbClr val="000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5" name="Google Shape;2442;p89">
              <a:extLst>
                <a:ext uri="{FF2B5EF4-FFF2-40B4-BE49-F238E27FC236}">
                  <a16:creationId xmlns:a16="http://schemas.microsoft.com/office/drawing/2014/main" id="{4B99DF7C-C50F-4363-AEC4-631AAF377583}"/>
                </a:ext>
              </a:extLst>
            </p:cNvPr>
            <p:cNvSpPr/>
            <p:nvPr/>
          </p:nvSpPr>
          <p:spPr>
            <a:xfrm>
              <a:off x="4214425" y="2065350"/>
              <a:ext cx="482925" cy="278500"/>
            </a:xfrm>
            <a:custGeom>
              <a:avLst/>
              <a:gdLst/>
              <a:ahLst/>
              <a:cxnLst/>
              <a:rect l="l" t="t" r="r" b="b"/>
              <a:pathLst>
                <a:path w="19317" h="11140" fill="none" extrusionOk="0">
                  <a:moveTo>
                    <a:pt x="17106" y="135"/>
                  </a:moveTo>
                  <a:lnTo>
                    <a:pt x="235" y="9860"/>
                  </a:lnTo>
                  <a:cubicBezTo>
                    <a:pt x="0" y="9995"/>
                    <a:pt x="30" y="10231"/>
                    <a:pt x="299" y="10388"/>
                  </a:cubicBezTo>
                  <a:lnTo>
                    <a:pt x="1298" y="10966"/>
                  </a:lnTo>
                  <a:cubicBezTo>
                    <a:pt x="1568" y="11122"/>
                    <a:pt x="1977" y="11139"/>
                    <a:pt x="2212" y="11004"/>
                  </a:cubicBezTo>
                  <a:lnTo>
                    <a:pt x="19082" y="1279"/>
                  </a:lnTo>
                  <a:cubicBezTo>
                    <a:pt x="19317" y="1144"/>
                    <a:pt x="19287" y="908"/>
                    <a:pt x="19018" y="751"/>
                  </a:cubicBezTo>
                  <a:lnTo>
                    <a:pt x="18019" y="175"/>
                  </a:lnTo>
                  <a:cubicBezTo>
                    <a:pt x="17749" y="17"/>
                    <a:pt x="17340" y="0"/>
                    <a:pt x="17106" y="135"/>
                  </a:cubicBezTo>
                  <a:close/>
                </a:path>
              </a:pathLst>
            </a:custGeom>
            <a:noFill/>
            <a:ln w="2525" cap="flat" cmpd="sng">
              <a:solidFill>
                <a:srgbClr val="E0E0E0"/>
              </a:solidFill>
              <a:prstDash val="solid"/>
              <a:miter lim="10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6" name="Google Shape;2443;p89">
              <a:extLst>
                <a:ext uri="{FF2B5EF4-FFF2-40B4-BE49-F238E27FC236}">
                  <a16:creationId xmlns:a16="http://schemas.microsoft.com/office/drawing/2014/main" id="{8F9F6CCC-3914-4A0E-91CF-109B2934617B}"/>
                </a:ext>
              </a:extLst>
            </p:cNvPr>
            <p:cNvSpPr/>
            <p:nvPr/>
          </p:nvSpPr>
          <p:spPr>
            <a:xfrm>
              <a:off x="4234375" y="2076900"/>
              <a:ext cx="443025" cy="255375"/>
            </a:xfrm>
            <a:custGeom>
              <a:avLst/>
              <a:gdLst/>
              <a:ahLst/>
              <a:cxnLst/>
              <a:rect l="l" t="t" r="r" b="b"/>
              <a:pathLst>
                <a:path w="17721" h="10215" fill="none" extrusionOk="0">
                  <a:moveTo>
                    <a:pt x="1" y="10215"/>
                  </a:moveTo>
                  <a:lnTo>
                    <a:pt x="17721" y="0"/>
                  </a:lnTo>
                </a:path>
              </a:pathLst>
            </a:custGeom>
            <a:noFill/>
            <a:ln w="2525" cap="flat" cmpd="sng">
              <a:solidFill>
                <a:srgbClr val="E0E0E0"/>
              </a:solidFill>
              <a:prstDash val="solid"/>
              <a:miter lim="10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7" name="Google Shape;2444;p89">
              <a:extLst>
                <a:ext uri="{FF2B5EF4-FFF2-40B4-BE49-F238E27FC236}">
                  <a16:creationId xmlns:a16="http://schemas.microsoft.com/office/drawing/2014/main" id="{48002FFA-3B17-413A-BDBC-208C1670A8A9}"/>
                </a:ext>
              </a:extLst>
            </p:cNvPr>
            <p:cNvSpPr/>
            <p:nvPr/>
          </p:nvSpPr>
          <p:spPr>
            <a:xfrm>
              <a:off x="3890825" y="1877900"/>
              <a:ext cx="730800" cy="422100"/>
            </a:xfrm>
            <a:custGeom>
              <a:avLst/>
              <a:gdLst/>
              <a:ahLst/>
              <a:cxnLst/>
              <a:rect l="l" t="t" r="r" b="b"/>
              <a:pathLst>
                <a:path w="29232" h="16884" fill="none" extrusionOk="0">
                  <a:moveTo>
                    <a:pt x="254" y="9834"/>
                  </a:moveTo>
                  <a:lnTo>
                    <a:pt x="17060" y="146"/>
                  </a:lnTo>
                  <a:cubicBezTo>
                    <a:pt x="17313" y="1"/>
                    <a:pt x="17721" y="1"/>
                    <a:pt x="17973" y="146"/>
                  </a:cubicBezTo>
                  <a:lnTo>
                    <a:pt x="28980" y="6524"/>
                  </a:lnTo>
                  <a:cubicBezTo>
                    <a:pt x="29232" y="6670"/>
                    <a:pt x="29231" y="6906"/>
                    <a:pt x="28979" y="7051"/>
                  </a:cubicBezTo>
                  <a:lnTo>
                    <a:pt x="12172" y="16739"/>
                  </a:lnTo>
                  <a:cubicBezTo>
                    <a:pt x="11921" y="16884"/>
                    <a:pt x="11512" y="16884"/>
                    <a:pt x="11261" y="16738"/>
                  </a:cubicBezTo>
                  <a:lnTo>
                    <a:pt x="253" y="10359"/>
                  </a:lnTo>
                  <a:cubicBezTo>
                    <a:pt x="1" y="10214"/>
                    <a:pt x="2" y="9979"/>
                    <a:pt x="254" y="9834"/>
                  </a:cubicBezTo>
                  <a:close/>
                </a:path>
              </a:pathLst>
            </a:custGeom>
            <a:noFill/>
            <a:ln w="2525" cap="flat" cmpd="sng">
              <a:solidFill>
                <a:srgbClr val="E0E0E0"/>
              </a:solidFill>
              <a:prstDash val="solid"/>
              <a:miter lim="10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8" name="Google Shape;2445;p89">
              <a:extLst>
                <a:ext uri="{FF2B5EF4-FFF2-40B4-BE49-F238E27FC236}">
                  <a16:creationId xmlns:a16="http://schemas.microsoft.com/office/drawing/2014/main" id="{138498B2-5C53-4610-8F92-2CB16280BC02}"/>
                </a:ext>
              </a:extLst>
            </p:cNvPr>
            <p:cNvSpPr/>
            <p:nvPr/>
          </p:nvSpPr>
          <p:spPr>
            <a:xfrm>
              <a:off x="4158850" y="2033200"/>
              <a:ext cx="443025" cy="255350"/>
            </a:xfrm>
            <a:custGeom>
              <a:avLst/>
              <a:gdLst/>
              <a:ahLst/>
              <a:cxnLst/>
              <a:rect l="l" t="t" r="r" b="b"/>
              <a:pathLst>
                <a:path w="17721" h="10214" fill="none" extrusionOk="0">
                  <a:moveTo>
                    <a:pt x="0" y="10214"/>
                  </a:moveTo>
                  <a:lnTo>
                    <a:pt x="17720" y="1"/>
                  </a:lnTo>
                </a:path>
              </a:pathLst>
            </a:custGeom>
            <a:noFill/>
            <a:ln w="2525" cap="flat" cmpd="sng">
              <a:solidFill>
                <a:srgbClr val="E0E0E0"/>
              </a:solidFill>
              <a:prstDash val="solid"/>
              <a:miter lim="10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9" name="Google Shape;2446;p89">
              <a:extLst>
                <a:ext uri="{FF2B5EF4-FFF2-40B4-BE49-F238E27FC236}">
                  <a16:creationId xmlns:a16="http://schemas.microsoft.com/office/drawing/2014/main" id="{2953B34E-9349-4359-A547-04FC391400AD}"/>
                </a:ext>
              </a:extLst>
            </p:cNvPr>
            <p:cNvSpPr/>
            <p:nvPr/>
          </p:nvSpPr>
          <p:spPr>
            <a:xfrm>
              <a:off x="4133975" y="2018800"/>
              <a:ext cx="443000" cy="255375"/>
            </a:xfrm>
            <a:custGeom>
              <a:avLst/>
              <a:gdLst/>
              <a:ahLst/>
              <a:cxnLst/>
              <a:rect l="l" t="t" r="r" b="b"/>
              <a:pathLst>
                <a:path w="17720" h="10215" fill="none" extrusionOk="0">
                  <a:moveTo>
                    <a:pt x="1" y="10214"/>
                  </a:moveTo>
                  <a:lnTo>
                    <a:pt x="17720" y="1"/>
                  </a:lnTo>
                </a:path>
              </a:pathLst>
            </a:custGeom>
            <a:noFill/>
            <a:ln w="2525" cap="flat" cmpd="sng">
              <a:solidFill>
                <a:srgbClr val="E0E0E0"/>
              </a:solidFill>
              <a:prstDash val="solid"/>
              <a:miter lim="10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0" name="Google Shape;2447;p89">
              <a:extLst>
                <a:ext uri="{FF2B5EF4-FFF2-40B4-BE49-F238E27FC236}">
                  <a16:creationId xmlns:a16="http://schemas.microsoft.com/office/drawing/2014/main" id="{2A523D72-80FF-4320-B47E-6BDCF2AC6012}"/>
                </a:ext>
              </a:extLst>
            </p:cNvPr>
            <p:cNvSpPr/>
            <p:nvPr/>
          </p:nvSpPr>
          <p:spPr>
            <a:xfrm>
              <a:off x="4109100" y="2004425"/>
              <a:ext cx="443025" cy="255350"/>
            </a:xfrm>
            <a:custGeom>
              <a:avLst/>
              <a:gdLst/>
              <a:ahLst/>
              <a:cxnLst/>
              <a:rect l="l" t="t" r="r" b="b"/>
              <a:pathLst>
                <a:path w="17721" h="10214" fill="none" extrusionOk="0">
                  <a:moveTo>
                    <a:pt x="0" y="10213"/>
                  </a:moveTo>
                  <a:lnTo>
                    <a:pt x="17721" y="0"/>
                  </a:lnTo>
                </a:path>
              </a:pathLst>
            </a:custGeom>
            <a:noFill/>
            <a:ln w="2525" cap="flat" cmpd="sng">
              <a:solidFill>
                <a:srgbClr val="E0E0E0"/>
              </a:solidFill>
              <a:prstDash val="solid"/>
              <a:miter lim="10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1" name="Google Shape;2448;p89">
              <a:extLst>
                <a:ext uri="{FF2B5EF4-FFF2-40B4-BE49-F238E27FC236}">
                  <a16:creationId xmlns:a16="http://schemas.microsoft.com/office/drawing/2014/main" id="{54B849CB-65DB-4351-879C-8ABB95F5F256}"/>
                </a:ext>
              </a:extLst>
            </p:cNvPr>
            <p:cNvSpPr/>
            <p:nvPr/>
          </p:nvSpPr>
          <p:spPr>
            <a:xfrm>
              <a:off x="4084225" y="1990025"/>
              <a:ext cx="443050" cy="255350"/>
            </a:xfrm>
            <a:custGeom>
              <a:avLst/>
              <a:gdLst/>
              <a:ahLst/>
              <a:cxnLst/>
              <a:rect l="l" t="t" r="r" b="b"/>
              <a:pathLst>
                <a:path w="17722" h="10214" fill="none" extrusionOk="0">
                  <a:moveTo>
                    <a:pt x="1" y="10214"/>
                  </a:moveTo>
                  <a:lnTo>
                    <a:pt x="17721" y="0"/>
                  </a:lnTo>
                </a:path>
              </a:pathLst>
            </a:custGeom>
            <a:noFill/>
            <a:ln w="2525" cap="flat" cmpd="sng">
              <a:solidFill>
                <a:srgbClr val="E0E0E0"/>
              </a:solidFill>
              <a:prstDash val="solid"/>
              <a:miter lim="10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2" name="Google Shape;2449;p89">
              <a:extLst>
                <a:ext uri="{FF2B5EF4-FFF2-40B4-BE49-F238E27FC236}">
                  <a16:creationId xmlns:a16="http://schemas.microsoft.com/office/drawing/2014/main" id="{ACE5478B-D95A-489B-9DF5-276BAAF232B1}"/>
                </a:ext>
              </a:extLst>
            </p:cNvPr>
            <p:cNvSpPr/>
            <p:nvPr/>
          </p:nvSpPr>
          <p:spPr>
            <a:xfrm>
              <a:off x="4059375" y="1975625"/>
              <a:ext cx="443025" cy="255350"/>
            </a:xfrm>
            <a:custGeom>
              <a:avLst/>
              <a:gdLst/>
              <a:ahLst/>
              <a:cxnLst/>
              <a:rect l="l" t="t" r="r" b="b"/>
              <a:pathLst>
                <a:path w="17721" h="10214" fill="none" extrusionOk="0">
                  <a:moveTo>
                    <a:pt x="1" y="10214"/>
                  </a:moveTo>
                  <a:lnTo>
                    <a:pt x="17721" y="1"/>
                  </a:lnTo>
                </a:path>
              </a:pathLst>
            </a:custGeom>
            <a:noFill/>
            <a:ln w="2525" cap="flat" cmpd="sng">
              <a:solidFill>
                <a:srgbClr val="E0E0E0"/>
              </a:solidFill>
              <a:prstDash val="solid"/>
              <a:miter lim="10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3" name="Google Shape;2450;p89">
              <a:extLst>
                <a:ext uri="{FF2B5EF4-FFF2-40B4-BE49-F238E27FC236}">
                  <a16:creationId xmlns:a16="http://schemas.microsoft.com/office/drawing/2014/main" id="{D1A9F67B-7470-4B71-B018-355B2CC90715}"/>
                </a:ext>
              </a:extLst>
            </p:cNvPr>
            <p:cNvSpPr/>
            <p:nvPr/>
          </p:nvSpPr>
          <p:spPr>
            <a:xfrm>
              <a:off x="4034525" y="1961250"/>
              <a:ext cx="443000" cy="255350"/>
            </a:xfrm>
            <a:custGeom>
              <a:avLst/>
              <a:gdLst/>
              <a:ahLst/>
              <a:cxnLst/>
              <a:rect l="l" t="t" r="r" b="b"/>
              <a:pathLst>
                <a:path w="17720" h="10214" fill="none" extrusionOk="0">
                  <a:moveTo>
                    <a:pt x="0" y="10213"/>
                  </a:moveTo>
                  <a:lnTo>
                    <a:pt x="17719" y="0"/>
                  </a:lnTo>
                </a:path>
              </a:pathLst>
            </a:custGeom>
            <a:noFill/>
            <a:ln w="2525" cap="flat" cmpd="sng">
              <a:solidFill>
                <a:srgbClr val="E0E0E0"/>
              </a:solidFill>
              <a:prstDash val="solid"/>
              <a:miter lim="10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4" name="Google Shape;2451;p89">
              <a:extLst>
                <a:ext uri="{FF2B5EF4-FFF2-40B4-BE49-F238E27FC236}">
                  <a16:creationId xmlns:a16="http://schemas.microsoft.com/office/drawing/2014/main" id="{138A4C72-D7AA-49F5-92F9-F9DCAC08229D}"/>
                </a:ext>
              </a:extLst>
            </p:cNvPr>
            <p:cNvSpPr/>
            <p:nvPr/>
          </p:nvSpPr>
          <p:spPr>
            <a:xfrm>
              <a:off x="4009625" y="1946850"/>
              <a:ext cx="443025" cy="255350"/>
            </a:xfrm>
            <a:custGeom>
              <a:avLst/>
              <a:gdLst/>
              <a:ahLst/>
              <a:cxnLst/>
              <a:rect l="l" t="t" r="r" b="b"/>
              <a:pathLst>
                <a:path w="17721" h="10214" fill="none" extrusionOk="0">
                  <a:moveTo>
                    <a:pt x="1" y="10214"/>
                  </a:moveTo>
                  <a:lnTo>
                    <a:pt x="17721" y="0"/>
                  </a:lnTo>
                </a:path>
              </a:pathLst>
            </a:custGeom>
            <a:noFill/>
            <a:ln w="2525" cap="flat" cmpd="sng">
              <a:solidFill>
                <a:srgbClr val="E0E0E0"/>
              </a:solidFill>
              <a:prstDash val="solid"/>
              <a:miter lim="10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5" name="Google Shape;2452;p89">
              <a:extLst>
                <a:ext uri="{FF2B5EF4-FFF2-40B4-BE49-F238E27FC236}">
                  <a16:creationId xmlns:a16="http://schemas.microsoft.com/office/drawing/2014/main" id="{017B2018-D99D-4634-8A1D-F24865ECB2CC}"/>
                </a:ext>
              </a:extLst>
            </p:cNvPr>
            <p:cNvSpPr/>
            <p:nvPr/>
          </p:nvSpPr>
          <p:spPr>
            <a:xfrm>
              <a:off x="3984775" y="1932450"/>
              <a:ext cx="443025" cy="255350"/>
            </a:xfrm>
            <a:custGeom>
              <a:avLst/>
              <a:gdLst/>
              <a:ahLst/>
              <a:cxnLst/>
              <a:rect l="l" t="t" r="r" b="b"/>
              <a:pathLst>
                <a:path w="17721" h="10214" fill="none" extrusionOk="0">
                  <a:moveTo>
                    <a:pt x="0" y="10214"/>
                  </a:moveTo>
                  <a:lnTo>
                    <a:pt x="17720" y="1"/>
                  </a:lnTo>
                </a:path>
              </a:pathLst>
            </a:custGeom>
            <a:noFill/>
            <a:ln w="2525" cap="flat" cmpd="sng">
              <a:solidFill>
                <a:srgbClr val="E0E0E0"/>
              </a:solidFill>
              <a:prstDash val="solid"/>
              <a:miter lim="10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6" name="Google Shape;2453;p89">
              <a:extLst>
                <a:ext uri="{FF2B5EF4-FFF2-40B4-BE49-F238E27FC236}">
                  <a16:creationId xmlns:a16="http://schemas.microsoft.com/office/drawing/2014/main" id="{8B1B0870-0DB3-4989-8E39-BA5C48AD7A44}"/>
                </a:ext>
              </a:extLst>
            </p:cNvPr>
            <p:cNvSpPr/>
            <p:nvPr/>
          </p:nvSpPr>
          <p:spPr>
            <a:xfrm>
              <a:off x="3959900" y="1918050"/>
              <a:ext cx="443025" cy="255375"/>
            </a:xfrm>
            <a:custGeom>
              <a:avLst/>
              <a:gdLst/>
              <a:ahLst/>
              <a:cxnLst/>
              <a:rect l="l" t="t" r="r" b="b"/>
              <a:pathLst>
                <a:path w="17721" h="10215" fill="none" extrusionOk="0">
                  <a:moveTo>
                    <a:pt x="1" y="10214"/>
                  </a:moveTo>
                  <a:lnTo>
                    <a:pt x="17720" y="1"/>
                  </a:lnTo>
                </a:path>
              </a:pathLst>
            </a:custGeom>
            <a:noFill/>
            <a:ln w="2525" cap="flat" cmpd="sng">
              <a:solidFill>
                <a:srgbClr val="E0E0E0"/>
              </a:solidFill>
              <a:prstDash val="solid"/>
              <a:miter lim="10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7" name="Google Shape;2454;p89">
              <a:extLst>
                <a:ext uri="{FF2B5EF4-FFF2-40B4-BE49-F238E27FC236}">
                  <a16:creationId xmlns:a16="http://schemas.microsoft.com/office/drawing/2014/main" id="{89513265-4A21-4649-A7E9-EB44C1E520BB}"/>
                </a:ext>
              </a:extLst>
            </p:cNvPr>
            <p:cNvSpPr/>
            <p:nvPr/>
          </p:nvSpPr>
          <p:spPr>
            <a:xfrm>
              <a:off x="3935050" y="1903675"/>
              <a:ext cx="443000" cy="255375"/>
            </a:xfrm>
            <a:custGeom>
              <a:avLst/>
              <a:gdLst/>
              <a:ahLst/>
              <a:cxnLst/>
              <a:rect l="l" t="t" r="r" b="b"/>
              <a:pathLst>
                <a:path w="17720" h="10215" fill="none" extrusionOk="0">
                  <a:moveTo>
                    <a:pt x="1" y="10215"/>
                  </a:moveTo>
                  <a:lnTo>
                    <a:pt x="17720" y="0"/>
                  </a:lnTo>
                </a:path>
              </a:pathLst>
            </a:custGeom>
            <a:noFill/>
            <a:ln w="2525" cap="flat" cmpd="sng">
              <a:solidFill>
                <a:srgbClr val="E0E0E0"/>
              </a:solidFill>
              <a:prstDash val="solid"/>
              <a:miter lim="10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8" name="Google Shape;2455;p89">
              <a:extLst>
                <a:ext uri="{FF2B5EF4-FFF2-40B4-BE49-F238E27FC236}">
                  <a16:creationId xmlns:a16="http://schemas.microsoft.com/office/drawing/2014/main" id="{9EC7EBB1-5D00-4C18-B3FF-FB82F23E8FD4}"/>
                </a:ext>
              </a:extLst>
            </p:cNvPr>
            <p:cNvSpPr/>
            <p:nvPr/>
          </p:nvSpPr>
          <p:spPr>
            <a:xfrm>
              <a:off x="3910175" y="1889275"/>
              <a:ext cx="443025" cy="255375"/>
            </a:xfrm>
            <a:custGeom>
              <a:avLst/>
              <a:gdLst/>
              <a:ahLst/>
              <a:cxnLst/>
              <a:rect l="l" t="t" r="r" b="b"/>
              <a:pathLst>
                <a:path w="17721" h="10215" fill="none" extrusionOk="0">
                  <a:moveTo>
                    <a:pt x="0" y="10215"/>
                  </a:moveTo>
                  <a:lnTo>
                    <a:pt x="17720" y="1"/>
                  </a:lnTo>
                </a:path>
              </a:pathLst>
            </a:custGeom>
            <a:noFill/>
            <a:ln w="2525" cap="flat" cmpd="sng">
              <a:solidFill>
                <a:srgbClr val="E0E0E0"/>
              </a:solidFill>
              <a:prstDash val="solid"/>
              <a:miter lim="10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9" name="Google Shape;2456;p89">
              <a:extLst>
                <a:ext uri="{FF2B5EF4-FFF2-40B4-BE49-F238E27FC236}">
                  <a16:creationId xmlns:a16="http://schemas.microsoft.com/office/drawing/2014/main" id="{B3AE702A-EAA6-4F37-B1AA-F6A31E4A4031}"/>
                </a:ext>
              </a:extLst>
            </p:cNvPr>
            <p:cNvSpPr/>
            <p:nvPr/>
          </p:nvSpPr>
          <p:spPr>
            <a:xfrm>
              <a:off x="4325050" y="2039825"/>
              <a:ext cx="288475" cy="167200"/>
            </a:xfrm>
            <a:custGeom>
              <a:avLst/>
              <a:gdLst/>
              <a:ahLst/>
              <a:cxnLst/>
              <a:rect l="l" t="t" r="r" b="b"/>
              <a:pathLst>
                <a:path w="11539" h="6688" extrusionOk="0">
                  <a:moveTo>
                    <a:pt x="9202" y="1102"/>
                  </a:moveTo>
                  <a:lnTo>
                    <a:pt x="9202" y="1102"/>
                  </a:lnTo>
                  <a:cubicBezTo>
                    <a:pt x="9303" y="1128"/>
                    <a:pt x="9413" y="1191"/>
                    <a:pt x="9423" y="1286"/>
                  </a:cubicBezTo>
                  <a:cubicBezTo>
                    <a:pt x="9430" y="1355"/>
                    <a:pt x="9369" y="1442"/>
                    <a:pt x="9295" y="1442"/>
                  </a:cubicBezTo>
                  <a:cubicBezTo>
                    <a:pt x="9286" y="1442"/>
                    <a:pt x="9277" y="1440"/>
                    <a:pt x="9268" y="1438"/>
                  </a:cubicBezTo>
                  <a:cubicBezTo>
                    <a:pt x="9129" y="1397"/>
                    <a:pt x="9138" y="1214"/>
                    <a:pt x="9202" y="1102"/>
                  </a:cubicBezTo>
                  <a:close/>
                  <a:moveTo>
                    <a:pt x="6701" y="2706"/>
                  </a:moveTo>
                  <a:lnTo>
                    <a:pt x="6701" y="2706"/>
                  </a:lnTo>
                  <a:cubicBezTo>
                    <a:pt x="6893" y="2880"/>
                    <a:pt x="7051" y="3188"/>
                    <a:pt x="7019" y="3389"/>
                  </a:cubicBezTo>
                  <a:cubicBezTo>
                    <a:pt x="6764" y="3263"/>
                    <a:pt x="6634" y="2968"/>
                    <a:pt x="6701" y="2706"/>
                  </a:cubicBezTo>
                  <a:close/>
                  <a:moveTo>
                    <a:pt x="10882" y="1"/>
                  </a:moveTo>
                  <a:cubicBezTo>
                    <a:pt x="10870" y="1"/>
                    <a:pt x="10858" y="16"/>
                    <a:pt x="10855" y="27"/>
                  </a:cubicBezTo>
                  <a:cubicBezTo>
                    <a:pt x="10831" y="129"/>
                    <a:pt x="10740" y="372"/>
                    <a:pt x="10620" y="372"/>
                  </a:cubicBezTo>
                  <a:cubicBezTo>
                    <a:pt x="10582" y="372"/>
                    <a:pt x="10540" y="347"/>
                    <a:pt x="10497" y="285"/>
                  </a:cubicBezTo>
                  <a:cubicBezTo>
                    <a:pt x="10490" y="275"/>
                    <a:pt x="10482" y="271"/>
                    <a:pt x="10475" y="271"/>
                  </a:cubicBezTo>
                  <a:cubicBezTo>
                    <a:pt x="10460" y="271"/>
                    <a:pt x="10445" y="288"/>
                    <a:pt x="10441" y="307"/>
                  </a:cubicBezTo>
                  <a:cubicBezTo>
                    <a:pt x="10400" y="477"/>
                    <a:pt x="10326" y="552"/>
                    <a:pt x="10195" y="552"/>
                  </a:cubicBezTo>
                  <a:cubicBezTo>
                    <a:pt x="10157" y="552"/>
                    <a:pt x="10115" y="546"/>
                    <a:pt x="10067" y="534"/>
                  </a:cubicBezTo>
                  <a:cubicBezTo>
                    <a:pt x="10022" y="522"/>
                    <a:pt x="9996" y="512"/>
                    <a:pt x="9969" y="512"/>
                  </a:cubicBezTo>
                  <a:cubicBezTo>
                    <a:pt x="9945" y="512"/>
                    <a:pt x="9921" y="520"/>
                    <a:pt x="9883" y="545"/>
                  </a:cubicBezTo>
                  <a:cubicBezTo>
                    <a:pt x="9828" y="579"/>
                    <a:pt x="9812" y="653"/>
                    <a:pt x="9749" y="688"/>
                  </a:cubicBezTo>
                  <a:cubicBezTo>
                    <a:pt x="9718" y="706"/>
                    <a:pt x="9676" y="716"/>
                    <a:pt x="9643" y="727"/>
                  </a:cubicBezTo>
                  <a:cubicBezTo>
                    <a:pt x="9544" y="763"/>
                    <a:pt x="9442" y="793"/>
                    <a:pt x="9349" y="842"/>
                  </a:cubicBezTo>
                  <a:cubicBezTo>
                    <a:pt x="9288" y="873"/>
                    <a:pt x="9232" y="912"/>
                    <a:pt x="9183" y="959"/>
                  </a:cubicBezTo>
                  <a:cubicBezTo>
                    <a:pt x="9153" y="952"/>
                    <a:pt x="9123" y="949"/>
                    <a:pt x="9095" y="949"/>
                  </a:cubicBezTo>
                  <a:cubicBezTo>
                    <a:pt x="8821" y="949"/>
                    <a:pt x="8622" y="1249"/>
                    <a:pt x="8569" y="1535"/>
                  </a:cubicBezTo>
                  <a:cubicBezTo>
                    <a:pt x="8527" y="1491"/>
                    <a:pt x="8475" y="1462"/>
                    <a:pt x="8418" y="1462"/>
                  </a:cubicBezTo>
                  <a:cubicBezTo>
                    <a:pt x="8379" y="1462"/>
                    <a:pt x="8337" y="1476"/>
                    <a:pt x="8295" y="1510"/>
                  </a:cubicBezTo>
                  <a:cubicBezTo>
                    <a:pt x="8187" y="1593"/>
                    <a:pt x="8198" y="1760"/>
                    <a:pt x="8185" y="1899"/>
                  </a:cubicBezTo>
                  <a:cubicBezTo>
                    <a:pt x="8112" y="1838"/>
                    <a:pt x="8024" y="1777"/>
                    <a:pt x="7935" y="1777"/>
                  </a:cubicBezTo>
                  <a:cubicBezTo>
                    <a:pt x="7905" y="1777"/>
                    <a:pt x="7875" y="1784"/>
                    <a:pt x="7846" y="1800"/>
                  </a:cubicBezTo>
                  <a:cubicBezTo>
                    <a:pt x="7744" y="1854"/>
                    <a:pt x="7712" y="1985"/>
                    <a:pt x="7701" y="2104"/>
                  </a:cubicBezTo>
                  <a:cubicBezTo>
                    <a:pt x="7623" y="2013"/>
                    <a:pt x="7519" y="1931"/>
                    <a:pt x="7417" y="1931"/>
                  </a:cubicBezTo>
                  <a:cubicBezTo>
                    <a:pt x="7365" y="1931"/>
                    <a:pt x="7313" y="1952"/>
                    <a:pt x="7265" y="2003"/>
                  </a:cubicBezTo>
                  <a:cubicBezTo>
                    <a:pt x="7157" y="2119"/>
                    <a:pt x="7375" y="2107"/>
                    <a:pt x="7043" y="2224"/>
                  </a:cubicBezTo>
                  <a:cubicBezTo>
                    <a:pt x="7001" y="2239"/>
                    <a:pt x="6954" y="2223"/>
                    <a:pt x="6907" y="2242"/>
                  </a:cubicBezTo>
                  <a:cubicBezTo>
                    <a:pt x="6816" y="2281"/>
                    <a:pt x="6737" y="2385"/>
                    <a:pt x="6688" y="2467"/>
                  </a:cubicBezTo>
                  <a:cubicBezTo>
                    <a:pt x="6681" y="2480"/>
                    <a:pt x="6676" y="2494"/>
                    <a:pt x="6670" y="2508"/>
                  </a:cubicBezTo>
                  <a:cubicBezTo>
                    <a:pt x="6631" y="2480"/>
                    <a:pt x="6590" y="2455"/>
                    <a:pt x="6546" y="2436"/>
                  </a:cubicBezTo>
                  <a:cubicBezTo>
                    <a:pt x="6481" y="2408"/>
                    <a:pt x="6424" y="2395"/>
                    <a:pt x="6374" y="2395"/>
                  </a:cubicBezTo>
                  <a:cubicBezTo>
                    <a:pt x="6076" y="2395"/>
                    <a:pt x="6049" y="2858"/>
                    <a:pt x="6056" y="3181"/>
                  </a:cubicBezTo>
                  <a:cubicBezTo>
                    <a:pt x="5963" y="3041"/>
                    <a:pt x="5830" y="2904"/>
                    <a:pt x="5694" y="2904"/>
                  </a:cubicBezTo>
                  <a:cubicBezTo>
                    <a:pt x="5689" y="2904"/>
                    <a:pt x="5684" y="2904"/>
                    <a:pt x="5680" y="2904"/>
                  </a:cubicBezTo>
                  <a:cubicBezTo>
                    <a:pt x="5462" y="2920"/>
                    <a:pt x="5502" y="3228"/>
                    <a:pt x="5530" y="3433"/>
                  </a:cubicBezTo>
                  <a:cubicBezTo>
                    <a:pt x="5465" y="3353"/>
                    <a:pt x="5378" y="3292"/>
                    <a:pt x="5279" y="3258"/>
                  </a:cubicBezTo>
                  <a:cubicBezTo>
                    <a:pt x="5276" y="3257"/>
                    <a:pt x="5274" y="3257"/>
                    <a:pt x="5271" y="3257"/>
                  </a:cubicBezTo>
                  <a:cubicBezTo>
                    <a:pt x="5255" y="3257"/>
                    <a:pt x="5241" y="3272"/>
                    <a:pt x="5237" y="3287"/>
                  </a:cubicBezTo>
                  <a:cubicBezTo>
                    <a:pt x="5216" y="3365"/>
                    <a:pt x="5215" y="3463"/>
                    <a:pt x="5185" y="3536"/>
                  </a:cubicBezTo>
                  <a:cubicBezTo>
                    <a:pt x="5150" y="3621"/>
                    <a:pt x="5104" y="3652"/>
                    <a:pt x="5055" y="3652"/>
                  </a:cubicBezTo>
                  <a:cubicBezTo>
                    <a:pt x="4998" y="3652"/>
                    <a:pt x="4936" y="3609"/>
                    <a:pt x="4883" y="3556"/>
                  </a:cubicBezTo>
                  <a:cubicBezTo>
                    <a:pt x="4877" y="3551"/>
                    <a:pt x="4872" y="3549"/>
                    <a:pt x="4867" y="3549"/>
                  </a:cubicBezTo>
                  <a:cubicBezTo>
                    <a:pt x="4853" y="3549"/>
                    <a:pt x="4840" y="3566"/>
                    <a:pt x="4838" y="3580"/>
                  </a:cubicBezTo>
                  <a:cubicBezTo>
                    <a:pt x="4819" y="3669"/>
                    <a:pt x="4805" y="3853"/>
                    <a:pt x="4705" y="3894"/>
                  </a:cubicBezTo>
                  <a:cubicBezTo>
                    <a:pt x="4691" y="3900"/>
                    <a:pt x="4676" y="3903"/>
                    <a:pt x="4661" y="3903"/>
                  </a:cubicBezTo>
                  <a:cubicBezTo>
                    <a:pt x="4577" y="3903"/>
                    <a:pt x="4480" y="3820"/>
                    <a:pt x="4424" y="3779"/>
                  </a:cubicBezTo>
                  <a:cubicBezTo>
                    <a:pt x="4417" y="3774"/>
                    <a:pt x="4410" y="3772"/>
                    <a:pt x="4404" y="3772"/>
                  </a:cubicBezTo>
                  <a:cubicBezTo>
                    <a:pt x="4381" y="3772"/>
                    <a:pt x="4364" y="3800"/>
                    <a:pt x="4364" y="3823"/>
                  </a:cubicBezTo>
                  <a:cubicBezTo>
                    <a:pt x="4362" y="3930"/>
                    <a:pt x="4391" y="4141"/>
                    <a:pt x="4268" y="4141"/>
                  </a:cubicBezTo>
                  <a:cubicBezTo>
                    <a:pt x="4241" y="4141"/>
                    <a:pt x="4206" y="4130"/>
                    <a:pt x="4162" y="4106"/>
                  </a:cubicBezTo>
                  <a:cubicBezTo>
                    <a:pt x="4084" y="4063"/>
                    <a:pt x="4038" y="3968"/>
                    <a:pt x="3955" y="3925"/>
                  </a:cubicBezTo>
                  <a:cubicBezTo>
                    <a:pt x="3948" y="3921"/>
                    <a:pt x="3941" y="3919"/>
                    <a:pt x="3934" y="3919"/>
                  </a:cubicBezTo>
                  <a:cubicBezTo>
                    <a:pt x="3921" y="3919"/>
                    <a:pt x="3909" y="3925"/>
                    <a:pt x="3900" y="3936"/>
                  </a:cubicBezTo>
                  <a:cubicBezTo>
                    <a:pt x="3783" y="4111"/>
                    <a:pt x="3773" y="4307"/>
                    <a:pt x="3720" y="4503"/>
                  </a:cubicBezTo>
                  <a:cubicBezTo>
                    <a:pt x="3654" y="4428"/>
                    <a:pt x="3587" y="4396"/>
                    <a:pt x="3524" y="4396"/>
                  </a:cubicBezTo>
                  <a:cubicBezTo>
                    <a:pt x="3359" y="4396"/>
                    <a:pt x="3225" y="4618"/>
                    <a:pt x="3207" y="4843"/>
                  </a:cubicBezTo>
                  <a:cubicBezTo>
                    <a:pt x="3129" y="4758"/>
                    <a:pt x="3034" y="4686"/>
                    <a:pt x="2937" y="4686"/>
                  </a:cubicBezTo>
                  <a:cubicBezTo>
                    <a:pt x="2879" y="4686"/>
                    <a:pt x="2820" y="4711"/>
                    <a:pt x="2764" y="4775"/>
                  </a:cubicBezTo>
                  <a:cubicBezTo>
                    <a:pt x="2666" y="4887"/>
                    <a:pt x="2630" y="5034"/>
                    <a:pt x="2627" y="5184"/>
                  </a:cubicBezTo>
                  <a:cubicBezTo>
                    <a:pt x="2525" y="5024"/>
                    <a:pt x="2377" y="4887"/>
                    <a:pt x="2215" y="4887"/>
                  </a:cubicBezTo>
                  <a:cubicBezTo>
                    <a:pt x="2177" y="4887"/>
                    <a:pt x="2137" y="4895"/>
                    <a:pt x="2098" y="4911"/>
                  </a:cubicBezTo>
                  <a:cubicBezTo>
                    <a:pt x="1912" y="4991"/>
                    <a:pt x="1870" y="5196"/>
                    <a:pt x="1894" y="5400"/>
                  </a:cubicBezTo>
                  <a:cubicBezTo>
                    <a:pt x="1878" y="5390"/>
                    <a:pt x="1860" y="5382"/>
                    <a:pt x="1843" y="5376"/>
                  </a:cubicBezTo>
                  <a:cubicBezTo>
                    <a:pt x="1815" y="5367"/>
                    <a:pt x="1789" y="5363"/>
                    <a:pt x="1765" y="5363"/>
                  </a:cubicBezTo>
                  <a:cubicBezTo>
                    <a:pt x="1645" y="5363"/>
                    <a:pt x="1569" y="5464"/>
                    <a:pt x="1519" y="5574"/>
                  </a:cubicBezTo>
                  <a:cubicBezTo>
                    <a:pt x="1479" y="5544"/>
                    <a:pt x="1437" y="5514"/>
                    <a:pt x="1398" y="5481"/>
                  </a:cubicBezTo>
                  <a:cubicBezTo>
                    <a:pt x="1392" y="5476"/>
                    <a:pt x="1385" y="5474"/>
                    <a:pt x="1378" y="5474"/>
                  </a:cubicBezTo>
                  <a:cubicBezTo>
                    <a:pt x="1372" y="5474"/>
                    <a:pt x="1367" y="5475"/>
                    <a:pt x="1362" y="5478"/>
                  </a:cubicBezTo>
                  <a:cubicBezTo>
                    <a:pt x="1282" y="5543"/>
                    <a:pt x="1252" y="5616"/>
                    <a:pt x="1230" y="5714"/>
                  </a:cubicBezTo>
                  <a:cubicBezTo>
                    <a:pt x="1222" y="5754"/>
                    <a:pt x="1229" y="5823"/>
                    <a:pt x="1208" y="5859"/>
                  </a:cubicBezTo>
                  <a:cubicBezTo>
                    <a:pt x="1188" y="5892"/>
                    <a:pt x="1167" y="5905"/>
                    <a:pt x="1145" y="5905"/>
                  </a:cubicBezTo>
                  <a:cubicBezTo>
                    <a:pt x="1095" y="5905"/>
                    <a:pt x="1042" y="5840"/>
                    <a:pt x="994" y="5795"/>
                  </a:cubicBezTo>
                  <a:cubicBezTo>
                    <a:pt x="986" y="5786"/>
                    <a:pt x="971" y="5779"/>
                    <a:pt x="958" y="5779"/>
                  </a:cubicBezTo>
                  <a:cubicBezTo>
                    <a:pt x="950" y="5779"/>
                    <a:pt x="943" y="5781"/>
                    <a:pt x="937" y="5787"/>
                  </a:cubicBezTo>
                  <a:cubicBezTo>
                    <a:pt x="817" y="5900"/>
                    <a:pt x="860" y="6002"/>
                    <a:pt x="819" y="6146"/>
                  </a:cubicBezTo>
                  <a:cubicBezTo>
                    <a:pt x="803" y="6201"/>
                    <a:pt x="795" y="6219"/>
                    <a:pt x="774" y="6219"/>
                  </a:cubicBezTo>
                  <a:cubicBezTo>
                    <a:pt x="754" y="6219"/>
                    <a:pt x="722" y="6202"/>
                    <a:pt x="661" y="6185"/>
                  </a:cubicBezTo>
                  <a:cubicBezTo>
                    <a:pt x="587" y="6164"/>
                    <a:pt x="526" y="6149"/>
                    <a:pt x="452" y="6149"/>
                  </a:cubicBezTo>
                  <a:cubicBezTo>
                    <a:pt x="447" y="6149"/>
                    <a:pt x="442" y="6149"/>
                    <a:pt x="437" y="6149"/>
                  </a:cubicBezTo>
                  <a:cubicBezTo>
                    <a:pt x="123" y="6158"/>
                    <a:pt x="0" y="6345"/>
                    <a:pt x="41" y="6651"/>
                  </a:cubicBezTo>
                  <a:cubicBezTo>
                    <a:pt x="45" y="6675"/>
                    <a:pt x="60" y="6687"/>
                    <a:pt x="76" y="6687"/>
                  </a:cubicBezTo>
                  <a:cubicBezTo>
                    <a:pt x="91" y="6687"/>
                    <a:pt x="106" y="6675"/>
                    <a:pt x="109" y="6651"/>
                  </a:cubicBezTo>
                  <a:cubicBezTo>
                    <a:pt x="135" y="6444"/>
                    <a:pt x="258" y="6351"/>
                    <a:pt x="450" y="6340"/>
                  </a:cubicBezTo>
                  <a:cubicBezTo>
                    <a:pt x="519" y="6336"/>
                    <a:pt x="592" y="6329"/>
                    <a:pt x="664" y="6329"/>
                  </a:cubicBezTo>
                  <a:cubicBezTo>
                    <a:pt x="725" y="6329"/>
                    <a:pt x="785" y="6334"/>
                    <a:pt x="841" y="6348"/>
                  </a:cubicBezTo>
                  <a:cubicBezTo>
                    <a:pt x="843" y="6349"/>
                    <a:pt x="846" y="6349"/>
                    <a:pt x="849" y="6349"/>
                  </a:cubicBezTo>
                  <a:cubicBezTo>
                    <a:pt x="866" y="6349"/>
                    <a:pt x="879" y="6334"/>
                    <a:pt x="884" y="6317"/>
                  </a:cubicBezTo>
                  <a:cubicBezTo>
                    <a:pt x="924" y="6200"/>
                    <a:pt x="930" y="6069"/>
                    <a:pt x="992" y="5962"/>
                  </a:cubicBezTo>
                  <a:cubicBezTo>
                    <a:pt x="1049" y="6006"/>
                    <a:pt x="1116" y="6053"/>
                    <a:pt x="1177" y="6053"/>
                  </a:cubicBezTo>
                  <a:cubicBezTo>
                    <a:pt x="1212" y="6053"/>
                    <a:pt x="1244" y="6038"/>
                    <a:pt x="1272" y="5998"/>
                  </a:cubicBezTo>
                  <a:cubicBezTo>
                    <a:pt x="1339" y="5904"/>
                    <a:pt x="1313" y="5644"/>
                    <a:pt x="1406" y="5644"/>
                  </a:cubicBezTo>
                  <a:cubicBezTo>
                    <a:pt x="1431" y="5644"/>
                    <a:pt x="1466" y="5664"/>
                    <a:pt x="1513" y="5712"/>
                  </a:cubicBezTo>
                  <a:cubicBezTo>
                    <a:pt x="1523" y="5722"/>
                    <a:pt x="1534" y="5727"/>
                    <a:pt x="1544" y="5727"/>
                  </a:cubicBezTo>
                  <a:cubicBezTo>
                    <a:pt x="1556" y="5727"/>
                    <a:pt x="1567" y="5720"/>
                    <a:pt x="1577" y="5705"/>
                  </a:cubicBezTo>
                  <a:cubicBezTo>
                    <a:pt x="1649" y="5591"/>
                    <a:pt x="1726" y="5540"/>
                    <a:pt x="1798" y="5540"/>
                  </a:cubicBezTo>
                  <a:cubicBezTo>
                    <a:pt x="1851" y="5540"/>
                    <a:pt x="1902" y="5568"/>
                    <a:pt x="1945" y="5621"/>
                  </a:cubicBezTo>
                  <a:cubicBezTo>
                    <a:pt x="1969" y="5692"/>
                    <a:pt x="2003" y="5760"/>
                    <a:pt x="2045" y="5822"/>
                  </a:cubicBezTo>
                  <a:cubicBezTo>
                    <a:pt x="2054" y="5834"/>
                    <a:pt x="2063" y="5839"/>
                    <a:pt x="2071" y="5839"/>
                  </a:cubicBezTo>
                  <a:cubicBezTo>
                    <a:pt x="2096" y="5839"/>
                    <a:pt x="2114" y="5789"/>
                    <a:pt x="2108" y="5763"/>
                  </a:cubicBezTo>
                  <a:cubicBezTo>
                    <a:pt x="2093" y="5704"/>
                    <a:pt x="2075" y="5647"/>
                    <a:pt x="2051" y="5592"/>
                  </a:cubicBezTo>
                  <a:cubicBezTo>
                    <a:pt x="2033" y="5429"/>
                    <a:pt x="2072" y="5199"/>
                    <a:pt x="2167" y="5132"/>
                  </a:cubicBezTo>
                  <a:cubicBezTo>
                    <a:pt x="2202" y="5106"/>
                    <a:pt x="2239" y="5095"/>
                    <a:pt x="2276" y="5095"/>
                  </a:cubicBezTo>
                  <a:cubicBezTo>
                    <a:pt x="2460" y="5095"/>
                    <a:pt x="2639" y="5374"/>
                    <a:pt x="2667" y="5521"/>
                  </a:cubicBezTo>
                  <a:cubicBezTo>
                    <a:pt x="2668" y="5527"/>
                    <a:pt x="2669" y="5534"/>
                    <a:pt x="2671" y="5539"/>
                  </a:cubicBezTo>
                  <a:cubicBezTo>
                    <a:pt x="2678" y="5570"/>
                    <a:pt x="2695" y="5582"/>
                    <a:pt x="2713" y="5582"/>
                  </a:cubicBezTo>
                  <a:cubicBezTo>
                    <a:pt x="2740" y="5582"/>
                    <a:pt x="2769" y="5550"/>
                    <a:pt x="2762" y="5507"/>
                  </a:cubicBezTo>
                  <a:cubicBezTo>
                    <a:pt x="2761" y="5500"/>
                    <a:pt x="2759" y="5491"/>
                    <a:pt x="2756" y="5484"/>
                  </a:cubicBezTo>
                  <a:cubicBezTo>
                    <a:pt x="2719" y="5336"/>
                    <a:pt x="2754" y="5105"/>
                    <a:pt x="2832" y="4975"/>
                  </a:cubicBezTo>
                  <a:cubicBezTo>
                    <a:pt x="2879" y="4894"/>
                    <a:pt x="2931" y="4862"/>
                    <a:pt x="2985" y="4862"/>
                  </a:cubicBezTo>
                  <a:cubicBezTo>
                    <a:pt x="3066" y="4862"/>
                    <a:pt x="3150" y="4935"/>
                    <a:pt x="3226" y="5025"/>
                  </a:cubicBezTo>
                  <a:cubicBezTo>
                    <a:pt x="3236" y="5036"/>
                    <a:pt x="3245" y="5041"/>
                    <a:pt x="3254" y="5041"/>
                  </a:cubicBezTo>
                  <a:cubicBezTo>
                    <a:pt x="3278" y="5041"/>
                    <a:pt x="3295" y="5001"/>
                    <a:pt x="3295" y="4974"/>
                  </a:cubicBezTo>
                  <a:cubicBezTo>
                    <a:pt x="3293" y="4798"/>
                    <a:pt x="3395" y="4570"/>
                    <a:pt x="3539" y="4570"/>
                  </a:cubicBezTo>
                  <a:cubicBezTo>
                    <a:pt x="3594" y="4570"/>
                    <a:pt x="3654" y="4603"/>
                    <a:pt x="3717" y="4684"/>
                  </a:cubicBezTo>
                  <a:cubicBezTo>
                    <a:pt x="3726" y="4695"/>
                    <a:pt x="3736" y="4700"/>
                    <a:pt x="3746" y="4700"/>
                  </a:cubicBezTo>
                  <a:cubicBezTo>
                    <a:pt x="3767" y="4700"/>
                    <a:pt x="3786" y="4677"/>
                    <a:pt x="3792" y="4655"/>
                  </a:cubicBezTo>
                  <a:cubicBezTo>
                    <a:pt x="3818" y="4559"/>
                    <a:pt x="3841" y="4464"/>
                    <a:pt x="3866" y="4368"/>
                  </a:cubicBezTo>
                  <a:cubicBezTo>
                    <a:pt x="3882" y="4301"/>
                    <a:pt x="3902" y="4235"/>
                    <a:pt x="3930" y="4171"/>
                  </a:cubicBezTo>
                  <a:cubicBezTo>
                    <a:pt x="3936" y="4114"/>
                    <a:pt x="3949" y="4086"/>
                    <a:pt x="3969" y="4086"/>
                  </a:cubicBezTo>
                  <a:cubicBezTo>
                    <a:pt x="3985" y="4086"/>
                    <a:pt x="4005" y="4103"/>
                    <a:pt x="4030" y="4138"/>
                  </a:cubicBezTo>
                  <a:cubicBezTo>
                    <a:pt x="4111" y="4186"/>
                    <a:pt x="4168" y="4312"/>
                    <a:pt x="4276" y="4312"/>
                  </a:cubicBezTo>
                  <a:cubicBezTo>
                    <a:pt x="4281" y="4312"/>
                    <a:pt x="4285" y="4312"/>
                    <a:pt x="4289" y="4312"/>
                  </a:cubicBezTo>
                  <a:cubicBezTo>
                    <a:pt x="4446" y="4296"/>
                    <a:pt x="4466" y="4081"/>
                    <a:pt x="4459" y="3929"/>
                  </a:cubicBezTo>
                  <a:lnTo>
                    <a:pt x="4459" y="3929"/>
                  </a:lnTo>
                  <a:cubicBezTo>
                    <a:pt x="4522" y="3962"/>
                    <a:pt x="4595" y="3994"/>
                    <a:pt x="4662" y="3994"/>
                  </a:cubicBezTo>
                  <a:cubicBezTo>
                    <a:pt x="4694" y="3994"/>
                    <a:pt x="4725" y="3987"/>
                    <a:pt x="4753" y="3969"/>
                  </a:cubicBezTo>
                  <a:cubicBezTo>
                    <a:pt x="4839" y="3914"/>
                    <a:pt x="4868" y="3771"/>
                    <a:pt x="4885" y="3664"/>
                  </a:cubicBezTo>
                  <a:cubicBezTo>
                    <a:pt x="4939" y="3713"/>
                    <a:pt x="5000" y="3763"/>
                    <a:pt x="5067" y="3763"/>
                  </a:cubicBezTo>
                  <a:cubicBezTo>
                    <a:pt x="5092" y="3763"/>
                    <a:pt x="5118" y="3756"/>
                    <a:pt x="5144" y="3739"/>
                  </a:cubicBezTo>
                  <a:cubicBezTo>
                    <a:pt x="5238" y="3679"/>
                    <a:pt x="5275" y="3506"/>
                    <a:pt x="5299" y="3385"/>
                  </a:cubicBezTo>
                  <a:cubicBezTo>
                    <a:pt x="5415" y="3427"/>
                    <a:pt x="5493" y="3490"/>
                    <a:pt x="5556" y="3604"/>
                  </a:cubicBezTo>
                  <a:cubicBezTo>
                    <a:pt x="5563" y="3616"/>
                    <a:pt x="5570" y="3621"/>
                    <a:pt x="5577" y="3621"/>
                  </a:cubicBezTo>
                  <a:cubicBezTo>
                    <a:pt x="5595" y="3621"/>
                    <a:pt x="5612" y="3589"/>
                    <a:pt x="5613" y="3570"/>
                  </a:cubicBezTo>
                  <a:cubicBezTo>
                    <a:pt x="5623" y="3454"/>
                    <a:pt x="5583" y="3252"/>
                    <a:pt x="5641" y="3149"/>
                  </a:cubicBezTo>
                  <a:cubicBezTo>
                    <a:pt x="5667" y="3105"/>
                    <a:pt x="5699" y="3087"/>
                    <a:pt x="5734" y="3087"/>
                  </a:cubicBezTo>
                  <a:cubicBezTo>
                    <a:pt x="5863" y="3087"/>
                    <a:pt x="6031" y="3339"/>
                    <a:pt x="6071" y="3445"/>
                  </a:cubicBezTo>
                  <a:cubicBezTo>
                    <a:pt x="6083" y="3474"/>
                    <a:pt x="6104" y="3488"/>
                    <a:pt x="6124" y="3488"/>
                  </a:cubicBezTo>
                  <a:cubicBezTo>
                    <a:pt x="6150" y="3488"/>
                    <a:pt x="6174" y="3465"/>
                    <a:pt x="6172" y="3424"/>
                  </a:cubicBezTo>
                  <a:cubicBezTo>
                    <a:pt x="6166" y="3212"/>
                    <a:pt x="6114" y="2577"/>
                    <a:pt x="6430" y="2577"/>
                  </a:cubicBezTo>
                  <a:cubicBezTo>
                    <a:pt x="6437" y="2577"/>
                    <a:pt x="6445" y="2577"/>
                    <a:pt x="6453" y="2578"/>
                  </a:cubicBezTo>
                  <a:cubicBezTo>
                    <a:pt x="6510" y="2586"/>
                    <a:pt x="6567" y="2606"/>
                    <a:pt x="6615" y="2641"/>
                  </a:cubicBezTo>
                  <a:cubicBezTo>
                    <a:pt x="6510" y="3001"/>
                    <a:pt x="6676" y="3415"/>
                    <a:pt x="7039" y="3560"/>
                  </a:cubicBezTo>
                  <a:cubicBezTo>
                    <a:pt x="7046" y="3564"/>
                    <a:pt x="7052" y="3565"/>
                    <a:pt x="7059" y="3565"/>
                  </a:cubicBezTo>
                  <a:cubicBezTo>
                    <a:pt x="7077" y="3565"/>
                    <a:pt x="7095" y="3554"/>
                    <a:pt x="7100" y="3535"/>
                  </a:cubicBezTo>
                  <a:cubicBezTo>
                    <a:pt x="7217" y="3243"/>
                    <a:pt x="7011" y="2815"/>
                    <a:pt x="6752" y="2577"/>
                  </a:cubicBezTo>
                  <a:cubicBezTo>
                    <a:pt x="6779" y="2528"/>
                    <a:pt x="6812" y="2484"/>
                    <a:pt x="6853" y="2445"/>
                  </a:cubicBezTo>
                  <a:cubicBezTo>
                    <a:pt x="6972" y="2332"/>
                    <a:pt x="7142" y="2406"/>
                    <a:pt x="7242" y="2284"/>
                  </a:cubicBezTo>
                  <a:cubicBezTo>
                    <a:pt x="7311" y="2202"/>
                    <a:pt x="7271" y="2193"/>
                    <a:pt x="7376" y="2120"/>
                  </a:cubicBezTo>
                  <a:cubicBezTo>
                    <a:pt x="7419" y="2091"/>
                    <a:pt x="7449" y="2078"/>
                    <a:pt x="7476" y="2078"/>
                  </a:cubicBezTo>
                  <a:cubicBezTo>
                    <a:pt x="7516" y="2078"/>
                    <a:pt x="7548" y="2107"/>
                    <a:pt x="7603" y="2155"/>
                  </a:cubicBezTo>
                  <a:cubicBezTo>
                    <a:pt x="7644" y="2193"/>
                    <a:pt x="7681" y="2238"/>
                    <a:pt x="7712" y="2287"/>
                  </a:cubicBezTo>
                  <a:cubicBezTo>
                    <a:pt x="7720" y="2299"/>
                    <a:pt x="7729" y="2304"/>
                    <a:pt x="7738" y="2304"/>
                  </a:cubicBezTo>
                  <a:cubicBezTo>
                    <a:pt x="7760" y="2304"/>
                    <a:pt x="7780" y="2273"/>
                    <a:pt x="7782" y="2250"/>
                  </a:cubicBezTo>
                  <a:cubicBezTo>
                    <a:pt x="7792" y="2156"/>
                    <a:pt x="7799" y="1962"/>
                    <a:pt x="7916" y="1929"/>
                  </a:cubicBezTo>
                  <a:cubicBezTo>
                    <a:pt x="7927" y="1926"/>
                    <a:pt x="7938" y="1925"/>
                    <a:pt x="7949" y="1925"/>
                  </a:cubicBezTo>
                  <a:cubicBezTo>
                    <a:pt x="8042" y="1925"/>
                    <a:pt x="8140" y="2019"/>
                    <a:pt x="8196" y="2070"/>
                  </a:cubicBezTo>
                  <a:cubicBezTo>
                    <a:pt x="8208" y="2080"/>
                    <a:pt x="8219" y="2085"/>
                    <a:pt x="8230" y="2085"/>
                  </a:cubicBezTo>
                  <a:cubicBezTo>
                    <a:pt x="8250" y="2085"/>
                    <a:pt x="8266" y="2068"/>
                    <a:pt x="8272" y="2042"/>
                  </a:cubicBezTo>
                  <a:cubicBezTo>
                    <a:pt x="8284" y="1984"/>
                    <a:pt x="8292" y="1925"/>
                    <a:pt x="8296" y="1867"/>
                  </a:cubicBezTo>
                  <a:cubicBezTo>
                    <a:pt x="8301" y="1831"/>
                    <a:pt x="8299" y="1782"/>
                    <a:pt x="8312" y="1747"/>
                  </a:cubicBezTo>
                  <a:cubicBezTo>
                    <a:pt x="8332" y="1690"/>
                    <a:pt x="8393" y="1606"/>
                    <a:pt x="8455" y="1606"/>
                  </a:cubicBezTo>
                  <a:cubicBezTo>
                    <a:pt x="8494" y="1606"/>
                    <a:pt x="8534" y="1640"/>
                    <a:pt x="8562" y="1737"/>
                  </a:cubicBezTo>
                  <a:cubicBezTo>
                    <a:pt x="8571" y="1768"/>
                    <a:pt x="8591" y="1781"/>
                    <a:pt x="8611" y="1781"/>
                  </a:cubicBezTo>
                  <a:cubicBezTo>
                    <a:pt x="8636" y="1781"/>
                    <a:pt x="8662" y="1758"/>
                    <a:pt x="8661" y="1719"/>
                  </a:cubicBezTo>
                  <a:cubicBezTo>
                    <a:pt x="8656" y="1539"/>
                    <a:pt x="8715" y="1346"/>
                    <a:pt x="8844" y="1214"/>
                  </a:cubicBezTo>
                  <a:cubicBezTo>
                    <a:pt x="8910" y="1146"/>
                    <a:pt x="8992" y="1095"/>
                    <a:pt x="9090" y="1089"/>
                  </a:cubicBezTo>
                  <a:lnTo>
                    <a:pt x="9092" y="1089"/>
                  </a:lnTo>
                  <a:cubicBezTo>
                    <a:pt x="9078" y="1124"/>
                    <a:pt x="9069" y="1160"/>
                    <a:pt x="9066" y="1197"/>
                  </a:cubicBezTo>
                  <a:cubicBezTo>
                    <a:pt x="9059" y="1322"/>
                    <a:pt x="9115" y="1530"/>
                    <a:pt x="9256" y="1567"/>
                  </a:cubicBezTo>
                  <a:cubicBezTo>
                    <a:pt x="9270" y="1571"/>
                    <a:pt x="9285" y="1573"/>
                    <a:pt x="9299" y="1573"/>
                  </a:cubicBezTo>
                  <a:cubicBezTo>
                    <a:pt x="9401" y="1573"/>
                    <a:pt x="9482" y="1477"/>
                    <a:pt x="9506" y="1381"/>
                  </a:cubicBezTo>
                  <a:cubicBezTo>
                    <a:pt x="9544" y="1226"/>
                    <a:pt x="9451" y="1086"/>
                    <a:pt x="9320" y="1012"/>
                  </a:cubicBezTo>
                  <a:cubicBezTo>
                    <a:pt x="9314" y="1008"/>
                    <a:pt x="9306" y="1006"/>
                    <a:pt x="9301" y="1003"/>
                  </a:cubicBezTo>
                  <a:cubicBezTo>
                    <a:pt x="9387" y="943"/>
                    <a:pt x="9491" y="904"/>
                    <a:pt x="9587" y="868"/>
                  </a:cubicBezTo>
                  <a:cubicBezTo>
                    <a:pt x="9666" y="839"/>
                    <a:pt x="9769" y="820"/>
                    <a:pt x="9836" y="768"/>
                  </a:cubicBezTo>
                  <a:cubicBezTo>
                    <a:pt x="9864" y="745"/>
                    <a:pt x="9888" y="670"/>
                    <a:pt x="9912" y="657"/>
                  </a:cubicBezTo>
                  <a:cubicBezTo>
                    <a:pt x="9976" y="623"/>
                    <a:pt x="10012" y="611"/>
                    <a:pt x="10034" y="611"/>
                  </a:cubicBezTo>
                  <a:cubicBezTo>
                    <a:pt x="10088" y="611"/>
                    <a:pt x="10057" y="682"/>
                    <a:pt x="10127" y="682"/>
                  </a:cubicBezTo>
                  <a:cubicBezTo>
                    <a:pt x="10129" y="682"/>
                    <a:pt x="10131" y="682"/>
                    <a:pt x="10133" y="682"/>
                  </a:cubicBezTo>
                  <a:cubicBezTo>
                    <a:pt x="10341" y="673"/>
                    <a:pt x="10437" y="575"/>
                    <a:pt x="10487" y="402"/>
                  </a:cubicBezTo>
                  <a:cubicBezTo>
                    <a:pt x="10529" y="444"/>
                    <a:pt x="10569" y="462"/>
                    <a:pt x="10608" y="462"/>
                  </a:cubicBezTo>
                  <a:cubicBezTo>
                    <a:pt x="10736" y="462"/>
                    <a:pt x="10840" y="261"/>
                    <a:pt x="10886" y="105"/>
                  </a:cubicBezTo>
                  <a:cubicBezTo>
                    <a:pt x="10964" y="217"/>
                    <a:pt x="11059" y="395"/>
                    <a:pt x="11188" y="427"/>
                  </a:cubicBezTo>
                  <a:cubicBezTo>
                    <a:pt x="11203" y="431"/>
                    <a:pt x="11218" y="432"/>
                    <a:pt x="11233" y="432"/>
                  </a:cubicBezTo>
                  <a:cubicBezTo>
                    <a:pt x="11349" y="432"/>
                    <a:pt x="11456" y="326"/>
                    <a:pt x="11535" y="257"/>
                  </a:cubicBezTo>
                  <a:cubicBezTo>
                    <a:pt x="11538" y="255"/>
                    <a:pt x="11539" y="246"/>
                    <a:pt x="11535" y="246"/>
                  </a:cubicBezTo>
                  <a:lnTo>
                    <a:pt x="11535" y="246"/>
                  </a:lnTo>
                  <a:cubicBezTo>
                    <a:pt x="11535" y="246"/>
                    <a:pt x="11534" y="246"/>
                    <a:pt x="11534" y="247"/>
                  </a:cubicBezTo>
                  <a:cubicBezTo>
                    <a:pt x="11450" y="310"/>
                    <a:pt x="11361" y="379"/>
                    <a:pt x="11268" y="379"/>
                  </a:cubicBezTo>
                  <a:cubicBezTo>
                    <a:pt x="11226" y="379"/>
                    <a:pt x="11184" y="365"/>
                    <a:pt x="11141" y="332"/>
                  </a:cubicBezTo>
                  <a:cubicBezTo>
                    <a:pt x="11041" y="252"/>
                    <a:pt x="10970" y="110"/>
                    <a:pt x="10895" y="8"/>
                  </a:cubicBezTo>
                  <a:cubicBezTo>
                    <a:pt x="10891" y="3"/>
                    <a:pt x="10886" y="1"/>
                    <a:pt x="10882" y="1"/>
                  </a:cubicBezTo>
                  <a:close/>
                </a:path>
              </a:pathLst>
            </a:custGeom>
            <a:solidFill>
              <a:srgbClr val="000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0" name="Google Shape;2457;p89">
              <a:extLst>
                <a:ext uri="{FF2B5EF4-FFF2-40B4-BE49-F238E27FC236}">
                  <a16:creationId xmlns:a16="http://schemas.microsoft.com/office/drawing/2014/main" id="{B110265A-CD30-44FE-B462-8686715CA583}"/>
                </a:ext>
              </a:extLst>
            </p:cNvPr>
            <p:cNvSpPr/>
            <p:nvPr/>
          </p:nvSpPr>
          <p:spPr>
            <a:xfrm>
              <a:off x="4182650" y="1954975"/>
              <a:ext cx="288500" cy="167200"/>
            </a:xfrm>
            <a:custGeom>
              <a:avLst/>
              <a:gdLst/>
              <a:ahLst/>
              <a:cxnLst/>
              <a:rect l="l" t="t" r="r" b="b"/>
              <a:pathLst>
                <a:path w="11540" h="6688" extrusionOk="0">
                  <a:moveTo>
                    <a:pt x="9203" y="1103"/>
                  </a:moveTo>
                  <a:lnTo>
                    <a:pt x="9203" y="1103"/>
                  </a:lnTo>
                  <a:cubicBezTo>
                    <a:pt x="9303" y="1129"/>
                    <a:pt x="9413" y="1191"/>
                    <a:pt x="9423" y="1286"/>
                  </a:cubicBezTo>
                  <a:cubicBezTo>
                    <a:pt x="9430" y="1356"/>
                    <a:pt x="9368" y="1442"/>
                    <a:pt x="9295" y="1442"/>
                  </a:cubicBezTo>
                  <a:cubicBezTo>
                    <a:pt x="9286" y="1442"/>
                    <a:pt x="9277" y="1441"/>
                    <a:pt x="9268" y="1438"/>
                  </a:cubicBezTo>
                  <a:cubicBezTo>
                    <a:pt x="9128" y="1397"/>
                    <a:pt x="9137" y="1215"/>
                    <a:pt x="9203" y="1103"/>
                  </a:cubicBezTo>
                  <a:close/>
                  <a:moveTo>
                    <a:pt x="6700" y="2706"/>
                  </a:moveTo>
                  <a:lnTo>
                    <a:pt x="6700" y="2706"/>
                  </a:lnTo>
                  <a:cubicBezTo>
                    <a:pt x="6893" y="2880"/>
                    <a:pt x="7051" y="3187"/>
                    <a:pt x="7019" y="3389"/>
                  </a:cubicBezTo>
                  <a:cubicBezTo>
                    <a:pt x="6765" y="3263"/>
                    <a:pt x="6634" y="2968"/>
                    <a:pt x="6700" y="2706"/>
                  </a:cubicBezTo>
                  <a:close/>
                  <a:moveTo>
                    <a:pt x="10883" y="0"/>
                  </a:moveTo>
                  <a:cubicBezTo>
                    <a:pt x="10871" y="0"/>
                    <a:pt x="10859" y="15"/>
                    <a:pt x="10857" y="26"/>
                  </a:cubicBezTo>
                  <a:cubicBezTo>
                    <a:pt x="10832" y="129"/>
                    <a:pt x="10741" y="372"/>
                    <a:pt x="10621" y="372"/>
                  </a:cubicBezTo>
                  <a:cubicBezTo>
                    <a:pt x="10583" y="372"/>
                    <a:pt x="10541" y="347"/>
                    <a:pt x="10498" y="285"/>
                  </a:cubicBezTo>
                  <a:cubicBezTo>
                    <a:pt x="10491" y="275"/>
                    <a:pt x="10483" y="271"/>
                    <a:pt x="10475" y="271"/>
                  </a:cubicBezTo>
                  <a:cubicBezTo>
                    <a:pt x="10460" y="271"/>
                    <a:pt x="10447" y="287"/>
                    <a:pt x="10442" y="306"/>
                  </a:cubicBezTo>
                  <a:cubicBezTo>
                    <a:pt x="10402" y="477"/>
                    <a:pt x="10327" y="552"/>
                    <a:pt x="10196" y="552"/>
                  </a:cubicBezTo>
                  <a:cubicBezTo>
                    <a:pt x="10158" y="552"/>
                    <a:pt x="10116" y="545"/>
                    <a:pt x="10068" y="533"/>
                  </a:cubicBezTo>
                  <a:cubicBezTo>
                    <a:pt x="10024" y="522"/>
                    <a:pt x="9997" y="511"/>
                    <a:pt x="9970" y="511"/>
                  </a:cubicBezTo>
                  <a:cubicBezTo>
                    <a:pt x="9945" y="511"/>
                    <a:pt x="9921" y="520"/>
                    <a:pt x="9884" y="544"/>
                  </a:cubicBezTo>
                  <a:cubicBezTo>
                    <a:pt x="9829" y="579"/>
                    <a:pt x="9813" y="652"/>
                    <a:pt x="9749" y="688"/>
                  </a:cubicBezTo>
                  <a:cubicBezTo>
                    <a:pt x="9718" y="706"/>
                    <a:pt x="9676" y="716"/>
                    <a:pt x="9643" y="726"/>
                  </a:cubicBezTo>
                  <a:cubicBezTo>
                    <a:pt x="9545" y="761"/>
                    <a:pt x="9442" y="793"/>
                    <a:pt x="9349" y="841"/>
                  </a:cubicBezTo>
                  <a:cubicBezTo>
                    <a:pt x="9289" y="873"/>
                    <a:pt x="9233" y="912"/>
                    <a:pt x="9183" y="959"/>
                  </a:cubicBezTo>
                  <a:cubicBezTo>
                    <a:pt x="9153" y="952"/>
                    <a:pt x="9123" y="948"/>
                    <a:pt x="9095" y="948"/>
                  </a:cubicBezTo>
                  <a:cubicBezTo>
                    <a:pt x="8822" y="948"/>
                    <a:pt x="8623" y="1249"/>
                    <a:pt x="8570" y="1534"/>
                  </a:cubicBezTo>
                  <a:cubicBezTo>
                    <a:pt x="8528" y="1491"/>
                    <a:pt x="8476" y="1462"/>
                    <a:pt x="8419" y="1462"/>
                  </a:cubicBezTo>
                  <a:cubicBezTo>
                    <a:pt x="8380" y="1462"/>
                    <a:pt x="8338" y="1476"/>
                    <a:pt x="8296" y="1508"/>
                  </a:cubicBezTo>
                  <a:cubicBezTo>
                    <a:pt x="8189" y="1593"/>
                    <a:pt x="8198" y="1760"/>
                    <a:pt x="8185" y="1897"/>
                  </a:cubicBezTo>
                  <a:cubicBezTo>
                    <a:pt x="8113" y="1838"/>
                    <a:pt x="8025" y="1777"/>
                    <a:pt x="7936" y="1777"/>
                  </a:cubicBezTo>
                  <a:cubicBezTo>
                    <a:pt x="7906" y="1777"/>
                    <a:pt x="7877" y="1784"/>
                    <a:pt x="7847" y="1799"/>
                  </a:cubicBezTo>
                  <a:cubicBezTo>
                    <a:pt x="7745" y="1854"/>
                    <a:pt x="7713" y="1985"/>
                    <a:pt x="7701" y="2104"/>
                  </a:cubicBezTo>
                  <a:cubicBezTo>
                    <a:pt x="7624" y="2012"/>
                    <a:pt x="7520" y="1930"/>
                    <a:pt x="7417" y="1930"/>
                  </a:cubicBezTo>
                  <a:cubicBezTo>
                    <a:pt x="7365" y="1930"/>
                    <a:pt x="7313" y="1951"/>
                    <a:pt x="7265" y="2002"/>
                  </a:cubicBezTo>
                  <a:cubicBezTo>
                    <a:pt x="7157" y="2118"/>
                    <a:pt x="7375" y="2107"/>
                    <a:pt x="7044" y="2223"/>
                  </a:cubicBezTo>
                  <a:cubicBezTo>
                    <a:pt x="7001" y="2239"/>
                    <a:pt x="6955" y="2221"/>
                    <a:pt x="6908" y="2242"/>
                  </a:cubicBezTo>
                  <a:cubicBezTo>
                    <a:pt x="6816" y="2280"/>
                    <a:pt x="6738" y="2384"/>
                    <a:pt x="6688" y="2467"/>
                  </a:cubicBezTo>
                  <a:cubicBezTo>
                    <a:pt x="6681" y="2480"/>
                    <a:pt x="6677" y="2494"/>
                    <a:pt x="6671" y="2508"/>
                  </a:cubicBezTo>
                  <a:cubicBezTo>
                    <a:pt x="6633" y="2480"/>
                    <a:pt x="6590" y="2455"/>
                    <a:pt x="6546" y="2435"/>
                  </a:cubicBezTo>
                  <a:cubicBezTo>
                    <a:pt x="6481" y="2407"/>
                    <a:pt x="6424" y="2394"/>
                    <a:pt x="6375" y="2394"/>
                  </a:cubicBezTo>
                  <a:cubicBezTo>
                    <a:pt x="6077" y="2394"/>
                    <a:pt x="6050" y="2857"/>
                    <a:pt x="6056" y="3180"/>
                  </a:cubicBezTo>
                  <a:cubicBezTo>
                    <a:pt x="5964" y="3039"/>
                    <a:pt x="5832" y="2903"/>
                    <a:pt x="5695" y="2903"/>
                  </a:cubicBezTo>
                  <a:cubicBezTo>
                    <a:pt x="5690" y="2903"/>
                    <a:pt x="5685" y="2904"/>
                    <a:pt x="5681" y="2904"/>
                  </a:cubicBezTo>
                  <a:cubicBezTo>
                    <a:pt x="5463" y="2920"/>
                    <a:pt x="5502" y="3227"/>
                    <a:pt x="5531" y="3433"/>
                  </a:cubicBezTo>
                  <a:cubicBezTo>
                    <a:pt x="5466" y="3353"/>
                    <a:pt x="5379" y="3292"/>
                    <a:pt x="5281" y="3258"/>
                  </a:cubicBezTo>
                  <a:cubicBezTo>
                    <a:pt x="5277" y="3257"/>
                    <a:pt x="5274" y="3256"/>
                    <a:pt x="5271" y="3256"/>
                  </a:cubicBezTo>
                  <a:cubicBezTo>
                    <a:pt x="5256" y="3256"/>
                    <a:pt x="5243" y="3272"/>
                    <a:pt x="5238" y="3287"/>
                  </a:cubicBezTo>
                  <a:cubicBezTo>
                    <a:pt x="5217" y="3364"/>
                    <a:pt x="5216" y="3463"/>
                    <a:pt x="5186" y="3536"/>
                  </a:cubicBezTo>
                  <a:cubicBezTo>
                    <a:pt x="5151" y="3621"/>
                    <a:pt x="5105" y="3652"/>
                    <a:pt x="5056" y="3652"/>
                  </a:cubicBezTo>
                  <a:cubicBezTo>
                    <a:pt x="4999" y="3652"/>
                    <a:pt x="4937" y="3609"/>
                    <a:pt x="4884" y="3556"/>
                  </a:cubicBezTo>
                  <a:cubicBezTo>
                    <a:pt x="4879" y="3551"/>
                    <a:pt x="4873" y="3549"/>
                    <a:pt x="4868" y="3549"/>
                  </a:cubicBezTo>
                  <a:cubicBezTo>
                    <a:pt x="4854" y="3549"/>
                    <a:pt x="4841" y="3565"/>
                    <a:pt x="4839" y="3580"/>
                  </a:cubicBezTo>
                  <a:cubicBezTo>
                    <a:pt x="4820" y="3669"/>
                    <a:pt x="4806" y="3852"/>
                    <a:pt x="4706" y="3894"/>
                  </a:cubicBezTo>
                  <a:cubicBezTo>
                    <a:pt x="4692" y="3900"/>
                    <a:pt x="4678" y="3902"/>
                    <a:pt x="4663" y="3902"/>
                  </a:cubicBezTo>
                  <a:cubicBezTo>
                    <a:pt x="4578" y="3902"/>
                    <a:pt x="4481" y="3820"/>
                    <a:pt x="4425" y="3778"/>
                  </a:cubicBezTo>
                  <a:cubicBezTo>
                    <a:pt x="4418" y="3773"/>
                    <a:pt x="4411" y="3771"/>
                    <a:pt x="4405" y="3771"/>
                  </a:cubicBezTo>
                  <a:cubicBezTo>
                    <a:pt x="4383" y="3771"/>
                    <a:pt x="4366" y="3800"/>
                    <a:pt x="4365" y="3823"/>
                  </a:cubicBezTo>
                  <a:cubicBezTo>
                    <a:pt x="4363" y="3930"/>
                    <a:pt x="4392" y="4140"/>
                    <a:pt x="4270" y="4140"/>
                  </a:cubicBezTo>
                  <a:cubicBezTo>
                    <a:pt x="4242" y="4140"/>
                    <a:pt x="4207" y="4130"/>
                    <a:pt x="4163" y="4105"/>
                  </a:cubicBezTo>
                  <a:cubicBezTo>
                    <a:pt x="4084" y="4063"/>
                    <a:pt x="4039" y="3968"/>
                    <a:pt x="3955" y="3924"/>
                  </a:cubicBezTo>
                  <a:cubicBezTo>
                    <a:pt x="3949" y="3921"/>
                    <a:pt x="3942" y="3919"/>
                    <a:pt x="3935" y="3919"/>
                  </a:cubicBezTo>
                  <a:cubicBezTo>
                    <a:pt x="3922" y="3919"/>
                    <a:pt x="3910" y="3925"/>
                    <a:pt x="3901" y="3935"/>
                  </a:cubicBezTo>
                  <a:cubicBezTo>
                    <a:pt x="3784" y="4111"/>
                    <a:pt x="3774" y="4307"/>
                    <a:pt x="3721" y="4502"/>
                  </a:cubicBezTo>
                  <a:cubicBezTo>
                    <a:pt x="3655" y="4427"/>
                    <a:pt x="3588" y="4396"/>
                    <a:pt x="3526" y="4396"/>
                  </a:cubicBezTo>
                  <a:cubicBezTo>
                    <a:pt x="3360" y="4396"/>
                    <a:pt x="3226" y="4617"/>
                    <a:pt x="3207" y="4841"/>
                  </a:cubicBezTo>
                  <a:cubicBezTo>
                    <a:pt x="3130" y="4757"/>
                    <a:pt x="3035" y="4685"/>
                    <a:pt x="2938" y="4685"/>
                  </a:cubicBezTo>
                  <a:cubicBezTo>
                    <a:pt x="2880" y="4685"/>
                    <a:pt x="2821" y="4711"/>
                    <a:pt x="2765" y="4775"/>
                  </a:cubicBezTo>
                  <a:cubicBezTo>
                    <a:pt x="2666" y="4887"/>
                    <a:pt x="2631" y="5033"/>
                    <a:pt x="2628" y="5184"/>
                  </a:cubicBezTo>
                  <a:cubicBezTo>
                    <a:pt x="2526" y="5024"/>
                    <a:pt x="2379" y="4887"/>
                    <a:pt x="2216" y="4887"/>
                  </a:cubicBezTo>
                  <a:cubicBezTo>
                    <a:pt x="2178" y="4887"/>
                    <a:pt x="2139" y="4894"/>
                    <a:pt x="2099" y="4911"/>
                  </a:cubicBezTo>
                  <a:cubicBezTo>
                    <a:pt x="1914" y="4991"/>
                    <a:pt x="1870" y="5195"/>
                    <a:pt x="1894" y="5400"/>
                  </a:cubicBezTo>
                  <a:cubicBezTo>
                    <a:pt x="1879" y="5390"/>
                    <a:pt x="1861" y="5382"/>
                    <a:pt x="1843" y="5376"/>
                  </a:cubicBezTo>
                  <a:cubicBezTo>
                    <a:pt x="1815" y="5367"/>
                    <a:pt x="1790" y="5363"/>
                    <a:pt x="1766" y="5363"/>
                  </a:cubicBezTo>
                  <a:cubicBezTo>
                    <a:pt x="1646" y="5363"/>
                    <a:pt x="1570" y="5464"/>
                    <a:pt x="1520" y="5574"/>
                  </a:cubicBezTo>
                  <a:cubicBezTo>
                    <a:pt x="1480" y="5544"/>
                    <a:pt x="1437" y="5514"/>
                    <a:pt x="1399" y="5480"/>
                  </a:cubicBezTo>
                  <a:cubicBezTo>
                    <a:pt x="1393" y="5476"/>
                    <a:pt x="1386" y="5474"/>
                    <a:pt x="1379" y="5474"/>
                  </a:cubicBezTo>
                  <a:cubicBezTo>
                    <a:pt x="1373" y="5474"/>
                    <a:pt x="1368" y="5475"/>
                    <a:pt x="1363" y="5478"/>
                  </a:cubicBezTo>
                  <a:cubicBezTo>
                    <a:pt x="1283" y="5542"/>
                    <a:pt x="1253" y="5616"/>
                    <a:pt x="1231" y="5714"/>
                  </a:cubicBezTo>
                  <a:cubicBezTo>
                    <a:pt x="1222" y="5754"/>
                    <a:pt x="1230" y="5823"/>
                    <a:pt x="1209" y="5859"/>
                  </a:cubicBezTo>
                  <a:cubicBezTo>
                    <a:pt x="1189" y="5892"/>
                    <a:pt x="1168" y="5905"/>
                    <a:pt x="1146" y="5905"/>
                  </a:cubicBezTo>
                  <a:cubicBezTo>
                    <a:pt x="1096" y="5905"/>
                    <a:pt x="1043" y="5840"/>
                    <a:pt x="996" y="5794"/>
                  </a:cubicBezTo>
                  <a:cubicBezTo>
                    <a:pt x="987" y="5786"/>
                    <a:pt x="972" y="5779"/>
                    <a:pt x="958" y="5779"/>
                  </a:cubicBezTo>
                  <a:cubicBezTo>
                    <a:pt x="950" y="5779"/>
                    <a:pt x="943" y="5781"/>
                    <a:pt x="937" y="5787"/>
                  </a:cubicBezTo>
                  <a:cubicBezTo>
                    <a:pt x="818" y="5899"/>
                    <a:pt x="861" y="6002"/>
                    <a:pt x="820" y="6145"/>
                  </a:cubicBezTo>
                  <a:cubicBezTo>
                    <a:pt x="805" y="6201"/>
                    <a:pt x="796" y="6219"/>
                    <a:pt x="775" y="6219"/>
                  </a:cubicBezTo>
                  <a:cubicBezTo>
                    <a:pt x="755" y="6219"/>
                    <a:pt x="723" y="6202"/>
                    <a:pt x="662" y="6185"/>
                  </a:cubicBezTo>
                  <a:cubicBezTo>
                    <a:pt x="588" y="6164"/>
                    <a:pt x="527" y="6149"/>
                    <a:pt x="453" y="6149"/>
                  </a:cubicBezTo>
                  <a:cubicBezTo>
                    <a:pt x="448" y="6149"/>
                    <a:pt x="443" y="6149"/>
                    <a:pt x="438" y="6149"/>
                  </a:cubicBezTo>
                  <a:cubicBezTo>
                    <a:pt x="123" y="6157"/>
                    <a:pt x="0" y="6346"/>
                    <a:pt x="40" y="6650"/>
                  </a:cubicBezTo>
                  <a:cubicBezTo>
                    <a:pt x="44" y="6675"/>
                    <a:pt x="59" y="6687"/>
                    <a:pt x="75" y="6687"/>
                  </a:cubicBezTo>
                  <a:cubicBezTo>
                    <a:pt x="91" y="6687"/>
                    <a:pt x="106" y="6675"/>
                    <a:pt x="109" y="6650"/>
                  </a:cubicBezTo>
                  <a:cubicBezTo>
                    <a:pt x="135" y="6445"/>
                    <a:pt x="258" y="6350"/>
                    <a:pt x="449" y="6341"/>
                  </a:cubicBezTo>
                  <a:cubicBezTo>
                    <a:pt x="519" y="6336"/>
                    <a:pt x="594" y="6329"/>
                    <a:pt x="668" y="6329"/>
                  </a:cubicBezTo>
                  <a:cubicBezTo>
                    <a:pt x="727" y="6329"/>
                    <a:pt x="786" y="6334"/>
                    <a:pt x="841" y="6348"/>
                  </a:cubicBezTo>
                  <a:cubicBezTo>
                    <a:pt x="844" y="6349"/>
                    <a:pt x="847" y="6350"/>
                    <a:pt x="850" y="6350"/>
                  </a:cubicBezTo>
                  <a:cubicBezTo>
                    <a:pt x="867" y="6350"/>
                    <a:pt x="879" y="6334"/>
                    <a:pt x="884" y="6318"/>
                  </a:cubicBezTo>
                  <a:cubicBezTo>
                    <a:pt x="924" y="6200"/>
                    <a:pt x="930" y="6069"/>
                    <a:pt x="992" y="5963"/>
                  </a:cubicBezTo>
                  <a:cubicBezTo>
                    <a:pt x="1049" y="6007"/>
                    <a:pt x="1116" y="6053"/>
                    <a:pt x="1177" y="6053"/>
                  </a:cubicBezTo>
                  <a:cubicBezTo>
                    <a:pt x="1211" y="6053"/>
                    <a:pt x="1244" y="6038"/>
                    <a:pt x="1271" y="5999"/>
                  </a:cubicBezTo>
                  <a:cubicBezTo>
                    <a:pt x="1339" y="5905"/>
                    <a:pt x="1313" y="5645"/>
                    <a:pt x="1406" y="5645"/>
                  </a:cubicBezTo>
                  <a:cubicBezTo>
                    <a:pt x="1431" y="5645"/>
                    <a:pt x="1466" y="5664"/>
                    <a:pt x="1513" y="5711"/>
                  </a:cubicBezTo>
                  <a:cubicBezTo>
                    <a:pt x="1523" y="5722"/>
                    <a:pt x="1534" y="5727"/>
                    <a:pt x="1544" y="5727"/>
                  </a:cubicBezTo>
                  <a:cubicBezTo>
                    <a:pt x="1556" y="5727"/>
                    <a:pt x="1567" y="5720"/>
                    <a:pt x="1576" y="5705"/>
                  </a:cubicBezTo>
                  <a:cubicBezTo>
                    <a:pt x="1648" y="5591"/>
                    <a:pt x="1725" y="5539"/>
                    <a:pt x="1797" y="5539"/>
                  </a:cubicBezTo>
                  <a:cubicBezTo>
                    <a:pt x="1851" y="5539"/>
                    <a:pt x="1902" y="5568"/>
                    <a:pt x="1945" y="5621"/>
                  </a:cubicBezTo>
                  <a:cubicBezTo>
                    <a:pt x="1969" y="5692"/>
                    <a:pt x="2003" y="5759"/>
                    <a:pt x="2046" y="5822"/>
                  </a:cubicBezTo>
                  <a:cubicBezTo>
                    <a:pt x="2054" y="5834"/>
                    <a:pt x="2063" y="5839"/>
                    <a:pt x="2071" y="5839"/>
                  </a:cubicBezTo>
                  <a:cubicBezTo>
                    <a:pt x="2096" y="5839"/>
                    <a:pt x="2114" y="5789"/>
                    <a:pt x="2108" y="5763"/>
                  </a:cubicBezTo>
                  <a:cubicBezTo>
                    <a:pt x="2094" y="5704"/>
                    <a:pt x="2075" y="5647"/>
                    <a:pt x="2051" y="5592"/>
                  </a:cubicBezTo>
                  <a:cubicBezTo>
                    <a:pt x="2034" y="5429"/>
                    <a:pt x="2072" y="5199"/>
                    <a:pt x="2167" y="5131"/>
                  </a:cubicBezTo>
                  <a:cubicBezTo>
                    <a:pt x="2202" y="5106"/>
                    <a:pt x="2239" y="5095"/>
                    <a:pt x="2275" y="5095"/>
                  </a:cubicBezTo>
                  <a:cubicBezTo>
                    <a:pt x="2459" y="5095"/>
                    <a:pt x="2639" y="5374"/>
                    <a:pt x="2667" y="5521"/>
                  </a:cubicBezTo>
                  <a:cubicBezTo>
                    <a:pt x="2668" y="5527"/>
                    <a:pt x="2669" y="5534"/>
                    <a:pt x="2670" y="5539"/>
                  </a:cubicBezTo>
                  <a:cubicBezTo>
                    <a:pt x="2678" y="5570"/>
                    <a:pt x="2695" y="5583"/>
                    <a:pt x="2713" y="5583"/>
                  </a:cubicBezTo>
                  <a:cubicBezTo>
                    <a:pt x="2740" y="5583"/>
                    <a:pt x="2769" y="5550"/>
                    <a:pt x="2762" y="5508"/>
                  </a:cubicBezTo>
                  <a:cubicBezTo>
                    <a:pt x="2760" y="5500"/>
                    <a:pt x="2758" y="5492"/>
                    <a:pt x="2756" y="5485"/>
                  </a:cubicBezTo>
                  <a:cubicBezTo>
                    <a:pt x="2719" y="5335"/>
                    <a:pt x="2754" y="5105"/>
                    <a:pt x="2832" y="4974"/>
                  </a:cubicBezTo>
                  <a:cubicBezTo>
                    <a:pt x="2879" y="4895"/>
                    <a:pt x="2932" y="4863"/>
                    <a:pt x="2985" y="4863"/>
                  </a:cubicBezTo>
                  <a:cubicBezTo>
                    <a:pt x="3066" y="4863"/>
                    <a:pt x="3150" y="4934"/>
                    <a:pt x="3227" y="5025"/>
                  </a:cubicBezTo>
                  <a:cubicBezTo>
                    <a:pt x="3237" y="5036"/>
                    <a:pt x="3246" y="5041"/>
                    <a:pt x="3255" y="5041"/>
                  </a:cubicBezTo>
                  <a:cubicBezTo>
                    <a:pt x="3279" y="5041"/>
                    <a:pt x="3295" y="5001"/>
                    <a:pt x="3295" y="4973"/>
                  </a:cubicBezTo>
                  <a:cubicBezTo>
                    <a:pt x="3294" y="4798"/>
                    <a:pt x="3396" y="4570"/>
                    <a:pt x="3539" y="4570"/>
                  </a:cubicBezTo>
                  <a:cubicBezTo>
                    <a:pt x="3594" y="4570"/>
                    <a:pt x="3654" y="4602"/>
                    <a:pt x="3717" y="4683"/>
                  </a:cubicBezTo>
                  <a:cubicBezTo>
                    <a:pt x="3726" y="4695"/>
                    <a:pt x="3736" y="4700"/>
                    <a:pt x="3746" y="4700"/>
                  </a:cubicBezTo>
                  <a:cubicBezTo>
                    <a:pt x="3767" y="4700"/>
                    <a:pt x="3786" y="4677"/>
                    <a:pt x="3792" y="4655"/>
                  </a:cubicBezTo>
                  <a:cubicBezTo>
                    <a:pt x="3820" y="4559"/>
                    <a:pt x="3841" y="4464"/>
                    <a:pt x="3866" y="4368"/>
                  </a:cubicBezTo>
                  <a:cubicBezTo>
                    <a:pt x="3882" y="4301"/>
                    <a:pt x="3903" y="4235"/>
                    <a:pt x="3930" y="4171"/>
                  </a:cubicBezTo>
                  <a:cubicBezTo>
                    <a:pt x="3936" y="4114"/>
                    <a:pt x="3949" y="4086"/>
                    <a:pt x="3969" y="4086"/>
                  </a:cubicBezTo>
                  <a:cubicBezTo>
                    <a:pt x="3985" y="4086"/>
                    <a:pt x="4006" y="4103"/>
                    <a:pt x="4030" y="4138"/>
                  </a:cubicBezTo>
                  <a:cubicBezTo>
                    <a:pt x="4111" y="4185"/>
                    <a:pt x="4169" y="4312"/>
                    <a:pt x="4275" y="4312"/>
                  </a:cubicBezTo>
                  <a:cubicBezTo>
                    <a:pt x="4280" y="4312"/>
                    <a:pt x="4285" y="4312"/>
                    <a:pt x="4289" y="4311"/>
                  </a:cubicBezTo>
                  <a:cubicBezTo>
                    <a:pt x="4446" y="4296"/>
                    <a:pt x="4466" y="4081"/>
                    <a:pt x="4460" y="3930"/>
                  </a:cubicBezTo>
                  <a:lnTo>
                    <a:pt x="4460" y="3930"/>
                  </a:lnTo>
                  <a:cubicBezTo>
                    <a:pt x="4523" y="3962"/>
                    <a:pt x="4595" y="3994"/>
                    <a:pt x="4663" y="3994"/>
                  </a:cubicBezTo>
                  <a:cubicBezTo>
                    <a:pt x="4694" y="3994"/>
                    <a:pt x="4725" y="3987"/>
                    <a:pt x="4753" y="3969"/>
                  </a:cubicBezTo>
                  <a:cubicBezTo>
                    <a:pt x="4840" y="3913"/>
                    <a:pt x="4868" y="3771"/>
                    <a:pt x="4885" y="3664"/>
                  </a:cubicBezTo>
                  <a:cubicBezTo>
                    <a:pt x="4939" y="3713"/>
                    <a:pt x="5001" y="3763"/>
                    <a:pt x="5067" y="3763"/>
                  </a:cubicBezTo>
                  <a:cubicBezTo>
                    <a:pt x="5092" y="3763"/>
                    <a:pt x="5118" y="3756"/>
                    <a:pt x="5144" y="3739"/>
                  </a:cubicBezTo>
                  <a:cubicBezTo>
                    <a:pt x="5238" y="3679"/>
                    <a:pt x="5275" y="3506"/>
                    <a:pt x="5299" y="3385"/>
                  </a:cubicBezTo>
                  <a:cubicBezTo>
                    <a:pt x="5415" y="3427"/>
                    <a:pt x="5494" y="3489"/>
                    <a:pt x="5556" y="3604"/>
                  </a:cubicBezTo>
                  <a:cubicBezTo>
                    <a:pt x="5563" y="3616"/>
                    <a:pt x="5570" y="3620"/>
                    <a:pt x="5577" y="3620"/>
                  </a:cubicBezTo>
                  <a:cubicBezTo>
                    <a:pt x="5595" y="3620"/>
                    <a:pt x="5612" y="3589"/>
                    <a:pt x="5613" y="3570"/>
                  </a:cubicBezTo>
                  <a:cubicBezTo>
                    <a:pt x="5623" y="3453"/>
                    <a:pt x="5583" y="3252"/>
                    <a:pt x="5641" y="3149"/>
                  </a:cubicBezTo>
                  <a:cubicBezTo>
                    <a:pt x="5667" y="3105"/>
                    <a:pt x="5699" y="3087"/>
                    <a:pt x="5734" y="3087"/>
                  </a:cubicBezTo>
                  <a:cubicBezTo>
                    <a:pt x="5863" y="3087"/>
                    <a:pt x="6031" y="3339"/>
                    <a:pt x="6072" y="3445"/>
                  </a:cubicBezTo>
                  <a:cubicBezTo>
                    <a:pt x="6084" y="3474"/>
                    <a:pt x="6104" y="3488"/>
                    <a:pt x="6124" y="3488"/>
                  </a:cubicBezTo>
                  <a:cubicBezTo>
                    <a:pt x="6150" y="3488"/>
                    <a:pt x="6174" y="3465"/>
                    <a:pt x="6172" y="3424"/>
                  </a:cubicBezTo>
                  <a:cubicBezTo>
                    <a:pt x="6166" y="3212"/>
                    <a:pt x="6114" y="2577"/>
                    <a:pt x="6430" y="2577"/>
                  </a:cubicBezTo>
                  <a:cubicBezTo>
                    <a:pt x="6438" y="2577"/>
                    <a:pt x="6445" y="2577"/>
                    <a:pt x="6453" y="2578"/>
                  </a:cubicBezTo>
                  <a:cubicBezTo>
                    <a:pt x="6512" y="2585"/>
                    <a:pt x="6567" y="2607"/>
                    <a:pt x="6616" y="2641"/>
                  </a:cubicBezTo>
                  <a:cubicBezTo>
                    <a:pt x="6510" y="3001"/>
                    <a:pt x="6677" y="3415"/>
                    <a:pt x="7040" y="3560"/>
                  </a:cubicBezTo>
                  <a:cubicBezTo>
                    <a:pt x="7047" y="3563"/>
                    <a:pt x="7054" y="3565"/>
                    <a:pt x="7060" y="3565"/>
                  </a:cubicBezTo>
                  <a:cubicBezTo>
                    <a:pt x="7079" y="3565"/>
                    <a:pt x="7096" y="3554"/>
                    <a:pt x="7101" y="3535"/>
                  </a:cubicBezTo>
                  <a:cubicBezTo>
                    <a:pt x="7218" y="3243"/>
                    <a:pt x="7012" y="2814"/>
                    <a:pt x="6754" y="2577"/>
                  </a:cubicBezTo>
                  <a:cubicBezTo>
                    <a:pt x="6780" y="2528"/>
                    <a:pt x="6814" y="2484"/>
                    <a:pt x="6854" y="2445"/>
                  </a:cubicBezTo>
                  <a:cubicBezTo>
                    <a:pt x="6973" y="2331"/>
                    <a:pt x="7143" y="2406"/>
                    <a:pt x="7243" y="2283"/>
                  </a:cubicBezTo>
                  <a:cubicBezTo>
                    <a:pt x="7312" y="2202"/>
                    <a:pt x="7273" y="2193"/>
                    <a:pt x="7377" y="2120"/>
                  </a:cubicBezTo>
                  <a:cubicBezTo>
                    <a:pt x="7420" y="2091"/>
                    <a:pt x="7450" y="2078"/>
                    <a:pt x="7477" y="2078"/>
                  </a:cubicBezTo>
                  <a:cubicBezTo>
                    <a:pt x="7517" y="2078"/>
                    <a:pt x="7549" y="2107"/>
                    <a:pt x="7603" y="2155"/>
                  </a:cubicBezTo>
                  <a:cubicBezTo>
                    <a:pt x="7646" y="2194"/>
                    <a:pt x="7683" y="2238"/>
                    <a:pt x="7712" y="2287"/>
                  </a:cubicBezTo>
                  <a:cubicBezTo>
                    <a:pt x="7720" y="2299"/>
                    <a:pt x="7730" y="2304"/>
                    <a:pt x="7739" y="2304"/>
                  </a:cubicBezTo>
                  <a:cubicBezTo>
                    <a:pt x="7761" y="2304"/>
                    <a:pt x="7781" y="2273"/>
                    <a:pt x="7783" y="2250"/>
                  </a:cubicBezTo>
                  <a:cubicBezTo>
                    <a:pt x="7792" y="2156"/>
                    <a:pt x="7800" y="1962"/>
                    <a:pt x="7917" y="1929"/>
                  </a:cubicBezTo>
                  <a:cubicBezTo>
                    <a:pt x="7928" y="1926"/>
                    <a:pt x="7939" y="1925"/>
                    <a:pt x="7951" y="1925"/>
                  </a:cubicBezTo>
                  <a:cubicBezTo>
                    <a:pt x="8043" y="1925"/>
                    <a:pt x="8141" y="2019"/>
                    <a:pt x="8197" y="2070"/>
                  </a:cubicBezTo>
                  <a:cubicBezTo>
                    <a:pt x="8209" y="2080"/>
                    <a:pt x="8220" y="2085"/>
                    <a:pt x="8230" y="2085"/>
                  </a:cubicBezTo>
                  <a:cubicBezTo>
                    <a:pt x="8250" y="2085"/>
                    <a:pt x="8267" y="2068"/>
                    <a:pt x="8274" y="2041"/>
                  </a:cubicBezTo>
                  <a:cubicBezTo>
                    <a:pt x="8286" y="1984"/>
                    <a:pt x="8293" y="1926"/>
                    <a:pt x="8298" y="1867"/>
                  </a:cubicBezTo>
                  <a:cubicBezTo>
                    <a:pt x="8302" y="1831"/>
                    <a:pt x="8300" y="1782"/>
                    <a:pt x="8312" y="1747"/>
                  </a:cubicBezTo>
                  <a:cubicBezTo>
                    <a:pt x="8332" y="1690"/>
                    <a:pt x="8394" y="1606"/>
                    <a:pt x="8456" y="1606"/>
                  </a:cubicBezTo>
                  <a:cubicBezTo>
                    <a:pt x="8495" y="1606"/>
                    <a:pt x="8534" y="1640"/>
                    <a:pt x="8563" y="1737"/>
                  </a:cubicBezTo>
                  <a:cubicBezTo>
                    <a:pt x="8571" y="1767"/>
                    <a:pt x="8592" y="1781"/>
                    <a:pt x="8611" y="1781"/>
                  </a:cubicBezTo>
                  <a:cubicBezTo>
                    <a:pt x="8638" y="1781"/>
                    <a:pt x="8663" y="1758"/>
                    <a:pt x="8662" y="1719"/>
                  </a:cubicBezTo>
                  <a:cubicBezTo>
                    <a:pt x="8656" y="1539"/>
                    <a:pt x="8716" y="1346"/>
                    <a:pt x="8844" y="1214"/>
                  </a:cubicBezTo>
                  <a:cubicBezTo>
                    <a:pt x="8911" y="1146"/>
                    <a:pt x="8993" y="1095"/>
                    <a:pt x="9091" y="1088"/>
                  </a:cubicBezTo>
                  <a:lnTo>
                    <a:pt x="9094" y="1088"/>
                  </a:lnTo>
                  <a:cubicBezTo>
                    <a:pt x="9078" y="1123"/>
                    <a:pt x="9071" y="1159"/>
                    <a:pt x="9067" y="1196"/>
                  </a:cubicBezTo>
                  <a:cubicBezTo>
                    <a:pt x="9060" y="1322"/>
                    <a:pt x="9116" y="1530"/>
                    <a:pt x="9257" y="1567"/>
                  </a:cubicBezTo>
                  <a:cubicBezTo>
                    <a:pt x="9272" y="1571"/>
                    <a:pt x="9286" y="1573"/>
                    <a:pt x="9300" y="1573"/>
                  </a:cubicBezTo>
                  <a:cubicBezTo>
                    <a:pt x="9402" y="1573"/>
                    <a:pt x="9483" y="1477"/>
                    <a:pt x="9507" y="1381"/>
                  </a:cubicBezTo>
                  <a:cubicBezTo>
                    <a:pt x="9545" y="1226"/>
                    <a:pt x="9452" y="1086"/>
                    <a:pt x="9321" y="1012"/>
                  </a:cubicBezTo>
                  <a:cubicBezTo>
                    <a:pt x="9315" y="1008"/>
                    <a:pt x="9307" y="1006"/>
                    <a:pt x="9302" y="1002"/>
                  </a:cubicBezTo>
                  <a:cubicBezTo>
                    <a:pt x="9388" y="942"/>
                    <a:pt x="9493" y="904"/>
                    <a:pt x="9589" y="868"/>
                  </a:cubicBezTo>
                  <a:cubicBezTo>
                    <a:pt x="9666" y="839"/>
                    <a:pt x="9771" y="820"/>
                    <a:pt x="9836" y="768"/>
                  </a:cubicBezTo>
                  <a:cubicBezTo>
                    <a:pt x="9865" y="745"/>
                    <a:pt x="9889" y="670"/>
                    <a:pt x="9913" y="657"/>
                  </a:cubicBezTo>
                  <a:cubicBezTo>
                    <a:pt x="9977" y="623"/>
                    <a:pt x="10013" y="611"/>
                    <a:pt x="10036" y="611"/>
                  </a:cubicBezTo>
                  <a:cubicBezTo>
                    <a:pt x="10089" y="611"/>
                    <a:pt x="10058" y="682"/>
                    <a:pt x="10128" y="682"/>
                  </a:cubicBezTo>
                  <a:cubicBezTo>
                    <a:pt x="10130" y="682"/>
                    <a:pt x="10132" y="682"/>
                    <a:pt x="10134" y="682"/>
                  </a:cubicBezTo>
                  <a:cubicBezTo>
                    <a:pt x="10342" y="673"/>
                    <a:pt x="10438" y="574"/>
                    <a:pt x="10488" y="401"/>
                  </a:cubicBezTo>
                  <a:cubicBezTo>
                    <a:pt x="10530" y="444"/>
                    <a:pt x="10570" y="461"/>
                    <a:pt x="10609" y="461"/>
                  </a:cubicBezTo>
                  <a:cubicBezTo>
                    <a:pt x="10737" y="461"/>
                    <a:pt x="10841" y="261"/>
                    <a:pt x="10887" y="105"/>
                  </a:cubicBezTo>
                  <a:cubicBezTo>
                    <a:pt x="10966" y="217"/>
                    <a:pt x="11060" y="395"/>
                    <a:pt x="11189" y="427"/>
                  </a:cubicBezTo>
                  <a:cubicBezTo>
                    <a:pt x="11204" y="430"/>
                    <a:pt x="11220" y="432"/>
                    <a:pt x="11235" y="432"/>
                  </a:cubicBezTo>
                  <a:cubicBezTo>
                    <a:pt x="11350" y="432"/>
                    <a:pt x="11457" y="326"/>
                    <a:pt x="11536" y="256"/>
                  </a:cubicBezTo>
                  <a:cubicBezTo>
                    <a:pt x="11539" y="254"/>
                    <a:pt x="11540" y="246"/>
                    <a:pt x="11536" y="246"/>
                  </a:cubicBezTo>
                  <a:lnTo>
                    <a:pt x="11536" y="246"/>
                  </a:lnTo>
                  <a:cubicBezTo>
                    <a:pt x="11536" y="246"/>
                    <a:pt x="11535" y="246"/>
                    <a:pt x="11534" y="247"/>
                  </a:cubicBezTo>
                  <a:cubicBezTo>
                    <a:pt x="11450" y="309"/>
                    <a:pt x="11362" y="379"/>
                    <a:pt x="11269" y="379"/>
                  </a:cubicBezTo>
                  <a:cubicBezTo>
                    <a:pt x="11227" y="379"/>
                    <a:pt x="11185" y="365"/>
                    <a:pt x="11142" y="332"/>
                  </a:cubicBezTo>
                  <a:cubicBezTo>
                    <a:pt x="11041" y="252"/>
                    <a:pt x="10970" y="109"/>
                    <a:pt x="10895" y="8"/>
                  </a:cubicBezTo>
                  <a:cubicBezTo>
                    <a:pt x="10891" y="2"/>
                    <a:pt x="10887" y="0"/>
                    <a:pt x="10883" y="0"/>
                  </a:cubicBezTo>
                  <a:close/>
                </a:path>
              </a:pathLst>
            </a:custGeom>
            <a:solidFill>
              <a:srgbClr val="000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1" name="Google Shape;2458;p89">
              <a:extLst>
                <a:ext uri="{FF2B5EF4-FFF2-40B4-BE49-F238E27FC236}">
                  <a16:creationId xmlns:a16="http://schemas.microsoft.com/office/drawing/2014/main" id="{7367AB0D-F444-4012-AC93-6D4B871BD750}"/>
                </a:ext>
              </a:extLst>
            </p:cNvPr>
            <p:cNvSpPr/>
            <p:nvPr/>
          </p:nvSpPr>
          <p:spPr>
            <a:xfrm>
              <a:off x="4493500" y="2010275"/>
              <a:ext cx="65050" cy="28425"/>
            </a:xfrm>
            <a:custGeom>
              <a:avLst/>
              <a:gdLst/>
              <a:ahLst/>
              <a:cxnLst/>
              <a:rect l="l" t="t" r="r" b="b"/>
              <a:pathLst>
                <a:path w="2602" h="1137" extrusionOk="0">
                  <a:moveTo>
                    <a:pt x="234" y="400"/>
                  </a:moveTo>
                  <a:cubicBezTo>
                    <a:pt x="326" y="433"/>
                    <a:pt x="371" y="528"/>
                    <a:pt x="334" y="609"/>
                  </a:cubicBezTo>
                  <a:cubicBezTo>
                    <a:pt x="277" y="544"/>
                    <a:pt x="233" y="470"/>
                    <a:pt x="234" y="400"/>
                  </a:cubicBezTo>
                  <a:close/>
                  <a:moveTo>
                    <a:pt x="2582" y="1"/>
                  </a:moveTo>
                  <a:cubicBezTo>
                    <a:pt x="2573" y="1"/>
                    <a:pt x="2563" y="8"/>
                    <a:pt x="2559" y="25"/>
                  </a:cubicBezTo>
                  <a:cubicBezTo>
                    <a:pt x="2533" y="135"/>
                    <a:pt x="2415" y="330"/>
                    <a:pt x="2282" y="330"/>
                  </a:cubicBezTo>
                  <a:cubicBezTo>
                    <a:pt x="2262" y="330"/>
                    <a:pt x="2242" y="326"/>
                    <a:pt x="2221" y="316"/>
                  </a:cubicBezTo>
                  <a:cubicBezTo>
                    <a:pt x="2101" y="258"/>
                    <a:pt x="2075" y="94"/>
                    <a:pt x="1956" y="32"/>
                  </a:cubicBezTo>
                  <a:cubicBezTo>
                    <a:pt x="1954" y="31"/>
                    <a:pt x="1951" y="30"/>
                    <a:pt x="1948" y="30"/>
                  </a:cubicBezTo>
                  <a:cubicBezTo>
                    <a:pt x="1938" y="30"/>
                    <a:pt x="1928" y="39"/>
                    <a:pt x="1925" y="49"/>
                  </a:cubicBezTo>
                  <a:cubicBezTo>
                    <a:pt x="1874" y="170"/>
                    <a:pt x="1812" y="312"/>
                    <a:pt x="1709" y="312"/>
                  </a:cubicBezTo>
                  <a:cubicBezTo>
                    <a:pt x="1670" y="312"/>
                    <a:pt x="1625" y="291"/>
                    <a:pt x="1571" y="239"/>
                  </a:cubicBezTo>
                  <a:cubicBezTo>
                    <a:pt x="1566" y="234"/>
                    <a:pt x="1561" y="232"/>
                    <a:pt x="1556" y="232"/>
                  </a:cubicBezTo>
                  <a:cubicBezTo>
                    <a:pt x="1541" y="232"/>
                    <a:pt x="1529" y="251"/>
                    <a:pt x="1526" y="264"/>
                  </a:cubicBezTo>
                  <a:cubicBezTo>
                    <a:pt x="1499" y="357"/>
                    <a:pt x="1456" y="497"/>
                    <a:pt x="1364" y="497"/>
                  </a:cubicBezTo>
                  <a:cubicBezTo>
                    <a:pt x="1339" y="497"/>
                    <a:pt x="1311" y="487"/>
                    <a:pt x="1279" y="464"/>
                  </a:cubicBezTo>
                  <a:cubicBezTo>
                    <a:pt x="1273" y="459"/>
                    <a:pt x="1266" y="457"/>
                    <a:pt x="1261" y="457"/>
                  </a:cubicBezTo>
                  <a:cubicBezTo>
                    <a:pt x="1237" y="457"/>
                    <a:pt x="1226" y="498"/>
                    <a:pt x="1229" y="521"/>
                  </a:cubicBezTo>
                  <a:cubicBezTo>
                    <a:pt x="1239" y="582"/>
                    <a:pt x="1219" y="600"/>
                    <a:pt x="1187" y="600"/>
                  </a:cubicBezTo>
                  <a:cubicBezTo>
                    <a:pt x="1152" y="600"/>
                    <a:pt x="1102" y="578"/>
                    <a:pt x="1063" y="572"/>
                  </a:cubicBezTo>
                  <a:cubicBezTo>
                    <a:pt x="1050" y="570"/>
                    <a:pt x="1038" y="569"/>
                    <a:pt x="1026" y="569"/>
                  </a:cubicBezTo>
                  <a:cubicBezTo>
                    <a:pt x="976" y="569"/>
                    <a:pt x="933" y="586"/>
                    <a:pt x="889" y="619"/>
                  </a:cubicBezTo>
                  <a:cubicBezTo>
                    <a:pt x="790" y="694"/>
                    <a:pt x="717" y="819"/>
                    <a:pt x="690" y="947"/>
                  </a:cubicBezTo>
                  <a:cubicBezTo>
                    <a:pt x="628" y="882"/>
                    <a:pt x="554" y="825"/>
                    <a:pt x="491" y="764"/>
                  </a:cubicBezTo>
                  <a:cubicBezTo>
                    <a:pt x="468" y="742"/>
                    <a:pt x="438" y="715"/>
                    <a:pt x="406" y="684"/>
                  </a:cubicBezTo>
                  <a:cubicBezTo>
                    <a:pt x="414" y="670"/>
                    <a:pt x="419" y="656"/>
                    <a:pt x="423" y="641"/>
                  </a:cubicBezTo>
                  <a:cubicBezTo>
                    <a:pt x="467" y="481"/>
                    <a:pt x="375" y="297"/>
                    <a:pt x="209" y="267"/>
                  </a:cubicBezTo>
                  <a:cubicBezTo>
                    <a:pt x="206" y="266"/>
                    <a:pt x="203" y="266"/>
                    <a:pt x="201" y="266"/>
                  </a:cubicBezTo>
                  <a:cubicBezTo>
                    <a:pt x="182" y="266"/>
                    <a:pt x="171" y="280"/>
                    <a:pt x="164" y="298"/>
                  </a:cubicBezTo>
                  <a:cubicBezTo>
                    <a:pt x="110" y="442"/>
                    <a:pt x="167" y="570"/>
                    <a:pt x="263" y="685"/>
                  </a:cubicBezTo>
                  <a:cubicBezTo>
                    <a:pt x="192" y="727"/>
                    <a:pt x="109" y="731"/>
                    <a:pt x="40" y="773"/>
                  </a:cubicBezTo>
                  <a:cubicBezTo>
                    <a:pt x="6" y="792"/>
                    <a:pt x="0" y="885"/>
                    <a:pt x="50" y="885"/>
                  </a:cubicBezTo>
                  <a:cubicBezTo>
                    <a:pt x="51" y="885"/>
                    <a:pt x="52" y="885"/>
                    <a:pt x="53" y="885"/>
                  </a:cubicBezTo>
                  <a:cubicBezTo>
                    <a:pt x="152" y="878"/>
                    <a:pt x="263" y="840"/>
                    <a:pt x="340" y="770"/>
                  </a:cubicBezTo>
                  <a:cubicBezTo>
                    <a:pt x="467" y="897"/>
                    <a:pt x="622" y="1010"/>
                    <a:pt x="699" y="1118"/>
                  </a:cubicBezTo>
                  <a:cubicBezTo>
                    <a:pt x="708" y="1131"/>
                    <a:pt x="717" y="1136"/>
                    <a:pt x="726" y="1136"/>
                  </a:cubicBezTo>
                  <a:cubicBezTo>
                    <a:pt x="751" y="1136"/>
                    <a:pt x="771" y="1090"/>
                    <a:pt x="769" y="1064"/>
                  </a:cubicBezTo>
                  <a:cubicBezTo>
                    <a:pt x="762" y="950"/>
                    <a:pt x="829" y="814"/>
                    <a:pt x="910" y="738"/>
                  </a:cubicBezTo>
                  <a:cubicBezTo>
                    <a:pt x="954" y="696"/>
                    <a:pt x="991" y="683"/>
                    <a:pt x="1032" y="683"/>
                  </a:cubicBezTo>
                  <a:cubicBezTo>
                    <a:pt x="1066" y="683"/>
                    <a:pt x="1102" y="692"/>
                    <a:pt x="1146" y="701"/>
                  </a:cubicBezTo>
                  <a:cubicBezTo>
                    <a:pt x="1162" y="704"/>
                    <a:pt x="1176" y="705"/>
                    <a:pt x="1189" y="705"/>
                  </a:cubicBezTo>
                  <a:cubicBezTo>
                    <a:pt x="1268" y="705"/>
                    <a:pt x="1297" y="652"/>
                    <a:pt x="1300" y="581"/>
                  </a:cubicBezTo>
                  <a:cubicBezTo>
                    <a:pt x="1322" y="589"/>
                    <a:pt x="1342" y="593"/>
                    <a:pt x="1360" y="593"/>
                  </a:cubicBezTo>
                  <a:cubicBezTo>
                    <a:pt x="1467" y="593"/>
                    <a:pt x="1529" y="465"/>
                    <a:pt x="1566" y="345"/>
                  </a:cubicBezTo>
                  <a:cubicBezTo>
                    <a:pt x="1610" y="381"/>
                    <a:pt x="1658" y="410"/>
                    <a:pt x="1709" y="410"/>
                  </a:cubicBezTo>
                  <a:cubicBezTo>
                    <a:pt x="1735" y="410"/>
                    <a:pt x="1762" y="403"/>
                    <a:pt x="1790" y="385"/>
                  </a:cubicBezTo>
                  <a:cubicBezTo>
                    <a:pt x="1874" y="331"/>
                    <a:pt x="1917" y="218"/>
                    <a:pt x="1954" y="125"/>
                  </a:cubicBezTo>
                  <a:cubicBezTo>
                    <a:pt x="2064" y="201"/>
                    <a:pt x="2121" y="406"/>
                    <a:pt x="2271" y="406"/>
                  </a:cubicBezTo>
                  <a:cubicBezTo>
                    <a:pt x="2283" y="406"/>
                    <a:pt x="2296" y="405"/>
                    <a:pt x="2309" y="402"/>
                  </a:cubicBezTo>
                  <a:cubicBezTo>
                    <a:pt x="2454" y="371"/>
                    <a:pt x="2567" y="164"/>
                    <a:pt x="2596" y="32"/>
                  </a:cubicBezTo>
                  <a:cubicBezTo>
                    <a:pt x="2601" y="12"/>
                    <a:pt x="2592" y="1"/>
                    <a:pt x="2582" y="1"/>
                  </a:cubicBezTo>
                  <a:close/>
                </a:path>
              </a:pathLst>
            </a:custGeom>
            <a:solidFill>
              <a:srgbClr val="000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2" name="Google Shape;2459;p89">
              <a:extLst>
                <a:ext uri="{FF2B5EF4-FFF2-40B4-BE49-F238E27FC236}">
                  <a16:creationId xmlns:a16="http://schemas.microsoft.com/office/drawing/2014/main" id="{0F3308A4-E481-4ECC-B8EB-BFA8DCD2181F}"/>
                </a:ext>
              </a:extLst>
            </p:cNvPr>
            <p:cNvSpPr/>
            <p:nvPr/>
          </p:nvSpPr>
          <p:spPr>
            <a:xfrm>
              <a:off x="4255250" y="2209175"/>
              <a:ext cx="65050" cy="28400"/>
            </a:xfrm>
            <a:custGeom>
              <a:avLst/>
              <a:gdLst/>
              <a:ahLst/>
              <a:cxnLst/>
              <a:rect l="l" t="t" r="r" b="b"/>
              <a:pathLst>
                <a:path w="2602" h="1136" extrusionOk="0">
                  <a:moveTo>
                    <a:pt x="234" y="399"/>
                  </a:moveTo>
                  <a:lnTo>
                    <a:pt x="234" y="399"/>
                  </a:lnTo>
                  <a:cubicBezTo>
                    <a:pt x="327" y="433"/>
                    <a:pt x="371" y="527"/>
                    <a:pt x="334" y="608"/>
                  </a:cubicBezTo>
                  <a:cubicBezTo>
                    <a:pt x="278" y="543"/>
                    <a:pt x="233" y="470"/>
                    <a:pt x="234" y="399"/>
                  </a:cubicBezTo>
                  <a:close/>
                  <a:moveTo>
                    <a:pt x="2582" y="1"/>
                  </a:moveTo>
                  <a:cubicBezTo>
                    <a:pt x="2573" y="1"/>
                    <a:pt x="2564" y="8"/>
                    <a:pt x="2560" y="24"/>
                  </a:cubicBezTo>
                  <a:cubicBezTo>
                    <a:pt x="2533" y="134"/>
                    <a:pt x="2416" y="330"/>
                    <a:pt x="2283" y="330"/>
                  </a:cubicBezTo>
                  <a:cubicBezTo>
                    <a:pt x="2263" y="330"/>
                    <a:pt x="2242" y="325"/>
                    <a:pt x="2222" y="315"/>
                  </a:cubicBezTo>
                  <a:cubicBezTo>
                    <a:pt x="2102" y="257"/>
                    <a:pt x="2076" y="93"/>
                    <a:pt x="1957" y="31"/>
                  </a:cubicBezTo>
                  <a:cubicBezTo>
                    <a:pt x="1954" y="30"/>
                    <a:pt x="1951" y="29"/>
                    <a:pt x="1949" y="29"/>
                  </a:cubicBezTo>
                  <a:cubicBezTo>
                    <a:pt x="1938" y="29"/>
                    <a:pt x="1929" y="38"/>
                    <a:pt x="1925" y="48"/>
                  </a:cubicBezTo>
                  <a:cubicBezTo>
                    <a:pt x="1874" y="169"/>
                    <a:pt x="1812" y="311"/>
                    <a:pt x="1710" y="311"/>
                  </a:cubicBezTo>
                  <a:cubicBezTo>
                    <a:pt x="1670" y="311"/>
                    <a:pt x="1625" y="290"/>
                    <a:pt x="1572" y="238"/>
                  </a:cubicBezTo>
                  <a:cubicBezTo>
                    <a:pt x="1566" y="233"/>
                    <a:pt x="1561" y="231"/>
                    <a:pt x="1556" y="231"/>
                  </a:cubicBezTo>
                  <a:cubicBezTo>
                    <a:pt x="1541" y="231"/>
                    <a:pt x="1529" y="250"/>
                    <a:pt x="1525" y="264"/>
                  </a:cubicBezTo>
                  <a:cubicBezTo>
                    <a:pt x="1499" y="356"/>
                    <a:pt x="1456" y="497"/>
                    <a:pt x="1365" y="497"/>
                  </a:cubicBezTo>
                  <a:cubicBezTo>
                    <a:pt x="1340" y="497"/>
                    <a:pt x="1312" y="487"/>
                    <a:pt x="1280" y="463"/>
                  </a:cubicBezTo>
                  <a:cubicBezTo>
                    <a:pt x="1273" y="458"/>
                    <a:pt x="1267" y="456"/>
                    <a:pt x="1262" y="456"/>
                  </a:cubicBezTo>
                  <a:cubicBezTo>
                    <a:pt x="1238" y="456"/>
                    <a:pt x="1226" y="498"/>
                    <a:pt x="1228" y="520"/>
                  </a:cubicBezTo>
                  <a:cubicBezTo>
                    <a:pt x="1238" y="582"/>
                    <a:pt x="1219" y="599"/>
                    <a:pt x="1187" y="599"/>
                  </a:cubicBezTo>
                  <a:cubicBezTo>
                    <a:pt x="1152" y="599"/>
                    <a:pt x="1103" y="577"/>
                    <a:pt x="1064" y="571"/>
                  </a:cubicBezTo>
                  <a:cubicBezTo>
                    <a:pt x="1051" y="569"/>
                    <a:pt x="1039" y="568"/>
                    <a:pt x="1027" y="568"/>
                  </a:cubicBezTo>
                  <a:cubicBezTo>
                    <a:pt x="977" y="568"/>
                    <a:pt x="934" y="586"/>
                    <a:pt x="889" y="619"/>
                  </a:cubicBezTo>
                  <a:cubicBezTo>
                    <a:pt x="790" y="694"/>
                    <a:pt x="717" y="820"/>
                    <a:pt x="691" y="947"/>
                  </a:cubicBezTo>
                  <a:cubicBezTo>
                    <a:pt x="629" y="882"/>
                    <a:pt x="555" y="824"/>
                    <a:pt x="491" y="763"/>
                  </a:cubicBezTo>
                  <a:cubicBezTo>
                    <a:pt x="467" y="741"/>
                    <a:pt x="438" y="715"/>
                    <a:pt x="406" y="684"/>
                  </a:cubicBezTo>
                  <a:cubicBezTo>
                    <a:pt x="413" y="670"/>
                    <a:pt x="419" y="655"/>
                    <a:pt x="424" y="640"/>
                  </a:cubicBezTo>
                  <a:cubicBezTo>
                    <a:pt x="466" y="482"/>
                    <a:pt x="375" y="297"/>
                    <a:pt x="209" y="266"/>
                  </a:cubicBezTo>
                  <a:cubicBezTo>
                    <a:pt x="206" y="265"/>
                    <a:pt x="204" y="265"/>
                    <a:pt x="201" y="265"/>
                  </a:cubicBezTo>
                  <a:cubicBezTo>
                    <a:pt x="182" y="265"/>
                    <a:pt x="171" y="280"/>
                    <a:pt x="164" y="298"/>
                  </a:cubicBezTo>
                  <a:cubicBezTo>
                    <a:pt x="110" y="441"/>
                    <a:pt x="168" y="569"/>
                    <a:pt x="264" y="686"/>
                  </a:cubicBezTo>
                  <a:cubicBezTo>
                    <a:pt x="193" y="726"/>
                    <a:pt x="110" y="731"/>
                    <a:pt x="40" y="772"/>
                  </a:cubicBezTo>
                  <a:cubicBezTo>
                    <a:pt x="7" y="791"/>
                    <a:pt x="1" y="884"/>
                    <a:pt x="51" y="884"/>
                  </a:cubicBezTo>
                  <a:cubicBezTo>
                    <a:pt x="51" y="884"/>
                    <a:pt x="52" y="884"/>
                    <a:pt x="53" y="884"/>
                  </a:cubicBezTo>
                  <a:cubicBezTo>
                    <a:pt x="152" y="877"/>
                    <a:pt x="264" y="840"/>
                    <a:pt x="341" y="769"/>
                  </a:cubicBezTo>
                  <a:cubicBezTo>
                    <a:pt x="467" y="896"/>
                    <a:pt x="621" y="1009"/>
                    <a:pt x="699" y="1117"/>
                  </a:cubicBezTo>
                  <a:cubicBezTo>
                    <a:pt x="708" y="1130"/>
                    <a:pt x="717" y="1135"/>
                    <a:pt x="726" y="1135"/>
                  </a:cubicBezTo>
                  <a:cubicBezTo>
                    <a:pt x="751" y="1135"/>
                    <a:pt x="771" y="1089"/>
                    <a:pt x="769" y="1063"/>
                  </a:cubicBezTo>
                  <a:cubicBezTo>
                    <a:pt x="763" y="950"/>
                    <a:pt x="829" y="813"/>
                    <a:pt x="910" y="737"/>
                  </a:cubicBezTo>
                  <a:cubicBezTo>
                    <a:pt x="954" y="695"/>
                    <a:pt x="992" y="682"/>
                    <a:pt x="1032" y="682"/>
                  </a:cubicBezTo>
                  <a:cubicBezTo>
                    <a:pt x="1066" y="682"/>
                    <a:pt x="1103" y="691"/>
                    <a:pt x="1147" y="700"/>
                  </a:cubicBezTo>
                  <a:cubicBezTo>
                    <a:pt x="1163" y="703"/>
                    <a:pt x="1177" y="704"/>
                    <a:pt x="1190" y="704"/>
                  </a:cubicBezTo>
                  <a:cubicBezTo>
                    <a:pt x="1268" y="704"/>
                    <a:pt x="1297" y="652"/>
                    <a:pt x="1300" y="580"/>
                  </a:cubicBezTo>
                  <a:cubicBezTo>
                    <a:pt x="1322" y="588"/>
                    <a:pt x="1342" y="592"/>
                    <a:pt x="1361" y="592"/>
                  </a:cubicBezTo>
                  <a:cubicBezTo>
                    <a:pt x="1468" y="592"/>
                    <a:pt x="1529" y="464"/>
                    <a:pt x="1566" y="344"/>
                  </a:cubicBezTo>
                  <a:cubicBezTo>
                    <a:pt x="1610" y="381"/>
                    <a:pt x="1658" y="410"/>
                    <a:pt x="1709" y="410"/>
                  </a:cubicBezTo>
                  <a:cubicBezTo>
                    <a:pt x="1735" y="410"/>
                    <a:pt x="1761" y="403"/>
                    <a:pt x="1789" y="385"/>
                  </a:cubicBezTo>
                  <a:cubicBezTo>
                    <a:pt x="1874" y="330"/>
                    <a:pt x="1918" y="217"/>
                    <a:pt x="1955" y="124"/>
                  </a:cubicBezTo>
                  <a:cubicBezTo>
                    <a:pt x="2065" y="200"/>
                    <a:pt x="2120" y="405"/>
                    <a:pt x="2271" y="405"/>
                  </a:cubicBezTo>
                  <a:cubicBezTo>
                    <a:pt x="2283" y="405"/>
                    <a:pt x="2296" y="404"/>
                    <a:pt x="2309" y="401"/>
                  </a:cubicBezTo>
                  <a:cubicBezTo>
                    <a:pt x="2454" y="370"/>
                    <a:pt x="2567" y="163"/>
                    <a:pt x="2597" y="31"/>
                  </a:cubicBezTo>
                  <a:cubicBezTo>
                    <a:pt x="2601" y="12"/>
                    <a:pt x="2592" y="1"/>
                    <a:pt x="2582" y="1"/>
                  </a:cubicBezTo>
                  <a:close/>
                </a:path>
              </a:pathLst>
            </a:custGeom>
            <a:solidFill>
              <a:srgbClr val="000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3" name="Google Shape;2460;p89">
              <a:extLst>
                <a:ext uri="{FF2B5EF4-FFF2-40B4-BE49-F238E27FC236}">
                  <a16:creationId xmlns:a16="http://schemas.microsoft.com/office/drawing/2014/main" id="{D8B48C4C-A5A5-49C1-9125-75F6153AD659}"/>
                </a:ext>
              </a:extLst>
            </p:cNvPr>
            <p:cNvSpPr/>
            <p:nvPr/>
          </p:nvSpPr>
          <p:spPr>
            <a:xfrm>
              <a:off x="4430025" y="2045625"/>
              <a:ext cx="64025" cy="39425"/>
            </a:xfrm>
            <a:custGeom>
              <a:avLst/>
              <a:gdLst/>
              <a:ahLst/>
              <a:cxnLst/>
              <a:rect l="l" t="t" r="r" b="b"/>
              <a:pathLst>
                <a:path w="2561" h="1577" extrusionOk="0">
                  <a:moveTo>
                    <a:pt x="2508" y="1"/>
                  </a:moveTo>
                  <a:cubicBezTo>
                    <a:pt x="2493" y="1"/>
                    <a:pt x="2475" y="24"/>
                    <a:pt x="2477" y="44"/>
                  </a:cubicBezTo>
                  <a:cubicBezTo>
                    <a:pt x="2485" y="124"/>
                    <a:pt x="2456" y="152"/>
                    <a:pt x="2413" y="152"/>
                  </a:cubicBezTo>
                  <a:cubicBezTo>
                    <a:pt x="2339" y="152"/>
                    <a:pt x="2225" y="71"/>
                    <a:pt x="2177" y="24"/>
                  </a:cubicBezTo>
                  <a:cubicBezTo>
                    <a:pt x="2167" y="14"/>
                    <a:pt x="2156" y="9"/>
                    <a:pt x="2146" y="9"/>
                  </a:cubicBezTo>
                  <a:cubicBezTo>
                    <a:pt x="2121" y="9"/>
                    <a:pt x="2099" y="36"/>
                    <a:pt x="2101" y="67"/>
                  </a:cubicBezTo>
                  <a:cubicBezTo>
                    <a:pt x="2107" y="175"/>
                    <a:pt x="2056" y="278"/>
                    <a:pt x="1975" y="278"/>
                  </a:cubicBezTo>
                  <a:cubicBezTo>
                    <a:pt x="1944" y="278"/>
                    <a:pt x="1908" y="263"/>
                    <a:pt x="1870" y="228"/>
                  </a:cubicBezTo>
                  <a:cubicBezTo>
                    <a:pt x="1864" y="223"/>
                    <a:pt x="1858" y="221"/>
                    <a:pt x="1851" y="221"/>
                  </a:cubicBezTo>
                  <a:cubicBezTo>
                    <a:pt x="1838" y="221"/>
                    <a:pt x="1825" y="229"/>
                    <a:pt x="1820" y="242"/>
                  </a:cubicBezTo>
                  <a:cubicBezTo>
                    <a:pt x="1788" y="313"/>
                    <a:pt x="1751" y="440"/>
                    <a:pt x="1678" y="440"/>
                  </a:cubicBezTo>
                  <a:cubicBezTo>
                    <a:pt x="1657" y="440"/>
                    <a:pt x="1633" y="429"/>
                    <a:pt x="1606" y="404"/>
                  </a:cubicBezTo>
                  <a:cubicBezTo>
                    <a:pt x="1600" y="399"/>
                    <a:pt x="1594" y="397"/>
                    <a:pt x="1589" y="397"/>
                  </a:cubicBezTo>
                  <a:cubicBezTo>
                    <a:pt x="1571" y="397"/>
                    <a:pt x="1556" y="420"/>
                    <a:pt x="1554" y="437"/>
                  </a:cubicBezTo>
                  <a:cubicBezTo>
                    <a:pt x="1540" y="520"/>
                    <a:pt x="1509" y="541"/>
                    <a:pt x="1467" y="541"/>
                  </a:cubicBezTo>
                  <a:cubicBezTo>
                    <a:pt x="1424" y="541"/>
                    <a:pt x="1370" y="518"/>
                    <a:pt x="1313" y="518"/>
                  </a:cubicBezTo>
                  <a:cubicBezTo>
                    <a:pt x="1304" y="518"/>
                    <a:pt x="1294" y="518"/>
                    <a:pt x="1284" y="520"/>
                  </a:cubicBezTo>
                  <a:cubicBezTo>
                    <a:pt x="1170" y="538"/>
                    <a:pt x="1104" y="646"/>
                    <a:pt x="1068" y="747"/>
                  </a:cubicBezTo>
                  <a:cubicBezTo>
                    <a:pt x="1059" y="773"/>
                    <a:pt x="1051" y="801"/>
                    <a:pt x="1044" y="829"/>
                  </a:cubicBezTo>
                  <a:cubicBezTo>
                    <a:pt x="1002" y="796"/>
                    <a:pt x="952" y="776"/>
                    <a:pt x="898" y="772"/>
                  </a:cubicBezTo>
                  <a:cubicBezTo>
                    <a:pt x="894" y="771"/>
                    <a:pt x="890" y="771"/>
                    <a:pt x="886" y="771"/>
                  </a:cubicBezTo>
                  <a:cubicBezTo>
                    <a:pt x="688" y="771"/>
                    <a:pt x="652" y="1005"/>
                    <a:pt x="645" y="1182"/>
                  </a:cubicBezTo>
                  <a:cubicBezTo>
                    <a:pt x="599" y="1126"/>
                    <a:pt x="540" y="1067"/>
                    <a:pt x="479" y="1067"/>
                  </a:cubicBezTo>
                  <a:cubicBezTo>
                    <a:pt x="464" y="1067"/>
                    <a:pt x="449" y="1071"/>
                    <a:pt x="435" y="1078"/>
                  </a:cubicBezTo>
                  <a:cubicBezTo>
                    <a:pt x="347" y="1121"/>
                    <a:pt x="342" y="1250"/>
                    <a:pt x="338" y="1347"/>
                  </a:cubicBezTo>
                  <a:cubicBezTo>
                    <a:pt x="285" y="1313"/>
                    <a:pt x="218" y="1277"/>
                    <a:pt x="156" y="1277"/>
                  </a:cubicBezTo>
                  <a:cubicBezTo>
                    <a:pt x="128" y="1277"/>
                    <a:pt x="102" y="1284"/>
                    <a:pt x="78" y="1302"/>
                  </a:cubicBezTo>
                  <a:cubicBezTo>
                    <a:pt x="1" y="1359"/>
                    <a:pt x="11" y="1491"/>
                    <a:pt x="37" y="1570"/>
                  </a:cubicBezTo>
                  <a:cubicBezTo>
                    <a:pt x="39" y="1575"/>
                    <a:pt x="41" y="1577"/>
                    <a:pt x="44" y="1577"/>
                  </a:cubicBezTo>
                  <a:cubicBezTo>
                    <a:pt x="50" y="1577"/>
                    <a:pt x="57" y="1567"/>
                    <a:pt x="59" y="1560"/>
                  </a:cubicBezTo>
                  <a:cubicBezTo>
                    <a:pt x="66" y="1489"/>
                    <a:pt x="60" y="1396"/>
                    <a:pt x="143" y="1377"/>
                  </a:cubicBezTo>
                  <a:cubicBezTo>
                    <a:pt x="151" y="1375"/>
                    <a:pt x="159" y="1374"/>
                    <a:pt x="167" y="1374"/>
                  </a:cubicBezTo>
                  <a:cubicBezTo>
                    <a:pt x="229" y="1374"/>
                    <a:pt x="302" y="1422"/>
                    <a:pt x="350" y="1452"/>
                  </a:cubicBezTo>
                  <a:cubicBezTo>
                    <a:pt x="353" y="1454"/>
                    <a:pt x="356" y="1455"/>
                    <a:pt x="359" y="1455"/>
                  </a:cubicBezTo>
                  <a:cubicBezTo>
                    <a:pt x="377" y="1455"/>
                    <a:pt x="387" y="1426"/>
                    <a:pt x="388" y="1413"/>
                  </a:cubicBezTo>
                  <a:cubicBezTo>
                    <a:pt x="392" y="1368"/>
                    <a:pt x="412" y="1223"/>
                    <a:pt x="457" y="1194"/>
                  </a:cubicBezTo>
                  <a:cubicBezTo>
                    <a:pt x="466" y="1188"/>
                    <a:pt x="475" y="1185"/>
                    <a:pt x="485" y="1185"/>
                  </a:cubicBezTo>
                  <a:cubicBezTo>
                    <a:pt x="547" y="1185"/>
                    <a:pt x="624" y="1293"/>
                    <a:pt x="653" y="1328"/>
                  </a:cubicBezTo>
                  <a:cubicBezTo>
                    <a:pt x="661" y="1338"/>
                    <a:pt x="669" y="1342"/>
                    <a:pt x="677" y="1342"/>
                  </a:cubicBezTo>
                  <a:cubicBezTo>
                    <a:pt x="696" y="1342"/>
                    <a:pt x="712" y="1317"/>
                    <a:pt x="711" y="1292"/>
                  </a:cubicBezTo>
                  <a:cubicBezTo>
                    <a:pt x="709" y="1183"/>
                    <a:pt x="767" y="929"/>
                    <a:pt x="909" y="929"/>
                  </a:cubicBezTo>
                  <a:cubicBezTo>
                    <a:pt x="915" y="929"/>
                    <a:pt x="921" y="930"/>
                    <a:pt x="928" y="931"/>
                  </a:cubicBezTo>
                  <a:cubicBezTo>
                    <a:pt x="964" y="937"/>
                    <a:pt x="998" y="955"/>
                    <a:pt x="1026" y="980"/>
                  </a:cubicBezTo>
                  <a:cubicBezTo>
                    <a:pt x="1019" y="1149"/>
                    <a:pt x="1064" y="1326"/>
                    <a:pt x="1201" y="1414"/>
                  </a:cubicBezTo>
                  <a:cubicBezTo>
                    <a:pt x="1209" y="1419"/>
                    <a:pt x="1216" y="1421"/>
                    <a:pt x="1223" y="1421"/>
                  </a:cubicBezTo>
                  <a:cubicBezTo>
                    <a:pt x="1248" y="1421"/>
                    <a:pt x="1262" y="1387"/>
                    <a:pt x="1265" y="1363"/>
                  </a:cubicBezTo>
                  <a:cubicBezTo>
                    <a:pt x="1280" y="1228"/>
                    <a:pt x="1223" y="1025"/>
                    <a:pt x="1114" y="895"/>
                  </a:cubicBezTo>
                  <a:cubicBezTo>
                    <a:pt x="1129" y="790"/>
                    <a:pt x="1170" y="694"/>
                    <a:pt x="1236" y="647"/>
                  </a:cubicBezTo>
                  <a:cubicBezTo>
                    <a:pt x="1266" y="626"/>
                    <a:pt x="1294" y="619"/>
                    <a:pt x="1321" y="619"/>
                  </a:cubicBezTo>
                  <a:cubicBezTo>
                    <a:pt x="1372" y="619"/>
                    <a:pt x="1421" y="645"/>
                    <a:pt x="1478" y="645"/>
                  </a:cubicBezTo>
                  <a:cubicBezTo>
                    <a:pt x="1485" y="645"/>
                    <a:pt x="1493" y="644"/>
                    <a:pt x="1501" y="643"/>
                  </a:cubicBezTo>
                  <a:cubicBezTo>
                    <a:pt x="1563" y="635"/>
                    <a:pt x="1592" y="582"/>
                    <a:pt x="1608" y="527"/>
                  </a:cubicBezTo>
                  <a:cubicBezTo>
                    <a:pt x="1635" y="546"/>
                    <a:pt x="1660" y="554"/>
                    <a:pt x="1684" y="554"/>
                  </a:cubicBezTo>
                  <a:cubicBezTo>
                    <a:pt x="1765" y="554"/>
                    <a:pt x="1824" y="455"/>
                    <a:pt x="1869" y="364"/>
                  </a:cubicBezTo>
                  <a:cubicBezTo>
                    <a:pt x="1910" y="396"/>
                    <a:pt x="1950" y="409"/>
                    <a:pt x="1986" y="409"/>
                  </a:cubicBezTo>
                  <a:cubicBezTo>
                    <a:pt x="2085" y="409"/>
                    <a:pt x="2160" y="306"/>
                    <a:pt x="2187" y="187"/>
                  </a:cubicBezTo>
                  <a:cubicBezTo>
                    <a:pt x="2253" y="238"/>
                    <a:pt x="2333" y="282"/>
                    <a:pt x="2411" y="282"/>
                  </a:cubicBezTo>
                  <a:cubicBezTo>
                    <a:pt x="2415" y="282"/>
                    <a:pt x="2419" y="282"/>
                    <a:pt x="2424" y="282"/>
                  </a:cubicBezTo>
                  <a:cubicBezTo>
                    <a:pt x="2560" y="271"/>
                    <a:pt x="2540" y="117"/>
                    <a:pt x="2524" y="21"/>
                  </a:cubicBezTo>
                  <a:cubicBezTo>
                    <a:pt x="2521" y="7"/>
                    <a:pt x="2515" y="1"/>
                    <a:pt x="2508" y="1"/>
                  </a:cubicBezTo>
                  <a:close/>
                </a:path>
              </a:pathLst>
            </a:custGeom>
            <a:solidFill>
              <a:srgbClr val="000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4" name="Google Shape;2461;p89">
              <a:extLst>
                <a:ext uri="{FF2B5EF4-FFF2-40B4-BE49-F238E27FC236}">
                  <a16:creationId xmlns:a16="http://schemas.microsoft.com/office/drawing/2014/main" id="{5A25123F-ED0C-4972-A960-EA40CE077E9C}"/>
                </a:ext>
              </a:extLst>
            </p:cNvPr>
            <p:cNvSpPr/>
            <p:nvPr/>
          </p:nvSpPr>
          <p:spPr>
            <a:xfrm>
              <a:off x="4074250" y="2080825"/>
              <a:ext cx="63975" cy="39450"/>
            </a:xfrm>
            <a:custGeom>
              <a:avLst/>
              <a:gdLst/>
              <a:ahLst/>
              <a:cxnLst/>
              <a:rect l="l" t="t" r="r" b="b"/>
              <a:pathLst>
                <a:path w="2559" h="1578" extrusionOk="0">
                  <a:moveTo>
                    <a:pt x="2508" y="1"/>
                  </a:moveTo>
                  <a:cubicBezTo>
                    <a:pt x="2493" y="1"/>
                    <a:pt x="2475" y="24"/>
                    <a:pt x="2476" y="45"/>
                  </a:cubicBezTo>
                  <a:cubicBezTo>
                    <a:pt x="2484" y="125"/>
                    <a:pt x="2455" y="153"/>
                    <a:pt x="2412" y="153"/>
                  </a:cubicBezTo>
                  <a:cubicBezTo>
                    <a:pt x="2339" y="153"/>
                    <a:pt x="2224" y="72"/>
                    <a:pt x="2176" y="24"/>
                  </a:cubicBezTo>
                  <a:cubicBezTo>
                    <a:pt x="2166" y="14"/>
                    <a:pt x="2156" y="10"/>
                    <a:pt x="2146" y="10"/>
                  </a:cubicBezTo>
                  <a:cubicBezTo>
                    <a:pt x="2121" y="10"/>
                    <a:pt x="2099" y="37"/>
                    <a:pt x="2101" y="68"/>
                  </a:cubicBezTo>
                  <a:cubicBezTo>
                    <a:pt x="2106" y="176"/>
                    <a:pt x="2055" y="278"/>
                    <a:pt x="1974" y="278"/>
                  </a:cubicBezTo>
                  <a:cubicBezTo>
                    <a:pt x="1943" y="278"/>
                    <a:pt x="1908" y="264"/>
                    <a:pt x="1870" y="228"/>
                  </a:cubicBezTo>
                  <a:cubicBezTo>
                    <a:pt x="1864" y="224"/>
                    <a:pt x="1858" y="221"/>
                    <a:pt x="1851" y="221"/>
                  </a:cubicBezTo>
                  <a:cubicBezTo>
                    <a:pt x="1838" y="221"/>
                    <a:pt x="1825" y="230"/>
                    <a:pt x="1820" y="241"/>
                  </a:cubicBezTo>
                  <a:cubicBezTo>
                    <a:pt x="1788" y="313"/>
                    <a:pt x="1751" y="440"/>
                    <a:pt x="1678" y="440"/>
                  </a:cubicBezTo>
                  <a:cubicBezTo>
                    <a:pt x="1657" y="440"/>
                    <a:pt x="1633" y="429"/>
                    <a:pt x="1606" y="404"/>
                  </a:cubicBezTo>
                  <a:cubicBezTo>
                    <a:pt x="1600" y="398"/>
                    <a:pt x="1594" y="396"/>
                    <a:pt x="1589" y="396"/>
                  </a:cubicBezTo>
                  <a:cubicBezTo>
                    <a:pt x="1571" y="396"/>
                    <a:pt x="1556" y="420"/>
                    <a:pt x="1554" y="438"/>
                  </a:cubicBezTo>
                  <a:cubicBezTo>
                    <a:pt x="1540" y="520"/>
                    <a:pt x="1509" y="542"/>
                    <a:pt x="1467" y="542"/>
                  </a:cubicBezTo>
                  <a:cubicBezTo>
                    <a:pt x="1424" y="542"/>
                    <a:pt x="1370" y="518"/>
                    <a:pt x="1313" y="518"/>
                  </a:cubicBezTo>
                  <a:cubicBezTo>
                    <a:pt x="1304" y="518"/>
                    <a:pt x="1294" y="519"/>
                    <a:pt x="1284" y="520"/>
                  </a:cubicBezTo>
                  <a:cubicBezTo>
                    <a:pt x="1170" y="539"/>
                    <a:pt x="1104" y="647"/>
                    <a:pt x="1068" y="746"/>
                  </a:cubicBezTo>
                  <a:cubicBezTo>
                    <a:pt x="1059" y="773"/>
                    <a:pt x="1051" y="802"/>
                    <a:pt x="1044" y="829"/>
                  </a:cubicBezTo>
                  <a:cubicBezTo>
                    <a:pt x="1002" y="796"/>
                    <a:pt x="952" y="777"/>
                    <a:pt x="898" y="772"/>
                  </a:cubicBezTo>
                  <a:cubicBezTo>
                    <a:pt x="894" y="772"/>
                    <a:pt x="890" y="772"/>
                    <a:pt x="886" y="772"/>
                  </a:cubicBezTo>
                  <a:cubicBezTo>
                    <a:pt x="687" y="772"/>
                    <a:pt x="652" y="1006"/>
                    <a:pt x="645" y="1182"/>
                  </a:cubicBezTo>
                  <a:cubicBezTo>
                    <a:pt x="598" y="1126"/>
                    <a:pt x="539" y="1068"/>
                    <a:pt x="477" y="1068"/>
                  </a:cubicBezTo>
                  <a:cubicBezTo>
                    <a:pt x="463" y="1068"/>
                    <a:pt x="448" y="1071"/>
                    <a:pt x="434" y="1078"/>
                  </a:cubicBezTo>
                  <a:cubicBezTo>
                    <a:pt x="347" y="1120"/>
                    <a:pt x="342" y="1250"/>
                    <a:pt x="338" y="1347"/>
                  </a:cubicBezTo>
                  <a:cubicBezTo>
                    <a:pt x="285" y="1314"/>
                    <a:pt x="218" y="1277"/>
                    <a:pt x="156" y="1277"/>
                  </a:cubicBezTo>
                  <a:cubicBezTo>
                    <a:pt x="129" y="1277"/>
                    <a:pt x="102" y="1284"/>
                    <a:pt x="78" y="1302"/>
                  </a:cubicBezTo>
                  <a:cubicBezTo>
                    <a:pt x="1" y="1359"/>
                    <a:pt x="11" y="1491"/>
                    <a:pt x="37" y="1570"/>
                  </a:cubicBezTo>
                  <a:cubicBezTo>
                    <a:pt x="39" y="1575"/>
                    <a:pt x="41" y="1577"/>
                    <a:pt x="44" y="1577"/>
                  </a:cubicBezTo>
                  <a:cubicBezTo>
                    <a:pt x="50" y="1577"/>
                    <a:pt x="58" y="1567"/>
                    <a:pt x="59" y="1560"/>
                  </a:cubicBezTo>
                  <a:cubicBezTo>
                    <a:pt x="66" y="1490"/>
                    <a:pt x="60" y="1397"/>
                    <a:pt x="143" y="1376"/>
                  </a:cubicBezTo>
                  <a:cubicBezTo>
                    <a:pt x="150" y="1375"/>
                    <a:pt x="158" y="1374"/>
                    <a:pt x="166" y="1374"/>
                  </a:cubicBezTo>
                  <a:cubicBezTo>
                    <a:pt x="228" y="1374"/>
                    <a:pt x="301" y="1423"/>
                    <a:pt x="350" y="1452"/>
                  </a:cubicBezTo>
                  <a:cubicBezTo>
                    <a:pt x="353" y="1454"/>
                    <a:pt x="357" y="1455"/>
                    <a:pt x="360" y="1455"/>
                  </a:cubicBezTo>
                  <a:cubicBezTo>
                    <a:pt x="377" y="1455"/>
                    <a:pt x="387" y="1426"/>
                    <a:pt x="388" y="1413"/>
                  </a:cubicBezTo>
                  <a:cubicBezTo>
                    <a:pt x="392" y="1369"/>
                    <a:pt x="412" y="1224"/>
                    <a:pt x="457" y="1194"/>
                  </a:cubicBezTo>
                  <a:cubicBezTo>
                    <a:pt x="465" y="1188"/>
                    <a:pt x="475" y="1186"/>
                    <a:pt x="484" y="1186"/>
                  </a:cubicBezTo>
                  <a:cubicBezTo>
                    <a:pt x="547" y="1186"/>
                    <a:pt x="623" y="1293"/>
                    <a:pt x="652" y="1328"/>
                  </a:cubicBezTo>
                  <a:cubicBezTo>
                    <a:pt x="660" y="1338"/>
                    <a:pt x="668" y="1342"/>
                    <a:pt x="676" y="1342"/>
                  </a:cubicBezTo>
                  <a:cubicBezTo>
                    <a:pt x="696" y="1342"/>
                    <a:pt x="711" y="1317"/>
                    <a:pt x="711" y="1292"/>
                  </a:cubicBezTo>
                  <a:cubicBezTo>
                    <a:pt x="708" y="1183"/>
                    <a:pt x="766" y="930"/>
                    <a:pt x="908" y="930"/>
                  </a:cubicBezTo>
                  <a:cubicBezTo>
                    <a:pt x="915" y="930"/>
                    <a:pt x="921" y="931"/>
                    <a:pt x="928" y="932"/>
                  </a:cubicBezTo>
                  <a:cubicBezTo>
                    <a:pt x="964" y="938"/>
                    <a:pt x="997" y="956"/>
                    <a:pt x="1026" y="981"/>
                  </a:cubicBezTo>
                  <a:cubicBezTo>
                    <a:pt x="1019" y="1150"/>
                    <a:pt x="1064" y="1326"/>
                    <a:pt x="1201" y="1415"/>
                  </a:cubicBezTo>
                  <a:cubicBezTo>
                    <a:pt x="1209" y="1420"/>
                    <a:pt x="1216" y="1422"/>
                    <a:pt x="1222" y="1422"/>
                  </a:cubicBezTo>
                  <a:cubicBezTo>
                    <a:pt x="1247" y="1422"/>
                    <a:pt x="1261" y="1388"/>
                    <a:pt x="1265" y="1363"/>
                  </a:cubicBezTo>
                  <a:cubicBezTo>
                    <a:pt x="1280" y="1228"/>
                    <a:pt x="1223" y="1025"/>
                    <a:pt x="1114" y="896"/>
                  </a:cubicBezTo>
                  <a:cubicBezTo>
                    <a:pt x="1129" y="791"/>
                    <a:pt x="1170" y="695"/>
                    <a:pt x="1236" y="648"/>
                  </a:cubicBezTo>
                  <a:cubicBezTo>
                    <a:pt x="1266" y="627"/>
                    <a:pt x="1293" y="620"/>
                    <a:pt x="1320" y="620"/>
                  </a:cubicBezTo>
                  <a:cubicBezTo>
                    <a:pt x="1372" y="620"/>
                    <a:pt x="1421" y="645"/>
                    <a:pt x="1478" y="645"/>
                  </a:cubicBezTo>
                  <a:cubicBezTo>
                    <a:pt x="1485" y="645"/>
                    <a:pt x="1493" y="645"/>
                    <a:pt x="1501" y="644"/>
                  </a:cubicBezTo>
                  <a:cubicBezTo>
                    <a:pt x="1563" y="635"/>
                    <a:pt x="1592" y="583"/>
                    <a:pt x="1608" y="527"/>
                  </a:cubicBezTo>
                  <a:cubicBezTo>
                    <a:pt x="1635" y="546"/>
                    <a:pt x="1660" y="554"/>
                    <a:pt x="1684" y="554"/>
                  </a:cubicBezTo>
                  <a:cubicBezTo>
                    <a:pt x="1765" y="554"/>
                    <a:pt x="1824" y="455"/>
                    <a:pt x="1869" y="363"/>
                  </a:cubicBezTo>
                  <a:cubicBezTo>
                    <a:pt x="1911" y="396"/>
                    <a:pt x="1950" y="410"/>
                    <a:pt x="1987" y="410"/>
                  </a:cubicBezTo>
                  <a:cubicBezTo>
                    <a:pt x="2086" y="410"/>
                    <a:pt x="2160" y="307"/>
                    <a:pt x="2187" y="188"/>
                  </a:cubicBezTo>
                  <a:cubicBezTo>
                    <a:pt x="2251" y="238"/>
                    <a:pt x="2331" y="282"/>
                    <a:pt x="2408" y="282"/>
                  </a:cubicBezTo>
                  <a:cubicBezTo>
                    <a:pt x="2413" y="282"/>
                    <a:pt x="2418" y="282"/>
                    <a:pt x="2424" y="282"/>
                  </a:cubicBezTo>
                  <a:cubicBezTo>
                    <a:pt x="2559" y="272"/>
                    <a:pt x="2540" y="118"/>
                    <a:pt x="2524" y="21"/>
                  </a:cubicBezTo>
                  <a:cubicBezTo>
                    <a:pt x="2521" y="7"/>
                    <a:pt x="2515" y="1"/>
                    <a:pt x="2508" y="1"/>
                  </a:cubicBezTo>
                  <a:close/>
                </a:path>
              </a:pathLst>
            </a:custGeom>
            <a:solidFill>
              <a:srgbClr val="000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5" name="Google Shape;2462;p89">
              <a:extLst>
                <a:ext uri="{FF2B5EF4-FFF2-40B4-BE49-F238E27FC236}">
                  <a16:creationId xmlns:a16="http://schemas.microsoft.com/office/drawing/2014/main" id="{41092066-0606-46BD-8ED9-2FAD739C55CF}"/>
                </a:ext>
              </a:extLst>
            </p:cNvPr>
            <p:cNvSpPr/>
            <p:nvPr/>
          </p:nvSpPr>
          <p:spPr>
            <a:xfrm>
              <a:off x="4424675" y="2084175"/>
              <a:ext cx="5800" cy="3300"/>
            </a:xfrm>
            <a:custGeom>
              <a:avLst/>
              <a:gdLst/>
              <a:ahLst/>
              <a:cxnLst/>
              <a:rect l="l" t="t" r="r" b="b"/>
              <a:pathLst>
                <a:path w="232" h="132" extrusionOk="0">
                  <a:moveTo>
                    <a:pt x="120" y="1"/>
                  </a:moveTo>
                  <a:cubicBezTo>
                    <a:pt x="111" y="1"/>
                    <a:pt x="103" y="2"/>
                    <a:pt x="94" y="4"/>
                  </a:cubicBezTo>
                  <a:cubicBezTo>
                    <a:pt x="51" y="15"/>
                    <a:pt x="19" y="55"/>
                    <a:pt x="6" y="96"/>
                  </a:cubicBezTo>
                  <a:cubicBezTo>
                    <a:pt x="0" y="106"/>
                    <a:pt x="1" y="118"/>
                    <a:pt x="9" y="128"/>
                  </a:cubicBezTo>
                  <a:cubicBezTo>
                    <a:pt x="11" y="131"/>
                    <a:pt x="14" y="132"/>
                    <a:pt x="17" y="132"/>
                  </a:cubicBezTo>
                  <a:cubicBezTo>
                    <a:pt x="22" y="132"/>
                    <a:pt x="27" y="127"/>
                    <a:pt x="31" y="122"/>
                  </a:cubicBezTo>
                  <a:cubicBezTo>
                    <a:pt x="33" y="118"/>
                    <a:pt x="36" y="114"/>
                    <a:pt x="38" y="111"/>
                  </a:cubicBezTo>
                  <a:cubicBezTo>
                    <a:pt x="41" y="108"/>
                    <a:pt x="43" y="105"/>
                    <a:pt x="45" y="102"/>
                  </a:cubicBezTo>
                  <a:cubicBezTo>
                    <a:pt x="45" y="102"/>
                    <a:pt x="45" y="102"/>
                    <a:pt x="45" y="101"/>
                  </a:cubicBezTo>
                  <a:lnTo>
                    <a:pt x="45" y="101"/>
                  </a:lnTo>
                  <a:cubicBezTo>
                    <a:pt x="45" y="102"/>
                    <a:pt x="45" y="102"/>
                    <a:pt x="45" y="102"/>
                  </a:cubicBezTo>
                  <a:cubicBezTo>
                    <a:pt x="45" y="102"/>
                    <a:pt x="46" y="101"/>
                    <a:pt x="47" y="100"/>
                  </a:cubicBezTo>
                  <a:cubicBezTo>
                    <a:pt x="51" y="93"/>
                    <a:pt x="57" y="88"/>
                    <a:pt x="63" y="83"/>
                  </a:cubicBezTo>
                  <a:cubicBezTo>
                    <a:pt x="66" y="81"/>
                    <a:pt x="69" y="79"/>
                    <a:pt x="72" y="77"/>
                  </a:cubicBezTo>
                  <a:cubicBezTo>
                    <a:pt x="74" y="76"/>
                    <a:pt x="75" y="76"/>
                    <a:pt x="77" y="75"/>
                  </a:cubicBezTo>
                  <a:lnTo>
                    <a:pt x="77" y="75"/>
                  </a:lnTo>
                  <a:cubicBezTo>
                    <a:pt x="77" y="75"/>
                    <a:pt x="77" y="75"/>
                    <a:pt x="77" y="75"/>
                  </a:cubicBezTo>
                  <a:cubicBezTo>
                    <a:pt x="77" y="75"/>
                    <a:pt x="78" y="75"/>
                    <a:pt x="79" y="75"/>
                  </a:cubicBezTo>
                  <a:cubicBezTo>
                    <a:pt x="85" y="72"/>
                    <a:pt x="93" y="70"/>
                    <a:pt x="101" y="69"/>
                  </a:cubicBezTo>
                  <a:lnTo>
                    <a:pt x="107" y="69"/>
                  </a:lnTo>
                  <a:cubicBezTo>
                    <a:pt x="111" y="69"/>
                    <a:pt x="116" y="70"/>
                    <a:pt x="119" y="70"/>
                  </a:cubicBezTo>
                  <a:cubicBezTo>
                    <a:pt x="123" y="71"/>
                    <a:pt x="128" y="72"/>
                    <a:pt x="132" y="74"/>
                  </a:cubicBezTo>
                  <a:lnTo>
                    <a:pt x="138" y="75"/>
                  </a:lnTo>
                  <a:lnTo>
                    <a:pt x="140" y="76"/>
                  </a:lnTo>
                  <a:cubicBezTo>
                    <a:pt x="159" y="84"/>
                    <a:pt x="177" y="95"/>
                    <a:pt x="193" y="108"/>
                  </a:cubicBezTo>
                  <a:cubicBezTo>
                    <a:pt x="196" y="110"/>
                    <a:pt x="199" y="110"/>
                    <a:pt x="201" y="110"/>
                  </a:cubicBezTo>
                  <a:cubicBezTo>
                    <a:pt x="205" y="110"/>
                    <a:pt x="210" y="109"/>
                    <a:pt x="213" y="106"/>
                  </a:cubicBezTo>
                  <a:cubicBezTo>
                    <a:pt x="220" y="101"/>
                    <a:pt x="225" y="93"/>
                    <a:pt x="227" y="84"/>
                  </a:cubicBezTo>
                  <a:cubicBezTo>
                    <a:pt x="231" y="68"/>
                    <a:pt x="230" y="45"/>
                    <a:pt x="215" y="35"/>
                  </a:cubicBezTo>
                  <a:cubicBezTo>
                    <a:pt x="187" y="16"/>
                    <a:pt x="154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6" name="Google Shape;2463;p89">
              <a:extLst>
                <a:ext uri="{FF2B5EF4-FFF2-40B4-BE49-F238E27FC236}">
                  <a16:creationId xmlns:a16="http://schemas.microsoft.com/office/drawing/2014/main" id="{FCA7B659-FD0F-46EE-819F-D652C1C2ECAC}"/>
                </a:ext>
              </a:extLst>
            </p:cNvPr>
            <p:cNvSpPr/>
            <p:nvPr/>
          </p:nvSpPr>
          <p:spPr>
            <a:xfrm>
              <a:off x="4416000" y="2086900"/>
              <a:ext cx="12225" cy="9975"/>
            </a:xfrm>
            <a:custGeom>
              <a:avLst/>
              <a:gdLst/>
              <a:ahLst/>
              <a:cxnLst/>
              <a:rect l="l" t="t" r="r" b="b"/>
              <a:pathLst>
                <a:path w="489" h="399" extrusionOk="0">
                  <a:moveTo>
                    <a:pt x="463" y="0"/>
                  </a:moveTo>
                  <a:cubicBezTo>
                    <a:pt x="462" y="0"/>
                    <a:pt x="460" y="1"/>
                    <a:pt x="457" y="2"/>
                  </a:cubicBezTo>
                  <a:cubicBezTo>
                    <a:pt x="364" y="32"/>
                    <a:pt x="267" y="44"/>
                    <a:pt x="173" y="71"/>
                  </a:cubicBezTo>
                  <a:cubicBezTo>
                    <a:pt x="140" y="79"/>
                    <a:pt x="108" y="93"/>
                    <a:pt x="81" y="113"/>
                  </a:cubicBezTo>
                  <a:cubicBezTo>
                    <a:pt x="47" y="139"/>
                    <a:pt x="29" y="180"/>
                    <a:pt x="18" y="221"/>
                  </a:cubicBezTo>
                  <a:cubicBezTo>
                    <a:pt x="5" y="276"/>
                    <a:pt x="0" y="335"/>
                    <a:pt x="6" y="392"/>
                  </a:cubicBezTo>
                  <a:cubicBezTo>
                    <a:pt x="6" y="396"/>
                    <a:pt x="8" y="398"/>
                    <a:pt x="10" y="398"/>
                  </a:cubicBezTo>
                  <a:cubicBezTo>
                    <a:pt x="13" y="398"/>
                    <a:pt x="18" y="392"/>
                    <a:pt x="18" y="388"/>
                  </a:cubicBezTo>
                  <a:cubicBezTo>
                    <a:pt x="26" y="309"/>
                    <a:pt x="32" y="225"/>
                    <a:pt x="98" y="176"/>
                  </a:cubicBezTo>
                  <a:cubicBezTo>
                    <a:pt x="151" y="136"/>
                    <a:pt x="228" y="129"/>
                    <a:pt x="293" y="115"/>
                  </a:cubicBezTo>
                  <a:cubicBezTo>
                    <a:pt x="349" y="104"/>
                    <a:pt x="405" y="90"/>
                    <a:pt x="460" y="72"/>
                  </a:cubicBezTo>
                  <a:cubicBezTo>
                    <a:pt x="486" y="63"/>
                    <a:pt x="489" y="0"/>
                    <a:pt x="463" y="0"/>
                  </a:cubicBezTo>
                  <a:close/>
                </a:path>
              </a:pathLst>
            </a:custGeom>
            <a:solidFill>
              <a:srgbClr val="000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7" name="Google Shape;2464;p89">
              <a:extLst>
                <a:ext uri="{FF2B5EF4-FFF2-40B4-BE49-F238E27FC236}">
                  <a16:creationId xmlns:a16="http://schemas.microsoft.com/office/drawing/2014/main" id="{EAC69431-E361-4A49-B0DE-33AAF881312F}"/>
                </a:ext>
              </a:extLst>
            </p:cNvPr>
            <p:cNvSpPr/>
            <p:nvPr/>
          </p:nvSpPr>
          <p:spPr>
            <a:xfrm>
              <a:off x="4287925" y="2093375"/>
              <a:ext cx="111450" cy="63350"/>
            </a:xfrm>
            <a:custGeom>
              <a:avLst/>
              <a:gdLst/>
              <a:ahLst/>
              <a:cxnLst/>
              <a:rect l="l" t="t" r="r" b="b"/>
              <a:pathLst>
                <a:path w="4458" h="2534" extrusionOk="0">
                  <a:moveTo>
                    <a:pt x="2910" y="931"/>
                  </a:moveTo>
                  <a:cubicBezTo>
                    <a:pt x="3002" y="931"/>
                    <a:pt x="3001" y="1146"/>
                    <a:pt x="2961" y="1218"/>
                  </a:cubicBezTo>
                  <a:cubicBezTo>
                    <a:pt x="2917" y="1294"/>
                    <a:pt x="2855" y="1336"/>
                    <a:pt x="2775" y="1336"/>
                  </a:cubicBezTo>
                  <a:cubicBezTo>
                    <a:pt x="2760" y="1336"/>
                    <a:pt x="2744" y="1334"/>
                    <a:pt x="2727" y="1331"/>
                  </a:cubicBezTo>
                  <a:cubicBezTo>
                    <a:pt x="2727" y="1328"/>
                    <a:pt x="2727" y="1325"/>
                    <a:pt x="2727" y="1320"/>
                  </a:cubicBezTo>
                  <a:cubicBezTo>
                    <a:pt x="2720" y="1220"/>
                    <a:pt x="2760" y="1024"/>
                    <a:pt x="2846" y="958"/>
                  </a:cubicBezTo>
                  <a:cubicBezTo>
                    <a:pt x="2871" y="939"/>
                    <a:pt x="2892" y="931"/>
                    <a:pt x="2910" y="931"/>
                  </a:cubicBezTo>
                  <a:close/>
                  <a:moveTo>
                    <a:pt x="4428" y="1"/>
                  </a:moveTo>
                  <a:cubicBezTo>
                    <a:pt x="4422" y="1"/>
                    <a:pt x="4415" y="5"/>
                    <a:pt x="4408" y="16"/>
                  </a:cubicBezTo>
                  <a:cubicBezTo>
                    <a:pt x="4324" y="149"/>
                    <a:pt x="4265" y="290"/>
                    <a:pt x="4252" y="439"/>
                  </a:cubicBezTo>
                  <a:cubicBezTo>
                    <a:pt x="4198" y="333"/>
                    <a:pt x="4116" y="229"/>
                    <a:pt x="4018" y="229"/>
                  </a:cubicBezTo>
                  <a:cubicBezTo>
                    <a:pt x="4011" y="229"/>
                    <a:pt x="4005" y="229"/>
                    <a:pt x="3998" y="230"/>
                  </a:cubicBezTo>
                  <a:cubicBezTo>
                    <a:pt x="3878" y="249"/>
                    <a:pt x="3859" y="392"/>
                    <a:pt x="3851" y="509"/>
                  </a:cubicBezTo>
                  <a:cubicBezTo>
                    <a:pt x="3798" y="465"/>
                    <a:pt x="3756" y="446"/>
                    <a:pt x="3722" y="446"/>
                  </a:cubicBezTo>
                  <a:cubicBezTo>
                    <a:pt x="3634" y="446"/>
                    <a:pt x="3604" y="574"/>
                    <a:pt x="3592" y="716"/>
                  </a:cubicBezTo>
                  <a:cubicBezTo>
                    <a:pt x="3529" y="648"/>
                    <a:pt x="3460" y="605"/>
                    <a:pt x="3390" y="605"/>
                  </a:cubicBezTo>
                  <a:cubicBezTo>
                    <a:pt x="3323" y="605"/>
                    <a:pt x="3256" y="645"/>
                    <a:pt x="3196" y="741"/>
                  </a:cubicBezTo>
                  <a:cubicBezTo>
                    <a:pt x="3153" y="808"/>
                    <a:pt x="3127" y="928"/>
                    <a:pt x="3098" y="1046"/>
                  </a:cubicBezTo>
                  <a:cubicBezTo>
                    <a:pt x="3091" y="970"/>
                    <a:pt x="3057" y="898"/>
                    <a:pt x="3003" y="846"/>
                  </a:cubicBezTo>
                  <a:cubicBezTo>
                    <a:pt x="2961" y="806"/>
                    <a:pt x="2922" y="789"/>
                    <a:pt x="2886" y="789"/>
                  </a:cubicBezTo>
                  <a:cubicBezTo>
                    <a:pt x="2760" y="789"/>
                    <a:pt x="2679" y="1006"/>
                    <a:pt x="2647" y="1176"/>
                  </a:cubicBezTo>
                  <a:cubicBezTo>
                    <a:pt x="2609" y="1128"/>
                    <a:pt x="2564" y="1093"/>
                    <a:pt x="2518" y="1093"/>
                  </a:cubicBezTo>
                  <a:cubicBezTo>
                    <a:pt x="2479" y="1093"/>
                    <a:pt x="2438" y="1118"/>
                    <a:pt x="2399" y="1182"/>
                  </a:cubicBezTo>
                  <a:cubicBezTo>
                    <a:pt x="2364" y="1239"/>
                    <a:pt x="2316" y="1498"/>
                    <a:pt x="2289" y="1499"/>
                  </a:cubicBezTo>
                  <a:cubicBezTo>
                    <a:pt x="2289" y="1499"/>
                    <a:pt x="2288" y="1499"/>
                    <a:pt x="2288" y="1499"/>
                  </a:cubicBezTo>
                  <a:cubicBezTo>
                    <a:pt x="2270" y="1499"/>
                    <a:pt x="2125" y="1363"/>
                    <a:pt x="2098" y="1349"/>
                  </a:cubicBezTo>
                  <a:cubicBezTo>
                    <a:pt x="2091" y="1345"/>
                    <a:pt x="2084" y="1344"/>
                    <a:pt x="2078" y="1344"/>
                  </a:cubicBezTo>
                  <a:cubicBezTo>
                    <a:pt x="2057" y="1344"/>
                    <a:pt x="2042" y="1361"/>
                    <a:pt x="2036" y="1384"/>
                  </a:cubicBezTo>
                  <a:cubicBezTo>
                    <a:pt x="2033" y="1461"/>
                    <a:pt x="2003" y="1500"/>
                    <a:pt x="1948" y="1500"/>
                  </a:cubicBezTo>
                  <a:cubicBezTo>
                    <a:pt x="1917" y="1500"/>
                    <a:pt x="1878" y="1488"/>
                    <a:pt x="1831" y="1464"/>
                  </a:cubicBezTo>
                  <a:cubicBezTo>
                    <a:pt x="1821" y="1453"/>
                    <a:pt x="1811" y="1448"/>
                    <a:pt x="1800" y="1448"/>
                  </a:cubicBezTo>
                  <a:cubicBezTo>
                    <a:pt x="1780" y="1448"/>
                    <a:pt x="1761" y="1466"/>
                    <a:pt x="1758" y="1489"/>
                  </a:cubicBezTo>
                  <a:cubicBezTo>
                    <a:pt x="1758" y="1571"/>
                    <a:pt x="1720" y="1613"/>
                    <a:pt x="1644" y="1613"/>
                  </a:cubicBezTo>
                  <a:cubicBezTo>
                    <a:pt x="1621" y="1613"/>
                    <a:pt x="1595" y="1609"/>
                    <a:pt x="1566" y="1602"/>
                  </a:cubicBezTo>
                  <a:cubicBezTo>
                    <a:pt x="1553" y="1584"/>
                    <a:pt x="1537" y="1576"/>
                    <a:pt x="1523" y="1576"/>
                  </a:cubicBezTo>
                  <a:cubicBezTo>
                    <a:pt x="1500" y="1576"/>
                    <a:pt x="1480" y="1597"/>
                    <a:pt x="1480" y="1632"/>
                  </a:cubicBezTo>
                  <a:cubicBezTo>
                    <a:pt x="1480" y="1677"/>
                    <a:pt x="1492" y="1775"/>
                    <a:pt x="1465" y="1811"/>
                  </a:cubicBezTo>
                  <a:cubicBezTo>
                    <a:pt x="1443" y="1840"/>
                    <a:pt x="1422" y="1851"/>
                    <a:pt x="1402" y="1851"/>
                  </a:cubicBezTo>
                  <a:cubicBezTo>
                    <a:pt x="1358" y="1851"/>
                    <a:pt x="1318" y="1804"/>
                    <a:pt x="1279" y="1786"/>
                  </a:cubicBezTo>
                  <a:cubicBezTo>
                    <a:pt x="1258" y="1776"/>
                    <a:pt x="1238" y="1772"/>
                    <a:pt x="1218" y="1772"/>
                  </a:cubicBezTo>
                  <a:cubicBezTo>
                    <a:pt x="1162" y="1772"/>
                    <a:pt x="1112" y="1808"/>
                    <a:pt x="1073" y="1857"/>
                  </a:cubicBezTo>
                  <a:cubicBezTo>
                    <a:pt x="963" y="1994"/>
                    <a:pt x="954" y="2194"/>
                    <a:pt x="959" y="2373"/>
                  </a:cubicBezTo>
                  <a:cubicBezTo>
                    <a:pt x="899" y="2289"/>
                    <a:pt x="820" y="2242"/>
                    <a:pt x="748" y="2242"/>
                  </a:cubicBezTo>
                  <a:cubicBezTo>
                    <a:pt x="673" y="2242"/>
                    <a:pt x="606" y="2293"/>
                    <a:pt x="578" y="2407"/>
                  </a:cubicBezTo>
                  <a:cubicBezTo>
                    <a:pt x="351" y="2188"/>
                    <a:pt x="177" y="1858"/>
                    <a:pt x="73" y="1568"/>
                  </a:cubicBezTo>
                  <a:cubicBezTo>
                    <a:pt x="66" y="1548"/>
                    <a:pt x="56" y="1541"/>
                    <a:pt x="45" y="1541"/>
                  </a:cubicBezTo>
                  <a:cubicBezTo>
                    <a:pt x="24" y="1541"/>
                    <a:pt x="1" y="1572"/>
                    <a:pt x="2" y="1601"/>
                  </a:cubicBezTo>
                  <a:cubicBezTo>
                    <a:pt x="20" y="1983"/>
                    <a:pt x="367" y="2231"/>
                    <a:pt x="571" y="2520"/>
                  </a:cubicBezTo>
                  <a:cubicBezTo>
                    <a:pt x="578" y="2529"/>
                    <a:pt x="587" y="2534"/>
                    <a:pt x="595" y="2534"/>
                  </a:cubicBezTo>
                  <a:cubicBezTo>
                    <a:pt x="607" y="2534"/>
                    <a:pt x="618" y="2526"/>
                    <a:pt x="623" y="2511"/>
                  </a:cubicBezTo>
                  <a:cubicBezTo>
                    <a:pt x="657" y="2406"/>
                    <a:pt x="715" y="2358"/>
                    <a:pt x="778" y="2358"/>
                  </a:cubicBezTo>
                  <a:cubicBezTo>
                    <a:pt x="844" y="2358"/>
                    <a:pt x="915" y="2412"/>
                    <a:pt x="968" y="2511"/>
                  </a:cubicBezTo>
                  <a:cubicBezTo>
                    <a:pt x="974" y="2521"/>
                    <a:pt x="980" y="2524"/>
                    <a:pt x="985" y="2524"/>
                  </a:cubicBezTo>
                  <a:cubicBezTo>
                    <a:pt x="1001" y="2524"/>
                    <a:pt x="1015" y="2495"/>
                    <a:pt x="1014" y="2478"/>
                  </a:cubicBezTo>
                  <a:cubicBezTo>
                    <a:pt x="1011" y="2329"/>
                    <a:pt x="1030" y="2120"/>
                    <a:pt x="1114" y="1990"/>
                  </a:cubicBezTo>
                  <a:cubicBezTo>
                    <a:pt x="1147" y="1941"/>
                    <a:pt x="1176" y="1924"/>
                    <a:pt x="1204" y="1924"/>
                  </a:cubicBezTo>
                  <a:cubicBezTo>
                    <a:pt x="1269" y="1924"/>
                    <a:pt x="1329" y="2018"/>
                    <a:pt x="1413" y="2018"/>
                  </a:cubicBezTo>
                  <a:cubicBezTo>
                    <a:pt x="1415" y="2018"/>
                    <a:pt x="1416" y="2018"/>
                    <a:pt x="1417" y="2018"/>
                  </a:cubicBezTo>
                  <a:cubicBezTo>
                    <a:pt x="1534" y="2014"/>
                    <a:pt x="1567" y="1879"/>
                    <a:pt x="1576" y="1763"/>
                  </a:cubicBezTo>
                  <a:cubicBezTo>
                    <a:pt x="1603" y="1780"/>
                    <a:pt x="1629" y="1787"/>
                    <a:pt x="1655" y="1787"/>
                  </a:cubicBezTo>
                  <a:cubicBezTo>
                    <a:pt x="1729" y="1787"/>
                    <a:pt x="1794" y="1724"/>
                    <a:pt x="1830" y="1627"/>
                  </a:cubicBezTo>
                  <a:cubicBezTo>
                    <a:pt x="1870" y="1662"/>
                    <a:pt x="1908" y="1678"/>
                    <a:pt x="1942" y="1678"/>
                  </a:cubicBezTo>
                  <a:cubicBezTo>
                    <a:pt x="2013" y="1678"/>
                    <a:pt x="2069" y="1610"/>
                    <a:pt x="2108" y="1508"/>
                  </a:cubicBezTo>
                  <a:cubicBezTo>
                    <a:pt x="2168" y="1560"/>
                    <a:pt x="2250" y="1652"/>
                    <a:pt x="2312" y="1652"/>
                  </a:cubicBezTo>
                  <a:cubicBezTo>
                    <a:pt x="2316" y="1652"/>
                    <a:pt x="2321" y="1652"/>
                    <a:pt x="2326" y="1651"/>
                  </a:cubicBezTo>
                  <a:cubicBezTo>
                    <a:pt x="2418" y="1625"/>
                    <a:pt x="2450" y="1251"/>
                    <a:pt x="2543" y="1251"/>
                  </a:cubicBezTo>
                  <a:cubicBezTo>
                    <a:pt x="2571" y="1251"/>
                    <a:pt x="2604" y="1284"/>
                    <a:pt x="2645" y="1369"/>
                  </a:cubicBezTo>
                  <a:cubicBezTo>
                    <a:pt x="2654" y="1388"/>
                    <a:pt x="2664" y="1397"/>
                    <a:pt x="2673" y="1399"/>
                  </a:cubicBezTo>
                  <a:cubicBezTo>
                    <a:pt x="2677" y="1426"/>
                    <a:pt x="2688" y="1454"/>
                    <a:pt x="2704" y="1465"/>
                  </a:cubicBezTo>
                  <a:cubicBezTo>
                    <a:pt x="2772" y="1507"/>
                    <a:pt x="2834" y="1529"/>
                    <a:pt x="2890" y="1529"/>
                  </a:cubicBezTo>
                  <a:cubicBezTo>
                    <a:pt x="2983" y="1529"/>
                    <a:pt x="3060" y="1470"/>
                    <a:pt x="3115" y="1348"/>
                  </a:cubicBezTo>
                  <a:cubicBezTo>
                    <a:pt x="3185" y="1192"/>
                    <a:pt x="3244" y="725"/>
                    <a:pt x="3412" y="725"/>
                  </a:cubicBezTo>
                  <a:cubicBezTo>
                    <a:pt x="3463" y="725"/>
                    <a:pt x="3524" y="769"/>
                    <a:pt x="3599" y="878"/>
                  </a:cubicBezTo>
                  <a:cubicBezTo>
                    <a:pt x="3607" y="888"/>
                    <a:pt x="3615" y="893"/>
                    <a:pt x="3624" y="893"/>
                  </a:cubicBezTo>
                  <a:cubicBezTo>
                    <a:pt x="3644" y="893"/>
                    <a:pt x="3663" y="871"/>
                    <a:pt x="3664" y="847"/>
                  </a:cubicBezTo>
                  <a:cubicBezTo>
                    <a:pt x="3669" y="733"/>
                    <a:pt x="3676" y="589"/>
                    <a:pt x="3750" y="589"/>
                  </a:cubicBezTo>
                  <a:cubicBezTo>
                    <a:pt x="3778" y="589"/>
                    <a:pt x="3816" y="610"/>
                    <a:pt x="3867" y="662"/>
                  </a:cubicBezTo>
                  <a:cubicBezTo>
                    <a:pt x="3873" y="668"/>
                    <a:pt x="3880" y="670"/>
                    <a:pt x="3885" y="670"/>
                  </a:cubicBezTo>
                  <a:cubicBezTo>
                    <a:pt x="3906" y="670"/>
                    <a:pt x="3923" y="640"/>
                    <a:pt x="3924" y="623"/>
                  </a:cubicBezTo>
                  <a:cubicBezTo>
                    <a:pt x="3929" y="535"/>
                    <a:pt x="3928" y="342"/>
                    <a:pt x="4022" y="342"/>
                  </a:cubicBezTo>
                  <a:cubicBezTo>
                    <a:pt x="4043" y="342"/>
                    <a:pt x="4069" y="351"/>
                    <a:pt x="4101" y="374"/>
                  </a:cubicBezTo>
                  <a:cubicBezTo>
                    <a:pt x="4185" y="435"/>
                    <a:pt x="4245" y="548"/>
                    <a:pt x="4265" y="649"/>
                  </a:cubicBezTo>
                  <a:cubicBezTo>
                    <a:pt x="4269" y="665"/>
                    <a:pt x="4277" y="671"/>
                    <a:pt x="4285" y="671"/>
                  </a:cubicBezTo>
                  <a:cubicBezTo>
                    <a:pt x="4303" y="671"/>
                    <a:pt x="4325" y="643"/>
                    <a:pt x="4320" y="618"/>
                  </a:cubicBezTo>
                  <a:cubicBezTo>
                    <a:pt x="4284" y="420"/>
                    <a:pt x="4345" y="230"/>
                    <a:pt x="4444" y="60"/>
                  </a:cubicBezTo>
                  <a:cubicBezTo>
                    <a:pt x="4457" y="37"/>
                    <a:pt x="4445" y="1"/>
                    <a:pt x="4428" y="1"/>
                  </a:cubicBezTo>
                  <a:close/>
                </a:path>
              </a:pathLst>
            </a:custGeom>
            <a:solidFill>
              <a:srgbClr val="000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8" name="Google Shape;2465;p89">
              <a:extLst>
                <a:ext uri="{FF2B5EF4-FFF2-40B4-BE49-F238E27FC236}">
                  <a16:creationId xmlns:a16="http://schemas.microsoft.com/office/drawing/2014/main" id="{9D5ADD88-4E21-4BA2-800C-EA632C3BDFAC}"/>
                </a:ext>
              </a:extLst>
            </p:cNvPr>
            <p:cNvSpPr/>
            <p:nvPr/>
          </p:nvSpPr>
          <p:spPr>
            <a:xfrm>
              <a:off x="4293400" y="1897625"/>
              <a:ext cx="65025" cy="28400"/>
            </a:xfrm>
            <a:custGeom>
              <a:avLst/>
              <a:gdLst/>
              <a:ahLst/>
              <a:cxnLst/>
              <a:rect l="l" t="t" r="r" b="b"/>
              <a:pathLst>
                <a:path w="2601" h="1136" extrusionOk="0">
                  <a:moveTo>
                    <a:pt x="233" y="398"/>
                  </a:moveTo>
                  <a:lnTo>
                    <a:pt x="233" y="398"/>
                  </a:lnTo>
                  <a:cubicBezTo>
                    <a:pt x="326" y="432"/>
                    <a:pt x="371" y="528"/>
                    <a:pt x="334" y="609"/>
                  </a:cubicBezTo>
                  <a:cubicBezTo>
                    <a:pt x="277" y="543"/>
                    <a:pt x="231" y="470"/>
                    <a:pt x="233" y="398"/>
                  </a:cubicBezTo>
                  <a:close/>
                  <a:moveTo>
                    <a:pt x="2581" y="0"/>
                  </a:moveTo>
                  <a:cubicBezTo>
                    <a:pt x="2573" y="0"/>
                    <a:pt x="2563" y="8"/>
                    <a:pt x="2559" y="24"/>
                  </a:cubicBezTo>
                  <a:cubicBezTo>
                    <a:pt x="2533" y="135"/>
                    <a:pt x="2415" y="330"/>
                    <a:pt x="2282" y="330"/>
                  </a:cubicBezTo>
                  <a:cubicBezTo>
                    <a:pt x="2262" y="330"/>
                    <a:pt x="2242" y="325"/>
                    <a:pt x="2221" y="315"/>
                  </a:cubicBezTo>
                  <a:cubicBezTo>
                    <a:pt x="2101" y="256"/>
                    <a:pt x="2075" y="93"/>
                    <a:pt x="1956" y="32"/>
                  </a:cubicBezTo>
                  <a:cubicBezTo>
                    <a:pt x="1953" y="30"/>
                    <a:pt x="1951" y="30"/>
                    <a:pt x="1948" y="30"/>
                  </a:cubicBezTo>
                  <a:cubicBezTo>
                    <a:pt x="1938" y="30"/>
                    <a:pt x="1928" y="38"/>
                    <a:pt x="1925" y="47"/>
                  </a:cubicBezTo>
                  <a:cubicBezTo>
                    <a:pt x="1873" y="168"/>
                    <a:pt x="1811" y="311"/>
                    <a:pt x="1709" y="311"/>
                  </a:cubicBezTo>
                  <a:cubicBezTo>
                    <a:pt x="1670" y="311"/>
                    <a:pt x="1624" y="289"/>
                    <a:pt x="1571" y="238"/>
                  </a:cubicBezTo>
                  <a:cubicBezTo>
                    <a:pt x="1566" y="233"/>
                    <a:pt x="1560" y="230"/>
                    <a:pt x="1555" y="230"/>
                  </a:cubicBezTo>
                  <a:cubicBezTo>
                    <a:pt x="1540" y="230"/>
                    <a:pt x="1528" y="249"/>
                    <a:pt x="1524" y="264"/>
                  </a:cubicBezTo>
                  <a:cubicBezTo>
                    <a:pt x="1499" y="356"/>
                    <a:pt x="1456" y="496"/>
                    <a:pt x="1364" y="496"/>
                  </a:cubicBezTo>
                  <a:cubicBezTo>
                    <a:pt x="1339" y="496"/>
                    <a:pt x="1311" y="486"/>
                    <a:pt x="1279" y="462"/>
                  </a:cubicBezTo>
                  <a:cubicBezTo>
                    <a:pt x="1273" y="458"/>
                    <a:pt x="1267" y="456"/>
                    <a:pt x="1261" y="456"/>
                  </a:cubicBezTo>
                  <a:cubicBezTo>
                    <a:pt x="1237" y="456"/>
                    <a:pt x="1225" y="497"/>
                    <a:pt x="1228" y="520"/>
                  </a:cubicBezTo>
                  <a:cubicBezTo>
                    <a:pt x="1238" y="582"/>
                    <a:pt x="1218" y="599"/>
                    <a:pt x="1186" y="599"/>
                  </a:cubicBezTo>
                  <a:cubicBezTo>
                    <a:pt x="1151" y="599"/>
                    <a:pt x="1102" y="578"/>
                    <a:pt x="1063" y="572"/>
                  </a:cubicBezTo>
                  <a:cubicBezTo>
                    <a:pt x="1050" y="569"/>
                    <a:pt x="1038" y="568"/>
                    <a:pt x="1026" y="568"/>
                  </a:cubicBezTo>
                  <a:cubicBezTo>
                    <a:pt x="976" y="568"/>
                    <a:pt x="933" y="586"/>
                    <a:pt x="889" y="618"/>
                  </a:cubicBezTo>
                  <a:cubicBezTo>
                    <a:pt x="790" y="694"/>
                    <a:pt x="716" y="819"/>
                    <a:pt x="690" y="947"/>
                  </a:cubicBezTo>
                  <a:cubicBezTo>
                    <a:pt x="628" y="881"/>
                    <a:pt x="554" y="823"/>
                    <a:pt x="491" y="763"/>
                  </a:cubicBezTo>
                  <a:cubicBezTo>
                    <a:pt x="467" y="742"/>
                    <a:pt x="437" y="714"/>
                    <a:pt x="406" y="684"/>
                  </a:cubicBezTo>
                  <a:cubicBezTo>
                    <a:pt x="412" y="670"/>
                    <a:pt x="419" y="655"/>
                    <a:pt x="423" y="640"/>
                  </a:cubicBezTo>
                  <a:cubicBezTo>
                    <a:pt x="466" y="481"/>
                    <a:pt x="374" y="297"/>
                    <a:pt x="208" y="266"/>
                  </a:cubicBezTo>
                  <a:cubicBezTo>
                    <a:pt x="206" y="266"/>
                    <a:pt x="203" y="265"/>
                    <a:pt x="200" y="265"/>
                  </a:cubicBezTo>
                  <a:cubicBezTo>
                    <a:pt x="181" y="265"/>
                    <a:pt x="170" y="280"/>
                    <a:pt x="164" y="298"/>
                  </a:cubicBezTo>
                  <a:cubicBezTo>
                    <a:pt x="110" y="442"/>
                    <a:pt x="167" y="569"/>
                    <a:pt x="263" y="685"/>
                  </a:cubicBezTo>
                  <a:cubicBezTo>
                    <a:pt x="192" y="726"/>
                    <a:pt x="109" y="731"/>
                    <a:pt x="39" y="772"/>
                  </a:cubicBezTo>
                  <a:cubicBezTo>
                    <a:pt x="6" y="792"/>
                    <a:pt x="0" y="884"/>
                    <a:pt x="50" y="884"/>
                  </a:cubicBezTo>
                  <a:cubicBezTo>
                    <a:pt x="50" y="884"/>
                    <a:pt x="51" y="884"/>
                    <a:pt x="51" y="884"/>
                  </a:cubicBezTo>
                  <a:cubicBezTo>
                    <a:pt x="152" y="878"/>
                    <a:pt x="263" y="840"/>
                    <a:pt x="339" y="770"/>
                  </a:cubicBezTo>
                  <a:cubicBezTo>
                    <a:pt x="467" y="896"/>
                    <a:pt x="621" y="1010"/>
                    <a:pt x="698" y="1118"/>
                  </a:cubicBezTo>
                  <a:cubicBezTo>
                    <a:pt x="707" y="1130"/>
                    <a:pt x="716" y="1135"/>
                    <a:pt x="725" y="1135"/>
                  </a:cubicBezTo>
                  <a:cubicBezTo>
                    <a:pt x="750" y="1135"/>
                    <a:pt x="770" y="1089"/>
                    <a:pt x="769" y="1063"/>
                  </a:cubicBezTo>
                  <a:cubicBezTo>
                    <a:pt x="761" y="950"/>
                    <a:pt x="829" y="812"/>
                    <a:pt x="909" y="737"/>
                  </a:cubicBezTo>
                  <a:cubicBezTo>
                    <a:pt x="953" y="695"/>
                    <a:pt x="991" y="682"/>
                    <a:pt x="1032" y="682"/>
                  </a:cubicBezTo>
                  <a:cubicBezTo>
                    <a:pt x="1066" y="682"/>
                    <a:pt x="1102" y="691"/>
                    <a:pt x="1146" y="700"/>
                  </a:cubicBezTo>
                  <a:cubicBezTo>
                    <a:pt x="1162" y="703"/>
                    <a:pt x="1176" y="705"/>
                    <a:pt x="1189" y="705"/>
                  </a:cubicBezTo>
                  <a:cubicBezTo>
                    <a:pt x="1267" y="705"/>
                    <a:pt x="1296" y="651"/>
                    <a:pt x="1300" y="580"/>
                  </a:cubicBezTo>
                  <a:cubicBezTo>
                    <a:pt x="1321" y="589"/>
                    <a:pt x="1341" y="593"/>
                    <a:pt x="1360" y="593"/>
                  </a:cubicBezTo>
                  <a:cubicBezTo>
                    <a:pt x="1466" y="593"/>
                    <a:pt x="1529" y="464"/>
                    <a:pt x="1566" y="344"/>
                  </a:cubicBezTo>
                  <a:cubicBezTo>
                    <a:pt x="1610" y="380"/>
                    <a:pt x="1658" y="410"/>
                    <a:pt x="1709" y="410"/>
                  </a:cubicBezTo>
                  <a:cubicBezTo>
                    <a:pt x="1735" y="410"/>
                    <a:pt x="1761" y="402"/>
                    <a:pt x="1788" y="385"/>
                  </a:cubicBezTo>
                  <a:cubicBezTo>
                    <a:pt x="1873" y="331"/>
                    <a:pt x="1917" y="217"/>
                    <a:pt x="1953" y="123"/>
                  </a:cubicBezTo>
                  <a:cubicBezTo>
                    <a:pt x="2064" y="199"/>
                    <a:pt x="2120" y="405"/>
                    <a:pt x="2270" y="405"/>
                  </a:cubicBezTo>
                  <a:cubicBezTo>
                    <a:pt x="2282" y="405"/>
                    <a:pt x="2294" y="404"/>
                    <a:pt x="2307" y="401"/>
                  </a:cubicBezTo>
                  <a:cubicBezTo>
                    <a:pt x="2453" y="370"/>
                    <a:pt x="2567" y="164"/>
                    <a:pt x="2596" y="31"/>
                  </a:cubicBezTo>
                  <a:cubicBezTo>
                    <a:pt x="2600" y="11"/>
                    <a:pt x="2592" y="0"/>
                    <a:pt x="2581" y="0"/>
                  </a:cubicBezTo>
                  <a:close/>
                </a:path>
              </a:pathLst>
            </a:custGeom>
            <a:solidFill>
              <a:srgbClr val="000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9" name="Google Shape;2466;p89">
              <a:extLst>
                <a:ext uri="{FF2B5EF4-FFF2-40B4-BE49-F238E27FC236}">
                  <a16:creationId xmlns:a16="http://schemas.microsoft.com/office/drawing/2014/main" id="{1267F710-6A1F-4244-8497-816D826F7D50}"/>
                </a:ext>
              </a:extLst>
            </p:cNvPr>
            <p:cNvSpPr/>
            <p:nvPr/>
          </p:nvSpPr>
          <p:spPr>
            <a:xfrm>
              <a:off x="4230775" y="1932225"/>
              <a:ext cx="63975" cy="39425"/>
            </a:xfrm>
            <a:custGeom>
              <a:avLst/>
              <a:gdLst/>
              <a:ahLst/>
              <a:cxnLst/>
              <a:rect l="l" t="t" r="r" b="b"/>
              <a:pathLst>
                <a:path w="2559" h="1577" extrusionOk="0">
                  <a:moveTo>
                    <a:pt x="2507" y="1"/>
                  </a:moveTo>
                  <a:cubicBezTo>
                    <a:pt x="2492" y="1"/>
                    <a:pt x="2474" y="24"/>
                    <a:pt x="2476" y="45"/>
                  </a:cubicBezTo>
                  <a:cubicBezTo>
                    <a:pt x="2483" y="124"/>
                    <a:pt x="2455" y="152"/>
                    <a:pt x="2411" y="152"/>
                  </a:cubicBezTo>
                  <a:cubicBezTo>
                    <a:pt x="2338" y="152"/>
                    <a:pt x="2223" y="71"/>
                    <a:pt x="2176" y="24"/>
                  </a:cubicBezTo>
                  <a:cubicBezTo>
                    <a:pt x="2166" y="14"/>
                    <a:pt x="2155" y="10"/>
                    <a:pt x="2145" y="10"/>
                  </a:cubicBezTo>
                  <a:cubicBezTo>
                    <a:pt x="2120" y="10"/>
                    <a:pt x="2099" y="36"/>
                    <a:pt x="2101" y="67"/>
                  </a:cubicBezTo>
                  <a:cubicBezTo>
                    <a:pt x="2106" y="176"/>
                    <a:pt x="2055" y="279"/>
                    <a:pt x="1974" y="279"/>
                  </a:cubicBezTo>
                  <a:cubicBezTo>
                    <a:pt x="1942" y="279"/>
                    <a:pt x="1907" y="263"/>
                    <a:pt x="1868" y="228"/>
                  </a:cubicBezTo>
                  <a:cubicBezTo>
                    <a:pt x="1863" y="223"/>
                    <a:pt x="1857" y="221"/>
                    <a:pt x="1851" y="221"/>
                  </a:cubicBezTo>
                  <a:cubicBezTo>
                    <a:pt x="1838" y="221"/>
                    <a:pt x="1824" y="230"/>
                    <a:pt x="1818" y="242"/>
                  </a:cubicBezTo>
                  <a:cubicBezTo>
                    <a:pt x="1788" y="313"/>
                    <a:pt x="1750" y="440"/>
                    <a:pt x="1677" y="440"/>
                  </a:cubicBezTo>
                  <a:cubicBezTo>
                    <a:pt x="1656" y="440"/>
                    <a:pt x="1632" y="430"/>
                    <a:pt x="1605" y="404"/>
                  </a:cubicBezTo>
                  <a:cubicBezTo>
                    <a:pt x="1599" y="399"/>
                    <a:pt x="1593" y="397"/>
                    <a:pt x="1588" y="397"/>
                  </a:cubicBezTo>
                  <a:cubicBezTo>
                    <a:pt x="1570" y="397"/>
                    <a:pt x="1556" y="420"/>
                    <a:pt x="1552" y="437"/>
                  </a:cubicBezTo>
                  <a:cubicBezTo>
                    <a:pt x="1539" y="520"/>
                    <a:pt x="1508" y="541"/>
                    <a:pt x="1467" y="541"/>
                  </a:cubicBezTo>
                  <a:cubicBezTo>
                    <a:pt x="1423" y="541"/>
                    <a:pt x="1369" y="518"/>
                    <a:pt x="1312" y="518"/>
                  </a:cubicBezTo>
                  <a:cubicBezTo>
                    <a:pt x="1302" y="518"/>
                    <a:pt x="1293" y="518"/>
                    <a:pt x="1283" y="520"/>
                  </a:cubicBezTo>
                  <a:cubicBezTo>
                    <a:pt x="1169" y="538"/>
                    <a:pt x="1104" y="646"/>
                    <a:pt x="1068" y="747"/>
                  </a:cubicBezTo>
                  <a:cubicBezTo>
                    <a:pt x="1058" y="774"/>
                    <a:pt x="1050" y="801"/>
                    <a:pt x="1043" y="830"/>
                  </a:cubicBezTo>
                  <a:cubicBezTo>
                    <a:pt x="1002" y="796"/>
                    <a:pt x="950" y="776"/>
                    <a:pt x="897" y="772"/>
                  </a:cubicBezTo>
                  <a:cubicBezTo>
                    <a:pt x="893" y="772"/>
                    <a:pt x="889" y="771"/>
                    <a:pt x="885" y="771"/>
                  </a:cubicBezTo>
                  <a:cubicBezTo>
                    <a:pt x="686" y="771"/>
                    <a:pt x="651" y="1005"/>
                    <a:pt x="644" y="1182"/>
                  </a:cubicBezTo>
                  <a:cubicBezTo>
                    <a:pt x="598" y="1126"/>
                    <a:pt x="539" y="1068"/>
                    <a:pt x="477" y="1068"/>
                  </a:cubicBezTo>
                  <a:cubicBezTo>
                    <a:pt x="463" y="1068"/>
                    <a:pt x="448" y="1071"/>
                    <a:pt x="433" y="1078"/>
                  </a:cubicBezTo>
                  <a:cubicBezTo>
                    <a:pt x="346" y="1121"/>
                    <a:pt x="342" y="1250"/>
                    <a:pt x="336" y="1347"/>
                  </a:cubicBezTo>
                  <a:cubicBezTo>
                    <a:pt x="284" y="1313"/>
                    <a:pt x="217" y="1277"/>
                    <a:pt x="156" y="1277"/>
                  </a:cubicBezTo>
                  <a:cubicBezTo>
                    <a:pt x="128" y="1277"/>
                    <a:pt x="102" y="1284"/>
                    <a:pt x="78" y="1302"/>
                  </a:cubicBezTo>
                  <a:cubicBezTo>
                    <a:pt x="1" y="1359"/>
                    <a:pt x="10" y="1491"/>
                    <a:pt x="37" y="1570"/>
                  </a:cubicBezTo>
                  <a:cubicBezTo>
                    <a:pt x="38" y="1575"/>
                    <a:pt x="41" y="1577"/>
                    <a:pt x="43" y="1577"/>
                  </a:cubicBezTo>
                  <a:cubicBezTo>
                    <a:pt x="50" y="1577"/>
                    <a:pt x="57" y="1567"/>
                    <a:pt x="57" y="1560"/>
                  </a:cubicBezTo>
                  <a:cubicBezTo>
                    <a:pt x="66" y="1489"/>
                    <a:pt x="59" y="1397"/>
                    <a:pt x="142" y="1377"/>
                  </a:cubicBezTo>
                  <a:cubicBezTo>
                    <a:pt x="150" y="1375"/>
                    <a:pt x="158" y="1374"/>
                    <a:pt x="166" y="1374"/>
                  </a:cubicBezTo>
                  <a:cubicBezTo>
                    <a:pt x="228" y="1374"/>
                    <a:pt x="301" y="1423"/>
                    <a:pt x="350" y="1452"/>
                  </a:cubicBezTo>
                  <a:cubicBezTo>
                    <a:pt x="353" y="1454"/>
                    <a:pt x="356" y="1455"/>
                    <a:pt x="359" y="1455"/>
                  </a:cubicBezTo>
                  <a:cubicBezTo>
                    <a:pt x="376" y="1455"/>
                    <a:pt x="387" y="1426"/>
                    <a:pt x="388" y="1413"/>
                  </a:cubicBezTo>
                  <a:cubicBezTo>
                    <a:pt x="392" y="1368"/>
                    <a:pt x="412" y="1223"/>
                    <a:pt x="456" y="1194"/>
                  </a:cubicBezTo>
                  <a:cubicBezTo>
                    <a:pt x="465" y="1188"/>
                    <a:pt x="475" y="1185"/>
                    <a:pt x="484" y="1185"/>
                  </a:cubicBezTo>
                  <a:cubicBezTo>
                    <a:pt x="546" y="1185"/>
                    <a:pt x="622" y="1293"/>
                    <a:pt x="652" y="1328"/>
                  </a:cubicBezTo>
                  <a:cubicBezTo>
                    <a:pt x="660" y="1338"/>
                    <a:pt x="668" y="1342"/>
                    <a:pt x="676" y="1342"/>
                  </a:cubicBezTo>
                  <a:cubicBezTo>
                    <a:pt x="695" y="1342"/>
                    <a:pt x="711" y="1317"/>
                    <a:pt x="710" y="1292"/>
                  </a:cubicBezTo>
                  <a:cubicBezTo>
                    <a:pt x="707" y="1183"/>
                    <a:pt x="766" y="929"/>
                    <a:pt x="907" y="929"/>
                  </a:cubicBezTo>
                  <a:cubicBezTo>
                    <a:pt x="913" y="929"/>
                    <a:pt x="920" y="930"/>
                    <a:pt x="926" y="931"/>
                  </a:cubicBezTo>
                  <a:cubicBezTo>
                    <a:pt x="963" y="939"/>
                    <a:pt x="997" y="955"/>
                    <a:pt x="1024" y="980"/>
                  </a:cubicBezTo>
                  <a:cubicBezTo>
                    <a:pt x="1018" y="1149"/>
                    <a:pt x="1064" y="1326"/>
                    <a:pt x="1200" y="1415"/>
                  </a:cubicBezTo>
                  <a:cubicBezTo>
                    <a:pt x="1207" y="1420"/>
                    <a:pt x="1214" y="1422"/>
                    <a:pt x="1220" y="1422"/>
                  </a:cubicBezTo>
                  <a:cubicBezTo>
                    <a:pt x="1246" y="1422"/>
                    <a:pt x="1261" y="1388"/>
                    <a:pt x="1263" y="1364"/>
                  </a:cubicBezTo>
                  <a:cubicBezTo>
                    <a:pt x="1280" y="1229"/>
                    <a:pt x="1223" y="1025"/>
                    <a:pt x="1114" y="895"/>
                  </a:cubicBezTo>
                  <a:cubicBezTo>
                    <a:pt x="1129" y="790"/>
                    <a:pt x="1169" y="695"/>
                    <a:pt x="1235" y="647"/>
                  </a:cubicBezTo>
                  <a:cubicBezTo>
                    <a:pt x="1265" y="627"/>
                    <a:pt x="1293" y="620"/>
                    <a:pt x="1320" y="620"/>
                  </a:cubicBezTo>
                  <a:cubicBezTo>
                    <a:pt x="1372" y="620"/>
                    <a:pt x="1421" y="645"/>
                    <a:pt x="1477" y="645"/>
                  </a:cubicBezTo>
                  <a:cubicBezTo>
                    <a:pt x="1485" y="645"/>
                    <a:pt x="1493" y="644"/>
                    <a:pt x="1501" y="643"/>
                  </a:cubicBezTo>
                  <a:cubicBezTo>
                    <a:pt x="1563" y="635"/>
                    <a:pt x="1590" y="583"/>
                    <a:pt x="1608" y="528"/>
                  </a:cubicBezTo>
                  <a:cubicBezTo>
                    <a:pt x="1635" y="546"/>
                    <a:pt x="1660" y="554"/>
                    <a:pt x="1683" y="554"/>
                  </a:cubicBezTo>
                  <a:cubicBezTo>
                    <a:pt x="1764" y="554"/>
                    <a:pt x="1822" y="455"/>
                    <a:pt x="1867" y="364"/>
                  </a:cubicBezTo>
                  <a:cubicBezTo>
                    <a:pt x="1909" y="396"/>
                    <a:pt x="1949" y="410"/>
                    <a:pt x="1985" y="410"/>
                  </a:cubicBezTo>
                  <a:cubicBezTo>
                    <a:pt x="2085" y="410"/>
                    <a:pt x="2159" y="306"/>
                    <a:pt x="2186" y="187"/>
                  </a:cubicBezTo>
                  <a:cubicBezTo>
                    <a:pt x="2252" y="238"/>
                    <a:pt x="2332" y="283"/>
                    <a:pt x="2410" y="283"/>
                  </a:cubicBezTo>
                  <a:cubicBezTo>
                    <a:pt x="2415" y="283"/>
                    <a:pt x="2419" y="283"/>
                    <a:pt x="2423" y="282"/>
                  </a:cubicBezTo>
                  <a:cubicBezTo>
                    <a:pt x="2559" y="271"/>
                    <a:pt x="2540" y="118"/>
                    <a:pt x="2524" y="22"/>
                  </a:cubicBezTo>
                  <a:cubicBezTo>
                    <a:pt x="2521" y="7"/>
                    <a:pt x="2515" y="1"/>
                    <a:pt x="2507" y="1"/>
                  </a:cubicBezTo>
                  <a:close/>
                </a:path>
              </a:pathLst>
            </a:custGeom>
            <a:solidFill>
              <a:srgbClr val="000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0" name="Google Shape;2467;p89">
              <a:extLst>
                <a:ext uri="{FF2B5EF4-FFF2-40B4-BE49-F238E27FC236}">
                  <a16:creationId xmlns:a16="http://schemas.microsoft.com/office/drawing/2014/main" id="{2DBE138E-CA89-4E30-A8D0-F61097EE9900}"/>
                </a:ext>
              </a:extLst>
            </p:cNvPr>
            <p:cNvSpPr/>
            <p:nvPr/>
          </p:nvSpPr>
          <p:spPr>
            <a:xfrm>
              <a:off x="4215375" y="1971275"/>
              <a:ext cx="12225" cy="9950"/>
            </a:xfrm>
            <a:custGeom>
              <a:avLst/>
              <a:gdLst/>
              <a:ahLst/>
              <a:cxnLst/>
              <a:rect l="l" t="t" r="r" b="b"/>
              <a:pathLst>
                <a:path w="489" h="398" extrusionOk="0">
                  <a:moveTo>
                    <a:pt x="464" y="0"/>
                  </a:moveTo>
                  <a:cubicBezTo>
                    <a:pt x="462" y="0"/>
                    <a:pt x="460" y="1"/>
                    <a:pt x="457" y="1"/>
                  </a:cubicBezTo>
                  <a:cubicBezTo>
                    <a:pt x="364" y="31"/>
                    <a:pt x="267" y="44"/>
                    <a:pt x="172" y="70"/>
                  </a:cubicBezTo>
                  <a:cubicBezTo>
                    <a:pt x="139" y="79"/>
                    <a:pt x="109" y="93"/>
                    <a:pt x="81" y="113"/>
                  </a:cubicBezTo>
                  <a:cubicBezTo>
                    <a:pt x="47" y="139"/>
                    <a:pt x="29" y="179"/>
                    <a:pt x="18" y="219"/>
                  </a:cubicBezTo>
                  <a:cubicBezTo>
                    <a:pt x="4" y="276"/>
                    <a:pt x="1" y="334"/>
                    <a:pt x="6" y="392"/>
                  </a:cubicBezTo>
                  <a:cubicBezTo>
                    <a:pt x="6" y="396"/>
                    <a:pt x="8" y="397"/>
                    <a:pt x="10" y="397"/>
                  </a:cubicBezTo>
                  <a:cubicBezTo>
                    <a:pt x="13" y="397"/>
                    <a:pt x="18" y="391"/>
                    <a:pt x="18" y="386"/>
                  </a:cubicBezTo>
                  <a:cubicBezTo>
                    <a:pt x="25" y="309"/>
                    <a:pt x="32" y="225"/>
                    <a:pt x="98" y="176"/>
                  </a:cubicBezTo>
                  <a:cubicBezTo>
                    <a:pt x="151" y="134"/>
                    <a:pt x="228" y="129"/>
                    <a:pt x="293" y="115"/>
                  </a:cubicBezTo>
                  <a:cubicBezTo>
                    <a:pt x="348" y="104"/>
                    <a:pt x="404" y="89"/>
                    <a:pt x="460" y="71"/>
                  </a:cubicBezTo>
                  <a:cubicBezTo>
                    <a:pt x="486" y="63"/>
                    <a:pt x="489" y="0"/>
                    <a:pt x="464" y="0"/>
                  </a:cubicBezTo>
                  <a:close/>
                </a:path>
              </a:pathLst>
            </a:custGeom>
            <a:solidFill>
              <a:srgbClr val="000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1" name="Google Shape;2468;p89">
              <a:extLst>
                <a:ext uri="{FF2B5EF4-FFF2-40B4-BE49-F238E27FC236}">
                  <a16:creationId xmlns:a16="http://schemas.microsoft.com/office/drawing/2014/main" id="{37ECF652-BE9E-4B51-84E2-C9F5D7C202A2}"/>
                </a:ext>
              </a:extLst>
            </p:cNvPr>
            <p:cNvSpPr/>
            <p:nvPr/>
          </p:nvSpPr>
          <p:spPr>
            <a:xfrm>
              <a:off x="4078575" y="1990325"/>
              <a:ext cx="111425" cy="63350"/>
            </a:xfrm>
            <a:custGeom>
              <a:avLst/>
              <a:gdLst/>
              <a:ahLst/>
              <a:cxnLst/>
              <a:rect l="l" t="t" r="r" b="b"/>
              <a:pathLst>
                <a:path w="4457" h="2534" extrusionOk="0">
                  <a:moveTo>
                    <a:pt x="2910" y="930"/>
                  </a:moveTo>
                  <a:cubicBezTo>
                    <a:pt x="3001" y="930"/>
                    <a:pt x="3001" y="1145"/>
                    <a:pt x="2960" y="1217"/>
                  </a:cubicBezTo>
                  <a:cubicBezTo>
                    <a:pt x="2917" y="1293"/>
                    <a:pt x="2854" y="1335"/>
                    <a:pt x="2774" y="1335"/>
                  </a:cubicBezTo>
                  <a:cubicBezTo>
                    <a:pt x="2759" y="1335"/>
                    <a:pt x="2743" y="1334"/>
                    <a:pt x="2726" y="1331"/>
                  </a:cubicBezTo>
                  <a:cubicBezTo>
                    <a:pt x="2727" y="1327"/>
                    <a:pt x="2727" y="1324"/>
                    <a:pt x="2727" y="1321"/>
                  </a:cubicBezTo>
                  <a:cubicBezTo>
                    <a:pt x="2719" y="1219"/>
                    <a:pt x="2759" y="1023"/>
                    <a:pt x="2846" y="958"/>
                  </a:cubicBezTo>
                  <a:cubicBezTo>
                    <a:pt x="2871" y="939"/>
                    <a:pt x="2892" y="930"/>
                    <a:pt x="2910" y="930"/>
                  </a:cubicBezTo>
                  <a:close/>
                  <a:moveTo>
                    <a:pt x="4427" y="1"/>
                  </a:moveTo>
                  <a:cubicBezTo>
                    <a:pt x="4421" y="1"/>
                    <a:pt x="4414" y="5"/>
                    <a:pt x="4407" y="16"/>
                  </a:cubicBezTo>
                  <a:cubicBezTo>
                    <a:pt x="4323" y="150"/>
                    <a:pt x="4264" y="290"/>
                    <a:pt x="4251" y="439"/>
                  </a:cubicBezTo>
                  <a:cubicBezTo>
                    <a:pt x="4197" y="332"/>
                    <a:pt x="4115" y="228"/>
                    <a:pt x="4018" y="228"/>
                  </a:cubicBezTo>
                  <a:cubicBezTo>
                    <a:pt x="4012" y="228"/>
                    <a:pt x="4005" y="228"/>
                    <a:pt x="3998" y="229"/>
                  </a:cubicBezTo>
                  <a:cubicBezTo>
                    <a:pt x="3877" y="248"/>
                    <a:pt x="3858" y="393"/>
                    <a:pt x="3850" y="509"/>
                  </a:cubicBezTo>
                  <a:cubicBezTo>
                    <a:pt x="3797" y="465"/>
                    <a:pt x="3755" y="446"/>
                    <a:pt x="3721" y="446"/>
                  </a:cubicBezTo>
                  <a:cubicBezTo>
                    <a:pt x="3634" y="446"/>
                    <a:pt x="3603" y="573"/>
                    <a:pt x="3591" y="716"/>
                  </a:cubicBezTo>
                  <a:cubicBezTo>
                    <a:pt x="3528" y="647"/>
                    <a:pt x="3459" y="604"/>
                    <a:pt x="3389" y="604"/>
                  </a:cubicBezTo>
                  <a:cubicBezTo>
                    <a:pt x="3322" y="604"/>
                    <a:pt x="3255" y="644"/>
                    <a:pt x="3195" y="741"/>
                  </a:cubicBezTo>
                  <a:cubicBezTo>
                    <a:pt x="3152" y="807"/>
                    <a:pt x="3127" y="927"/>
                    <a:pt x="3098" y="1045"/>
                  </a:cubicBezTo>
                  <a:cubicBezTo>
                    <a:pt x="3091" y="970"/>
                    <a:pt x="3057" y="899"/>
                    <a:pt x="3002" y="845"/>
                  </a:cubicBezTo>
                  <a:cubicBezTo>
                    <a:pt x="2960" y="806"/>
                    <a:pt x="2921" y="789"/>
                    <a:pt x="2885" y="789"/>
                  </a:cubicBezTo>
                  <a:cubicBezTo>
                    <a:pt x="2759" y="789"/>
                    <a:pt x="2678" y="1005"/>
                    <a:pt x="2646" y="1176"/>
                  </a:cubicBezTo>
                  <a:cubicBezTo>
                    <a:pt x="2609" y="1127"/>
                    <a:pt x="2564" y="1092"/>
                    <a:pt x="2518" y="1092"/>
                  </a:cubicBezTo>
                  <a:cubicBezTo>
                    <a:pt x="2478" y="1092"/>
                    <a:pt x="2438" y="1117"/>
                    <a:pt x="2399" y="1181"/>
                  </a:cubicBezTo>
                  <a:cubicBezTo>
                    <a:pt x="2363" y="1238"/>
                    <a:pt x="2315" y="1497"/>
                    <a:pt x="2288" y="1499"/>
                  </a:cubicBezTo>
                  <a:cubicBezTo>
                    <a:pt x="2288" y="1499"/>
                    <a:pt x="2288" y="1499"/>
                    <a:pt x="2287" y="1499"/>
                  </a:cubicBezTo>
                  <a:cubicBezTo>
                    <a:pt x="2269" y="1499"/>
                    <a:pt x="2124" y="1362"/>
                    <a:pt x="2097" y="1348"/>
                  </a:cubicBezTo>
                  <a:cubicBezTo>
                    <a:pt x="2090" y="1345"/>
                    <a:pt x="2083" y="1343"/>
                    <a:pt x="2077" y="1343"/>
                  </a:cubicBezTo>
                  <a:cubicBezTo>
                    <a:pt x="2057" y="1343"/>
                    <a:pt x="2042" y="1360"/>
                    <a:pt x="2036" y="1383"/>
                  </a:cubicBezTo>
                  <a:cubicBezTo>
                    <a:pt x="2032" y="1461"/>
                    <a:pt x="2003" y="1500"/>
                    <a:pt x="1947" y="1500"/>
                  </a:cubicBezTo>
                  <a:cubicBezTo>
                    <a:pt x="1916" y="1500"/>
                    <a:pt x="1877" y="1488"/>
                    <a:pt x="1830" y="1464"/>
                  </a:cubicBezTo>
                  <a:cubicBezTo>
                    <a:pt x="1821" y="1453"/>
                    <a:pt x="1810" y="1448"/>
                    <a:pt x="1800" y="1448"/>
                  </a:cubicBezTo>
                  <a:cubicBezTo>
                    <a:pt x="1780" y="1448"/>
                    <a:pt x="1761" y="1466"/>
                    <a:pt x="1757" y="1489"/>
                  </a:cubicBezTo>
                  <a:cubicBezTo>
                    <a:pt x="1757" y="1571"/>
                    <a:pt x="1719" y="1613"/>
                    <a:pt x="1644" y="1613"/>
                  </a:cubicBezTo>
                  <a:cubicBezTo>
                    <a:pt x="1621" y="1613"/>
                    <a:pt x="1595" y="1609"/>
                    <a:pt x="1565" y="1601"/>
                  </a:cubicBezTo>
                  <a:cubicBezTo>
                    <a:pt x="1552" y="1583"/>
                    <a:pt x="1537" y="1575"/>
                    <a:pt x="1522" y="1575"/>
                  </a:cubicBezTo>
                  <a:cubicBezTo>
                    <a:pt x="1499" y="1575"/>
                    <a:pt x="1479" y="1596"/>
                    <a:pt x="1480" y="1632"/>
                  </a:cubicBezTo>
                  <a:cubicBezTo>
                    <a:pt x="1480" y="1676"/>
                    <a:pt x="1491" y="1774"/>
                    <a:pt x="1464" y="1810"/>
                  </a:cubicBezTo>
                  <a:cubicBezTo>
                    <a:pt x="1442" y="1840"/>
                    <a:pt x="1421" y="1850"/>
                    <a:pt x="1401" y="1850"/>
                  </a:cubicBezTo>
                  <a:cubicBezTo>
                    <a:pt x="1358" y="1850"/>
                    <a:pt x="1318" y="1803"/>
                    <a:pt x="1279" y="1785"/>
                  </a:cubicBezTo>
                  <a:cubicBezTo>
                    <a:pt x="1258" y="1776"/>
                    <a:pt x="1238" y="1772"/>
                    <a:pt x="1218" y="1772"/>
                  </a:cubicBezTo>
                  <a:cubicBezTo>
                    <a:pt x="1161" y="1772"/>
                    <a:pt x="1111" y="1808"/>
                    <a:pt x="1073" y="1856"/>
                  </a:cubicBezTo>
                  <a:cubicBezTo>
                    <a:pt x="963" y="1994"/>
                    <a:pt x="953" y="2193"/>
                    <a:pt x="959" y="2372"/>
                  </a:cubicBezTo>
                  <a:cubicBezTo>
                    <a:pt x="899" y="2288"/>
                    <a:pt x="820" y="2241"/>
                    <a:pt x="748" y="2241"/>
                  </a:cubicBezTo>
                  <a:cubicBezTo>
                    <a:pt x="673" y="2241"/>
                    <a:pt x="606" y="2293"/>
                    <a:pt x="577" y="2407"/>
                  </a:cubicBezTo>
                  <a:cubicBezTo>
                    <a:pt x="350" y="2188"/>
                    <a:pt x="176" y="1857"/>
                    <a:pt x="73" y="1567"/>
                  </a:cubicBezTo>
                  <a:cubicBezTo>
                    <a:pt x="66" y="1548"/>
                    <a:pt x="56" y="1540"/>
                    <a:pt x="45" y="1540"/>
                  </a:cubicBezTo>
                  <a:cubicBezTo>
                    <a:pt x="23" y="1540"/>
                    <a:pt x="1" y="1572"/>
                    <a:pt x="2" y="1600"/>
                  </a:cubicBezTo>
                  <a:cubicBezTo>
                    <a:pt x="19" y="1983"/>
                    <a:pt x="368" y="2230"/>
                    <a:pt x="570" y="2519"/>
                  </a:cubicBezTo>
                  <a:cubicBezTo>
                    <a:pt x="577" y="2529"/>
                    <a:pt x="586" y="2533"/>
                    <a:pt x="594" y="2533"/>
                  </a:cubicBezTo>
                  <a:cubicBezTo>
                    <a:pt x="606" y="2533"/>
                    <a:pt x="617" y="2525"/>
                    <a:pt x="622" y="2510"/>
                  </a:cubicBezTo>
                  <a:cubicBezTo>
                    <a:pt x="656" y="2406"/>
                    <a:pt x="714" y="2357"/>
                    <a:pt x="777" y="2357"/>
                  </a:cubicBezTo>
                  <a:cubicBezTo>
                    <a:pt x="843" y="2357"/>
                    <a:pt x="915" y="2411"/>
                    <a:pt x="968" y="2510"/>
                  </a:cubicBezTo>
                  <a:cubicBezTo>
                    <a:pt x="974" y="2520"/>
                    <a:pt x="979" y="2524"/>
                    <a:pt x="985" y="2524"/>
                  </a:cubicBezTo>
                  <a:cubicBezTo>
                    <a:pt x="1000" y="2524"/>
                    <a:pt x="1014" y="2495"/>
                    <a:pt x="1013" y="2478"/>
                  </a:cubicBezTo>
                  <a:cubicBezTo>
                    <a:pt x="1010" y="2328"/>
                    <a:pt x="1029" y="2119"/>
                    <a:pt x="1114" y="1989"/>
                  </a:cubicBezTo>
                  <a:cubicBezTo>
                    <a:pt x="1147" y="1940"/>
                    <a:pt x="1176" y="1923"/>
                    <a:pt x="1203" y="1923"/>
                  </a:cubicBezTo>
                  <a:cubicBezTo>
                    <a:pt x="1269" y="1923"/>
                    <a:pt x="1329" y="2018"/>
                    <a:pt x="1413" y="2018"/>
                  </a:cubicBezTo>
                  <a:cubicBezTo>
                    <a:pt x="1414" y="2018"/>
                    <a:pt x="1415" y="2018"/>
                    <a:pt x="1417" y="2018"/>
                  </a:cubicBezTo>
                  <a:cubicBezTo>
                    <a:pt x="1534" y="2013"/>
                    <a:pt x="1567" y="1878"/>
                    <a:pt x="1576" y="1762"/>
                  </a:cubicBezTo>
                  <a:cubicBezTo>
                    <a:pt x="1603" y="1779"/>
                    <a:pt x="1629" y="1787"/>
                    <a:pt x="1655" y="1787"/>
                  </a:cubicBezTo>
                  <a:cubicBezTo>
                    <a:pt x="1729" y="1787"/>
                    <a:pt x="1794" y="1723"/>
                    <a:pt x="1830" y="1626"/>
                  </a:cubicBezTo>
                  <a:cubicBezTo>
                    <a:pt x="1871" y="1662"/>
                    <a:pt x="1908" y="1677"/>
                    <a:pt x="1942" y="1677"/>
                  </a:cubicBezTo>
                  <a:cubicBezTo>
                    <a:pt x="2013" y="1677"/>
                    <a:pt x="2069" y="1609"/>
                    <a:pt x="2107" y="1507"/>
                  </a:cubicBezTo>
                  <a:cubicBezTo>
                    <a:pt x="2167" y="1560"/>
                    <a:pt x="2250" y="1652"/>
                    <a:pt x="2311" y="1652"/>
                  </a:cubicBezTo>
                  <a:cubicBezTo>
                    <a:pt x="2316" y="1652"/>
                    <a:pt x="2320" y="1651"/>
                    <a:pt x="2325" y="1650"/>
                  </a:cubicBezTo>
                  <a:cubicBezTo>
                    <a:pt x="2417" y="1625"/>
                    <a:pt x="2449" y="1251"/>
                    <a:pt x="2542" y="1251"/>
                  </a:cubicBezTo>
                  <a:cubicBezTo>
                    <a:pt x="2570" y="1251"/>
                    <a:pt x="2603" y="1284"/>
                    <a:pt x="2644" y="1369"/>
                  </a:cubicBezTo>
                  <a:cubicBezTo>
                    <a:pt x="2653" y="1387"/>
                    <a:pt x="2663" y="1396"/>
                    <a:pt x="2674" y="1398"/>
                  </a:cubicBezTo>
                  <a:cubicBezTo>
                    <a:pt x="2676" y="1426"/>
                    <a:pt x="2687" y="1454"/>
                    <a:pt x="2704" y="1465"/>
                  </a:cubicBezTo>
                  <a:cubicBezTo>
                    <a:pt x="2771" y="1507"/>
                    <a:pt x="2833" y="1528"/>
                    <a:pt x="2889" y="1528"/>
                  </a:cubicBezTo>
                  <a:cubicBezTo>
                    <a:pt x="2983" y="1528"/>
                    <a:pt x="3059" y="1469"/>
                    <a:pt x="3114" y="1347"/>
                  </a:cubicBezTo>
                  <a:cubicBezTo>
                    <a:pt x="3184" y="1192"/>
                    <a:pt x="3243" y="724"/>
                    <a:pt x="3411" y="724"/>
                  </a:cubicBezTo>
                  <a:cubicBezTo>
                    <a:pt x="3462" y="724"/>
                    <a:pt x="3523" y="768"/>
                    <a:pt x="3598" y="877"/>
                  </a:cubicBezTo>
                  <a:cubicBezTo>
                    <a:pt x="3606" y="888"/>
                    <a:pt x="3615" y="892"/>
                    <a:pt x="3624" y="892"/>
                  </a:cubicBezTo>
                  <a:cubicBezTo>
                    <a:pt x="3643" y="892"/>
                    <a:pt x="3662" y="870"/>
                    <a:pt x="3664" y="847"/>
                  </a:cubicBezTo>
                  <a:cubicBezTo>
                    <a:pt x="3668" y="732"/>
                    <a:pt x="3675" y="589"/>
                    <a:pt x="3749" y="589"/>
                  </a:cubicBezTo>
                  <a:cubicBezTo>
                    <a:pt x="3777" y="589"/>
                    <a:pt x="3815" y="610"/>
                    <a:pt x="3867" y="661"/>
                  </a:cubicBezTo>
                  <a:cubicBezTo>
                    <a:pt x="3873" y="667"/>
                    <a:pt x="3879" y="669"/>
                    <a:pt x="3885" y="669"/>
                  </a:cubicBezTo>
                  <a:cubicBezTo>
                    <a:pt x="3905" y="669"/>
                    <a:pt x="3922" y="640"/>
                    <a:pt x="3923" y="622"/>
                  </a:cubicBezTo>
                  <a:cubicBezTo>
                    <a:pt x="3929" y="535"/>
                    <a:pt x="3927" y="341"/>
                    <a:pt x="4022" y="341"/>
                  </a:cubicBezTo>
                  <a:cubicBezTo>
                    <a:pt x="4043" y="341"/>
                    <a:pt x="4068" y="351"/>
                    <a:pt x="4100" y="373"/>
                  </a:cubicBezTo>
                  <a:cubicBezTo>
                    <a:pt x="4185" y="434"/>
                    <a:pt x="4244" y="548"/>
                    <a:pt x="4266" y="648"/>
                  </a:cubicBezTo>
                  <a:cubicBezTo>
                    <a:pt x="4269" y="664"/>
                    <a:pt x="4276" y="671"/>
                    <a:pt x="4285" y="671"/>
                  </a:cubicBezTo>
                  <a:cubicBezTo>
                    <a:pt x="4302" y="671"/>
                    <a:pt x="4325" y="643"/>
                    <a:pt x="4320" y="618"/>
                  </a:cubicBezTo>
                  <a:cubicBezTo>
                    <a:pt x="4283" y="419"/>
                    <a:pt x="4344" y="229"/>
                    <a:pt x="4443" y="59"/>
                  </a:cubicBezTo>
                  <a:cubicBezTo>
                    <a:pt x="4456" y="37"/>
                    <a:pt x="4444" y="1"/>
                    <a:pt x="4427" y="1"/>
                  </a:cubicBezTo>
                  <a:close/>
                </a:path>
              </a:pathLst>
            </a:custGeom>
            <a:solidFill>
              <a:srgbClr val="000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2" name="Google Shape;2469;p89">
              <a:extLst>
                <a:ext uri="{FF2B5EF4-FFF2-40B4-BE49-F238E27FC236}">
                  <a16:creationId xmlns:a16="http://schemas.microsoft.com/office/drawing/2014/main" id="{88A43E9B-93FF-463B-99EA-743DC1C1678C}"/>
                </a:ext>
              </a:extLst>
            </p:cNvPr>
            <p:cNvSpPr/>
            <p:nvPr/>
          </p:nvSpPr>
          <p:spPr>
            <a:xfrm>
              <a:off x="4089825" y="2156150"/>
              <a:ext cx="111400" cy="63350"/>
            </a:xfrm>
            <a:custGeom>
              <a:avLst/>
              <a:gdLst/>
              <a:ahLst/>
              <a:cxnLst/>
              <a:rect l="l" t="t" r="r" b="b"/>
              <a:pathLst>
                <a:path w="4456" h="2534" extrusionOk="0">
                  <a:moveTo>
                    <a:pt x="2909" y="931"/>
                  </a:moveTo>
                  <a:cubicBezTo>
                    <a:pt x="3001" y="931"/>
                    <a:pt x="3001" y="1146"/>
                    <a:pt x="2960" y="1217"/>
                  </a:cubicBezTo>
                  <a:cubicBezTo>
                    <a:pt x="2916" y="1294"/>
                    <a:pt x="2853" y="1336"/>
                    <a:pt x="2773" y="1336"/>
                  </a:cubicBezTo>
                  <a:cubicBezTo>
                    <a:pt x="2758" y="1336"/>
                    <a:pt x="2742" y="1334"/>
                    <a:pt x="2726" y="1331"/>
                  </a:cubicBezTo>
                  <a:cubicBezTo>
                    <a:pt x="2726" y="1328"/>
                    <a:pt x="2726" y="1324"/>
                    <a:pt x="2726" y="1320"/>
                  </a:cubicBezTo>
                  <a:cubicBezTo>
                    <a:pt x="2720" y="1219"/>
                    <a:pt x="2759" y="1024"/>
                    <a:pt x="2845" y="958"/>
                  </a:cubicBezTo>
                  <a:cubicBezTo>
                    <a:pt x="2870" y="939"/>
                    <a:pt x="2892" y="931"/>
                    <a:pt x="2909" y="931"/>
                  </a:cubicBezTo>
                  <a:close/>
                  <a:moveTo>
                    <a:pt x="4426" y="0"/>
                  </a:moveTo>
                  <a:cubicBezTo>
                    <a:pt x="4420" y="0"/>
                    <a:pt x="4413" y="5"/>
                    <a:pt x="4407" y="15"/>
                  </a:cubicBezTo>
                  <a:cubicBezTo>
                    <a:pt x="4324" y="149"/>
                    <a:pt x="4265" y="290"/>
                    <a:pt x="4252" y="438"/>
                  </a:cubicBezTo>
                  <a:cubicBezTo>
                    <a:pt x="4197" y="331"/>
                    <a:pt x="4115" y="228"/>
                    <a:pt x="4018" y="228"/>
                  </a:cubicBezTo>
                  <a:cubicBezTo>
                    <a:pt x="4011" y="228"/>
                    <a:pt x="4004" y="228"/>
                    <a:pt x="3998" y="229"/>
                  </a:cubicBezTo>
                  <a:cubicBezTo>
                    <a:pt x="3878" y="246"/>
                    <a:pt x="3858" y="391"/>
                    <a:pt x="3850" y="508"/>
                  </a:cubicBezTo>
                  <a:cubicBezTo>
                    <a:pt x="3797" y="464"/>
                    <a:pt x="3755" y="445"/>
                    <a:pt x="3722" y="445"/>
                  </a:cubicBezTo>
                  <a:cubicBezTo>
                    <a:pt x="3634" y="445"/>
                    <a:pt x="3604" y="572"/>
                    <a:pt x="3591" y="714"/>
                  </a:cubicBezTo>
                  <a:cubicBezTo>
                    <a:pt x="3529" y="646"/>
                    <a:pt x="3459" y="604"/>
                    <a:pt x="3390" y="604"/>
                  </a:cubicBezTo>
                  <a:cubicBezTo>
                    <a:pt x="3323" y="604"/>
                    <a:pt x="3256" y="643"/>
                    <a:pt x="3195" y="739"/>
                  </a:cubicBezTo>
                  <a:cubicBezTo>
                    <a:pt x="3153" y="807"/>
                    <a:pt x="3126" y="927"/>
                    <a:pt x="3097" y="1045"/>
                  </a:cubicBezTo>
                  <a:cubicBezTo>
                    <a:pt x="3090" y="968"/>
                    <a:pt x="3057" y="897"/>
                    <a:pt x="3002" y="845"/>
                  </a:cubicBezTo>
                  <a:cubicBezTo>
                    <a:pt x="2960" y="805"/>
                    <a:pt x="2921" y="788"/>
                    <a:pt x="2886" y="788"/>
                  </a:cubicBezTo>
                  <a:cubicBezTo>
                    <a:pt x="2760" y="788"/>
                    <a:pt x="2678" y="1005"/>
                    <a:pt x="2647" y="1175"/>
                  </a:cubicBezTo>
                  <a:cubicBezTo>
                    <a:pt x="2608" y="1127"/>
                    <a:pt x="2564" y="1092"/>
                    <a:pt x="2517" y="1092"/>
                  </a:cubicBezTo>
                  <a:cubicBezTo>
                    <a:pt x="2478" y="1092"/>
                    <a:pt x="2438" y="1117"/>
                    <a:pt x="2398" y="1181"/>
                  </a:cubicBezTo>
                  <a:cubicBezTo>
                    <a:pt x="2363" y="1238"/>
                    <a:pt x="2315" y="1496"/>
                    <a:pt x="2288" y="1498"/>
                  </a:cubicBezTo>
                  <a:cubicBezTo>
                    <a:pt x="2288" y="1498"/>
                    <a:pt x="2288" y="1498"/>
                    <a:pt x="2288" y="1498"/>
                  </a:cubicBezTo>
                  <a:cubicBezTo>
                    <a:pt x="2269" y="1498"/>
                    <a:pt x="2124" y="1361"/>
                    <a:pt x="2097" y="1348"/>
                  </a:cubicBezTo>
                  <a:cubicBezTo>
                    <a:pt x="2090" y="1344"/>
                    <a:pt x="2083" y="1342"/>
                    <a:pt x="2076" y="1342"/>
                  </a:cubicBezTo>
                  <a:cubicBezTo>
                    <a:pt x="2056" y="1342"/>
                    <a:pt x="2042" y="1359"/>
                    <a:pt x="2035" y="1383"/>
                  </a:cubicBezTo>
                  <a:cubicBezTo>
                    <a:pt x="2032" y="1460"/>
                    <a:pt x="2003" y="1499"/>
                    <a:pt x="1948" y="1499"/>
                  </a:cubicBezTo>
                  <a:cubicBezTo>
                    <a:pt x="1917" y="1499"/>
                    <a:pt x="1877" y="1487"/>
                    <a:pt x="1830" y="1462"/>
                  </a:cubicBezTo>
                  <a:cubicBezTo>
                    <a:pt x="1821" y="1451"/>
                    <a:pt x="1810" y="1447"/>
                    <a:pt x="1800" y="1447"/>
                  </a:cubicBezTo>
                  <a:cubicBezTo>
                    <a:pt x="1780" y="1447"/>
                    <a:pt x="1761" y="1464"/>
                    <a:pt x="1757" y="1488"/>
                  </a:cubicBezTo>
                  <a:cubicBezTo>
                    <a:pt x="1757" y="1571"/>
                    <a:pt x="1719" y="1612"/>
                    <a:pt x="1643" y="1612"/>
                  </a:cubicBezTo>
                  <a:cubicBezTo>
                    <a:pt x="1620" y="1612"/>
                    <a:pt x="1594" y="1608"/>
                    <a:pt x="1565" y="1601"/>
                  </a:cubicBezTo>
                  <a:cubicBezTo>
                    <a:pt x="1553" y="1583"/>
                    <a:pt x="1537" y="1575"/>
                    <a:pt x="1522" y="1575"/>
                  </a:cubicBezTo>
                  <a:cubicBezTo>
                    <a:pt x="1499" y="1575"/>
                    <a:pt x="1479" y="1596"/>
                    <a:pt x="1480" y="1631"/>
                  </a:cubicBezTo>
                  <a:cubicBezTo>
                    <a:pt x="1480" y="1676"/>
                    <a:pt x="1491" y="1774"/>
                    <a:pt x="1465" y="1810"/>
                  </a:cubicBezTo>
                  <a:cubicBezTo>
                    <a:pt x="1443" y="1839"/>
                    <a:pt x="1422" y="1850"/>
                    <a:pt x="1401" y="1850"/>
                  </a:cubicBezTo>
                  <a:cubicBezTo>
                    <a:pt x="1358" y="1850"/>
                    <a:pt x="1318" y="1802"/>
                    <a:pt x="1278" y="1784"/>
                  </a:cubicBezTo>
                  <a:cubicBezTo>
                    <a:pt x="1258" y="1775"/>
                    <a:pt x="1237" y="1770"/>
                    <a:pt x="1218" y="1770"/>
                  </a:cubicBezTo>
                  <a:cubicBezTo>
                    <a:pt x="1161" y="1770"/>
                    <a:pt x="1111" y="1806"/>
                    <a:pt x="1072" y="1855"/>
                  </a:cubicBezTo>
                  <a:cubicBezTo>
                    <a:pt x="962" y="1993"/>
                    <a:pt x="953" y="2192"/>
                    <a:pt x="959" y="2371"/>
                  </a:cubicBezTo>
                  <a:cubicBezTo>
                    <a:pt x="898" y="2287"/>
                    <a:pt x="819" y="2241"/>
                    <a:pt x="748" y="2241"/>
                  </a:cubicBezTo>
                  <a:cubicBezTo>
                    <a:pt x="673" y="2241"/>
                    <a:pt x="606" y="2292"/>
                    <a:pt x="577" y="2406"/>
                  </a:cubicBezTo>
                  <a:cubicBezTo>
                    <a:pt x="350" y="2187"/>
                    <a:pt x="176" y="1856"/>
                    <a:pt x="72" y="1567"/>
                  </a:cubicBezTo>
                  <a:cubicBezTo>
                    <a:pt x="66" y="1547"/>
                    <a:pt x="55" y="1539"/>
                    <a:pt x="45" y="1539"/>
                  </a:cubicBezTo>
                  <a:cubicBezTo>
                    <a:pt x="23" y="1539"/>
                    <a:pt x="0" y="1571"/>
                    <a:pt x="2" y="1600"/>
                  </a:cubicBezTo>
                  <a:cubicBezTo>
                    <a:pt x="19" y="1983"/>
                    <a:pt x="367" y="2231"/>
                    <a:pt x="570" y="2519"/>
                  </a:cubicBezTo>
                  <a:cubicBezTo>
                    <a:pt x="577" y="2529"/>
                    <a:pt x="586" y="2533"/>
                    <a:pt x="595" y="2533"/>
                  </a:cubicBezTo>
                  <a:cubicBezTo>
                    <a:pt x="606" y="2533"/>
                    <a:pt x="617" y="2525"/>
                    <a:pt x="622" y="2510"/>
                  </a:cubicBezTo>
                  <a:cubicBezTo>
                    <a:pt x="656" y="2406"/>
                    <a:pt x="714" y="2357"/>
                    <a:pt x="777" y="2357"/>
                  </a:cubicBezTo>
                  <a:cubicBezTo>
                    <a:pt x="843" y="2357"/>
                    <a:pt x="914" y="2411"/>
                    <a:pt x="968" y="2510"/>
                  </a:cubicBezTo>
                  <a:cubicBezTo>
                    <a:pt x="973" y="2520"/>
                    <a:pt x="979" y="2524"/>
                    <a:pt x="984" y="2524"/>
                  </a:cubicBezTo>
                  <a:cubicBezTo>
                    <a:pt x="999" y="2524"/>
                    <a:pt x="1013" y="2494"/>
                    <a:pt x="1013" y="2478"/>
                  </a:cubicBezTo>
                  <a:cubicBezTo>
                    <a:pt x="1010" y="2328"/>
                    <a:pt x="1029" y="2119"/>
                    <a:pt x="1114" y="1989"/>
                  </a:cubicBezTo>
                  <a:cubicBezTo>
                    <a:pt x="1146" y="1940"/>
                    <a:pt x="1175" y="1923"/>
                    <a:pt x="1203" y="1923"/>
                  </a:cubicBezTo>
                  <a:cubicBezTo>
                    <a:pt x="1268" y="1923"/>
                    <a:pt x="1329" y="2018"/>
                    <a:pt x="1413" y="2018"/>
                  </a:cubicBezTo>
                  <a:cubicBezTo>
                    <a:pt x="1414" y="2018"/>
                    <a:pt x="1415" y="2018"/>
                    <a:pt x="1417" y="2018"/>
                  </a:cubicBezTo>
                  <a:cubicBezTo>
                    <a:pt x="1533" y="2014"/>
                    <a:pt x="1566" y="1879"/>
                    <a:pt x="1575" y="1763"/>
                  </a:cubicBezTo>
                  <a:cubicBezTo>
                    <a:pt x="1602" y="1780"/>
                    <a:pt x="1629" y="1787"/>
                    <a:pt x="1654" y="1787"/>
                  </a:cubicBezTo>
                  <a:cubicBezTo>
                    <a:pt x="1728" y="1787"/>
                    <a:pt x="1793" y="1724"/>
                    <a:pt x="1829" y="1626"/>
                  </a:cubicBezTo>
                  <a:cubicBezTo>
                    <a:pt x="1870" y="1661"/>
                    <a:pt x="1908" y="1677"/>
                    <a:pt x="1942" y="1677"/>
                  </a:cubicBezTo>
                  <a:cubicBezTo>
                    <a:pt x="2013" y="1677"/>
                    <a:pt x="2069" y="1609"/>
                    <a:pt x="2107" y="1507"/>
                  </a:cubicBezTo>
                  <a:cubicBezTo>
                    <a:pt x="2168" y="1559"/>
                    <a:pt x="2249" y="1651"/>
                    <a:pt x="2311" y="1651"/>
                  </a:cubicBezTo>
                  <a:cubicBezTo>
                    <a:pt x="2316" y="1651"/>
                    <a:pt x="2320" y="1651"/>
                    <a:pt x="2325" y="1650"/>
                  </a:cubicBezTo>
                  <a:cubicBezTo>
                    <a:pt x="2418" y="1625"/>
                    <a:pt x="2449" y="1250"/>
                    <a:pt x="2542" y="1250"/>
                  </a:cubicBezTo>
                  <a:cubicBezTo>
                    <a:pt x="2570" y="1250"/>
                    <a:pt x="2603" y="1283"/>
                    <a:pt x="2645" y="1368"/>
                  </a:cubicBezTo>
                  <a:cubicBezTo>
                    <a:pt x="2653" y="1387"/>
                    <a:pt x="2663" y="1396"/>
                    <a:pt x="2673" y="1398"/>
                  </a:cubicBezTo>
                  <a:cubicBezTo>
                    <a:pt x="2676" y="1425"/>
                    <a:pt x="2687" y="1453"/>
                    <a:pt x="2703" y="1464"/>
                  </a:cubicBezTo>
                  <a:cubicBezTo>
                    <a:pt x="2771" y="1506"/>
                    <a:pt x="2833" y="1528"/>
                    <a:pt x="2889" y="1528"/>
                  </a:cubicBezTo>
                  <a:cubicBezTo>
                    <a:pt x="2982" y="1528"/>
                    <a:pt x="3059" y="1469"/>
                    <a:pt x="3114" y="1347"/>
                  </a:cubicBezTo>
                  <a:cubicBezTo>
                    <a:pt x="3185" y="1191"/>
                    <a:pt x="3243" y="724"/>
                    <a:pt x="3411" y="724"/>
                  </a:cubicBezTo>
                  <a:cubicBezTo>
                    <a:pt x="3462" y="724"/>
                    <a:pt x="3524" y="768"/>
                    <a:pt x="3599" y="877"/>
                  </a:cubicBezTo>
                  <a:cubicBezTo>
                    <a:pt x="3606" y="888"/>
                    <a:pt x="3615" y="892"/>
                    <a:pt x="3624" y="892"/>
                  </a:cubicBezTo>
                  <a:cubicBezTo>
                    <a:pt x="3643" y="892"/>
                    <a:pt x="3662" y="869"/>
                    <a:pt x="3663" y="846"/>
                  </a:cubicBezTo>
                  <a:cubicBezTo>
                    <a:pt x="3668" y="732"/>
                    <a:pt x="3675" y="588"/>
                    <a:pt x="3749" y="588"/>
                  </a:cubicBezTo>
                  <a:cubicBezTo>
                    <a:pt x="3777" y="588"/>
                    <a:pt x="3815" y="609"/>
                    <a:pt x="3867" y="661"/>
                  </a:cubicBezTo>
                  <a:cubicBezTo>
                    <a:pt x="3873" y="667"/>
                    <a:pt x="3879" y="669"/>
                    <a:pt x="3884" y="669"/>
                  </a:cubicBezTo>
                  <a:cubicBezTo>
                    <a:pt x="3905" y="669"/>
                    <a:pt x="3923" y="639"/>
                    <a:pt x="3924" y="621"/>
                  </a:cubicBezTo>
                  <a:cubicBezTo>
                    <a:pt x="3928" y="535"/>
                    <a:pt x="3927" y="342"/>
                    <a:pt x="4021" y="342"/>
                  </a:cubicBezTo>
                  <a:cubicBezTo>
                    <a:pt x="4042" y="342"/>
                    <a:pt x="4068" y="352"/>
                    <a:pt x="4099" y="374"/>
                  </a:cubicBezTo>
                  <a:cubicBezTo>
                    <a:pt x="4184" y="434"/>
                    <a:pt x="4244" y="547"/>
                    <a:pt x="4265" y="648"/>
                  </a:cubicBezTo>
                  <a:cubicBezTo>
                    <a:pt x="4268" y="664"/>
                    <a:pt x="4276" y="670"/>
                    <a:pt x="4285" y="670"/>
                  </a:cubicBezTo>
                  <a:cubicBezTo>
                    <a:pt x="4303" y="670"/>
                    <a:pt x="4324" y="642"/>
                    <a:pt x="4319" y="617"/>
                  </a:cubicBezTo>
                  <a:cubicBezTo>
                    <a:pt x="4283" y="419"/>
                    <a:pt x="4344" y="229"/>
                    <a:pt x="4444" y="59"/>
                  </a:cubicBezTo>
                  <a:cubicBezTo>
                    <a:pt x="4456" y="37"/>
                    <a:pt x="4444" y="0"/>
                    <a:pt x="4426" y="0"/>
                  </a:cubicBezTo>
                  <a:close/>
                </a:path>
              </a:pathLst>
            </a:custGeom>
            <a:solidFill>
              <a:srgbClr val="000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3" name="Google Shape;2470;p89">
              <a:extLst>
                <a:ext uri="{FF2B5EF4-FFF2-40B4-BE49-F238E27FC236}">
                  <a16:creationId xmlns:a16="http://schemas.microsoft.com/office/drawing/2014/main" id="{7367FA89-0416-4A77-8A91-19E08DBB8973}"/>
                </a:ext>
              </a:extLst>
            </p:cNvPr>
            <p:cNvSpPr/>
            <p:nvPr/>
          </p:nvSpPr>
          <p:spPr>
            <a:xfrm>
              <a:off x="4395675" y="1987350"/>
              <a:ext cx="106700" cy="69400"/>
            </a:xfrm>
            <a:custGeom>
              <a:avLst/>
              <a:gdLst/>
              <a:ahLst/>
              <a:cxnLst/>
              <a:rect l="l" t="t" r="r" b="b"/>
              <a:pathLst>
                <a:path w="4268" h="2776" extrusionOk="0">
                  <a:moveTo>
                    <a:pt x="4218" y="1"/>
                  </a:moveTo>
                  <a:cubicBezTo>
                    <a:pt x="4214" y="1"/>
                    <a:pt x="4209" y="2"/>
                    <a:pt x="4204" y="4"/>
                  </a:cubicBezTo>
                  <a:cubicBezTo>
                    <a:pt x="4068" y="69"/>
                    <a:pt x="3947" y="163"/>
                    <a:pt x="3851" y="280"/>
                  </a:cubicBezTo>
                  <a:cubicBezTo>
                    <a:pt x="3806" y="241"/>
                    <a:pt x="3753" y="217"/>
                    <a:pt x="3694" y="217"/>
                  </a:cubicBezTo>
                  <a:cubicBezTo>
                    <a:pt x="3661" y="217"/>
                    <a:pt x="3627" y="224"/>
                    <a:pt x="3591" y="242"/>
                  </a:cubicBezTo>
                  <a:cubicBezTo>
                    <a:pt x="3387" y="340"/>
                    <a:pt x="3352" y="613"/>
                    <a:pt x="3347" y="850"/>
                  </a:cubicBezTo>
                  <a:cubicBezTo>
                    <a:pt x="3294" y="761"/>
                    <a:pt x="3222" y="687"/>
                    <a:pt x="3131" y="687"/>
                  </a:cubicBezTo>
                  <a:cubicBezTo>
                    <a:pt x="3110" y="687"/>
                    <a:pt x="3088" y="691"/>
                    <a:pt x="3065" y="699"/>
                  </a:cubicBezTo>
                  <a:cubicBezTo>
                    <a:pt x="2889" y="765"/>
                    <a:pt x="2899" y="1021"/>
                    <a:pt x="2864" y="1199"/>
                  </a:cubicBezTo>
                  <a:cubicBezTo>
                    <a:pt x="2815" y="1106"/>
                    <a:pt x="2743" y="999"/>
                    <a:pt x="2656" y="999"/>
                  </a:cubicBezTo>
                  <a:cubicBezTo>
                    <a:pt x="2634" y="999"/>
                    <a:pt x="2610" y="1006"/>
                    <a:pt x="2586" y="1021"/>
                  </a:cubicBezTo>
                  <a:cubicBezTo>
                    <a:pt x="2524" y="1063"/>
                    <a:pt x="2506" y="1169"/>
                    <a:pt x="2489" y="1235"/>
                  </a:cubicBezTo>
                  <a:cubicBezTo>
                    <a:pt x="2482" y="1264"/>
                    <a:pt x="2474" y="1392"/>
                    <a:pt x="2450" y="1408"/>
                  </a:cubicBezTo>
                  <a:cubicBezTo>
                    <a:pt x="2445" y="1412"/>
                    <a:pt x="2439" y="1414"/>
                    <a:pt x="2432" y="1414"/>
                  </a:cubicBezTo>
                  <a:cubicBezTo>
                    <a:pt x="2379" y="1414"/>
                    <a:pt x="2298" y="1293"/>
                    <a:pt x="2273" y="1271"/>
                  </a:cubicBezTo>
                  <a:cubicBezTo>
                    <a:pt x="2264" y="1261"/>
                    <a:pt x="2252" y="1256"/>
                    <a:pt x="2241" y="1256"/>
                  </a:cubicBezTo>
                  <a:cubicBezTo>
                    <a:pt x="2227" y="1256"/>
                    <a:pt x="2214" y="1263"/>
                    <a:pt x="2207" y="1281"/>
                  </a:cubicBezTo>
                  <a:cubicBezTo>
                    <a:pt x="2166" y="1374"/>
                    <a:pt x="2117" y="1489"/>
                    <a:pt x="2038" y="1489"/>
                  </a:cubicBezTo>
                  <a:cubicBezTo>
                    <a:pt x="2003" y="1489"/>
                    <a:pt x="1961" y="1465"/>
                    <a:pt x="1910" y="1403"/>
                  </a:cubicBezTo>
                  <a:cubicBezTo>
                    <a:pt x="1901" y="1392"/>
                    <a:pt x="1891" y="1387"/>
                    <a:pt x="1881" y="1387"/>
                  </a:cubicBezTo>
                  <a:cubicBezTo>
                    <a:pt x="1861" y="1387"/>
                    <a:pt x="1842" y="1406"/>
                    <a:pt x="1837" y="1429"/>
                  </a:cubicBezTo>
                  <a:cubicBezTo>
                    <a:pt x="1826" y="1484"/>
                    <a:pt x="1799" y="1634"/>
                    <a:pt x="1718" y="1634"/>
                  </a:cubicBezTo>
                  <a:cubicBezTo>
                    <a:pt x="1691" y="1634"/>
                    <a:pt x="1658" y="1617"/>
                    <a:pt x="1618" y="1575"/>
                  </a:cubicBezTo>
                  <a:cubicBezTo>
                    <a:pt x="1608" y="1565"/>
                    <a:pt x="1598" y="1560"/>
                    <a:pt x="1587" y="1560"/>
                  </a:cubicBezTo>
                  <a:cubicBezTo>
                    <a:pt x="1568" y="1560"/>
                    <a:pt x="1550" y="1577"/>
                    <a:pt x="1545" y="1601"/>
                  </a:cubicBezTo>
                  <a:cubicBezTo>
                    <a:pt x="1538" y="1633"/>
                    <a:pt x="1522" y="1792"/>
                    <a:pt x="1468" y="1792"/>
                  </a:cubicBezTo>
                  <a:cubicBezTo>
                    <a:pt x="1451" y="1792"/>
                    <a:pt x="1431" y="1776"/>
                    <a:pt x="1406" y="1736"/>
                  </a:cubicBezTo>
                  <a:cubicBezTo>
                    <a:pt x="1395" y="1720"/>
                    <a:pt x="1379" y="1708"/>
                    <a:pt x="1363" y="1708"/>
                  </a:cubicBezTo>
                  <a:cubicBezTo>
                    <a:pt x="1354" y="1708"/>
                    <a:pt x="1344" y="1712"/>
                    <a:pt x="1335" y="1721"/>
                  </a:cubicBezTo>
                  <a:cubicBezTo>
                    <a:pt x="1187" y="1872"/>
                    <a:pt x="1213" y="2107"/>
                    <a:pt x="1138" y="2295"/>
                  </a:cubicBezTo>
                  <a:cubicBezTo>
                    <a:pt x="1047" y="2207"/>
                    <a:pt x="1004" y="2040"/>
                    <a:pt x="875" y="2040"/>
                  </a:cubicBezTo>
                  <a:cubicBezTo>
                    <a:pt x="854" y="2040"/>
                    <a:pt x="831" y="2044"/>
                    <a:pt x="806" y="2054"/>
                  </a:cubicBezTo>
                  <a:cubicBezTo>
                    <a:pt x="602" y="2131"/>
                    <a:pt x="624" y="2357"/>
                    <a:pt x="605" y="2542"/>
                  </a:cubicBezTo>
                  <a:cubicBezTo>
                    <a:pt x="380" y="2261"/>
                    <a:pt x="248" y="1930"/>
                    <a:pt x="128" y="1591"/>
                  </a:cubicBezTo>
                  <a:cubicBezTo>
                    <a:pt x="113" y="1548"/>
                    <a:pt x="85" y="1529"/>
                    <a:pt x="60" y="1529"/>
                  </a:cubicBezTo>
                  <a:cubicBezTo>
                    <a:pt x="28" y="1529"/>
                    <a:pt x="1" y="1563"/>
                    <a:pt x="13" y="1622"/>
                  </a:cubicBezTo>
                  <a:cubicBezTo>
                    <a:pt x="101" y="2025"/>
                    <a:pt x="329" y="2445"/>
                    <a:pt x="607" y="2748"/>
                  </a:cubicBezTo>
                  <a:cubicBezTo>
                    <a:pt x="622" y="2764"/>
                    <a:pt x="643" y="2775"/>
                    <a:pt x="662" y="2775"/>
                  </a:cubicBezTo>
                  <a:cubicBezTo>
                    <a:pt x="680" y="2775"/>
                    <a:pt x="696" y="2765"/>
                    <a:pt x="703" y="2740"/>
                  </a:cubicBezTo>
                  <a:cubicBezTo>
                    <a:pt x="740" y="2603"/>
                    <a:pt x="685" y="2260"/>
                    <a:pt x="847" y="2207"/>
                  </a:cubicBezTo>
                  <a:cubicBezTo>
                    <a:pt x="857" y="2204"/>
                    <a:pt x="866" y="2203"/>
                    <a:pt x="875" y="2203"/>
                  </a:cubicBezTo>
                  <a:cubicBezTo>
                    <a:pt x="981" y="2203"/>
                    <a:pt x="1047" y="2399"/>
                    <a:pt x="1145" y="2456"/>
                  </a:cubicBezTo>
                  <a:cubicBezTo>
                    <a:pt x="1152" y="2460"/>
                    <a:pt x="1159" y="2462"/>
                    <a:pt x="1165" y="2462"/>
                  </a:cubicBezTo>
                  <a:cubicBezTo>
                    <a:pt x="1181" y="2462"/>
                    <a:pt x="1195" y="2451"/>
                    <a:pt x="1203" y="2435"/>
                  </a:cubicBezTo>
                  <a:cubicBezTo>
                    <a:pt x="1290" y="2271"/>
                    <a:pt x="1266" y="2034"/>
                    <a:pt x="1371" y="1880"/>
                  </a:cubicBezTo>
                  <a:cubicBezTo>
                    <a:pt x="1402" y="1926"/>
                    <a:pt x="1442" y="1971"/>
                    <a:pt x="1490" y="1971"/>
                  </a:cubicBezTo>
                  <a:cubicBezTo>
                    <a:pt x="1504" y="1971"/>
                    <a:pt x="1520" y="1967"/>
                    <a:pt x="1535" y="1958"/>
                  </a:cubicBezTo>
                  <a:cubicBezTo>
                    <a:pt x="1594" y="1924"/>
                    <a:pt x="1614" y="1820"/>
                    <a:pt x="1627" y="1737"/>
                  </a:cubicBezTo>
                  <a:cubicBezTo>
                    <a:pt x="1663" y="1763"/>
                    <a:pt x="1696" y="1774"/>
                    <a:pt x="1726" y="1774"/>
                  </a:cubicBezTo>
                  <a:cubicBezTo>
                    <a:pt x="1812" y="1774"/>
                    <a:pt x="1873" y="1684"/>
                    <a:pt x="1909" y="1567"/>
                  </a:cubicBezTo>
                  <a:cubicBezTo>
                    <a:pt x="1960" y="1616"/>
                    <a:pt x="2006" y="1637"/>
                    <a:pt x="2048" y="1637"/>
                  </a:cubicBezTo>
                  <a:cubicBezTo>
                    <a:pt x="2134" y="1637"/>
                    <a:pt x="2202" y="1548"/>
                    <a:pt x="2261" y="1425"/>
                  </a:cubicBezTo>
                  <a:cubicBezTo>
                    <a:pt x="2321" y="1491"/>
                    <a:pt x="2373" y="1558"/>
                    <a:pt x="2472" y="1565"/>
                  </a:cubicBezTo>
                  <a:cubicBezTo>
                    <a:pt x="2474" y="1566"/>
                    <a:pt x="2476" y="1566"/>
                    <a:pt x="2479" y="1566"/>
                  </a:cubicBezTo>
                  <a:cubicBezTo>
                    <a:pt x="2495" y="1566"/>
                    <a:pt x="2510" y="1556"/>
                    <a:pt x="2515" y="1541"/>
                  </a:cubicBezTo>
                  <a:cubicBezTo>
                    <a:pt x="2551" y="1454"/>
                    <a:pt x="2560" y="1361"/>
                    <a:pt x="2585" y="1271"/>
                  </a:cubicBezTo>
                  <a:cubicBezTo>
                    <a:pt x="2606" y="1196"/>
                    <a:pt x="2633" y="1168"/>
                    <a:pt x="2663" y="1168"/>
                  </a:cubicBezTo>
                  <a:cubicBezTo>
                    <a:pt x="2728" y="1168"/>
                    <a:pt x="2804" y="1303"/>
                    <a:pt x="2843" y="1374"/>
                  </a:cubicBezTo>
                  <a:cubicBezTo>
                    <a:pt x="2852" y="1391"/>
                    <a:pt x="2869" y="1403"/>
                    <a:pt x="2885" y="1403"/>
                  </a:cubicBezTo>
                  <a:cubicBezTo>
                    <a:pt x="2898" y="1403"/>
                    <a:pt x="2911" y="1396"/>
                    <a:pt x="2918" y="1379"/>
                  </a:cubicBezTo>
                  <a:cubicBezTo>
                    <a:pt x="2966" y="1268"/>
                    <a:pt x="2968" y="1147"/>
                    <a:pt x="2993" y="1029"/>
                  </a:cubicBezTo>
                  <a:cubicBezTo>
                    <a:pt x="3001" y="994"/>
                    <a:pt x="3005" y="945"/>
                    <a:pt x="3025" y="915"/>
                  </a:cubicBezTo>
                  <a:cubicBezTo>
                    <a:pt x="3050" y="875"/>
                    <a:pt x="3098" y="854"/>
                    <a:pt x="3148" y="854"/>
                  </a:cubicBezTo>
                  <a:cubicBezTo>
                    <a:pt x="3177" y="854"/>
                    <a:pt x="3207" y="861"/>
                    <a:pt x="3235" y="875"/>
                  </a:cubicBezTo>
                  <a:cubicBezTo>
                    <a:pt x="3301" y="909"/>
                    <a:pt x="3335" y="1042"/>
                    <a:pt x="3353" y="1109"/>
                  </a:cubicBezTo>
                  <a:cubicBezTo>
                    <a:pt x="3360" y="1138"/>
                    <a:pt x="3379" y="1151"/>
                    <a:pt x="3398" y="1151"/>
                  </a:cubicBezTo>
                  <a:cubicBezTo>
                    <a:pt x="3420" y="1151"/>
                    <a:pt x="3441" y="1133"/>
                    <a:pt x="3441" y="1099"/>
                  </a:cubicBezTo>
                  <a:cubicBezTo>
                    <a:pt x="3440" y="889"/>
                    <a:pt x="3398" y="481"/>
                    <a:pt x="3629" y="381"/>
                  </a:cubicBezTo>
                  <a:cubicBezTo>
                    <a:pt x="3654" y="370"/>
                    <a:pt x="3680" y="365"/>
                    <a:pt x="3706" y="365"/>
                  </a:cubicBezTo>
                  <a:cubicBezTo>
                    <a:pt x="3732" y="365"/>
                    <a:pt x="3758" y="370"/>
                    <a:pt x="3782" y="380"/>
                  </a:cubicBezTo>
                  <a:cubicBezTo>
                    <a:pt x="3722" y="484"/>
                    <a:pt x="3695" y="598"/>
                    <a:pt x="3728" y="713"/>
                  </a:cubicBezTo>
                  <a:cubicBezTo>
                    <a:pt x="3754" y="808"/>
                    <a:pt x="3809" y="851"/>
                    <a:pt x="3863" y="851"/>
                  </a:cubicBezTo>
                  <a:cubicBezTo>
                    <a:pt x="3930" y="851"/>
                    <a:pt x="3995" y="787"/>
                    <a:pt x="4009" y="677"/>
                  </a:cubicBezTo>
                  <a:cubicBezTo>
                    <a:pt x="4021" y="581"/>
                    <a:pt x="3987" y="460"/>
                    <a:pt x="3925" y="366"/>
                  </a:cubicBezTo>
                  <a:cubicBezTo>
                    <a:pt x="4004" y="258"/>
                    <a:pt x="4107" y="172"/>
                    <a:pt x="4228" y="114"/>
                  </a:cubicBezTo>
                  <a:cubicBezTo>
                    <a:pt x="4267" y="95"/>
                    <a:pt x="4258" y="1"/>
                    <a:pt x="4218" y="1"/>
                  </a:cubicBezTo>
                  <a:close/>
                </a:path>
              </a:pathLst>
            </a:custGeom>
            <a:solidFill>
              <a:srgbClr val="000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4" name="Google Shape;2471;p89">
              <a:extLst>
                <a:ext uri="{FF2B5EF4-FFF2-40B4-BE49-F238E27FC236}">
                  <a16:creationId xmlns:a16="http://schemas.microsoft.com/office/drawing/2014/main" id="{FDCCE64A-AC7B-4BED-9AB4-51FAD49C794C}"/>
                </a:ext>
              </a:extLst>
            </p:cNvPr>
            <p:cNvSpPr/>
            <p:nvPr/>
          </p:nvSpPr>
          <p:spPr>
            <a:xfrm>
              <a:off x="4343450" y="2063075"/>
              <a:ext cx="40450" cy="23350"/>
            </a:xfrm>
            <a:custGeom>
              <a:avLst/>
              <a:gdLst/>
              <a:ahLst/>
              <a:cxnLst/>
              <a:rect l="l" t="t" r="r" b="b"/>
              <a:pathLst>
                <a:path w="1618" h="934" extrusionOk="0">
                  <a:moveTo>
                    <a:pt x="1047" y="1"/>
                  </a:moveTo>
                  <a:cubicBezTo>
                    <a:pt x="1032" y="1"/>
                    <a:pt x="1018" y="13"/>
                    <a:pt x="1012" y="33"/>
                  </a:cubicBezTo>
                  <a:cubicBezTo>
                    <a:pt x="982" y="120"/>
                    <a:pt x="973" y="214"/>
                    <a:pt x="943" y="303"/>
                  </a:cubicBezTo>
                  <a:cubicBezTo>
                    <a:pt x="933" y="333"/>
                    <a:pt x="917" y="404"/>
                    <a:pt x="884" y="420"/>
                  </a:cubicBezTo>
                  <a:cubicBezTo>
                    <a:pt x="880" y="423"/>
                    <a:pt x="875" y="424"/>
                    <a:pt x="871" y="424"/>
                  </a:cubicBezTo>
                  <a:cubicBezTo>
                    <a:pt x="835" y="424"/>
                    <a:pt x="806" y="355"/>
                    <a:pt x="794" y="331"/>
                  </a:cubicBezTo>
                  <a:cubicBezTo>
                    <a:pt x="785" y="314"/>
                    <a:pt x="775" y="307"/>
                    <a:pt x="764" y="307"/>
                  </a:cubicBezTo>
                  <a:cubicBezTo>
                    <a:pt x="749" y="307"/>
                    <a:pt x="735" y="322"/>
                    <a:pt x="729" y="345"/>
                  </a:cubicBezTo>
                  <a:cubicBezTo>
                    <a:pt x="708" y="423"/>
                    <a:pt x="732" y="518"/>
                    <a:pt x="697" y="592"/>
                  </a:cubicBezTo>
                  <a:cubicBezTo>
                    <a:pt x="675" y="633"/>
                    <a:pt x="631" y="659"/>
                    <a:pt x="586" y="659"/>
                  </a:cubicBezTo>
                  <a:cubicBezTo>
                    <a:pt x="571" y="659"/>
                    <a:pt x="556" y="656"/>
                    <a:pt x="542" y="650"/>
                  </a:cubicBezTo>
                  <a:cubicBezTo>
                    <a:pt x="490" y="630"/>
                    <a:pt x="456" y="573"/>
                    <a:pt x="425" y="529"/>
                  </a:cubicBezTo>
                  <a:cubicBezTo>
                    <a:pt x="417" y="518"/>
                    <a:pt x="408" y="513"/>
                    <a:pt x="401" y="513"/>
                  </a:cubicBezTo>
                  <a:cubicBezTo>
                    <a:pt x="378" y="513"/>
                    <a:pt x="362" y="561"/>
                    <a:pt x="365" y="585"/>
                  </a:cubicBezTo>
                  <a:cubicBezTo>
                    <a:pt x="372" y="638"/>
                    <a:pt x="381" y="781"/>
                    <a:pt x="309" y="781"/>
                  </a:cubicBezTo>
                  <a:cubicBezTo>
                    <a:pt x="300" y="781"/>
                    <a:pt x="290" y="779"/>
                    <a:pt x="279" y="775"/>
                  </a:cubicBezTo>
                  <a:cubicBezTo>
                    <a:pt x="210" y="747"/>
                    <a:pt x="173" y="656"/>
                    <a:pt x="109" y="618"/>
                  </a:cubicBezTo>
                  <a:cubicBezTo>
                    <a:pt x="105" y="615"/>
                    <a:pt x="101" y="614"/>
                    <a:pt x="97" y="614"/>
                  </a:cubicBezTo>
                  <a:cubicBezTo>
                    <a:pt x="74" y="614"/>
                    <a:pt x="65" y="661"/>
                    <a:pt x="67" y="677"/>
                  </a:cubicBezTo>
                  <a:cubicBezTo>
                    <a:pt x="76" y="754"/>
                    <a:pt x="49" y="828"/>
                    <a:pt x="9" y="892"/>
                  </a:cubicBezTo>
                  <a:cubicBezTo>
                    <a:pt x="3" y="903"/>
                    <a:pt x="1" y="933"/>
                    <a:pt x="16" y="933"/>
                  </a:cubicBezTo>
                  <a:cubicBezTo>
                    <a:pt x="18" y="933"/>
                    <a:pt x="20" y="933"/>
                    <a:pt x="23" y="932"/>
                  </a:cubicBezTo>
                  <a:cubicBezTo>
                    <a:pt x="101" y="901"/>
                    <a:pt x="130" y="825"/>
                    <a:pt x="134" y="747"/>
                  </a:cubicBezTo>
                  <a:cubicBezTo>
                    <a:pt x="186" y="797"/>
                    <a:pt x="241" y="870"/>
                    <a:pt x="306" y="870"/>
                  </a:cubicBezTo>
                  <a:cubicBezTo>
                    <a:pt x="323" y="870"/>
                    <a:pt x="340" y="865"/>
                    <a:pt x="359" y="853"/>
                  </a:cubicBezTo>
                  <a:cubicBezTo>
                    <a:pt x="413" y="820"/>
                    <a:pt x="433" y="753"/>
                    <a:pt x="438" y="685"/>
                  </a:cubicBezTo>
                  <a:cubicBezTo>
                    <a:pt x="483" y="732"/>
                    <a:pt x="535" y="768"/>
                    <a:pt x="593" y="768"/>
                  </a:cubicBezTo>
                  <a:cubicBezTo>
                    <a:pt x="627" y="768"/>
                    <a:pt x="662" y="756"/>
                    <a:pt x="699" y="727"/>
                  </a:cubicBezTo>
                  <a:cubicBezTo>
                    <a:pt x="782" y="661"/>
                    <a:pt x="773" y="568"/>
                    <a:pt x="780" y="476"/>
                  </a:cubicBezTo>
                  <a:lnTo>
                    <a:pt x="780" y="476"/>
                  </a:lnTo>
                  <a:cubicBezTo>
                    <a:pt x="800" y="509"/>
                    <a:pt x="828" y="537"/>
                    <a:pt x="862" y="544"/>
                  </a:cubicBezTo>
                  <a:cubicBezTo>
                    <a:pt x="867" y="544"/>
                    <a:pt x="872" y="545"/>
                    <a:pt x="876" y="545"/>
                  </a:cubicBezTo>
                  <a:cubicBezTo>
                    <a:pt x="925" y="545"/>
                    <a:pt x="958" y="496"/>
                    <a:pt x="979" y="456"/>
                  </a:cubicBezTo>
                  <a:cubicBezTo>
                    <a:pt x="1028" y="363"/>
                    <a:pt x="1043" y="259"/>
                    <a:pt x="1070" y="158"/>
                  </a:cubicBezTo>
                  <a:cubicBezTo>
                    <a:pt x="1156" y="254"/>
                    <a:pt x="1254" y="366"/>
                    <a:pt x="1373" y="404"/>
                  </a:cubicBezTo>
                  <a:cubicBezTo>
                    <a:pt x="1391" y="410"/>
                    <a:pt x="1409" y="413"/>
                    <a:pt x="1425" y="413"/>
                  </a:cubicBezTo>
                  <a:cubicBezTo>
                    <a:pt x="1561" y="413"/>
                    <a:pt x="1598" y="211"/>
                    <a:pt x="1612" y="100"/>
                  </a:cubicBezTo>
                  <a:cubicBezTo>
                    <a:pt x="1617" y="57"/>
                    <a:pt x="1588" y="25"/>
                    <a:pt x="1562" y="25"/>
                  </a:cubicBezTo>
                  <a:cubicBezTo>
                    <a:pt x="1544" y="25"/>
                    <a:pt x="1528" y="39"/>
                    <a:pt x="1523" y="74"/>
                  </a:cubicBezTo>
                  <a:cubicBezTo>
                    <a:pt x="1512" y="161"/>
                    <a:pt x="1492" y="281"/>
                    <a:pt x="1411" y="281"/>
                  </a:cubicBezTo>
                  <a:cubicBezTo>
                    <a:pt x="1393" y="281"/>
                    <a:pt x="1371" y="275"/>
                    <a:pt x="1347" y="261"/>
                  </a:cubicBezTo>
                  <a:cubicBezTo>
                    <a:pt x="1241" y="203"/>
                    <a:pt x="1158" y="101"/>
                    <a:pt x="1076" y="16"/>
                  </a:cubicBezTo>
                  <a:cubicBezTo>
                    <a:pt x="1066" y="6"/>
                    <a:pt x="1056" y="1"/>
                    <a:pt x="1047" y="1"/>
                  </a:cubicBezTo>
                  <a:close/>
                </a:path>
              </a:pathLst>
            </a:custGeom>
            <a:solidFill>
              <a:srgbClr val="000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5" name="Google Shape;2472;p89">
              <a:extLst>
                <a:ext uri="{FF2B5EF4-FFF2-40B4-BE49-F238E27FC236}">
                  <a16:creationId xmlns:a16="http://schemas.microsoft.com/office/drawing/2014/main" id="{FCC57E17-9482-488A-AEF7-03424A3AF5D2}"/>
                </a:ext>
              </a:extLst>
            </p:cNvPr>
            <p:cNvSpPr/>
            <p:nvPr/>
          </p:nvSpPr>
          <p:spPr>
            <a:xfrm>
              <a:off x="4198250" y="2250825"/>
              <a:ext cx="40450" cy="23350"/>
            </a:xfrm>
            <a:custGeom>
              <a:avLst/>
              <a:gdLst/>
              <a:ahLst/>
              <a:cxnLst/>
              <a:rect l="l" t="t" r="r" b="b"/>
              <a:pathLst>
                <a:path w="1618" h="934" extrusionOk="0">
                  <a:moveTo>
                    <a:pt x="1046" y="1"/>
                  </a:moveTo>
                  <a:cubicBezTo>
                    <a:pt x="1031" y="1"/>
                    <a:pt x="1018" y="12"/>
                    <a:pt x="1012" y="32"/>
                  </a:cubicBezTo>
                  <a:cubicBezTo>
                    <a:pt x="983" y="120"/>
                    <a:pt x="972" y="213"/>
                    <a:pt x="944" y="302"/>
                  </a:cubicBezTo>
                  <a:cubicBezTo>
                    <a:pt x="933" y="333"/>
                    <a:pt x="917" y="404"/>
                    <a:pt x="884" y="420"/>
                  </a:cubicBezTo>
                  <a:cubicBezTo>
                    <a:pt x="879" y="422"/>
                    <a:pt x="874" y="423"/>
                    <a:pt x="870" y="423"/>
                  </a:cubicBezTo>
                  <a:cubicBezTo>
                    <a:pt x="834" y="423"/>
                    <a:pt x="806" y="355"/>
                    <a:pt x="794" y="331"/>
                  </a:cubicBezTo>
                  <a:cubicBezTo>
                    <a:pt x="785" y="314"/>
                    <a:pt x="774" y="307"/>
                    <a:pt x="764" y="307"/>
                  </a:cubicBezTo>
                  <a:cubicBezTo>
                    <a:pt x="749" y="307"/>
                    <a:pt x="735" y="321"/>
                    <a:pt x="729" y="344"/>
                  </a:cubicBezTo>
                  <a:cubicBezTo>
                    <a:pt x="708" y="423"/>
                    <a:pt x="731" y="518"/>
                    <a:pt x="696" y="591"/>
                  </a:cubicBezTo>
                  <a:cubicBezTo>
                    <a:pt x="674" y="634"/>
                    <a:pt x="631" y="659"/>
                    <a:pt x="585" y="659"/>
                  </a:cubicBezTo>
                  <a:cubicBezTo>
                    <a:pt x="571" y="659"/>
                    <a:pt x="556" y="656"/>
                    <a:pt x="542" y="651"/>
                  </a:cubicBezTo>
                  <a:cubicBezTo>
                    <a:pt x="490" y="629"/>
                    <a:pt x="456" y="573"/>
                    <a:pt x="425" y="530"/>
                  </a:cubicBezTo>
                  <a:cubicBezTo>
                    <a:pt x="416" y="517"/>
                    <a:pt x="408" y="513"/>
                    <a:pt x="400" y="513"/>
                  </a:cubicBezTo>
                  <a:cubicBezTo>
                    <a:pt x="377" y="513"/>
                    <a:pt x="362" y="560"/>
                    <a:pt x="365" y="584"/>
                  </a:cubicBezTo>
                  <a:cubicBezTo>
                    <a:pt x="372" y="638"/>
                    <a:pt x="380" y="781"/>
                    <a:pt x="308" y="781"/>
                  </a:cubicBezTo>
                  <a:cubicBezTo>
                    <a:pt x="299" y="781"/>
                    <a:pt x="290" y="779"/>
                    <a:pt x="279" y="775"/>
                  </a:cubicBezTo>
                  <a:cubicBezTo>
                    <a:pt x="210" y="748"/>
                    <a:pt x="173" y="655"/>
                    <a:pt x="109" y="617"/>
                  </a:cubicBezTo>
                  <a:cubicBezTo>
                    <a:pt x="105" y="614"/>
                    <a:pt x="101" y="613"/>
                    <a:pt x="97" y="613"/>
                  </a:cubicBezTo>
                  <a:cubicBezTo>
                    <a:pt x="74" y="613"/>
                    <a:pt x="65" y="661"/>
                    <a:pt x="67" y="677"/>
                  </a:cubicBezTo>
                  <a:cubicBezTo>
                    <a:pt x="76" y="753"/>
                    <a:pt x="49" y="827"/>
                    <a:pt x="8" y="893"/>
                  </a:cubicBezTo>
                  <a:cubicBezTo>
                    <a:pt x="3" y="903"/>
                    <a:pt x="0" y="933"/>
                    <a:pt x="16" y="933"/>
                  </a:cubicBezTo>
                  <a:cubicBezTo>
                    <a:pt x="18" y="933"/>
                    <a:pt x="20" y="933"/>
                    <a:pt x="23" y="932"/>
                  </a:cubicBezTo>
                  <a:cubicBezTo>
                    <a:pt x="101" y="901"/>
                    <a:pt x="130" y="825"/>
                    <a:pt x="135" y="747"/>
                  </a:cubicBezTo>
                  <a:cubicBezTo>
                    <a:pt x="187" y="796"/>
                    <a:pt x="241" y="869"/>
                    <a:pt x="306" y="869"/>
                  </a:cubicBezTo>
                  <a:cubicBezTo>
                    <a:pt x="323" y="869"/>
                    <a:pt x="340" y="865"/>
                    <a:pt x="358" y="853"/>
                  </a:cubicBezTo>
                  <a:cubicBezTo>
                    <a:pt x="413" y="820"/>
                    <a:pt x="433" y="753"/>
                    <a:pt x="438" y="686"/>
                  </a:cubicBezTo>
                  <a:cubicBezTo>
                    <a:pt x="483" y="732"/>
                    <a:pt x="535" y="767"/>
                    <a:pt x="593" y="767"/>
                  </a:cubicBezTo>
                  <a:cubicBezTo>
                    <a:pt x="626" y="767"/>
                    <a:pt x="662" y="755"/>
                    <a:pt x="699" y="726"/>
                  </a:cubicBezTo>
                  <a:cubicBezTo>
                    <a:pt x="782" y="661"/>
                    <a:pt x="774" y="567"/>
                    <a:pt x="779" y="475"/>
                  </a:cubicBezTo>
                  <a:lnTo>
                    <a:pt x="779" y="475"/>
                  </a:lnTo>
                  <a:cubicBezTo>
                    <a:pt x="801" y="509"/>
                    <a:pt x="827" y="536"/>
                    <a:pt x="863" y="543"/>
                  </a:cubicBezTo>
                  <a:cubicBezTo>
                    <a:pt x="868" y="544"/>
                    <a:pt x="873" y="544"/>
                    <a:pt x="878" y="544"/>
                  </a:cubicBezTo>
                  <a:cubicBezTo>
                    <a:pt x="925" y="544"/>
                    <a:pt x="958" y="496"/>
                    <a:pt x="979" y="457"/>
                  </a:cubicBezTo>
                  <a:cubicBezTo>
                    <a:pt x="1028" y="362"/>
                    <a:pt x="1043" y="258"/>
                    <a:pt x="1069" y="158"/>
                  </a:cubicBezTo>
                  <a:cubicBezTo>
                    <a:pt x="1157" y="253"/>
                    <a:pt x="1254" y="366"/>
                    <a:pt x="1374" y="403"/>
                  </a:cubicBezTo>
                  <a:cubicBezTo>
                    <a:pt x="1392" y="409"/>
                    <a:pt x="1409" y="412"/>
                    <a:pt x="1425" y="412"/>
                  </a:cubicBezTo>
                  <a:cubicBezTo>
                    <a:pt x="1561" y="412"/>
                    <a:pt x="1598" y="211"/>
                    <a:pt x="1612" y="100"/>
                  </a:cubicBezTo>
                  <a:cubicBezTo>
                    <a:pt x="1618" y="57"/>
                    <a:pt x="1588" y="25"/>
                    <a:pt x="1562" y="25"/>
                  </a:cubicBezTo>
                  <a:cubicBezTo>
                    <a:pt x="1544" y="25"/>
                    <a:pt x="1527" y="39"/>
                    <a:pt x="1523" y="74"/>
                  </a:cubicBezTo>
                  <a:cubicBezTo>
                    <a:pt x="1513" y="160"/>
                    <a:pt x="1492" y="280"/>
                    <a:pt x="1411" y="280"/>
                  </a:cubicBezTo>
                  <a:cubicBezTo>
                    <a:pt x="1392" y="280"/>
                    <a:pt x="1371" y="274"/>
                    <a:pt x="1346" y="260"/>
                  </a:cubicBezTo>
                  <a:cubicBezTo>
                    <a:pt x="1241" y="203"/>
                    <a:pt x="1158" y="100"/>
                    <a:pt x="1076" y="15"/>
                  </a:cubicBezTo>
                  <a:cubicBezTo>
                    <a:pt x="1066" y="5"/>
                    <a:pt x="1056" y="1"/>
                    <a:pt x="1046" y="1"/>
                  </a:cubicBezTo>
                  <a:close/>
                </a:path>
              </a:pathLst>
            </a:custGeom>
            <a:solidFill>
              <a:srgbClr val="000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6" name="Google Shape;2473;p89">
              <a:extLst>
                <a:ext uri="{FF2B5EF4-FFF2-40B4-BE49-F238E27FC236}">
                  <a16:creationId xmlns:a16="http://schemas.microsoft.com/office/drawing/2014/main" id="{62D379F6-F044-49F2-A70B-BD1FE7B6399C}"/>
                </a:ext>
              </a:extLst>
            </p:cNvPr>
            <p:cNvSpPr/>
            <p:nvPr/>
          </p:nvSpPr>
          <p:spPr>
            <a:xfrm>
              <a:off x="4025500" y="2122375"/>
              <a:ext cx="40475" cy="23350"/>
            </a:xfrm>
            <a:custGeom>
              <a:avLst/>
              <a:gdLst/>
              <a:ahLst/>
              <a:cxnLst/>
              <a:rect l="l" t="t" r="r" b="b"/>
              <a:pathLst>
                <a:path w="1619" h="934" extrusionOk="0">
                  <a:moveTo>
                    <a:pt x="1047" y="1"/>
                  </a:moveTo>
                  <a:cubicBezTo>
                    <a:pt x="1032" y="1"/>
                    <a:pt x="1019" y="12"/>
                    <a:pt x="1012" y="33"/>
                  </a:cubicBezTo>
                  <a:cubicBezTo>
                    <a:pt x="984" y="120"/>
                    <a:pt x="973" y="214"/>
                    <a:pt x="945" y="302"/>
                  </a:cubicBezTo>
                  <a:cubicBezTo>
                    <a:pt x="934" y="334"/>
                    <a:pt x="917" y="405"/>
                    <a:pt x="885" y="421"/>
                  </a:cubicBezTo>
                  <a:cubicBezTo>
                    <a:pt x="880" y="423"/>
                    <a:pt x="875" y="424"/>
                    <a:pt x="871" y="424"/>
                  </a:cubicBezTo>
                  <a:cubicBezTo>
                    <a:pt x="835" y="424"/>
                    <a:pt x="807" y="356"/>
                    <a:pt x="794" y="332"/>
                  </a:cubicBezTo>
                  <a:cubicBezTo>
                    <a:pt x="785" y="314"/>
                    <a:pt x="775" y="307"/>
                    <a:pt x="764" y="307"/>
                  </a:cubicBezTo>
                  <a:cubicBezTo>
                    <a:pt x="749" y="307"/>
                    <a:pt x="735" y="322"/>
                    <a:pt x="730" y="345"/>
                  </a:cubicBezTo>
                  <a:cubicBezTo>
                    <a:pt x="709" y="423"/>
                    <a:pt x="732" y="518"/>
                    <a:pt x="697" y="591"/>
                  </a:cubicBezTo>
                  <a:cubicBezTo>
                    <a:pt x="675" y="634"/>
                    <a:pt x="631" y="659"/>
                    <a:pt x="586" y="659"/>
                  </a:cubicBezTo>
                  <a:cubicBezTo>
                    <a:pt x="571" y="659"/>
                    <a:pt x="556" y="656"/>
                    <a:pt x="542" y="651"/>
                  </a:cubicBezTo>
                  <a:cubicBezTo>
                    <a:pt x="491" y="629"/>
                    <a:pt x="456" y="574"/>
                    <a:pt x="426" y="530"/>
                  </a:cubicBezTo>
                  <a:cubicBezTo>
                    <a:pt x="417" y="518"/>
                    <a:pt x="408" y="513"/>
                    <a:pt x="401" y="513"/>
                  </a:cubicBezTo>
                  <a:cubicBezTo>
                    <a:pt x="378" y="513"/>
                    <a:pt x="362" y="561"/>
                    <a:pt x="366" y="584"/>
                  </a:cubicBezTo>
                  <a:cubicBezTo>
                    <a:pt x="372" y="638"/>
                    <a:pt x="381" y="781"/>
                    <a:pt x="308" y="781"/>
                  </a:cubicBezTo>
                  <a:cubicBezTo>
                    <a:pt x="300" y="781"/>
                    <a:pt x="290" y="779"/>
                    <a:pt x="279" y="775"/>
                  </a:cubicBezTo>
                  <a:cubicBezTo>
                    <a:pt x="211" y="748"/>
                    <a:pt x="174" y="656"/>
                    <a:pt x="109" y="617"/>
                  </a:cubicBezTo>
                  <a:cubicBezTo>
                    <a:pt x="105" y="615"/>
                    <a:pt x="101" y="614"/>
                    <a:pt x="98" y="614"/>
                  </a:cubicBezTo>
                  <a:cubicBezTo>
                    <a:pt x="75" y="614"/>
                    <a:pt x="66" y="661"/>
                    <a:pt x="68" y="676"/>
                  </a:cubicBezTo>
                  <a:cubicBezTo>
                    <a:pt x="77" y="753"/>
                    <a:pt x="49" y="828"/>
                    <a:pt x="9" y="893"/>
                  </a:cubicBezTo>
                  <a:cubicBezTo>
                    <a:pt x="3" y="904"/>
                    <a:pt x="1" y="934"/>
                    <a:pt x="17" y="934"/>
                  </a:cubicBezTo>
                  <a:cubicBezTo>
                    <a:pt x="19" y="934"/>
                    <a:pt x="21" y="933"/>
                    <a:pt x="23" y="932"/>
                  </a:cubicBezTo>
                  <a:cubicBezTo>
                    <a:pt x="102" y="901"/>
                    <a:pt x="130" y="825"/>
                    <a:pt x="134" y="747"/>
                  </a:cubicBezTo>
                  <a:cubicBezTo>
                    <a:pt x="187" y="796"/>
                    <a:pt x="241" y="869"/>
                    <a:pt x="306" y="869"/>
                  </a:cubicBezTo>
                  <a:cubicBezTo>
                    <a:pt x="323" y="869"/>
                    <a:pt x="341" y="864"/>
                    <a:pt x="359" y="853"/>
                  </a:cubicBezTo>
                  <a:cubicBezTo>
                    <a:pt x="414" y="820"/>
                    <a:pt x="433" y="753"/>
                    <a:pt x="439" y="686"/>
                  </a:cubicBezTo>
                  <a:cubicBezTo>
                    <a:pt x="483" y="732"/>
                    <a:pt x="535" y="768"/>
                    <a:pt x="593" y="768"/>
                  </a:cubicBezTo>
                  <a:cubicBezTo>
                    <a:pt x="627" y="768"/>
                    <a:pt x="662" y="756"/>
                    <a:pt x="699" y="726"/>
                  </a:cubicBezTo>
                  <a:cubicBezTo>
                    <a:pt x="782" y="661"/>
                    <a:pt x="774" y="567"/>
                    <a:pt x="780" y="475"/>
                  </a:cubicBezTo>
                  <a:lnTo>
                    <a:pt x="780" y="475"/>
                  </a:lnTo>
                  <a:cubicBezTo>
                    <a:pt x="802" y="509"/>
                    <a:pt x="828" y="537"/>
                    <a:pt x="864" y="543"/>
                  </a:cubicBezTo>
                  <a:cubicBezTo>
                    <a:pt x="869" y="544"/>
                    <a:pt x="873" y="544"/>
                    <a:pt x="878" y="544"/>
                  </a:cubicBezTo>
                  <a:cubicBezTo>
                    <a:pt x="926" y="544"/>
                    <a:pt x="959" y="496"/>
                    <a:pt x="979" y="457"/>
                  </a:cubicBezTo>
                  <a:cubicBezTo>
                    <a:pt x="1028" y="362"/>
                    <a:pt x="1044" y="258"/>
                    <a:pt x="1070" y="157"/>
                  </a:cubicBezTo>
                  <a:cubicBezTo>
                    <a:pt x="1157" y="253"/>
                    <a:pt x="1254" y="366"/>
                    <a:pt x="1374" y="403"/>
                  </a:cubicBezTo>
                  <a:cubicBezTo>
                    <a:pt x="1393" y="409"/>
                    <a:pt x="1410" y="412"/>
                    <a:pt x="1426" y="412"/>
                  </a:cubicBezTo>
                  <a:cubicBezTo>
                    <a:pt x="1562" y="412"/>
                    <a:pt x="1598" y="212"/>
                    <a:pt x="1613" y="100"/>
                  </a:cubicBezTo>
                  <a:cubicBezTo>
                    <a:pt x="1618" y="57"/>
                    <a:pt x="1589" y="25"/>
                    <a:pt x="1562" y="25"/>
                  </a:cubicBezTo>
                  <a:cubicBezTo>
                    <a:pt x="1544" y="25"/>
                    <a:pt x="1528" y="39"/>
                    <a:pt x="1523" y="74"/>
                  </a:cubicBezTo>
                  <a:cubicBezTo>
                    <a:pt x="1514" y="161"/>
                    <a:pt x="1493" y="280"/>
                    <a:pt x="1411" y="280"/>
                  </a:cubicBezTo>
                  <a:cubicBezTo>
                    <a:pt x="1393" y="280"/>
                    <a:pt x="1372" y="274"/>
                    <a:pt x="1347" y="261"/>
                  </a:cubicBezTo>
                  <a:cubicBezTo>
                    <a:pt x="1241" y="203"/>
                    <a:pt x="1158" y="100"/>
                    <a:pt x="1076" y="15"/>
                  </a:cubicBezTo>
                  <a:cubicBezTo>
                    <a:pt x="1067" y="6"/>
                    <a:pt x="1056" y="1"/>
                    <a:pt x="1047" y="1"/>
                  </a:cubicBezTo>
                  <a:close/>
                </a:path>
              </a:pathLst>
            </a:custGeom>
            <a:solidFill>
              <a:srgbClr val="000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7" name="Google Shape;2474;p89">
              <a:extLst>
                <a:ext uri="{FF2B5EF4-FFF2-40B4-BE49-F238E27FC236}">
                  <a16:creationId xmlns:a16="http://schemas.microsoft.com/office/drawing/2014/main" id="{B3A73F60-5A84-4D06-B155-4156D64E6260}"/>
                </a:ext>
              </a:extLst>
            </p:cNvPr>
            <p:cNvSpPr/>
            <p:nvPr/>
          </p:nvSpPr>
          <p:spPr>
            <a:xfrm>
              <a:off x="4217850" y="2088375"/>
              <a:ext cx="111425" cy="73350"/>
            </a:xfrm>
            <a:custGeom>
              <a:avLst/>
              <a:gdLst/>
              <a:ahLst/>
              <a:cxnLst/>
              <a:rect l="l" t="t" r="r" b="b"/>
              <a:pathLst>
                <a:path w="4457" h="2934" extrusionOk="0">
                  <a:moveTo>
                    <a:pt x="4416" y="0"/>
                  </a:moveTo>
                  <a:cubicBezTo>
                    <a:pt x="4413" y="0"/>
                    <a:pt x="4410" y="1"/>
                    <a:pt x="4407" y="1"/>
                  </a:cubicBezTo>
                  <a:cubicBezTo>
                    <a:pt x="4228" y="54"/>
                    <a:pt x="4232" y="295"/>
                    <a:pt x="4243" y="487"/>
                  </a:cubicBezTo>
                  <a:cubicBezTo>
                    <a:pt x="4171" y="386"/>
                    <a:pt x="4070" y="292"/>
                    <a:pt x="3959" y="292"/>
                  </a:cubicBezTo>
                  <a:cubicBezTo>
                    <a:pt x="3931" y="292"/>
                    <a:pt x="3903" y="298"/>
                    <a:pt x="3874" y="311"/>
                  </a:cubicBezTo>
                  <a:cubicBezTo>
                    <a:pt x="3741" y="373"/>
                    <a:pt x="3734" y="543"/>
                    <a:pt x="3721" y="684"/>
                  </a:cubicBezTo>
                  <a:cubicBezTo>
                    <a:pt x="3670" y="644"/>
                    <a:pt x="3612" y="609"/>
                    <a:pt x="3554" y="609"/>
                  </a:cubicBezTo>
                  <a:cubicBezTo>
                    <a:pt x="3524" y="609"/>
                    <a:pt x="3494" y="619"/>
                    <a:pt x="3466" y="642"/>
                  </a:cubicBezTo>
                  <a:cubicBezTo>
                    <a:pt x="3388" y="703"/>
                    <a:pt x="3354" y="850"/>
                    <a:pt x="3333" y="964"/>
                  </a:cubicBezTo>
                  <a:cubicBezTo>
                    <a:pt x="3260" y="912"/>
                    <a:pt x="3189" y="862"/>
                    <a:pt x="3104" y="825"/>
                  </a:cubicBezTo>
                  <a:cubicBezTo>
                    <a:pt x="3101" y="824"/>
                    <a:pt x="3098" y="823"/>
                    <a:pt x="3095" y="823"/>
                  </a:cubicBezTo>
                  <a:cubicBezTo>
                    <a:pt x="3084" y="823"/>
                    <a:pt x="3074" y="829"/>
                    <a:pt x="3069" y="838"/>
                  </a:cubicBezTo>
                  <a:cubicBezTo>
                    <a:pt x="3030" y="896"/>
                    <a:pt x="3025" y="953"/>
                    <a:pt x="2995" y="1012"/>
                  </a:cubicBezTo>
                  <a:cubicBezTo>
                    <a:pt x="2969" y="1063"/>
                    <a:pt x="2942" y="1081"/>
                    <a:pt x="2914" y="1081"/>
                  </a:cubicBezTo>
                  <a:cubicBezTo>
                    <a:pt x="2859" y="1081"/>
                    <a:pt x="2798" y="1014"/>
                    <a:pt x="2722" y="985"/>
                  </a:cubicBezTo>
                  <a:cubicBezTo>
                    <a:pt x="2719" y="984"/>
                    <a:pt x="2716" y="983"/>
                    <a:pt x="2714" y="983"/>
                  </a:cubicBezTo>
                  <a:cubicBezTo>
                    <a:pt x="2698" y="983"/>
                    <a:pt x="2687" y="1001"/>
                    <a:pt x="2683" y="1016"/>
                  </a:cubicBezTo>
                  <a:cubicBezTo>
                    <a:pt x="2656" y="1131"/>
                    <a:pt x="2670" y="1381"/>
                    <a:pt x="2531" y="1431"/>
                  </a:cubicBezTo>
                  <a:cubicBezTo>
                    <a:pt x="2514" y="1437"/>
                    <a:pt x="2498" y="1440"/>
                    <a:pt x="2482" y="1440"/>
                  </a:cubicBezTo>
                  <a:cubicBezTo>
                    <a:pt x="2375" y="1440"/>
                    <a:pt x="2289" y="1315"/>
                    <a:pt x="2222" y="1249"/>
                  </a:cubicBezTo>
                  <a:cubicBezTo>
                    <a:pt x="2212" y="1239"/>
                    <a:pt x="2202" y="1234"/>
                    <a:pt x="2192" y="1234"/>
                  </a:cubicBezTo>
                  <a:cubicBezTo>
                    <a:pt x="2177" y="1234"/>
                    <a:pt x="2163" y="1246"/>
                    <a:pt x="2156" y="1267"/>
                  </a:cubicBezTo>
                  <a:cubicBezTo>
                    <a:pt x="2139" y="1326"/>
                    <a:pt x="2150" y="1400"/>
                    <a:pt x="2130" y="1454"/>
                  </a:cubicBezTo>
                  <a:cubicBezTo>
                    <a:pt x="2110" y="1507"/>
                    <a:pt x="2012" y="1599"/>
                    <a:pt x="1956" y="1599"/>
                  </a:cubicBezTo>
                  <a:cubicBezTo>
                    <a:pt x="1951" y="1599"/>
                    <a:pt x="1947" y="1598"/>
                    <a:pt x="1943" y="1597"/>
                  </a:cubicBezTo>
                  <a:cubicBezTo>
                    <a:pt x="1943" y="1597"/>
                    <a:pt x="1868" y="1528"/>
                    <a:pt x="1870" y="1528"/>
                  </a:cubicBezTo>
                  <a:lnTo>
                    <a:pt x="1870" y="1528"/>
                  </a:lnTo>
                  <a:cubicBezTo>
                    <a:pt x="1870" y="1528"/>
                    <a:pt x="1871" y="1529"/>
                    <a:pt x="1873" y="1530"/>
                  </a:cubicBezTo>
                  <a:cubicBezTo>
                    <a:pt x="1865" y="1523"/>
                    <a:pt x="1859" y="1521"/>
                    <a:pt x="1852" y="1521"/>
                  </a:cubicBezTo>
                  <a:cubicBezTo>
                    <a:pt x="1826" y="1521"/>
                    <a:pt x="1812" y="1571"/>
                    <a:pt x="1813" y="1591"/>
                  </a:cubicBezTo>
                  <a:cubicBezTo>
                    <a:pt x="1832" y="1701"/>
                    <a:pt x="1786" y="1756"/>
                    <a:pt x="1677" y="1756"/>
                  </a:cubicBezTo>
                  <a:cubicBezTo>
                    <a:pt x="1659" y="1756"/>
                    <a:pt x="1640" y="1754"/>
                    <a:pt x="1619" y="1751"/>
                  </a:cubicBezTo>
                  <a:cubicBezTo>
                    <a:pt x="1610" y="1741"/>
                    <a:pt x="1601" y="1736"/>
                    <a:pt x="1593" y="1736"/>
                  </a:cubicBezTo>
                  <a:cubicBezTo>
                    <a:pt x="1571" y="1736"/>
                    <a:pt x="1554" y="1768"/>
                    <a:pt x="1555" y="1794"/>
                  </a:cubicBezTo>
                  <a:cubicBezTo>
                    <a:pt x="1537" y="1847"/>
                    <a:pt x="1512" y="1874"/>
                    <a:pt x="1482" y="1874"/>
                  </a:cubicBezTo>
                  <a:cubicBezTo>
                    <a:pt x="1459" y="1874"/>
                    <a:pt x="1432" y="1858"/>
                    <a:pt x="1402" y="1827"/>
                  </a:cubicBezTo>
                  <a:cubicBezTo>
                    <a:pt x="1396" y="1822"/>
                    <a:pt x="1390" y="1820"/>
                    <a:pt x="1385" y="1820"/>
                  </a:cubicBezTo>
                  <a:cubicBezTo>
                    <a:pt x="1368" y="1820"/>
                    <a:pt x="1355" y="1839"/>
                    <a:pt x="1352" y="1856"/>
                  </a:cubicBezTo>
                  <a:cubicBezTo>
                    <a:pt x="1335" y="1947"/>
                    <a:pt x="1330" y="2038"/>
                    <a:pt x="1298" y="2127"/>
                  </a:cubicBezTo>
                  <a:cubicBezTo>
                    <a:pt x="1275" y="2192"/>
                    <a:pt x="1218" y="2261"/>
                    <a:pt x="1141" y="2261"/>
                  </a:cubicBezTo>
                  <a:cubicBezTo>
                    <a:pt x="1130" y="2261"/>
                    <a:pt x="1118" y="2259"/>
                    <a:pt x="1106" y="2256"/>
                  </a:cubicBezTo>
                  <a:cubicBezTo>
                    <a:pt x="1075" y="2249"/>
                    <a:pt x="1028" y="2187"/>
                    <a:pt x="1003" y="2169"/>
                  </a:cubicBezTo>
                  <a:cubicBezTo>
                    <a:pt x="951" y="2133"/>
                    <a:pt x="892" y="2111"/>
                    <a:pt x="834" y="2111"/>
                  </a:cubicBezTo>
                  <a:cubicBezTo>
                    <a:pt x="785" y="2111"/>
                    <a:pt x="737" y="2127"/>
                    <a:pt x="694" y="2163"/>
                  </a:cubicBezTo>
                  <a:cubicBezTo>
                    <a:pt x="536" y="2293"/>
                    <a:pt x="545" y="2571"/>
                    <a:pt x="558" y="2784"/>
                  </a:cubicBezTo>
                  <a:cubicBezTo>
                    <a:pt x="370" y="2545"/>
                    <a:pt x="126" y="2289"/>
                    <a:pt x="89" y="1986"/>
                  </a:cubicBezTo>
                  <a:cubicBezTo>
                    <a:pt x="86" y="1962"/>
                    <a:pt x="75" y="1952"/>
                    <a:pt x="63" y="1952"/>
                  </a:cubicBezTo>
                  <a:cubicBezTo>
                    <a:pt x="46" y="1952"/>
                    <a:pt x="28" y="1970"/>
                    <a:pt x="26" y="1998"/>
                  </a:cubicBezTo>
                  <a:cubicBezTo>
                    <a:pt x="1" y="2358"/>
                    <a:pt x="386" y="2652"/>
                    <a:pt x="571" y="2920"/>
                  </a:cubicBezTo>
                  <a:cubicBezTo>
                    <a:pt x="578" y="2930"/>
                    <a:pt x="585" y="2934"/>
                    <a:pt x="592" y="2934"/>
                  </a:cubicBezTo>
                  <a:cubicBezTo>
                    <a:pt x="608" y="2934"/>
                    <a:pt x="623" y="2913"/>
                    <a:pt x="623" y="2892"/>
                  </a:cubicBezTo>
                  <a:cubicBezTo>
                    <a:pt x="627" y="2734"/>
                    <a:pt x="626" y="2564"/>
                    <a:pt x="674" y="2411"/>
                  </a:cubicBezTo>
                  <a:cubicBezTo>
                    <a:pt x="702" y="2322"/>
                    <a:pt x="747" y="2232"/>
                    <a:pt x="850" y="2223"/>
                  </a:cubicBezTo>
                  <a:cubicBezTo>
                    <a:pt x="856" y="2222"/>
                    <a:pt x="862" y="2222"/>
                    <a:pt x="867" y="2222"/>
                  </a:cubicBezTo>
                  <a:cubicBezTo>
                    <a:pt x="959" y="2222"/>
                    <a:pt x="1008" y="2297"/>
                    <a:pt x="1085" y="2332"/>
                  </a:cubicBezTo>
                  <a:cubicBezTo>
                    <a:pt x="1119" y="2347"/>
                    <a:pt x="1150" y="2354"/>
                    <a:pt x="1177" y="2354"/>
                  </a:cubicBezTo>
                  <a:cubicBezTo>
                    <a:pt x="1343" y="2354"/>
                    <a:pt x="1402" y="2104"/>
                    <a:pt x="1415" y="1939"/>
                  </a:cubicBezTo>
                  <a:cubicBezTo>
                    <a:pt x="1444" y="1951"/>
                    <a:pt x="1472" y="1958"/>
                    <a:pt x="1497" y="1958"/>
                  </a:cubicBezTo>
                  <a:cubicBezTo>
                    <a:pt x="1547" y="1958"/>
                    <a:pt x="1588" y="1932"/>
                    <a:pt x="1611" y="1880"/>
                  </a:cubicBezTo>
                  <a:cubicBezTo>
                    <a:pt x="1648" y="1914"/>
                    <a:pt x="1683" y="1928"/>
                    <a:pt x="1714" y="1928"/>
                  </a:cubicBezTo>
                  <a:cubicBezTo>
                    <a:pt x="1802" y="1928"/>
                    <a:pt x="1865" y="1814"/>
                    <a:pt x="1888" y="1693"/>
                  </a:cubicBezTo>
                  <a:cubicBezTo>
                    <a:pt x="1936" y="1742"/>
                    <a:pt x="1981" y="1788"/>
                    <a:pt x="2035" y="1788"/>
                  </a:cubicBezTo>
                  <a:cubicBezTo>
                    <a:pt x="2065" y="1788"/>
                    <a:pt x="2098" y="1774"/>
                    <a:pt x="2136" y="1737"/>
                  </a:cubicBezTo>
                  <a:cubicBezTo>
                    <a:pt x="2232" y="1647"/>
                    <a:pt x="2216" y="1517"/>
                    <a:pt x="2226" y="1397"/>
                  </a:cubicBezTo>
                  <a:lnTo>
                    <a:pt x="2226" y="1397"/>
                  </a:lnTo>
                  <a:cubicBezTo>
                    <a:pt x="2300" y="1471"/>
                    <a:pt x="2378" y="1554"/>
                    <a:pt x="2472" y="1554"/>
                  </a:cubicBezTo>
                  <a:cubicBezTo>
                    <a:pt x="2506" y="1554"/>
                    <a:pt x="2543" y="1543"/>
                    <a:pt x="2582" y="1516"/>
                  </a:cubicBezTo>
                  <a:cubicBezTo>
                    <a:pt x="2719" y="1421"/>
                    <a:pt x="2710" y="1237"/>
                    <a:pt x="2732" y="1086"/>
                  </a:cubicBezTo>
                  <a:cubicBezTo>
                    <a:pt x="2812" y="1121"/>
                    <a:pt x="2879" y="1176"/>
                    <a:pt x="2951" y="1226"/>
                  </a:cubicBezTo>
                  <a:cubicBezTo>
                    <a:pt x="2954" y="1227"/>
                    <a:pt x="2956" y="1228"/>
                    <a:pt x="2959" y="1228"/>
                  </a:cubicBezTo>
                  <a:cubicBezTo>
                    <a:pt x="2968" y="1228"/>
                    <a:pt x="2978" y="1221"/>
                    <a:pt x="2983" y="1215"/>
                  </a:cubicBezTo>
                  <a:cubicBezTo>
                    <a:pt x="3012" y="1174"/>
                    <a:pt x="3021" y="1139"/>
                    <a:pt x="3046" y="1095"/>
                  </a:cubicBezTo>
                  <a:cubicBezTo>
                    <a:pt x="3053" y="1035"/>
                    <a:pt x="3089" y="983"/>
                    <a:pt x="3143" y="954"/>
                  </a:cubicBezTo>
                  <a:cubicBezTo>
                    <a:pt x="3217" y="992"/>
                    <a:pt x="3284" y="1044"/>
                    <a:pt x="3337" y="1107"/>
                  </a:cubicBezTo>
                  <a:cubicBezTo>
                    <a:pt x="3344" y="1117"/>
                    <a:pt x="3355" y="1122"/>
                    <a:pt x="3366" y="1122"/>
                  </a:cubicBezTo>
                  <a:cubicBezTo>
                    <a:pt x="3380" y="1122"/>
                    <a:pt x="3394" y="1115"/>
                    <a:pt x="3400" y="1101"/>
                  </a:cubicBezTo>
                  <a:cubicBezTo>
                    <a:pt x="3441" y="1030"/>
                    <a:pt x="3450" y="950"/>
                    <a:pt x="3484" y="878"/>
                  </a:cubicBezTo>
                  <a:cubicBezTo>
                    <a:pt x="3516" y="812"/>
                    <a:pt x="3549" y="786"/>
                    <a:pt x="3587" y="786"/>
                  </a:cubicBezTo>
                  <a:cubicBezTo>
                    <a:pt x="3631" y="786"/>
                    <a:pt x="3681" y="822"/>
                    <a:pt x="3741" y="875"/>
                  </a:cubicBezTo>
                  <a:cubicBezTo>
                    <a:pt x="3753" y="886"/>
                    <a:pt x="3764" y="890"/>
                    <a:pt x="3775" y="890"/>
                  </a:cubicBezTo>
                  <a:cubicBezTo>
                    <a:pt x="3799" y="890"/>
                    <a:pt x="3817" y="867"/>
                    <a:pt x="3824" y="838"/>
                  </a:cubicBezTo>
                  <a:cubicBezTo>
                    <a:pt x="3844" y="747"/>
                    <a:pt x="3831" y="645"/>
                    <a:pt x="3861" y="558"/>
                  </a:cubicBezTo>
                  <a:cubicBezTo>
                    <a:pt x="3888" y="479"/>
                    <a:pt x="3929" y="448"/>
                    <a:pt x="3974" y="448"/>
                  </a:cubicBezTo>
                  <a:cubicBezTo>
                    <a:pt x="4083" y="448"/>
                    <a:pt x="4218" y="623"/>
                    <a:pt x="4260" y="709"/>
                  </a:cubicBezTo>
                  <a:cubicBezTo>
                    <a:pt x="4269" y="728"/>
                    <a:pt x="4283" y="737"/>
                    <a:pt x="4297" y="737"/>
                  </a:cubicBezTo>
                  <a:cubicBezTo>
                    <a:pt x="4319" y="737"/>
                    <a:pt x="4340" y="715"/>
                    <a:pt x="4340" y="684"/>
                  </a:cubicBezTo>
                  <a:cubicBezTo>
                    <a:pt x="4343" y="534"/>
                    <a:pt x="4249" y="160"/>
                    <a:pt x="4420" y="97"/>
                  </a:cubicBezTo>
                  <a:cubicBezTo>
                    <a:pt x="4457" y="85"/>
                    <a:pt x="4453" y="0"/>
                    <a:pt x="4416" y="0"/>
                  </a:cubicBezTo>
                  <a:close/>
                </a:path>
              </a:pathLst>
            </a:custGeom>
            <a:solidFill>
              <a:srgbClr val="000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8" name="Google Shape;2475;p89">
              <a:extLst>
                <a:ext uri="{FF2B5EF4-FFF2-40B4-BE49-F238E27FC236}">
                  <a16:creationId xmlns:a16="http://schemas.microsoft.com/office/drawing/2014/main" id="{7628144A-E654-4379-9D5B-D2C47B869B21}"/>
                </a:ext>
              </a:extLst>
            </p:cNvPr>
            <p:cNvSpPr/>
            <p:nvPr/>
          </p:nvSpPr>
          <p:spPr>
            <a:xfrm>
              <a:off x="4306075" y="1920300"/>
              <a:ext cx="106650" cy="69375"/>
            </a:xfrm>
            <a:custGeom>
              <a:avLst/>
              <a:gdLst/>
              <a:ahLst/>
              <a:cxnLst/>
              <a:rect l="l" t="t" r="r" b="b"/>
              <a:pathLst>
                <a:path w="4266" h="2775" extrusionOk="0">
                  <a:moveTo>
                    <a:pt x="4217" y="1"/>
                  </a:moveTo>
                  <a:cubicBezTo>
                    <a:pt x="4213" y="1"/>
                    <a:pt x="4209" y="1"/>
                    <a:pt x="4204" y="4"/>
                  </a:cubicBezTo>
                  <a:cubicBezTo>
                    <a:pt x="4067" y="68"/>
                    <a:pt x="3947" y="162"/>
                    <a:pt x="3851" y="278"/>
                  </a:cubicBezTo>
                  <a:cubicBezTo>
                    <a:pt x="3806" y="240"/>
                    <a:pt x="3753" y="216"/>
                    <a:pt x="3695" y="216"/>
                  </a:cubicBezTo>
                  <a:cubicBezTo>
                    <a:pt x="3661" y="216"/>
                    <a:pt x="3627" y="224"/>
                    <a:pt x="3591" y="241"/>
                  </a:cubicBezTo>
                  <a:cubicBezTo>
                    <a:pt x="3386" y="339"/>
                    <a:pt x="3352" y="613"/>
                    <a:pt x="3347" y="849"/>
                  </a:cubicBezTo>
                  <a:cubicBezTo>
                    <a:pt x="3294" y="760"/>
                    <a:pt x="3221" y="687"/>
                    <a:pt x="3131" y="687"/>
                  </a:cubicBezTo>
                  <a:cubicBezTo>
                    <a:pt x="3110" y="687"/>
                    <a:pt x="3088" y="691"/>
                    <a:pt x="3065" y="699"/>
                  </a:cubicBezTo>
                  <a:cubicBezTo>
                    <a:pt x="2890" y="765"/>
                    <a:pt x="2898" y="1021"/>
                    <a:pt x="2864" y="1198"/>
                  </a:cubicBezTo>
                  <a:cubicBezTo>
                    <a:pt x="2814" y="1105"/>
                    <a:pt x="2743" y="998"/>
                    <a:pt x="2656" y="998"/>
                  </a:cubicBezTo>
                  <a:cubicBezTo>
                    <a:pt x="2634" y="998"/>
                    <a:pt x="2611" y="1005"/>
                    <a:pt x="2586" y="1021"/>
                  </a:cubicBezTo>
                  <a:cubicBezTo>
                    <a:pt x="2523" y="1061"/>
                    <a:pt x="2505" y="1168"/>
                    <a:pt x="2488" y="1235"/>
                  </a:cubicBezTo>
                  <a:cubicBezTo>
                    <a:pt x="2481" y="1264"/>
                    <a:pt x="2474" y="1391"/>
                    <a:pt x="2449" y="1408"/>
                  </a:cubicBezTo>
                  <a:cubicBezTo>
                    <a:pt x="2444" y="1412"/>
                    <a:pt x="2438" y="1414"/>
                    <a:pt x="2432" y="1414"/>
                  </a:cubicBezTo>
                  <a:cubicBezTo>
                    <a:pt x="2379" y="1414"/>
                    <a:pt x="2297" y="1293"/>
                    <a:pt x="2273" y="1269"/>
                  </a:cubicBezTo>
                  <a:cubicBezTo>
                    <a:pt x="2264" y="1260"/>
                    <a:pt x="2252" y="1255"/>
                    <a:pt x="2240" y="1255"/>
                  </a:cubicBezTo>
                  <a:cubicBezTo>
                    <a:pt x="2227" y="1255"/>
                    <a:pt x="2214" y="1263"/>
                    <a:pt x="2206" y="1279"/>
                  </a:cubicBezTo>
                  <a:cubicBezTo>
                    <a:pt x="2165" y="1373"/>
                    <a:pt x="2115" y="1488"/>
                    <a:pt x="2037" y="1488"/>
                  </a:cubicBezTo>
                  <a:cubicBezTo>
                    <a:pt x="2002" y="1488"/>
                    <a:pt x="1960" y="1464"/>
                    <a:pt x="1910" y="1403"/>
                  </a:cubicBezTo>
                  <a:cubicBezTo>
                    <a:pt x="1901" y="1391"/>
                    <a:pt x="1891" y="1386"/>
                    <a:pt x="1881" y="1386"/>
                  </a:cubicBezTo>
                  <a:cubicBezTo>
                    <a:pt x="1861" y="1386"/>
                    <a:pt x="1842" y="1405"/>
                    <a:pt x="1837" y="1428"/>
                  </a:cubicBezTo>
                  <a:cubicBezTo>
                    <a:pt x="1826" y="1482"/>
                    <a:pt x="1799" y="1633"/>
                    <a:pt x="1718" y="1633"/>
                  </a:cubicBezTo>
                  <a:cubicBezTo>
                    <a:pt x="1692" y="1633"/>
                    <a:pt x="1659" y="1617"/>
                    <a:pt x="1619" y="1575"/>
                  </a:cubicBezTo>
                  <a:cubicBezTo>
                    <a:pt x="1609" y="1564"/>
                    <a:pt x="1598" y="1560"/>
                    <a:pt x="1587" y="1560"/>
                  </a:cubicBezTo>
                  <a:cubicBezTo>
                    <a:pt x="1568" y="1560"/>
                    <a:pt x="1550" y="1576"/>
                    <a:pt x="1545" y="1601"/>
                  </a:cubicBezTo>
                  <a:cubicBezTo>
                    <a:pt x="1538" y="1632"/>
                    <a:pt x="1522" y="1790"/>
                    <a:pt x="1468" y="1790"/>
                  </a:cubicBezTo>
                  <a:cubicBezTo>
                    <a:pt x="1451" y="1790"/>
                    <a:pt x="1431" y="1775"/>
                    <a:pt x="1406" y="1735"/>
                  </a:cubicBezTo>
                  <a:cubicBezTo>
                    <a:pt x="1395" y="1719"/>
                    <a:pt x="1379" y="1707"/>
                    <a:pt x="1363" y="1707"/>
                  </a:cubicBezTo>
                  <a:cubicBezTo>
                    <a:pt x="1353" y="1707"/>
                    <a:pt x="1344" y="1711"/>
                    <a:pt x="1335" y="1720"/>
                  </a:cubicBezTo>
                  <a:cubicBezTo>
                    <a:pt x="1188" y="1871"/>
                    <a:pt x="1213" y="2106"/>
                    <a:pt x="1138" y="2293"/>
                  </a:cubicBezTo>
                  <a:cubicBezTo>
                    <a:pt x="1047" y="2207"/>
                    <a:pt x="1004" y="2038"/>
                    <a:pt x="875" y="2038"/>
                  </a:cubicBezTo>
                  <a:cubicBezTo>
                    <a:pt x="854" y="2038"/>
                    <a:pt x="831" y="2043"/>
                    <a:pt x="806" y="2052"/>
                  </a:cubicBezTo>
                  <a:cubicBezTo>
                    <a:pt x="601" y="2130"/>
                    <a:pt x="624" y="2355"/>
                    <a:pt x="605" y="2541"/>
                  </a:cubicBezTo>
                  <a:cubicBezTo>
                    <a:pt x="381" y="2261"/>
                    <a:pt x="248" y="1930"/>
                    <a:pt x="128" y="1591"/>
                  </a:cubicBezTo>
                  <a:cubicBezTo>
                    <a:pt x="112" y="1548"/>
                    <a:pt x="84" y="1528"/>
                    <a:pt x="60" y="1528"/>
                  </a:cubicBezTo>
                  <a:cubicBezTo>
                    <a:pt x="27" y="1528"/>
                    <a:pt x="0" y="1562"/>
                    <a:pt x="13" y="1622"/>
                  </a:cubicBezTo>
                  <a:cubicBezTo>
                    <a:pt x="100" y="2025"/>
                    <a:pt x="328" y="2444"/>
                    <a:pt x="606" y="2747"/>
                  </a:cubicBezTo>
                  <a:cubicBezTo>
                    <a:pt x="621" y="2763"/>
                    <a:pt x="643" y="2774"/>
                    <a:pt x="662" y="2774"/>
                  </a:cubicBezTo>
                  <a:cubicBezTo>
                    <a:pt x="680" y="2774"/>
                    <a:pt x="695" y="2764"/>
                    <a:pt x="702" y="2738"/>
                  </a:cubicBezTo>
                  <a:cubicBezTo>
                    <a:pt x="740" y="2602"/>
                    <a:pt x="684" y="2258"/>
                    <a:pt x="847" y="2207"/>
                  </a:cubicBezTo>
                  <a:cubicBezTo>
                    <a:pt x="857" y="2204"/>
                    <a:pt x="866" y="2203"/>
                    <a:pt x="875" y="2203"/>
                  </a:cubicBezTo>
                  <a:cubicBezTo>
                    <a:pt x="981" y="2203"/>
                    <a:pt x="1048" y="2399"/>
                    <a:pt x="1145" y="2456"/>
                  </a:cubicBezTo>
                  <a:cubicBezTo>
                    <a:pt x="1152" y="2459"/>
                    <a:pt x="1158" y="2461"/>
                    <a:pt x="1165" y="2461"/>
                  </a:cubicBezTo>
                  <a:cubicBezTo>
                    <a:pt x="1181" y="2461"/>
                    <a:pt x="1194" y="2450"/>
                    <a:pt x="1203" y="2434"/>
                  </a:cubicBezTo>
                  <a:cubicBezTo>
                    <a:pt x="1289" y="2269"/>
                    <a:pt x="1265" y="2033"/>
                    <a:pt x="1370" y="1879"/>
                  </a:cubicBezTo>
                  <a:cubicBezTo>
                    <a:pt x="1401" y="1925"/>
                    <a:pt x="1440" y="1970"/>
                    <a:pt x="1489" y="1970"/>
                  </a:cubicBezTo>
                  <a:cubicBezTo>
                    <a:pt x="1503" y="1970"/>
                    <a:pt x="1518" y="1966"/>
                    <a:pt x="1534" y="1957"/>
                  </a:cubicBezTo>
                  <a:cubicBezTo>
                    <a:pt x="1593" y="1924"/>
                    <a:pt x="1613" y="1820"/>
                    <a:pt x="1626" y="1737"/>
                  </a:cubicBezTo>
                  <a:cubicBezTo>
                    <a:pt x="1662" y="1762"/>
                    <a:pt x="1695" y="1773"/>
                    <a:pt x="1725" y="1773"/>
                  </a:cubicBezTo>
                  <a:cubicBezTo>
                    <a:pt x="1810" y="1773"/>
                    <a:pt x="1872" y="1682"/>
                    <a:pt x="1909" y="1566"/>
                  </a:cubicBezTo>
                  <a:cubicBezTo>
                    <a:pt x="1960" y="1615"/>
                    <a:pt x="2006" y="1636"/>
                    <a:pt x="2048" y="1636"/>
                  </a:cubicBezTo>
                  <a:cubicBezTo>
                    <a:pt x="2133" y="1636"/>
                    <a:pt x="2201" y="1547"/>
                    <a:pt x="2261" y="1423"/>
                  </a:cubicBezTo>
                  <a:cubicBezTo>
                    <a:pt x="2320" y="1491"/>
                    <a:pt x="2372" y="1556"/>
                    <a:pt x="2471" y="1565"/>
                  </a:cubicBezTo>
                  <a:cubicBezTo>
                    <a:pt x="2473" y="1565"/>
                    <a:pt x="2474" y="1565"/>
                    <a:pt x="2476" y="1565"/>
                  </a:cubicBezTo>
                  <a:cubicBezTo>
                    <a:pt x="2493" y="1565"/>
                    <a:pt x="2509" y="1556"/>
                    <a:pt x="2514" y="1540"/>
                  </a:cubicBezTo>
                  <a:cubicBezTo>
                    <a:pt x="2550" y="1454"/>
                    <a:pt x="2560" y="1360"/>
                    <a:pt x="2584" y="1271"/>
                  </a:cubicBezTo>
                  <a:cubicBezTo>
                    <a:pt x="2605" y="1196"/>
                    <a:pt x="2632" y="1168"/>
                    <a:pt x="2662" y="1168"/>
                  </a:cubicBezTo>
                  <a:cubicBezTo>
                    <a:pt x="2728" y="1168"/>
                    <a:pt x="2804" y="1303"/>
                    <a:pt x="2843" y="1374"/>
                  </a:cubicBezTo>
                  <a:cubicBezTo>
                    <a:pt x="2851" y="1391"/>
                    <a:pt x="2868" y="1402"/>
                    <a:pt x="2884" y="1402"/>
                  </a:cubicBezTo>
                  <a:cubicBezTo>
                    <a:pt x="2897" y="1402"/>
                    <a:pt x="2910" y="1395"/>
                    <a:pt x="2917" y="1379"/>
                  </a:cubicBezTo>
                  <a:cubicBezTo>
                    <a:pt x="2965" y="1266"/>
                    <a:pt x="2967" y="1145"/>
                    <a:pt x="2993" y="1027"/>
                  </a:cubicBezTo>
                  <a:cubicBezTo>
                    <a:pt x="3000" y="994"/>
                    <a:pt x="3005" y="943"/>
                    <a:pt x="3024" y="914"/>
                  </a:cubicBezTo>
                  <a:cubicBezTo>
                    <a:pt x="3050" y="874"/>
                    <a:pt x="3096" y="853"/>
                    <a:pt x="3146" y="853"/>
                  </a:cubicBezTo>
                  <a:cubicBezTo>
                    <a:pt x="3176" y="853"/>
                    <a:pt x="3206" y="860"/>
                    <a:pt x="3234" y="875"/>
                  </a:cubicBezTo>
                  <a:cubicBezTo>
                    <a:pt x="3300" y="907"/>
                    <a:pt x="3335" y="1042"/>
                    <a:pt x="3352" y="1108"/>
                  </a:cubicBezTo>
                  <a:cubicBezTo>
                    <a:pt x="3359" y="1136"/>
                    <a:pt x="3379" y="1150"/>
                    <a:pt x="3398" y="1150"/>
                  </a:cubicBezTo>
                  <a:cubicBezTo>
                    <a:pt x="3419" y="1150"/>
                    <a:pt x="3440" y="1132"/>
                    <a:pt x="3440" y="1097"/>
                  </a:cubicBezTo>
                  <a:cubicBezTo>
                    <a:pt x="3439" y="888"/>
                    <a:pt x="3398" y="481"/>
                    <a:pt x="3628" y="381"/>
                  </a:cubicBezTo>
                  <a:cubicBezTo>
                    <a:pt x="3653" y="370"/>
                    <a:pt x="3680" y="364"/>
                    <a:pt x="3708" y="364"/>
                  </a:cubicBezTo>
                  <a:cubicBezTo>
                    <a:pt x="3733" y="364"/>
                    <a:pt x="3758" y="369"/>
                    <a:pt x="3781" y="379"/>
                  </a:cubicBezTo>
                  <a:cubicBezTo>
                    <a:pt x="3723" y="483"/>
                    <a:pt x="3694" y="597"/>
                    <a:pt x="3727" y="712"/>
                  </a:cubicBezTo>
                  <a:cubicBezTo>
                    <a:pt x="3754" y="807"/>
                    <a:pt x="3809" y="850"/>
                    <a:pt x="3863" y="850"/>
                  </a:cubicBezTo>
                  <a:cubicBezTo>
                    <a:pt x="3930" y="850"/>
                    <a:pt x="3996" y="786"/>
                    <a:pt x="4009" y="675"/>
                  </a:cubicBezTo>
                  <a:cubicBezTo>
                    <a:pt x="4020" y="580"/>
                    <a:pt x="3986" y="459"/>
                    <a:pt x="3925" y="365"/>
                  </a:cubicBezTo>
                  <a:cubicBezTo>
                    <a:pt x="4003" y="258"/>
                    <a:pt x="4107" y="170"/>
                    <a:pt x="4227" y="113"/>
                  </a:cubicBezTo>
                  <a:cubicBezTo>
                    <a:pt x="4266" y="94"/>
                    <a:pt x="4257" y="1"/>
                    <a:pt x="4217" y="1"/>
                  </a:cubicBezTo>
                  <a:close/>
                </a:path>
              </a:pathLst>
            </a:custGeom>
            <a:solidFill>
              <a:srgbClr val="000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9" name="Google Shape;2476;p89">
              <a:extLst>
                <a:ext uri="{FF2B5EF4-FFF2-40B4-BE49-F238E27FC236}">
                  <a16:creationId xmlns:a16="http://schemas.microsoft.com/office/drawing/2014/main" id="{FB443E9A-8491-4DAA-8BF0-0DBE688116D0}"/>
                </a:ext>
              </a:extLst>
            </p:cNvPr>
            <p:cNvSpPr/>
            <p:nvPr/>
          </p:nvSpPr>
          <p:spPr>
            <a:xfrm>
              <a:off x="4036575" y="2134025"/>
              <a:ext cx="106650" cy="69400"/>
            </a:xfrm>
            <a:custGeom>
              <a:avLst/>
              <a:gdLst/>
              <a:ahLst/>
              <a:cxnLst/>
              <a:rect l="l" t="t" r="r" b="b"/>
              <a:pathLst>
                <a:path w="4266" h="2776" extrusionOk="0">
                  <a:moveTo>
                    <a:pt x="4216" y="1"/>
                  </a:moveTo>
                  <a:cubicBezTo>
                    <a:pt x="4212" y="1"/>
                    <a:pt x="4208" y="2"/>
                    <a:pt x="4203" y="4"/>
                  </a:cubicBezTo>
                  <a:cubicBezTo>
                    <a:pt x="4067" y="68"/>
                    <a:pt x="3946" y="163"/>
                    <a:pt x="3850" y="280"/>
                  </a:cubicBezTo>
                  <a:cubicBezTo>
                    <a:pt x="3804" y="241"/>
                    <a:pt x="3751" y="217"/>
                    <a:pt x="3693" y="217"/>
                  </a:cubicBezTo>
                  <a:cubicBezTo>
                    <a:pt x="3660" y="217"/>
                    <a:pt x="3625" y="224"/>
                    <a:pt x="3589" y="242"/>
                  </a:cubicBezTo>
                  <a:cubicBezTo>
                    <a:pt x="3385" y="340"/>
                    <a:pt x="3351" y="613"/>
                    <a:pt x="3347" y="850"/>
                  </a:cubicBezTo>
                  <a:cubicBezTo>
                    <a:pt x="3294" y="761"/>
                    <a:pt x="3221" y="687"/>
                    <a:pt x="3130" y="687"/>
                  </a:cubicBezTo>
                  <a:cubicBezTo>
                    <a:pt x="3109" y="687"/>
                    <a:pt x="3087" y="691"/>
                    <a:pt x="3065" y="700"/>
                  </a:cubicBezTo>
                  <a:cubicBezTo>
                    <a:pt x="2888" y="765"/>
                    <a:pt x="2898" y="1021"/>
                    <a:pt x="2864" y="1199"/>
                  </a:cubicBezTo>
                  <a:cubicBezTo>
                    <a:pt x="2814" y="1107"/>
                    <a:pt x="2742" y="999"/>
                    <a:pt x="2655" y="999"/>
                  </a:cubicBezTo>
                  <a:cubicBezTo>
                    <a:pt x="2633" y="999"/>
                    <a:pt x="2609" y="1005"/>
                    <a:pt x="2585" y="1021"/>
                  </a:cubicBezTo>
                  <a:cubicBezTo>
                    <a:pt x="2523" y="1063"/>
                    <a:pt x="2504" y="1170"/>
                    <a:pt x="2488" y="1235"/>
                  </a:cubicBezTo>
                  <a:cubicBezTo>
                    <a:pt x="2480" y="1264"/>
                    <a:pt x="2473" y="1391"/>
                    <a:pt x="2449" y="1408"/>
                  </a:cubicBezTo>
                  <a:cubicBezTo>
                    <a:pt x="2444" y="1412"/>
                    <a:pt x="2438" y="1414"/>
                    <a:pt x="2431" y="1414"/>
                  </a:cubicBezTo>
                  <a:cubicBezTo>
                    <a:pt x="2379" y="1414"/>
                    <a:pt x="2297" y="1293"/>
                    <a:pt x="2273" y="1271"/>
                  </a:cubicBezTo>
                  <a:cubicBezTo>
                    <a:pt x="2263" y="1261"/>
                    <a:pt x="2252" y="1256"/>
                    <a:pt x="2240" y="1256"/>
                  </a:cubicBezTo>
                  <a:cubicBezTo>
                    <a:pt x="2226" y="1256"/>
                    <a:pt x="2213" y="1264"/>
                    <a:pt x="2206" y="1281"/>
                  </a:cubicBezTo>
                  <a:cubicBezTo>
                    <a:pt x="2165" y="1374"/>
                    <a:pt x="2115" y="1489"/>
                    <a:pt x="2037" y="1489"/>
                  </a:cubicBezTo>
                  <a:cubicBezTo>
                    <a:pt x="2001" y="1489"/>
                    <a:pt x="1959" y="1465"/>
                    <a:pt x="1909" y="1403"/>
                  </a:cubicBezTo>
                  <a:cubicBezTo>
                    <a:pt x="1900" y="1392"/>
                    <a:pt x="1890" y="1387"/>
                    <a:pt x="1880" y="1387"/>
                  </a:cubicBezTo>
                  <a:cubicBezTo>
                    <a:pt x="1860" y="1387"/>
                    <a:pt x="1841" y="1406"/>
                    <a:pt x="1836" y="1429"/>
                  </a:cubicBezTo>
                  <a:cubicBezTo>
                    <a:pt x="1825" y="1483"/>
                    <a:pt x="1798" y="1634"/>
                    <a:pt x="1718" y="1634"/>
                  </a:cubicBezTo>
                  <a:cubicBezTo>
                    <a:pt x="1691" y="1634"/>
                    <a:pt x="1658" y="1617"/>
                    <a:pt x="1618" y="1575"/>
                  </a:cubicBezTo>
                  <a:cubicBezTo>
                    <a:pt x="1608" y="1565"/>
                    <a:pt x="1598" y="1560"/>
                    <a:pt x="1587" y="1560"/>
                  </a:cubicBezTo>
                  <a:cubicBezTo>
                    <a:pt x="1568" y="1560"/>
                    <a:pt x="1550" y="1577"/>
                    <a:pt x="1545" y="1601"/>
                  </a:cubicBezTo>
                  <a:cubicBezTo>
                    <a:pt x="1538" y="1633"/>
                    <a:pt x="1522" y="1792"/>
                    <a:pt x="1468" y="1792"/>
                  </a:cubicBezTo>
                  <a:cubicBezTo>
                    <a:pt x="1451" y="1792"/>
                    <a:pt x="1431" y="1776"/>
                    <a:pt x="1405" y="1737"/>
                  </a:cubicBezTo>
                  <a:cubicBezTo>
                    <a:pt x="1395" y="1720"/>
                    <a:pt x="1379" y="1708"/>
                    <a:pt x="1363" y="1708"/>
                  </a:cubicBezTo>
                  <a:cubicBezTo>
                    <a:pt x="1353" y="1708"/>
                    <a:pt x="1344" y="1712"/>
                    <a:pt x="1335" y="1721"/>
                  </a:cubicBezTo>
                  <a:cubicBezTo>
                    <a:pt x="1187" y="1872"/>
                    <a:pt x="1212" y="2107"/>
                    <a:pt x="1138" y="2294"/>
                  </a:cubicBezTo>
                  <a:cubicBezTo>
                    <a:pt x="1047" y="2207"/>
                    <a:pt x="1003" y="2040"/>
                    <a:pt x="875" y="2040"/>
                  </a:cubicBezTo>
                  <a:cubicBezTo>
                    <a:pt x="854" y="2040"/>
                    <a:pt x="831" y="2044"/>
                    <a:pt x="806" y="2054"/>
                  </a:cubicBezTo>
                  <a:cubicBezTo>
                    <a:pt x="602" y="2131"/>
                    <a:pt x="624" y="2357"/>
                    <a:pt x="604" y="2541"/>
                  </a:cubicBezTo>
                  <a:cubicBezTo>
                    <a:pt x="379" y="2261"/>
                    <a:pt x="246" y="1931"/>
                    <a:pt x="128" y="1592"/>
                  </a:cubicBezTo>
                  <a:cubicBezTo>
                    <a:pt x="112" y="1549"/>
                    <a:pt x="84" y="1529"/>
                    <a:pt x="59" y="1529"/>
                  </a:cubicBezTo>
                  <a:cubicBezTo>
                    <a:pt x="27" y="1529"/>
                    <a:pt x="0" y="1563"/>
                    <a:pt x="13" y="1622"/>
                  </a:cubicBezTo>
                  <a:cubicBezTo>
                    <a:pt x="100" y="2025"/>
                    <a:pt x="328" y="2444"/>
                    <a:pt x="606" y="2748"/>
                  </a:cubicBezTo>
                  <a:cubicBezTo>
                    <a:pt x="621" y="2764"/>
                    <a:pt x="642" y="2776"/>
                    <a:pt x="661" y="2776"/>
                  </a:cubicBezTo>
                  <a:cubicBezTo>
                    <a:pt x="679" y="2776"/>
                    <a:pt x="695" y="2766"/>
                    <a:pt x="702" y="2740"/>
                  </a:cubicBezTo>
                  <a:cubicBezTo>
                    <a:pt x="740" y="2603"/>
                    <a:pt x="684" y="2260"/>
                    <a:pt x="847" y="2208"/>
                  </a:cubicBezTo>
                  <a:cubicBezTo>
                    <a:pt x="857" y="2205"/>
                    <a:pt x="866" y="2203"/>
                    <a:pt x="875" y="2203"/>
                  </a:cubicBezTo>
                  <a:cubicBezTo>
                    <a:pt x="980" y="2203"/>
                    <a:pt x="1047" y="2399"/>
                    <a:pt x="1145" y="2456"/>
                  </a:cubicBezTo>
                  <a:cubicBezTo>
                    <a:pt x="1152" y="2460"/>
                    <a:pt x="1158" y="2462"/>
                    <a:pt x="1165" y="2462"/>
                  </a:cubicBezTo>
                  <a:cubicBezTo>
                    <a:pt x="1180" y="2462"/>
                    <a:pt x="1194" y="2451"/>
                    <a:pt x="1202" y="2435"/>
                  </a:cubicBezTo>
                  <a:cubicBezTo>
                    <a:pt x="1289" y="2270"/>
                    <a:pt x="1265" y="2034"/>
                    <a:pt x="1369" y="1880"/>
                  </a:cubicBezTo>
                  <a:cubicBezTo>
                    <a:pt x="1401" y="1926"/>
                    <a:pt x="1441" y="1971"/>
                    <a:pt x="1489" y="1971"/>
                  </a:cubicBezTo>
                  <a:cubicBezTo>
                    <a:pt x="1503" y="1971"/>
                    <a:pt x="1518" y="1967"/>
                    <a:pt x="1534" y="1958"/>
                  </a:cubicBezTo>
                  <a:cubicBezTo>
                    <a:pt x="1593" y="1924"/>
                    <a:pt x="1613" y="1821"/>
                    <a:pt x="1626" y="1738"/>
                  </a:cubicBezTo>
                  <a:cubicBezTo>
                    <a:pt x="1662" y="1763"/>
                    <a:pt x="1695" y="1774"/>
                    <a:pt x="1725" y="1774"/>
                  </a:cubicBezTo>
                  <a:cubicBezTo>
                    <a:pt x="1810" y="1774"/>
                    <a:pt x="1872" y="1684"/>
                    <a:pt x="1909" y="1568"/>
                  </a:cubicBezTo>
                  <a:cubicBezTo>
                    <a:pt x="1960" y="1616"/>
                    <a:pt x="2005" y="1637"/>
                    <a:pt x="2047" y="1637"/>
                  </a:cubicBezTo>
                  <a:cubicBezTo>
                    <a:pt x="2133" y="1637"/>
                    <a:pt x="2201" y="1548"/>
                    <a:pt x="2261" y="1425"/>
                  </a:cubicBezTo>
                  <a:cubicBezTo>
                    <a:pt x="2320" y="1491"/>
                    <a:pt x="2371" y="1557"/>
                    <a:pt x="2471" y="1565"/>
                  </a:cubicBezTo>
                  <a:cubicBezTo>
                    <a:pt x="2473" y="1566"/>
                    <a:pt x="2475" y="1566"/>
                    <a:pt x="2477" y="1566"/>
                  </a:cubicBezTo>
                  <a:cubicBezTo>
                    <a:pt x="2493" y="1566"/>
                    <a:pt x="2509" y="1556"/>
                    <a:pt x="2514" y="1540"/>
                  </a:cubicBezTo>
                  <a:cubicBezTo>
                    <a:pt x="2550" y="1454"/>
                    <a:pt x="2560" y="1361"/>
                    <a:pt x="2584" y="1271"/>
                  </a:cubicBezTo>
                  <a:cubicBezTo>
                    <a:pt x="2605" y="1196"/>
                    <a:pt x="2632" y="1168"/>
                    <a:pt x="2662" y="1168"/>
                  </a:cubicBezTo>
                  <a:cubicBezTo>
                    <a:pt x="2727" y="1168"/>
                    <a:pt x="2804" y="1303"/>
                    <a:pt x="2841" y="1375"/>
                  </a:cubicBezTo>
                  <a:cubicBezTo>
                    <a:pt x="2851" y="1392"/>
                    <a:pt x="2868" y="1403"/>
                    <a:pt x="2884" y="1403"/>
                  </a:cubicBezTo>
                  <a:cubicBezTo>
                    <a:pt x="2897" y="1403"/>
                    <a:pt x="2909" y="1396"/>
                    <a:pt x="2917" y="1379"/>
                  </a:cubicBezTo>
                  <a:cubicBezTo>
                    <a:pt x="2965" y="1268"/>
                    <a:pt x="2967" y="1147"/>
                    <a:pt x="2992" y="1029"/>
                  </a:cubicBezTo>
                  <a:cubicBezTo>
                    <a:pt x="2999" y="994"/>
                    <a:pt x="3004" y="944"/>
                    <a:pt x="3023" y="914"/>
                  </a:cubicBezTo>
                  <a:cubicBezTo>
                    <a:pt x="3049" y="875"/>
                    <a:pt x="3096" y="854"/>
                    <a:pt x="3146" y="854"/>
                  </a:cubicBezTo>
                  <a:cubicBezTo>
                    <a:pt x="3176" y="854"/>
                    <a:pt x="3206" y="861"/>
                    <a:pt x="3234" y="875"/>
                  </a:cubicBezTo>
                  <a:cubicBezTo>
                    <a:pt x="3299" y="909"/>
                    <a:pt x="3334" y="1042"/>
                    <a:pt x="3352" y="1110"/>
                  </a:cubicBezTo>
                  <a:cubicBezTo>
                    <a:pt x="3359" y="1137"/>
                    <a:pt x="3378" y="1151"/>
                    <a:pt x="3397" y="1151"/>
                  </a:cubicBezTo>
                  <a:cubicBezTo>
                    <a:pt x="3419" y="1151"/>
                    <a:pt x="3440" y="1133"/>
                    <a:pt x="3440" y="1099"/>
                  </a:cubicBezTo>
                  <a:cubicBezTo>
                    <a:pt x="3439" y="889"/>
                    <a:pt x="3397" y="482"/>
                    <a:pt x="3628" y="381"/>
                  </a:cubicBezTo>
                  <a:cubicBezTo>
                    <a:pt x="3653" y="370"/>
                    <a:pt x="3680" y="365"/>
                    <a:pt x="3706" y="365"/>
                  </a:cubicBezTo>
                  <a:cubicBezTo>
                    <a:pt x="3732" y="365"/>
                    <a:pt x="3757" y="370"/>
                    <a:pt x="3781" y="379"/>
                  </a:cubicBezTo>
                  <a:cubicBezTo>
                    <a:pt x="3721" y="484"/>
                    <a:pt x="3694" y="598"/>
                    <a:pt x="3727" y="713"/>
                  </a:cubicBezTo>
                  <a:cubicBezTo>
                    <a:pt x="3753" y="808"/>
                    <a:pt x="3808" y="851"/>
                    <a:pt x="3863" y="851"/>
                  </a:cubicBezTo>
                  <a:cubicBezTo>
                    <a:pt x="3929" y="851"/>
                    <a:pt x="3995" y="787"/>
                    <a:pt x="4008" y="677"/>
                  </a:cubicBezTo>
                  <a:cubicBezTo>
                    <a:pt x="4020" y="581"/>
                    <a:pt x="3986" y="460"/>
                    <a:pt x="3924" y="366"/>
                  </a:cubicBezTo>
                  <a:cubicBezTo>
                    <a:pt x="4003" y="258"/>
                    <a:pt x="4106" y="171"/>
                    <a:pt x="4227" y="114"/>
                  </a:cubicBezTo>
                  <a:cubicBezTo>
                    <a:pt x="4266" y="94"/>
                    <a:pt x="4257" y="1"/>
                    <a:pt x="4216" y="1"/>
                  </a:cubicBezTo>
                  <a:close/>
                </a:path>
              </a:pathLst>
            </a:custGeom>
            <a:solidFill>
              <a:srgbClr val="000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0" name="Google Shape;2477;p89">
              <a:extLst>
                <a:ext uri="{FF2B5EF4-FFF2-40B4-BE49-F238E27FC236}">
                  <a16:creationId xmlns:a16="http://schemas.microsoft.com/office/drawing/2014/main" id="{4C3BCAD5-635F-49CB-89F8-7473D48101C1}"/>
                </a:ext>
              </a:extLst>
            </p:cNvPr>
            <p:cNvSpPr/>
            <p:nvPr/>
          </p:nvSpPr>
          <p:spPr>
            <a:xfrm>
              <a:off x="4256125" y="1984450"/>
              <a:ext cx="40450" cy="23325"/>
            </a:xfrm>
            <a:custGeom>
              <a:avLst/>
              <a:gdLst/>
              <a:ahLst/>
              <a:cxnLst/>
              <a:rect l="l" t="t" r="r" b="b"/>
              <a:pathLst>
                <a:path w="1618" h="933" extrusionOk="0">
                  <a:moveTo>
                    <a:pt x="1047" y="0"/>
                  </a:moveTo>
                  <a:cubicBezTo>
                    <a:pt x="1032" y="0"/>
                    <a:pt x="1019" y="12"/>
                    <a:pt x="1012" y="32"/>
                  </a:cubicBezTo>
                  <a:cubicBezTo>
                    <a:pt x="983" y="120"/>
                    <a:pt x="973" y="213"/>
                    <a:pt x="944" y="301"/>
                  </a:cubicBezTo>
                  <a:cubicBezTo>
                    <a:pt x="934" y="332"/>
                    <a:pt x="918" y="403"/>
                    <a:pt x="884" y="420"/>
                  </a:cubicBezTo>
                  <a:cubicBezTo>
                    <a:pt x="879" y="422"/>
                    <a:pt x="875" y="423"/>
                    <a:pt x="870" y="423"/>
                  </a:cubicBezTo>
                  <a:cubicBezTo>
                    <a:pt x="835" y="423"/>
                    <a:pt x="806" y="355"/>
                    <a:pt x="794" y="330"/>
                  </a:cubicBezTo>
                  <a:cubicBezTo>
                    <a:pt x="786" y="314"/>
                    <a:pt x="775" y="307"/>
                    <a:pt x="765" y="307"/>
                  </a:cubicBezTo>
                  <a:cubicBezTo>
                    <a:pt x="750" y="307"/>
                    <a:pt x="736" y="321"/>
                    <a:pt x="730" y="344"/>
                  </a:cubicBezTo>
                  <a:cubicBezTo>
                    <a:pt x="708" y="422"/>
                    <a:pt x="732" y="518"/>
                    <a:pt x="697" y="591"/>
                  </a:cubicBezTo>
                  <a:cubicBezTo>
                    <a:pt x="675" y="633"/>
                    <a:pt x="632" y="658"/>
                    <a:pt x="586" y="658"/>
                  </a:cubicBezTo>
                  <a:cubicBezTo>
                    <a:pt x="572" y="658"/>
                    <a:pt x="557" y="655"/>
                    <a:pt x="543" y="650"/>
                  </a:cubicBezTo>
                  <a:cubicBezTo>
                    <a:pt x="490" y="629"/>
                    <a:pt x="456" y="572"/>
                    <a:pt x="426" y="529"/>
                  </a:cubicBezTo>
                  <a:cubicBezTo>
                    <a:pt x="417" y="517"/>
                    <a:pt x="409" y="512"/>
                    <a:pt x="402" y="512"/>
                  </a:cubicBezTo>
                  <a:cubicBezTo>
                    <a:pt x="378" y="512"/>
                    <a:pt x="362" y="560"/>
                    <a:pt x="365" y="583"/>
                  </a:cubicBezTo>
                  <a:cubicBezTo>
                    <a:pt x="373" y="637"/>
                    <a:pt x="381" y="780"/>
                    <a:pt x="308" y="780"/>
                  </a:cubicBezTo>
                  <a:cubicBezTo>
                    <a:pt x="299" y="780"/>
                    <a:pt x="290" y="778"/>
                    <a:pt x="279" y="774"/>
                  </a:cubicBezTo>
                  <a:cubicBezTo>
                    <a:pt x="211" y="747"/>
                    <a:pt x="173" y="655"/>
                    <a:pt x="109" y="617"/>
                  </a:cubicBezTo>
                  <a:cubicBezTo>
                    <a:pt x="104" y="614"/>
                    <a:pt x="100" y="613"/>
                    <a:pt x="97" y="613"/>
                  </a:cubicBezTo>
                  <a:cubicBezTo>
                    <a:pt x="74" y="613"/>
                    <a:pt x="65" y="660"/>
                    <a:pt x="67" y="676"/>
                  </a:cubicBezTo>
                  <a:cubicBezTo>
                    <a:pt x="77" y="753"/>
                    <a:pt x="50" y="827"/>
                    <a:pt x="9" y="892"/>
                  </a:cubicBezTo>
                  <a:cubicBezTo>
                    <a:pt x="3" y="902"/>
                    <a:pt x="0" y="933"/>
                    <a:pt x="16" y="933"/>
                  </a:cubicBezTo>
                  <a:cubicBezTo>
                    <a:pt x="18" y="933"/>
                    <a:pt x="21" y="932"/>
                    <a:pt x="24" y="931"/>
                  </a:cubicBezTo>
                  <a:cubicBezTo>
                    <a:pt x="102" y="901"/>
                    <a:pt x="130" y="824"/>
                    <a:pt x="135" y="747"/>
                  </a:cubicBezTo>
                  <a:cubicBezTo>
                    <a:pt x="187" y="796"/>
                    <a:pt x="241" y="869"/>
                    <a:pt x="306" y="869"/>
                  </a:cubicBezTo>
                  <a:cubicBezTo>
                    <a:pt x="323" y="869"/>
                    <a:pt x="341" y="864"/>
                    <a:pt x="359" y="853"/>
                  </a:cubicBezTo>
                  <a:cubicBezTo>
                    <a:pt x="414" y="820"/>
                    <a:pt x="432" y="752"/>
                    <a:pt x="439" y="685"/>
                  </a:cubicBezTo>
                  <a:cubicBezTo>
                    <a:pt x="484" y="732"/>
                    <a:pt x="536" y="768"/>
                    <a:pt x="594" y="768"/>
                  </a:cubicBezTo>
                  <a:cubicBezTo>
                    <a:pt x="627" y="768"/>
                    <a:pt x="663" y="755"/>
                    <a:pt x="700" y="726"/>
                  </a:cubicBezTo>
                  <a:cubicBezTo>
                    <a:pt x="782" y="660"/>
                    <a:pt x="774" y="567"/>
                    <a:pt x="780" y="475"/>
                  </a:cubicBezTo>
                  <a:lnTo>
                    <a:pt x="780" y="475"/>
                  </a:lnTo>
                  <a:cubicBezTo>
                    <a:pt x="801" y="508"/>
                    <a:pt x="828" y="535"/>
                    <a:pt x="863" y="543"/>
                  </a:cubicBezTo>
                  <a:cubicBezTo>
                    <a:pt x="868" y="544"/>
                    <a:pt x="872" y="544"/>
                    <a:pt x="877" y="544"/>
                  </a:cubicBezTo>
                  <a:cubicBezTo>
                    <a:pt x="926" y="544"/>
                    <a:pt x="959" y="496"/>
                    <a:pt x="980" y="456"/>
                  </a:cubicBezTo>
                  <a:cubicBezTo>
                    <a:pt x="1029" y="362"/>
                    <a:pt x="1044" y="257"/>
                    <a:pt x="1070" y="157"/>
                  </a:cubicBezTo>
                  <a:cubicBezTo>
                    <a:pt x="1156" y="252"/>
                    <a:pt x="1255" y="365"/>
                    <a:pt x="1373" y="403"/>
                  </a:cubicBezTo>
                  <a:cubicBezTo>
                    <a:pt x="1392" y="409"/>
                    <a:pt x="1409" y="412"/>
                    <a:pt x="1424" y="412"/>
                  </a:cubicBezTo>
                  <a:cubicBezTo>
                    <a:pt x="1561" y="412"/>
                    <a:pt x="1598" y="211"/>
                    <a:pt x="1612" y="99"/>
                  </a:cubicBezTo>
                  <a:cubicBezTo>
                    <a:pt x="1617" y="56"/>
                    <a:pt x="1588" y="24"/>
                    <a:pt x="1561" y="24"/>
                  </a:cubicBezTo>
                  <a:cubicBezTo>
                    <a:pt x="1544" y="24"/>
                    <a:pt x="1528" y="38"/>
                    <a:pt x="1524" y="73"/>
                  </a:cubicBezTo>
                  <a:cubicBezTo>
                    <a:pt x="1513" y="160"/>
                    <a:pt x="1492" y="280"/>
                    <a:pt x="1410" y="280"/>
                  </a:cubicBezTo>
                  <a:cubicBezTo>
                    <a:pt x="1392" y="280"/>
                    <a:pt x="1371" y="274"/>
                    <a:pt x="1346" y="261"/>
                  </a:cubicBezTo>
                  <a:cubicBezTo>
                    <a:pt x="1241" y="203"/>
                    <a:pt x="1159" y="100"/>
                    <a:pt x="1077" y="15"/>
                  </a:cubicBezTo>
                  <a:cubicBezTo>
                    <a:pt x="1067" y="5"/>
                    <a:pt x="1057" y="0"/>
                    <a:pt x="1047" y="0"/>
                  </a:cubicBezTo>
                  <a:close/>
                </a:path>
              </a:pathLst>
            </a:custGeom>
            <a:solidFill>
              <a:srgbClr val="000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1" name="Google Shape;2478;p89">
              <a:extLst>
                <a:ext uri="{FF2B5EF4-FFF2-40B4-BE49-F238E27FC236}">
                  <a16:creationId xmlns:a16="http://schemas.microsoft.com/office/drawing/2014/main" id="{D2542FD1-4293-4B16-B3F9-29FCE622B8E7}"/>
                </a:ext>
              </a:extLst>
            </p:cNvPr>
            <p:cNvSpPr/>
            <p:nvPr/>
          </p:nvSpPr>
          <p:spPr>
            <a:xfrm>
              <a:off x="4137025" y="2008950"/>
              <a:ext cx="111425" cy="73375"/>
            </a:xfrm>
            <a:custGeom>
              <a:avLst/>
              <a:gdLst/>
              <a:ahLst/>
              <a:cxnLst/>
              <a:rect l="l" t="t" r="r" b="b"/>
              <a:pathLst>
                <a:path w="4457" h="2935" extrusionOk="0">
                  <a:moveTo>
                    <a:pt x="4416" y="1"/>
                  </a:moveTo>
                  <a:cubicBezTo>
                    <a:pt x="4413" y="1"/>
                    <a:pt x="4410" y="1"/>
                    <a:pt x="4407" y="2"/>
                  </a:cubicBezTo>
                  <a:cubicBezTo>
                    <a:pt x="4228" y="55"/>
                    <a:pt x="4234" y="295"/>
                    <a:pt x="4245" y="488"/>
                  </a:cubicBezTo>
                  <a:cubicBezTo>
                    <a:pt x="4171" y="387"/>
                    <a:pt x="4070" y="293"/>
                    <a:pt x="3959" y="293"/>
                  </a:cubicBezTo>
                  <a:cubicBezTo>
                    <a:pt x="3931" y="293"/>
                    <a:pt x="3903" y="299"/>
                    <a:pt x="3874" y="312"/>
                  </a:cubicBezTo>
                  <a:cubicBezTo>
                    <a:pt x="3741" y="374"/>
                    <a:pt x="3734" y="544"/>
                    <a:pt x="3721" y="684"/>
                  </a:cubicBezTo>
                  <a:cubicBezTo>
                    <a:pt x="3670" y="644"/>
                    <a:pt x="3612" y="609"/>
                    <a:pt x="3555" y="609"/>
                  </a:cubicBezTo>
                  <a:cubicBezTo>
                    <a:pt x="3525" y="609"/>
                    <a:pt x="3495" y="619"/>
                    <a:pt x="3466" y="642"/>
                  </a:cubicBezTo>
                  <a:cubicBezTo>
                    <a:pt x="3389" y="703"/>
                    <a:pt x="3354" y="851"/>
                    <a:pt x="3333" y="965"/>
                  </a:cubicBezTo>
                  <a:cubicBezTo>
                    <a:pt x="3260" y="913"/>
                    <a:pt x="3189" y="863"/>
                    <a:pt x="3104" y="824"/>
                  </a:cubicBezTo>
                  <a:cubicBezTo>
                    <a:pt x="3101" y="824"/>
                    <a:pt x="3098" y="823"/>
                    <a:pt x="3096" y="823"/>
                  </a:cubicBezTo>
                  <a:cubicBezTo>
                    <a:pt x="3085" y="823"/>
                    <a:pt x="3074" y="829"/>
                    <a:pt x="3069" y="839"/>
                  </a:cubicBezTo>
                  <a:cubicBezTo>
                    <a:pt x="3030" y="896"/>
                    <a:pt x="3024" y="954"/>
                    <a:pt x="2995" y="1013"/>
                  </a:cubicBezTo>
                  <a:cubicBezTo>
                    <a:pt x="2969" y="1063"/>
                    <a:pt x="2943" y="1081"/>
                    <a:pt x="2914" y="1081"/>
                  </a:cubicBezTo>
                  <a:cubicBezTo>
                    <a:pt x="2860" y="1081"/>
                    <a:pt x="2799" y="1014"/>
                    <a:pt x="2722" y="986"/>
                  </a:cubicBezTo>
                  <a:cubicBezTo>
                    <a:pt x="2719" y="985"/>
                    <a:pt x="2716" y="984"/>
                    <a:pt x="2713" y="984"/>
                  </a:cubicBezTo>
                  <a:cubicBezTo>
                    <a:pt x="2698" y="984"/>
                    <a:pt x="2687" y="1000"/>
                    <a:pt x="2683" y="1015"/>
                  </a:cubicBezTo>
                  <a:cubicBezTo>
                    <a:pt x="2656" y="1132"/>
                    <a:pt x="2670" y="1381"/>
                    <a:pt x="2532" y="1432"/>
                  </a:cubicBezTo>
                  <a:cubicBezTo>
                    <a:pt x="2515" y="1438"/>
                    <a:pt x="2499" y="1440"/>
                    <a:pt x="2483" y="1440"/>
                  </a:cubicBezTo>
                  <a:cubicBezTo>
                    <a:pt x="2375" y="1440"/>
                    <a:pt x="2289" y="1315"/>
                    <a:pt x="2222" y="1250"/>
                  </a:cubicBezTo>
                  <a:cubicBezTo>
                    <a:pt x="2212" y="1240"/>
                    <a:pt x="2202" y="1235"/>
                    <a:pt x="2192" y="1235"/>
                  </a:cubicBezTo>
                  <a:cubicBezTo>
                    <a:pt x="2177" y="1235"/>
                    <a:pt x="2163" y="1246"/>
                    <a:pt x="2157" y="1268"/>
                  </a:cubicBezTo>
                  <a:cubicBezTo>
                    <a:pt x="2139" y="1327"/>
                    <a:pt x="2150" y="1400"/>
                    <a:pt x="2130" y="1455"/>
                  </a:cubicBezTo>
                  <a:cubicBezTo>
                    <a:pt x="2110" y="1508"/>
                    <a:pt x="2012" y="1599"/>
                    <a:pt x="1956" y="1599"/>
                  </a:cubicBezTo>
                  <a:cubicBezTo>
                    <a:pt x="1951" y="1599"/>
                    <a:pt x="1947" y="1599"/>
                    <a:pt x="1943" y="1597"/>
                  </a:cubicBezTo>
                  <a:cubicBezTo>
                    <a:pt x="1943" y="1597"/>
                    <a:pt x="1874" y="1533"/>
                    <a:pt x="1870" y="1529"/>
                  </a:cubicBezTo>
                  <a:lnTo>
                    <a:pt x="1870" y="1529"/>
                  </a:lnTo>
                  <a:cubicBezTo>
                    <a:pt x="1871" y="1529"/>
                    <a:pt x="1872" y="1530"/>
                    <a:pt x="1873" y="1531"/>
                  </a:cubicBezTo>
                  <a:cubicBezTo>
                    <a:pt x="1871" y="1529"/>
                    <a:pt x="1870" y="1528"/>
                    <a:pt x="1870" y="1528"/>
                  </a:cubicBezTo>
                  <a:lnTo>
                    <a:pt x="1870" y="1528"/>
                  </a:lnTo>
                  <a:cubicBezTo>
                    <a:pt x="1870" y="1528"/>
                    <a:pt x="1870" y="1528"/>
                    <a:pt x="1870" y="1529"/>
                  </a:cubicBezTo>
                  <a:lnTo>
                    <a:pt x="1870" y="1529"/>
                  </a:lnTo>
                  <a:cubicBezTo>
                    <a:pt x="1864" y="1524"/>
                    <a:pt x="1858" y="1521"/>
                    <a:pt x="1852" y="1521"/>
                  </a:cubicBezTo>
                  <a:cubicBezTo>
                    <a:pt x="1827" y="1521"/>
                    <a:pt x="1813" y="1571"/>
                    <a:pt x="1813" y="1591"/>
                  </a:cubicBezTo>
                  <a:cubicBezTo>
                    <a:pt x="1832" y="1702"/>
                    <a:pt x="1786" y="1757"/>
                    <a:pt x="1677" y="1757"/>
                  </a:cubicBezTo>
                  <a:cubicBezTo>
                    <a:pt x="1659" y="1757"/>
                    <a:pt x="1640" y="1755"/>
                    <a:pt x="1619" y="1752"/>
                  </a:cubicBezTo>
                  <a:cubicBezTo>
                    <a:pt x="1610" y="1742"/>
                    <a:pt x="1601" y="1737"/>
                    <a:pt x="1593" y="1737"/>
                  </a:cubicBezTo>
                  <a:cubicBezTo>
                    <a:pt x="1571" y="1737"/>
                    <a:pt x="1554" y="1769"/>
                    <a:pt x="1555" y="1795"/>
                  </a:cubicBezTo>
                  <a:cubicBezTo>
                    <a:pt x="1537" y="1848"/>
                    <a:pt x="1513" y="1874"/>
                    <a:pt x="1483" y="1874"/>
                  </a:cubicBezTo>
                  <a:cubicBezTo>
                    <a:pt x="1459" y="1874"/>
                    <a:pt x="1432" y="1858"/>
                    <a:pt x="1402" y="1828"/>
                  </a:cubicBezTo>
                  <a:cubicBezTo>
                    <a:pt x="1396" y="1822"/>
                    <a:pt x="1390" y="1820"/>
                    <a:pt x="1385" y="1820"/>
                  </a:cubicBezTo>
                  <a:cubicBezTo>
                    <a:pt x="1368" y="1820"/>
                    <a:pt x="1355" y="1840"/>
                    <a:pt x="1352" y="1857"/>
                  </a:cubicBezTo>
                  <a:cubicBezTo>
                    <a:pt x="1336" y="1947"/>
                    <a:pt x="1330" y="2039"/>
                    <a:pt x="1298" y="2127"/>
                  </a:cubicBezTo>
                  <a:cubicBezTo>
                    <a:pt x="1276" y="2192"/>
                    <a:pt x="1218" y="2261"/>
                    <a:pt x="1141" y="2261"/>
                  </a:cubicBezTo>
                  <a:cubicBezTo>
                    <a:pt x="1130" y="2261"/>
                    <a:pt x="1118" y="2260"/>
                    <a:pt x="1107" y="2257"/>
                  </a:cubicBezTo>
                  <a:cubicBezTo>
                    <a:pt x="1075" y="2248"/>
                    <a:pt x="1028" y="2186"/>
                    <a:pt x="1002" y="2169"/>
                  </a:cubicBezTo>
                  <a:cubicBezTo>
                    <a:pt x="950" y="2134"/>
                    <a:pt x="892" y="2112"/>
                    <a:pt x="834" y="2112"/>
                  </a:cubicBezTo>
                  <a:cubicBezTo>
                    <a:pt x="785" y="2112"/>
                    <a:pt x="738" y="2127"/>
                    <a:pt x="694" y="2162"/>
                  </a:cubicBezTo>
                  <a:cubicBezTo>
                    <a:pt x="536" y="2294"/>
                    <a:pt x="545" y="2571"/>
                    <a:pt x="558" y="2784"/>
                  </a:cubicBezTo>
                  <a:cubicBezTo>
                    <a:pt x="371" y="2546"/>
                    <a:pt x="125" y="2290"/>
                    <a:pt x="89" y="1987"/>
                  </a:cubicBezTo>
                  <a:cubicBezTo>
                    <a:pt x="86" y="1962"/>
                    <a:pt x="75" y="1952"/>
                    <a:pt x="62" y="1952"/>
                  </a:cubicBezTo>
                  <a:cubicBezTo>
                    <a:pt x="45" y="1952"/>
                    <a:pt x="27" y="1970"/>
                    <a:pt x="25" y="1998"/>
                  </a:cubicBezTo>
                  <a:cubicBezTo>
                    <a:pt x="1" y="2359"/>
                    <a:pt x="386" y="2652"/>
                    <a:pt x="571" y="2921"/>
                  </a:cubicBezTo>
                  <a:cubicBezTo>
                    <a:pt x="578" y="2931"/>
                    <a:pt x="585" y="2935"/>
                    <a:pt x="592" y="2935"/>
                  </a:cubicBezTo>
                  <a:cubicBezTo>
                    <a:pt x="608" y="2935"/>
                    <a:pt x="622" y="2913"/>
                    <a:pt x="622" y="2893"/>
                  </a:cubicBezTo>
                  <a:cubicBezTo>
                    <a:pt x="626" y="2734"/>
                    <a:pt x="626" y="2565"/>
                    <a:pt x="674" y="2412"/>
                  </a:cubicBezTo>
                  <a:cubicBezTo>
                    <a:pt x="701" y="2323"/>
                    <a:pt x="747" y="2233"/>
                    <a:pt x="849" y="2223"/>
                  </a:cubicBezTo>
                  <a:cubicBezTo>
                    <a:pt x="855" y="2223"/>
                    <a:pt x="860" y="2223"/>
                    <a:pt x="866" y="2223"/>
                  </a:cubicBezTo>
                  <a:cubicBezTo>
                    <a:pt x="957" y="2223"/>
                    <a:pt x="1009" y="2297"/>
                    <a:pt x="1085" y="2332"/>
                  </a:cubicBezTo>
                  <a:cubicBezTo>
                    <a:pt x="1119" y="2348"/>
                    <a:pt x="1150" y="2355"/>
                    <a:pt x="1178" y="2355"/>
                  </a:cubicBezTo>
                  <a:cubicBezTo>
                    <a:pt x="1343" y="2355"/>
                    <a:pt x="1402" y="2106"/>
                    <a:pt x="1414" y="1939"/>
                  </a:cubicBezTo>
                  <a:cubicBezTo>
                    <a:pt x="1444" y="1951"/>
                    <a:pt x="1472" y="1958"/>
                    <a:pt x="1498" y="1958"/>
                  </a:cubicBezTo>
                  <a:cubicBezTo>
                    <a:pt x="1548" y="1958"/>
                    <a:pt x="1588" y="1933"/>
                    <a:pt x="1611" y="1881"/>
                  </a:cubicBezTo>
                  <a:cubicBezTo>
                    <a:pt x="1648" y="1915"/>
                    <a:pt x="1683" y="1929"/>
                    <a:pt x="1714" y="1929"/>
                  </a:cubicBezTo>
                  <a:cubicBezTo>
                    <a:pt x="1802" y="1929"/>
                    <a:pt x="1865" y="1815"/>
                    <a:pt x="1888" y="1693"/>
                  </a:cubicBezTo>
                  <a:cubicBezTo>
                    <a:pt x="1936" y="1742"/>
                    <a:pt x="1981" y="1789"/>
                    <a:pt x="2035" y="1789"/>
                  </a:cubicBezTo>
                  <a:cubicBezTo>
                    <a:pt x="2065" y="1789"/>
                    <a:pt x="2098" y="1774"/>
                    <a:pt x="2136" y="1738"/>
                  </a:cubicBezTo>
                  <a:cubicBezTo>
                    <a:pt x="2232" y="1648"/>
                    <a:pt x="2217" y="1518"/>
                    <a:pt x="2226" y="1398"/>
                  </a:cubicBezTo>
                  <a:lnTo>
                    <a:pt x="2226" y="1398"/>
                  </a:lnTo>
                  <a:cubicBezTo>
                    <a:pt x="2301" y="1471"/>
                    <a:pt x="2378" y="1555"/>
                    <a:pt x="2472" y="1555"/>
                  </a:cubicBezTo>
                  <a:cubicBezTo>
                    <a:pt x="2506" y="1555"/>
                    <a:pt x="2543" y="1544"/>
                    <a:pt x="2582" y="1517"/>
                  </a:cubicBezTo>
                  <a:cubicBezTo>
                    <a:pt x="2718" y="1422"/>
                    <a:pt x="2709" y="1238"/>
                    <a:pt x="2732" y="1087"/>
                  </a:cubicBezTo>
                  <a:cubicBezTo>
                    <a:pt x="2812" y="1122"/>
                    <a:pt x="2879" y="1177"/>
                    <a:pt x="2952" y="1226"/>
                  </a:cubicBezTo>
                  <a:cubicBezTo>
                    <a:pt x="2955" y="1228"/>
                    <a:pt x="2958" y="1228"/>
                    <a:pt x="2961" y="1228"/>
                  </a:cubicBezTo>
                  <a:cubicBezTo>
                    <a:pt x="2969" y="1228"/>
                    <a:pt x="2978" y="1221"/>
                    <a:pt x="2983" y="1215"/>
                  </a:cubicBezTo>
                  <a:cubicBezTo>
                    <a:pt x="3014" y="1173"/>
                    <a:pt x="3021" y="1138"/>
                    <a:pt x="3046" y="1096"/>
                  </a:cubicBezTo>
                  <a:cubicBezTo>
                    <a:pt x="3053" y="1036"/>
                    <a:pt x="3089" y="984"/>
                    <a:pt x="3143" y="955"/>
                  </a:cubicBezTo>
                  <a:cubicBezTo>
                    <a:pt x="3217" y="992"/>
                    <a:pt x="3284" y="1044"/>
                    <a:pt x="3337" y="1108"/>
                  </a:cubicBezTo>
                  <a:cubicBezTo>
                    <a:pt x="3345" y="1118"/>
                    <a:pt x="3356" y="1123"/>
                    <a:pt x="3367" y="1123"/>
                  </a:cubicBezTo>
                  <a:cubicBezTo>
                    <a:pt x="3381" y="1123"/>
                    <a:pt x="3395" y="1115"/>
                    <a:pt x="3401" y="1100"/>
                  </a:cubicBezTo>
                  <a:cubicBezTo>
                    <a:pt x="3441" y="1029"/>
                    <a:pt x="3450" y="952"/>
                    <a:pt x="3485" y="879"/>
                  </a:cubicBezTo>
                  <a:cubicBezTo>
                    <a:pt x="3516" y="813"/>
                    <a:pt x="3550" y="786"/>
                    <a:pt x="3587" y="786"/>
                  </a:cubicBezTo>
                  <a:cubicBezTo>
                    <a:pt x="3631" y="786"/>
                    <a:pt x="3681" y="823"/>
                    <a:pt x="3741" y="876"/>
                  </a:cubicBezTo>
                  <a:cubicBezTo>
                    <a:pt x="3753" y="886"/>
                    <a:pt x="3764" y="890"/>
                    <a:pt x="3774" y="890"/>
                  </a:cubicBezTo>
                  <a:cubicBezTo>
                    <a:pt x="3799" y="890"/>
                    <a:pt x="3818" y="867"/>
                    <a:pt x="3824" y="838"/>
                  </a:cubicBezTo>
                  <a:cubicBezTo>
                    <a:pt x="3844" y="747"/>
                    <a:pt x="3831" y="645"/>
                    <a:pt x="3862" y="557"/>
                  </a:cubicBezTo>
                  <a:cubicBezTo>
                    <a:pt x="3889" y="479"/>
                    <a:pt x="3930" y="449"/>
                    <a:pt x="3975" y="449"/>
                  </a:cubicBezTo>
                  <a:cubicBezTo>
                    <a:pt x="4084" y="449"/>
                    <a:pt x="4219" y="623"/>
                    <a:pt x="4261" y="710"/>
                  </a:cubicBezTo>
                  <a:cubicBezTo>
                    <a:pt x="4270" y="729"/>
                    <a:pt x="4283" y="737"/>
                    <a:pt x="4297" y="737"/>
                  </a:cubicBezTo>
                  <a:cubicBezTo>
                    <a:pt x="4319" y="737"/>
                    <a:pt x="4340" y="714"/>
                    <a:pt x="4340" y="684"/>
                  </a:cubicBezTo>
                  <a:cubicBezTo>
                    <a:pt x="4343" y="534"/>
                    <a:pt x="4249" y="160"/>
                    <a:pt x="4420" y="98"/>
                  </a:cubicBezTo>
                  <a:cubicBezTo>
                    <a:pt x="4457" y="85"/>
                    <a:pt x="4453" y="1"/>
                    <a:pt x="4416" y="1"/>
                  </a:cubicBezTo>
                  <a:close/>
                </a:path>
              </a:pathLst>
            </a:custGeom>
            <a:solidFill>
              <a:srgbClr val="000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2" name="Google Shape;2479;p89">
              <a:extLst>
                <a:ext uri="{FF2B5EF4-FFF2-40B4-BE49-F238E27FC236}">
                  <a16:creationId xmlns:a16="http://schemas.microsoft.com/office/drawing/2014/main" id="{57546F5C-DDF8-4099-B000-7732355161F3}"/>
                </a:ext>
              </a:extLst>
            </p:cNvPr>
            <p:cNvSpPr/>
            <p:nvPr/>
          </p:nvSpPr>
          <p:spPr>
            <a:xfrm>
              <a:off x="3263275" y="1567775"/>
              <a:ext cx="962275" cy="584975"/>
            </a:xfrm>
            <a:custGeom>
              <a:avLst/>
              <a:gdLst/>
              <a:ahLst/>
              <a:cxnLst/>
              <a:rect l="l" t="t" r="r" b="b"/>
              <a:pathLst>
                <a:path w="38491" h="23399" extrusionOk="0">
                  <a:moveTo>
                    <a:pt x="29319" y="1"/>
                  </a:moveTo>
                  <a:cubicBezTo>
                    <a:pt x="26158" y="47"/>
                    <a:pt x="24187" y="894"/>
                    <a:pt x="21337" y="2260"/>
                  </a:cubicBezTo>
                  <a:lnTo>
                    <a:pt x="0" y="11634"/>
                  </a:lnTo>
                  <a:lnTo>
                    <a:pt x="1156" y="23399"/>
                  </a:lnTo>
                  <a:cubicBezTo>
                    <a:pt x="3834" y="22340"/>
                    <a:pt x="15036" y="15870"/>
                    <a:pt x="20569" y="12862"/>
                  </a:cubicBezTo>
                  <a:cubicBezTo>
                    <a:pt x="22893" y="11599"/>
                    <a:pt x="24806" y="10868"/>
                    <a:pt x="25687" y="10868"/>
                  </a:cubicBezTo>
                  <a:cubicBezTo>
                    <a:pt x="25737" y="10868"/>
                    <a:pt x="25783" y="10870"/>
                    <a:pt x="25826" y="10875"/>
                  </a:cubicBezTo>
                  <a:cubicBezTo>
                    <a:pt x="28045" y="11117"/>
                    <a:pt x="29688" y="11970"/>
                    <a:pt x="32214" y="11970"/>
                  </a:cubicBezTo>
                  <a:cubicBezTo>
                    <a:pt x="32537" y="11970"/>
                    <a:pt x="32874" y="11956"/>
                    <a:pt x="33228" y="11925"/>
                  </a:cubicBezTo>
                  <a:cubicBezTo>
                    <a:pt x="38490" y="11467"/>
                    <a:pt x="35340" y="3949"/>
                    <a:pt x="32553" y="1491"/>
                  </a:cubicBezTo>
                  <a:cubicBezTo>
                    <a:pt x="31718" y="754"/>
                    <a:pt x="30548" y="290"/>
                    <a:pt x="29319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3" name="Google Shape;2480;p89">
              <a:extLst>
                <a:ext uri="{FF2B5EF4-FFF2-40B4-BE49-F238E27FC236}">
                  <a16:creationId xmlns:a16="http://schemas.microsoft.com/office/drawing/2014/main" id="{60BF1933-6C15-4816-83DD-381B90E413FF}"/>
                </a:ext>
              </a:extLst>
            </p:cNvPr>
            <p:cNvSpPr/>
            <p:nvPr/>
          </p:nvSpPr>
          <p:spPr>
            <a:xfrm>
              <a:off x="3896300" y="1642225"/>
              <a:ext cx="176000" cy="224500"/>
            </a:xfrm>
            <a:custGeom>
              <a:avLst/>
              <a:gdLst/>
              <a:ahLst/>
              <a:cxnLst/>
              <a:rect l="l" t="t" r="r" b="b"/>
              <a:pathLst>
                <a:path w="7040" h="8980" extrusionOk="0">
                  <a:moveTo>
                    <a:pt x="167" y="1"/>
                  </a:moveTo>
                  <a:cubicBezTo>
                    <a:pt x="36" y="1"/>
                    <a:pt x="1" y="89"/>
                    <a:pt x="104" y="299"/>
                  </a:cubicBezTo>
                  <a:cubicBezTo>
                    <a:pt x="738" y="1599"/>
                    <a:pt x="3052" y="3054"/>
                    <a:pt x="3052" y="3054"/>
                  </a:cubicBezTo>
                  <a:cubicBezTo>
                    <a:pt x="3052" y="3054"/>
                    <a:pt x="3778" y="4468"/>
                    <a:pt x="4409" y="5567"/>
                  </a:cubicBezTo>
                  <a:cubicBezTo>
                    <a:pt x="5100" y="6767"/>
                    <a:pt x="6345" y="8956"/>
                    <a:pt x="6345" y="8956"/>
                  </a:cubicBezTo>
                  <a:cubicBezTo>
                    <a:pt x="6426" y="8944"/>
                    <a:pt x="6510" y="8939"/>
                    <a:pt x="6590" y="8939"/>
                  </a:cubicBezTo>
                  <a:cubicBezTo>
                    <a:pt x="6831" y="8939"/>
                    <a:pt x="7039" y="8980"/>
                    <a:pt x="7039" y="8980"/>
                  </a:cubicBezTo>
                  <a:lnTo>
                    <a:pt x="4083" y="2360"/>
                  </a:lnTo>
                  <a:cubicBezTo>
                    <a:pt x="4083" y="2360"/>
                    <a:pt x="844" y="1"/>
                    <a:pt x="167" y="1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4" name="Google Shape;2481;p89">
              <a:extLst>
                <a:ext uri="{FF2B5EF4-FFF2-40B4-BE49-F238E27FC236}">
                  <a16:creationId xmlns:a16="http://schemas.microsoft.com/office/drawing/2014/main" id="{4E5CFDE1-BCC4-4E36-83E1-DDC8926EFCCC}"/>
                </a:ext>
              </a:extLst>
            </p:cNvPr>
            <p:cNvSpPr/>
            <p:nvPr/>
          </p:nvSpPr>
          <p:spPr>
            <a:xfrm>
              <a:off x="4156750" y="1958400"/>
              <a:ext cx="23850" cy="44375"/>
            </a:xfrm>
            <a:custGeom>
              <a:avLst/>
              <a:gdLst/>
              <a:ahLst/>
              <a:cxnLst/>
              <a:rect l="l" t="t" r="r" b="b"/>
              <a:pathLst>
                <a:path w="954" h="1775" extrusionOk="0">
                  <a:moveTo>
                    <a:pt x="184" y="0"/>
                  </a:moveTo>
                  <a:cubicBezTo>
                    <a:pt x="164" y="0"/>
                    <a:pt x="143" y="4"/>
                    <a:pt x="123" y="12"/>
                  </a:cubicBezTo>
                  <a:cubicBezTo>
                    <a:pt x="41" y="45"/>
                    <a:pt x="0" y="139"/>
                    <a:pt x="34" y="222"/>
                  </a:cubicBezTo>
                  <a:lnTo>
                    <a:pt x="621" y="1673"/>
                  </a:lnTo>
                  <a:cubicBezTo>
                    <a:pt x="645" y="1736"/>
                    <a:pt x="705" y="1775"/>
                    <a:pt x="771" y="1775"/>
                  </a:cubicBezTo>
                  <a:cubicBezTo>
                    <a:pt x="778" y="1775"/>
                    <a:pt x="784" y="1774"/>
                    <a:pt x="791" y="1774"/>
                  </a:cubicBezTo>
                  <a:cubicBezTo>
                    <a:pt x="804" y="1771"/>
                    <a:pt x="818" y="1768"/>
                    <a:pt x="831" y="1763"/>
                  </a:cubicBezTo>
                  <a:cubicBezTo>
                    <a:pt x="913" y="1729"/>
                    <a:pt x="953" y="1635"/>
                    <a:pt x="921" y="1552"/>
                  </a:cubicBezTo>
                  <a:lnTo>
                    <a:pt x="334" y="101"/>
                  </a:lnTo>
                  <a:cubicBezTo>
                    <a:pt x="308" y="38"/>
                    <a:pt x="248" y="0"/>
                    <a:pt x="184" y="0"/>
                  </a:cubicBezTo>
                  <a:close/>
                </a:path>
              </a:pathLst>
            </a:custGeom>
            <a:solidFill>
              <a:srgbClr val="000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5" name="Google Shape;2482;p89">
              <a:extLst>
                <a:ext uri="{FF2B5EF4-FFF2-40B4-BE49-F238E27FC236}">
                  <a16:creationId xmlns:a16="http://schemas.microsoft.com/office/drawing/2014/main" id="{0F07E9E3-27E1-497E-B7EE-4033E3229502}"/>
                </a:ext>
              </a:extLst>
            </p:cNvPr>
            <p:cNvSpPr/>
            <p:nvPr/>
          </p:nvSpPr>
          <p:spPr>
            <a:xfrm>
              <a:off x="4093550" y="1879350"/>
              <a:ext cx="84975" cy="103950"/>
            </a:xfrm>
            <a:custGeom>
              <a:avLst/>
              <a:gdLst/>
              <a:ahLst/>
              <a:cxnLst/>
              <a:rect l="l" t="t" r="r" b="b"/>
              <a:pathLst>
                <a:path w="3399" h="4158" extrusionOk="0">
                  <a:moveTo>
                    <a:pt x="3016" y="1"/>
                  </a:moveTo>
                  <a:lnTo>
                    <a:pt x="1" y="1392"/>
                  </a:lnTo>
                  <a:lnTo>
                    <a:pt x="2424" y="3984"/>
                  </a:lnTo>
                  <a:cubicBezTo>
                    <a:pt x="2537" y="4105"/>
                    <a:pt x="2678" y="4158"/>
                    <a:pt x="2816" y="4158"/>
                  </a:cubicBezTo>
                  <a:cubicBezTo>
                    <a:pt x="3114" y="4158"/>
                    <a:pt x="3398" y="3911"/>
                    <a:pt x="3363" y="3557"/>
                  </a:cubicBezTo>
                  <a:lnTo>
                    <a:pt x="3016" y="1"/>
                  </a:ln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6" name="Google Shape;2483;p89">
              <a:extLst>
                <a:ext uri="{FF2B5EF4-FFF2-40B4-BE49-F238E27FC236}">
                  <a16:creationId xmlns:a16="http://schemas.microsoft.com/office/drawing/2014/main" id="{908E3927-0A67-44CC-9193-477F8CA21038}"/>
                </a:ext>
              </a:extLst>
            </p:cNvPr>
            <p:cNvSpPr/>
            <p:nvPr/>
          </p:nvSpPr>
          <p:spPr>
            <a:xfrm>
              <a:off x="4093550" y="1879350"/>
              <a:ext cx="84975" cy="103950"/>
            </a:xfrm>
            <a:custGeom>
              <a:avLst/>
              <a:gdLst/>
              <a:ahLst/>
              <a:cxnLst/>
              <a:rect l="l" t="t" r="r" b="b"/>
              <a:pathLst>
                <a:path w="3399" h="4158" extrusionOk="0">
                  <a:moveTo>
                    <a:pt x="3016" y="1"/>
                  </a:moveTo>
                  <a:lnTo>
                    <a:pt x="1" y="1392"/>
                  </a:lnTo>
                  <a:lnTo>
                    <a:pt x="2424" y="3984"/>
                  </a:lnTo>
                  <a:cubicBezTo>
                    <a:pt x="2537" y="4105"/>
                    <a:pt x="2678" y="4158"/>
                    <a:pt x="2816" y="4158"/>
                  </a:cubicBezTo>
                  <a:cubicBezTo>
                    <a:pt x="3114" y="4158"/>
                    <a:pt x="3398" y="3911"/>
                    <a:pt x="3363" y="3557"/>
                  </a:cubicBezTo>
                  <a:lnTo>
                    <a:pt x="3016" y="1"/>
                  </a:lnTo>
                  <a:close/>
                </a:path>
              </a:pathLst>
            </a:custGeom>
            <a:solidFill>
              <a:srgbClr val="F1B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7" name="Google Shape;2484;p89">
              <a:extLst>
                <a:ext uri="{FF2B5EF4-FFF2-40B4-BE49-F238E27FC236}">
                  <a16:creationId xmlns:a16="http://schemas.microsoft.com/office/drawing/2014/main" id="{47D2D3E6-15AD-4820-A17C-D948F2432331}"/>
                </a:ext>
              </a:extLst>
            </p:cNvPr>
            <p:cNvSpPr/>
            <p:nvPr/>
          </p:nvSpPr>
          <p:spPr>
            <a:xfrm>
              <a:off x="3874625" y="1402825"/>
              <a:ext cx="294350" cy="515350"/>
            </a:xfrm>
            <a:custGeom>
              <a:avLst/>
              <a:gdLst/>
              <a:ahLst/>
              <a:cxnLst/>
              <a:rect l="l" t="t" r="r" b="b"/>
              <a:pathLst>
                <a:path w="11774" h="20614" extrusionOk="0">
                  <a:moveTo>
                    <a:pt x="2621" y="0"/>
                  </a:moveTo>
                  <a:cubicBezTo>
                    <a:pt x="2571" y="0"/>
                    <a:pt x="2519" y="3"/>
                    <a:pt x="2467" y="8"/>
                  </a:cubicBezTo>
                  <a:cubicBezTo>
                    <a:pt x="1422" y="102"/>
                    <a:pt x="0" y="1180"/>
                    <a:pt x="449" y="1987"/>
                  </a:cubicBezTo>
                  <a:lnTo>
                    <a:pt x="8760" y="20452"/>
                  </a:lnTo>
                  <a:cubicBezTo>
                    <a:pt x="8934" y="20561"/>
                    <a:pt x="9169" y="20614"/>
                    <a:pt x="9433" y="20614"/>
                  </a:cubicBezTo>
                  <a:cubicBezTo>
                    <a:pt x="9850" y="20614"/>
                    <a:pt x="10339" y="20482"/>
                    <a:pt x="10767" y="20234"/>
                  </a:cubicBezTo>
                  <a:cubicBezTo>
                    <a:pt x="11226" y="19970"/>
                    <a:pt x="11618" y="19571"/>
                    <a:pt x="11774" y="19062"/>
                  </a:cubicBezTo>
                  <a:lnTo>
                    <a:pt x="3358" y="371"/>
                  </a:lnTo>
                  <a:cubicBezTo>
                    <a:pt x="3213" y="110"/>
                    <a:pt x="2944" y="0"/>
                    <a:pt x="2621" y="0"/>
                  </a:cubicBez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8" name="Google Shape;2485;p89">
              <a:extLst>
                <a:ext uri="{FF2B5EF4-FFF2-40B4-BE49-F238E27FC236}">
                  <a16:creationId xmlns:a16="http://schemas.microsoft.com/office/drawing/2014/main" id="{7E264C7D-EE34-45D7-B115-81C54F7105E9}"/>
                </a:ext>
              </a:extLst>
            </p:cNvPr>
            <p:cNvSpPr/>
            <p:nvPr/>
          </p:nvSpPr>
          <p:spPr>
            <a:xfrm>
              <a:off x="3874625" y="1402825"/>
              <a:ext cx="294350" cy="515350"/>
            </a:xfrm>
            <a:custGeom>
              <a:avLst/>
              <a:gdLst/>
              <a:ahLst/>
              <a:cxnLst/>
              <a:rect l="l" t="t" r="r" b="b"/>
              <a:pathLst>
                <a:path w="11774" h="20614" extrusionOk="0">
                  <a:moveTo>
                    <a:pt x="2621" y="0"/>
                  </a:moveTo>
                  <a:cubicBezTo>
                    <a:pt x="2571" y="0"/>
                    <a:pt x="2519" y="3"/>
                    <a:pt x="2467" y="8"/>
                  </a:cubicBezTo>
                  <a:cubicBezTo>
                    <a:pt x="1422" y="102"/>
                    <a:pt x="0" y="1180"/>
                    <a:pt x="449" y="1987"/>
                  </a:cubicBezTo>
                  <a:lnTo>
                    <a:pt x="8760" y="20452"/>
                  </a:lnTo>
                  <a:cubicBezTo>
                    <a:pt x="8934" y="20561"/>
                    <a:pt x="9169" y="20614"/>
                    <a:pt x="9433" y="20614"/>
                  </a:cubicBezTo>
                  <a:cubicBezTo>
                    <a:pt x="9850" y="20614"/>
                    <a:pt x="10339" y="20482"/>
                    <a:pt x="10767" y="20234"/>
                  </a:cubicBezTo>
                  <a:cubicBezTo>
                    <a:pt x="11226" y="19970"/>
                    <a:pt x="11618" y="19571"/>
                    <a:pt x="11774" y="19062"/>
                  </a:cubicBezTo>
                  <a:lnTo>
                    <a:pt x="3358" y="371"/>
                  </a:lnTo>
                  <a:cubicBezTo>
                    <a:pt x="3213" y="110"/>
                    <a:pt x="2944" y="0"/>
                    <a:pt x="2621" y="0"/>
                  </a:cubicBezTo>
                  <a:close/>
                </a:path>
              </a:pathLst>
            </a:custGeom>
            <a:solidFill>
              <a:srgbClr val="7A8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9" name="Google Shape;2486;p89">
              <a:extLst>
                <a:ext uri="{FF2B5EF4-FFF2-40B4-BE49-F238E27FC236}">
                  <a16:creationId xmlns:a16="http://schemas.microsoft.com/office/drawing/2014/main" id="{29041869-47F4-4016-9F49-6E190753F9E9}"/>
                </a:ext>
              </a:extLst>
            </p:cNvPr>
            <p:cNvSpPr/>
            <p:nvPr/>
          </p:nvSpPr>
          <p:spPr>
            <a:xfrm>
              <a:off x="3880975" y="1367750"/>
              <a:ext cx="53975" cy="66425"/>
            </a:xfrm>
            <a:custGeom>
              <a:avLst/>
              <a:gdLst/>
              <a:ahLst/>
              <a:cxnLst/>
              <a:rect l="l" t="t" r="r" b="b"/>
              <a:pathLst>
                <a:path w="2159" h="2657" extrusionOk="0">
                  <a:moveTo>
                    <a:pt x="802" y="1"/>
                  </a:moveTo>
                  <a:cubicBezTo>
                    <a:pt x="707" y="1"/>
                    <a:pt x="611" y="20"/>
                    <a:pt x="518" y="61"/>
                  </a:cubicBezTo>
                  <a:cubicBezTo>
                    <a:pt x="162" y="218"/>
                    <a:pt x="0" y="637"/>
                    <a:pt x="161" y="992"/>
                  </a:cubicBezTo>
                  <a:lnTo>
                    <a:pt x="828" y="2473"/>
                  </a:lnTo>
                  <a:cubicBezTo>
                    <a:pt x="870" y="2568"/>
                    <a:pt x="975" y="2635"/>
                    <a:pt x="1132" y="2652"/>
                  </a:cubicBezTo>
                  <a:cubicBezTo>
                    <a:pt x="1158" y="2655"/>
                    <a:pt x="1185" y="2656"/>
                    <a:pt x="1213" y="2656"/>
                  </a:cubicBezTo>
                  <a:cubicBezTo>
                    <a:pt x="1515" y="2656"/>
                    <a:pt x="1872" y="2485"/>
                    <a:pt x="2044" y="2250"/>
                  </a:cubicBezTo>
                  <a:cubicBezTo>
                    <a:pt x="2137" y="2122"/>
                    <a:pt x="2158" y="2000"/>
                    <a:pt x="2116" y="1904"/>
                  </a:cubicBezTo>
                  <a:lnTo>
                    <a:pt x="1448" y="424"/>
                  </a:lnTo>
                  <a:cubicBezTo>
                    <a:pt x="1333" y="159"/>
                    <a:pt x="1074" y="1"/>
                    <a:pt x="802" y="1"/>
                  </a:cubicBezTo>
                  <a:close/>
                </a:path>
              </a:pathLst>
            </a:custGeom>
            <a:solidFill>
              <a:srgbClr val="F1B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0" name="Google Shape;2487;p89">
              <a:extLst>
                <a:ext uri="{FF2B5EF4-FFF2-40B4-BE49-F238E27FC236}">
                  <a16:creationId xmlns:a16="http://schemas.microsoft.com/office/drawing/2014/main" id="{8E416097-3781-470F-BD5F-AB66D2E014A8}"/>
                </a:ext>
              </a:extLst>
            </p:cNvPr>
            <p:cNvSpPr/>
            <p:nvPr/>
          </p:nvSpPr>
          <p:spPr>
            <a:xfrm>
              <a:off x="4033950" y="1579475"/>
              <a:ext cx="168200" cy="323700"/>
            </a:xfrm>
            <a:custGeom>
              <a:avLst/>
              <a:gdLst/>
              <a:ahLst/>
              <a:cxnLst/>
              <a:rect l="l" t="t" r="r" b="b"/>
              <a:pathLst>
                <a:path w="6728" h="12948" extrusionOk="0">
                  <a:moveTo>
                    <a:pt x="162" y="0"/>
                  </a:moveTo>
                  <a:cubicBezTo>
                    <a:pt x="109" y="0"/>
                    <a:pt x="55" y="1"/>
                    <a:pt x="0" y="2"/>
                  </a:cubicBezTo>
                  <a:lnTo>
                    <a:pt x="2173" y="4645"/>
                  </a:lnTo>
                  <a:cubicBezTo>
                    <a:pt x="2173" y="4645"/>
                    <a:pt x="2089" y="6632"/>
                    <a:pt x="2100" y="8188"/>
                  </a:cubicBezTo>
                  <a:cubicBezTo>
                    <a:pt x="2111" y="9640"/>
                    <a:pt x="2665" y="10451"/>
                    <a:pt x="3160" y="10451"/>
                  </a:cubicBezTo>
                  <a:cubicBezTo>
                    <a:pt x="3308" y="10451"/>
                    <a:pt x="3450" y="10379"/>
                    <a:pt x="3571" y="10231"/>
                  </a:cubicBezTo>
                  <a:lnTo>
                    <a:pt x="3571" y="10231"/>
                  </a:lnTo>
                  <a:cubicBezTo>
                    <a:pt x="3546" y="11308"/>
                    <a:pt x="3984" y="12948"/>
                    <a:pt x="4687" y="12948"/>
                  </a:cubicBezTo>
                  <a:cubicBezTo>
                    <a:pt x="4732" y="12948"/>
                    <a:pt x="4778" y="12941"/>
                    <a:pt x="4825" y="12927"/>
                  </a:cubicBezTo>
                  <a:cubicBezTo>
                    <a:pt x="6083" y="12552"/>
                    <a:pt x="6728" y="8852"/>
                    <a:pt x="6514" y="7367"/>
                  </a:cubicBezTo>
                  <a:cubicBezTo>
                    <a:pt x="6273" y="5691"/>
                    <a:pt x="5167" y="4287"/>
                    <a:pt x="4931" y="2595"/>
                  </a:cubicBezTo>
                  <a:cubicBezTo>
                    <a:pt x="4885" y="2271"/>
                    <a:pt x="4859" y="1934"/>
                    <a:pt x="4705" y="1645"/>
                  </a:cubicBezTo>
                  <a:cubicBezTo>
                    <a:pt x="4556" y="1362"/>
                    <a:pt x="4297" y="1151"/>
                    <a:pt x="4028" y="979"/>
                  </a:cubicBezTo>
                  <a:cubicBezTo>
                    <a:pt x="3279" y="501"/>
                    <a:pt x="2589" y="292"/>
                    <a:pt x="1678" y="136"/>
                  </a:cubicBezTo>
                  <a:cubicBezTo>
                    <a:pt x="1487" y="102"/>
                    <a:pt x="878" y="0"/>
                    <a:pt x="162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1" name="Google Shape;2488;p89">
              <a:extLst>
                <a:ext uri="{FF2B5EF4-FFF2-40B4-BE49-F238E27FC236}">
                  <a16:creationId xmlns:a16="http://schemas.microsoft.com/office/drawing/2014/main" id="{9AC107B3-62D5-44FC-8046-5D65DF0A8758}"/>
                </a:ext>
              </a:extLst>
            </p:cNvPr>
            <p:cNvSpPr/>
            <p:nvPr/>
          </p:nvSpPr>
          <p:spPr>
            <a:xfrm>
              <a:off x="4087675" y="1666600"/>
              <a:ext cx="28500" cy="46175"/>
            </a:xfrm>
            <a:custGeom>
              <a:avLst/>
              <a:gdLst/>
              <a:ahLst/>
              <a:cxnLst/>
              <a:rect l="l" t="t" r="r" b="b"/>
              <a:pathLst>
                <a:path w="1140" h="1847" extrusionOk="0">
                  <a:moveTo>
                    <a:pt x="855" y="0"/>
                  </a:moveTo>
                  <a:lnTo>
                    <a:pt x="25" y="1161"/>
                  </a:lnTo>
                  <a:lnTo>
                    <a:pt x="0" y="1846"/>
                  </a:lnTo>
                  <a:cubicBezTo>
                    <a:pt x="0" y="1846"/>
                    <a:pt x="471" y="1570"/>
                    <a:pt x="805" y="1012"/>
                  </a:cubicBezTo>
                  <a:cubicBezTo>
                    <a:pt x="1140" y="455"/>
                    <a:pt x="855" y="1"/>
                    <a:pt x="855" y="0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2" name="Google Shape;2489;p89">
              <a:extLst>
                <a:ext uri="{FF2B5EF4-FFF2-40B4-BE49-F238E27FC236}">
                  <a16:creationId xmlns:a16="http://schemas.microsoft.com/office/drawing/2014/main" id="{23E5D291-5A94-4B7C-BF2E-B030E4AB8FB1}"/>
                </a:ext>
              </a:extLst>
            </p:cNvPr>
            <p:cNvSpPr/>
            <p:nvPr/>
          </p:nvSpPr>
          <p:spPr>
            <a:xfrm>
              <a:off x="3794150" y="1581725"/>
              <a:ext cx="350550" cy="124875"/>
            </a:xfrm>
            <a:custGeom>
              <a:avLst/>
              <a:gdLst/>
              <a:ahLst/>
              <a:cxnLst/>
              <a:rect l="l" t="t" r="r" b="b"/>
              <a:pathLst>
                <a:path w="14022" h="4995" extrusionOk="0">
                  <a:moveTo>
                    <a:pt x="5405" y="1"/>
                  </a:moveTo>
                  <a:cubicBezTo>
                    <a:pt x="3876" y="1"/>
                    <a:pt x="2099" y="770"/>
                    <a:pt x="102" y="1703"/>
                  </a:cubicBezTo>
                  <a:cubicBezTo>
                    <a:pt x="0" y="3186"/>
                    <a:pt x="670" y="3623"/>
                    <a:pt x="1496" y="3623"/>
                  </a:cubicBezTo>
                  <a:cubicBezTo>
                    <a:pt x="2683" y="3623"/>
                    <a:pt x="4191" y="2719"/>
                    <a:pt x="4191" y="2719"/>
                  </a:cubicBezTo>
                  <a:cubicBezTo>
                    <a:pt x="4191" y="2719"/>
                    <a:pt x="5435" y="4198"/>
                    <a:pt x="8536" y="4866"/>
                  </a:cubicBezTo>
                  <a:cubicBezTo>
                    <a:pt x="8944" y="4955"/>
                    <a:pt x="9348" y="4995"/>
                    <a:pt x="9733" y="4995"/>
                  </a:cubicBezTo>
                  <a:cubicBezTo>
                    <a:pt x="12275" y="4995"/>
                    <a:pt x="14021" y="3256"/>
                    <a:pt x="11053" y="2131"/>
                  </a:cubicBezTo>
                  <a:cubicBezTo>
                    <a:pt x="8647" y="1218"/>
                    <a:pt x="8396" y="484"/>
                    <a:pt x="6137" y="66"/>
                  </a:cubicBezTo>
                  <a:cubicBezTo>
                    <a:pt x="5900" y="21"/>
                    <a:pt x="5656" y="1"/>
                    <a:pt x="5405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3" name="Google Shape;2490;p89">
              <a:extLst>
                <a:ext uri="{FF2B5EF4-FFF2-40B4-BE49-F238E27FC236}">
                  <a16:creationId xmlns:a16="http://schemas.microsoft.com/office/drawing/2014/main" id="{1A998FC4-2D15-4481-9697-C2F76E285983}"/>
                </a:ext>
              </a:extLst>
            </p:cNvPr>
            <p:cNvSpPr/>
            <p:nvPr/>
          </p:nvSpPr>
          <p:spPr>
            <a:xfrm>
              <a:off x="2608725" y="2291750"/>
              <a:ext cx="1714375" cy="989800"/>
            </a:xfrm>
            <a:custGeom>
              <a:avLst/>
              <a:gdLst/>
              <a:ahLst/>
              <a:cxnLst/>
              <a:rect l="l" t="t" r="r" b="b"/>
              <a:pathLst>
                <a:path w="68575" h="39592" extrusionOk="0">
                  <a:moveTo>
                    <a:pt x="41843" y="0"/>
                  </a:moveTo>
                  <a:lnTo>
                    <a:pt x="1" y="24158"/>
                  </a:lnTo>
                  <a:lnTo>
                    <a:pt x="26733" y="39592"/>
                  </a:lnTo>
                  <a:lnTo>
                    <a:pt x="68575" y="15434"/>
                  </a:lnTo>
                  <a:lnTo>
                    <a:pt x="41843" y="0"/>
                  </a:lnTo>
                  <a:close/>
                </a:path>
              </a:pathLst>
            </a:custGeom>
            <a:solidFill>
              <a:srgbClr val="F1B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4" name="Google Shape;2491;p89">
              <a:extLst>
                <a:ext uri="{FF2B5EF4-FFF2-40B4-BE49-F238E27FC236}">
                  <a16:creationId xmlns:a16="http://schemas.microsoft.com/office/drawing/2014/main" id="{A8C6DA46-1CF9-4D41-8AF0-3AB863163CA0}"/>
                </a:ext>
              </a:extLst>
            </p:cNvPr>
            <p:cNvSpPr/>
            <p:nvPr/>
          </p:nvSpPr>
          <p:spPr>
            <a:xfrm>
              <a:off x="3785800" y="2594575"/>
              <a:ext cx="508150" cy="377000"/>
            </a:xfrm>
            <a:custGeom>
              <a:avLst/>
              <a:gdLst/>
              <a:ahLst/>
              <a:cxnLst/>
              <a:rect l="l" t="t" r="r" b="b"/>
              <a:pathLst>
                <a:path w="20326" h="15080" extrusionOk="0">
                  <a:moveTo>
                    <a:pt x="20326" y="0"/>
                  </a:moveTo>
                  <a:lnTo>
                    <a:pt x="3704" y="9595"/>
                  </a:lnTo>
                  <a:cubicBezTo>
                    <a:pt x="1651" y="10780"/>
                    <a:pt x="1" y="13410"/>
                    <a:pt x="10" y="14333"/>
                  </a:cubicBezTo>
                  <a:lnTo>
                    <a:pt x="16" y="15080"/>
                  </a:lnTo>
                  <a:lnTo>
                    <a:pt x="20326" y="3353"/>
                  </a:lnTo>
                  <a:lnTo>
                    <a:pt x="20326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5" name="Google Shape;2492;p89">
              <a:extLst>
                <a:ext uri="{FF2B5EF4-FFF2-40B4-BE49-F238E27FC236}">
                  <a16:creationId xmlns:a16="http://schemas.microsoft.com/office/drawing/2014/main" id="{4C10BAEB-C386-4BDD-A93C-B336905C21F4}"/>
                </a:ext>
              </a:extLst>
            </p:cNvPr>
            <p:cNvSpPr/>
            <p:nvPr/>
          </p:nvSpPr>
          <p:spPr>
            <a:xfrm>
              <a:off x="3146575" y="2225475"/>
              <a:ext cx="1147375" cy="746100"/>
            </a:xfrm>
            <a:custGeom>
              <a:avLst/>
              <a:gdLst/>
              <a:ahLst/>
              <a:cxnLst/>
              <a:rect l="l" t="t" r="r" b="b"/>
              <a:pathLst>
                <a:path w="45895" h="29844" extrusionOk="0">
                  <a:moveTo>
                    <a:pt x="20324" y="1"/>
                  </a:moveTo>
                  <a:lnTo>
                    <a:pt x="20317" y="7"/>
                  </a:lnTo>
                  <a:lnTo>
                    <a:pt x="3703" y="9597"/>
                  </a:lnTo>
                  <a:cubicBezTo>
                    <a:pt x="1650" y="10782"/>
                    <a:pt x="0" y="13412"/>
                    <a:pt x="8" y="14333"/>
                  </a:cubicBezTo>
                  <a:lnTo>
                    <a:pt x="15" y="15081"/>
                  </a:lnTo>
                  <a:lnTo>
                    <a:pt x="16" y="15081"/>
                  </a:lnTo>
                  <a:lnTo>
                    <a:pt x="25585" y="29844"/>
                  </a:lnTo>
                  <a:lnTo>
                    <a:pt x="25585" y="29844"/>
                  </a:lnTo>
                  <a:lnTo>
                    <a:pt x="25578" y="29096"/>
                  </a:lnTo>
                  <a:cubicBezTo>
                    <a:pt x="25570" y="28176"/>
                    <a:pt x="27219" y="25543"/>
                    <a:pt x="29273" y="24360"/>
                  </a:cubicBezTo>
                  <a:lnTo>
                    <a:pt x="45895" y="14764"/>
                  </a:lnTo>
                  <a:lnTo>
                    <a:pt x="20324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6" name="Google Shape;2493;p89">
              <a:extLst>
                <a:ext uri="{FF2B5EF4-FFF2-40B4-BE49-F238E27FC236}">
                  <a16:creationId xmlns:a16="http://schemas.microsoft.com/office/drawing/2014/main" id="{D64DFA7C-C7E7-459E-97BC-85224516FCAE}"/>
                </a:ext>
              </a:extLst>
            </p:cNvPr>
            <p:cNvSpPr/>
            <p:nvPr/>
          </p:nvSpPr>
          <p:spPr>
            <a:xfrm>
              <a:off x="3146575" y="2225500"/>
              <a:ext cx="1147375" cy="746075"/>
            </a:xfrm>
            <a:custGeom>
              <a:avLst/>
              <a:gdLst/>
              <a:ahLst/>
              <a:cxnLst/>
              <a:rect l="l" t="t" r="r" b="b"/>
              <a:pathLst>
                <a:path w="45895" h="29843" extrusionOk="0">
                  <a:moveTo>
                    <a:pt x="20324" y="1"/>
                  </a:moveTo>
                  <a:lnTo>
                    <a:pt x="3703" y="9596"/>
                  </a:lnTo>
                  <a:cubicBezTo>
                    <a:pt x="1650" y="10781"/>
                    <a:pt x="0" y="13411"/>
                    <a:pt x="8" y="14332"/>
                  </a:cubicBezTo>
                  <a:lnTo>
                    <a:pt x="15" y="15080"/>
                  </a:lnTo>
                  <a:lnTo>
                    <a:pt x="16" y="15080"/>
                  </a:lnTo>
                  <a:lnTo>
                    <a:pt x="25585" y="29843"/>
                  </a:lnTo>
                  <a:lnTo>
                    <a:pt x="25585" y="29843"/>
                  </a:lnTo>
                  <a:lnTo>
                    <a:pt x="25578" y="29095"/>
                  </a:lnTo>
                  <a:cubicBezTo>
                    <a:pt x="25570" y="28175"/>
                    <a:pt x="27219" y="25542"/>
                    <a:pt x="29273" y="24359"/>
                  </a:cubicBezTo>
                  <a:lnTo>
                    <a:pt x="45895" y="14763"/>
                  </a:lnTo>
                  <a:lnTo>
                    <a:pt x="20324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7" name="Google Shape;2494;p89">
              <a:extLst>
                <a:ext uri="{FF2B5EF4-FFF2-40B4-BE49-F238E27FC236}">
                  <a16:creationId xmlns:a16="http://schemas.microsoft.com/office/drawing/2014/main" id="{21802F50-E8BC-453C-B2E6-CE5EC6AFDEDF}"/>
                </a:ext>
              </a:extLst>
            </p:cNvPr>
            <p:cNvSpPr/>
            <p:nvPr/>
          </p:nvSpPr>
          <p:spPr>
            <a:xfrm>
              <a:off x="3693825" y="2899650"/>
              <a:ext cx="92225" cy="54600"/>
            </a:xfrm>
            <a:custGeom>
              <a:avLst/>
              <a:gdLst/>
              <a:ahLst/>
              <a:cxnLst/>
              <a:rect l="l" t="t" r="r" b="b"/>
              <a:pathLst>
                <a:path w="3689" h="2184" extrusionOk="0">
                  <a:moveTo>
                    <a:pt x="755" y="0"/>
                  </a:moveTo>
                  <a:cubicBezTo>
                    <a:pt x="521" y="0"/>
                    <a:pt x="269" y="15"/>
                    <a:pt x="0" y="46"/>
                  </a:cubicBezTo>
                  <a:lnTo>
                    <a:pt x="2097" y="1261"/>
                  </a:lnTo>
                  <a:lnTo>
                    <a:pt x="3689" y="2183"/>
                  </a:lnTo>
                  <a:cubicBezTo>
                    <a:pt x="3648" y="1571"/>
                    <a:pt x="3347" y="858"/>
                    <a:pt x="2582" y="420"/>
                  </a:cubicBezTo>
                  <a:cubicBezTo>
                    <a:pt x="2139" y="165"/>
                    <a:pt x="1543" y="0"/>
                    <a:pt x="75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8" name="Google Shape;2495;p89">
              <a:extLst>
                <a:ext uri="{FF2B5EF4-FFF2-40B4-BE49-F238E27FC236}">
                  <a16:creationId xmlns:a16="http://schemas.microsoft.com/office/drawing/2014/main" id="{905287C6-88BB-4C90-BF2A-28D73AE36199}"/>
                </a:ext>
              </a:extLst>
            </p:cNvPr>
            <p:cNvSpPr/>
            <p:nvPr/>
          </p:nvSpPr>
          <p:spPr>
            <a:xfrm>
              <a:off x="3693825" y="2899650"/>
              <a:ext cx="92225" cy="54600"/>
            </a:xfrm>
            <a:custGeom>
              <a:avLst/>
              <a:gdLst/>
              <a:ahLst/>
              <a:cxnLst/>
              <a:rect l="l" t="t" r="r" b="b"/>
              <a:pathLst>
                <a:path w="3689" h="2184" extrusionOk="0">
                  <a:moveTo>
                    <a:pt x="755" y="0"/>
                  </a:moveTo>
                  <a:cubicBezTo>
                    <a:pt x="521" y="0"/>
                    <a:pt x="269" y="15"/>
                    <a:pt x="0" y="46"/>
                  </a:cubicBezTo>
                  <a:lnTo>
                    <a:pt x="2097" y="1261"/>
                  </a:lnTo>
                  <a:lnTo>
                    <a:pt x="3689" y="2183"/>
                  </a:lnTo>
                  <a:cubicBezTo>
                    <a:pt x="3648" y="1571"/>
                    <a:pt x="3347" y="858"/>
                    <a:pt x="2582" y="420"/>
                  </a:cubicBezTo>
                  <a:cubicBezTo>
                    <a:pt x="2139" y="165"/>
                    <a:pt x="1543" y="0"/>
                    <a:pt x="75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9" name="Google Shape;2496;p89">
              <a:extLst>
                <a:ext uri="{FF2B5EF4-FFF2-40B4-BE49-F238E27FC236}">
                  <a16:creationId xmlns:a16="http://schemas.microsoft.com/office/drawing/2014/main" id="{F5F761CD-F253-4340-A57A-1DCF8438A519}"/>
                </a:ext>
              </a:extLst>
            </p:cNvPr>
            <p:cNvSpPr/>
            <p:nvPr/>
          </p:nvSpPr>
          <p:spPr>
            <a:xfrm>
              <a:off x="2608725" y="2895700"/>
              <a:ext cx="668475" cy="403275"/>
            </a:xfrm>
            <a:custGeom>
              <a:avLst/>
              <a:gdLst/>
              <a:ahLst/>
              <a:cxnLst/>
              <a:rect l="l" t="t" r="r" b="b"/>
              <a:pathLst>
                <a:path w="26739" h="16131" extrusionOk="0">
                  <a:moveTo>
                    <a:pt x="1" y="0"/>
                  </a:moveTo>
                  <a:lnTo>
                    <a:pt x="1" y="694"/>
                  </a:lnTo>
                  <a:lnTo>
                    <a:pt x="26738" y="16131"/>
                  </a:lnTo>
                  <a:lnTo>
                    <a:pt x="26733" y="154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0" name="Google Shape;2497;p89">
              <a:extLst>
                <a:ext uri="{FF2B5EF4-FFF2-40B4-BE49-F238E27FC236}">
                  <a16:creationId xmlns:a16="http://schemas.microsoft.com/office/drawing/2014/main" id="{B5A5E06B-3A80-41A8-89C9-5C67B4C0441D}"/>
                </a:ext>
              </a:extLst>
            </p:cNvPr>
            <p:cNvSpPr/>
            <p:nvPr/>
          </p:nvSpPr>
          <p:spPr>
            <a:xfrm>
              <a:off x="3277025" y="2677625"/>
              <a:ext cx="1046200" cy="621350"/>
            </a:xfrm>
            <a:custGeom>
              <a:avLst/>
              <a:gdLst/>
              <a:ahLst/>
              <a:cxnLst/>
              <a:rect l="l" t="t" r="r" b="b"/>
              <a:pathLst>
                <a:path w="41848" h="24854" extrusionOk="0">
                  <a:moveTo>
                    <a:pt x="41843" y="0"/>
                  </a:moveTo>
                  <a:lnTo>
                    <a:pt x="1" y="24157"/>
                  </a:lnTo>
                  <a:lnTo>
                    <a:pt x="6" y="24854"/>
                  </a:lnTo>
                  <a:lnTo>
                    <a:pt x="41848" y="696"/>
                  </a:lnTo>
                  <a:lnTo>
                    <a:pt x="41843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1" name="Google Shape;2498;p89">
              <a:extLst>
                <a:ext uri="{FF2B5EF4-FFF2-40B4-BE49-F238E27FC236}">
                  <a16:creationId xmlns:a16="http://schemas.microsoft.com/office/drawing/2014/main" id="{F5E89855-E12C-4818-95D4-B67DCFA3A81C}"/>
                </a:ext>
              </a:extLst>
            </p:cNvPr>
            <p:cNvSpPr/>
            <p:nvPr/>
          </p:nvSpPr>
          <p:spPr>
            <a:xfrm>
              <a:off x="3276975" y="2926425"/>
              <a:ext cx="509250" cy="339125"/>
            </a:xfrm>
            <a:custGeom>
              <a:avLst/>
              <a:gdLst/>
              <a:ahLst/>
              <a:cxnLst/>
              <a:rect l="l" t="t" r="r" b="b"/>
              <a:pathLst>
                <a:path w="20370" h="13565" extrusionOk="0">
                  <a:moveTo>
                    <a:pt x="18649" y="1"/>
                  </a:moveTo>
                  <a:cubicBezTo>
                    <a:pt x="18062" y="1"/>
                    <a:pt x="17364" y="172"/>
                    <a:pt x="16616" y="601"/>
                  </a:cubicBezTo>
                  <a:lnTo>
                    <a:pt x="1" y="10122"/>
                  </a:lnTo>
                  <a:lnTo>
                    <a:pt x="1" y="13565"/>
                  </a:lnTo>
                  <a:lnTo>
                    <a:pt x="20369" y="1806"/>
                  </a:lnTo>
                  <a:cubicBezTo>
                    <a:pt x="20369" y="1806"/>
                    <a:pt x="20369" y="1831"/>
                    <a:pt x="20369" y="1831"/>
                  </a:cubicBezTo>
                  <a:cubicBezTo>
                    <a:pt x="20369" y="1831"/>
                    <a:pt x="20368" y="1729"/>
                    <a:pt x="20363" y="1112"/>
                  </a:cubicBezTo>
                  <a:cubicBezTo>
                    <a:pt x="20358" y="525"/>
                    <a:pt x="19675" y="1"/>
                    <a:pt x="18649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2" name="Google Shape;2499;p89">
              <a:extLst>
                <a:ext uri="{FF2B5EF4-FFF2-40B4-BE49-F238E27FC236}">
                  <a16:creationId xmlns:a16="http://schemas.microsoft.com/office/drawing/2014/main" id="{3FD0D84D-F8BF-465E-A731-2BD7959A4A6E}"/>
                </a:ext>
              </a:extLst>
            </p:cNvPr>
            <p:cNvSpPr/>
            <p:nvPr/>
          </p:nvSpPr>
          <p:spPr>
            <a:xfrm>
              <a:off x="2637750" y="2810375"/>
              <a:ext cx="639250" cy="455175"/>
            </a:xfrm>
            <a:custGeom>
              <a:avLst/>
              <a:gdLst/>
              <a:ahLst/>
              <a:cxnLst/>
              <a:rect l="l" t="t" r="r" b="b"/>
              <a:pathLst>
                <a:path w="25570" h="18207" extrusionOk="0">
                  <a:moveTo>
                    <a:pt x="0" y="0"/>
                  </a:moveTo>
                  <a:lnTo>
                    <a:pt x="0" y="3445"/>
                  </a:lnTo>
                  <a:lnTo>
                    <a:pt x="25570" y="18207"/>
                  </a:lnTo>
                  <a:lnTo>
                    <a:pt x="25570" y="147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3" name="Google Shape;2500;p89">
              <a:extLst>
                <a:ext uri="{FF2B5EF4-FFF2-40B4-BE49-F238E27FC236}">
                  <a16:creationId xmlns:a16="http://schemas.microsoft.com/office/drawing/2014/main" id="{B1CDD8BD-9A20-4B1B-B433-E60C6CAC6FEB}"/>
                </a:ext>
              </a:extLst>
            </p:cNvPr>
            <p:cNvSpPr/>
            <p:nvPr/>
          </p:nvSpPr>
          <p:spPr>
            <a:xfrm>
              <a:off x="2637750" y="2555050"/>
              <a:ext cx="1137000" cy="624400"/>
            </a:xfrm>
            <a:custGeom>
              <a:avLst/>
              <a:gdLst/>
              <a:ahLst/>
              <a:cxnLst/>
              <a:rect l="l" t="t" r="r" b="b"/>
              <a:pathLst>
                <a:path w="45480" h="24976" extrusionOk="0">
                  <a:moveTo>
                    <a:pt x="18664" y="1"/>
                  </a:moveTo>
                  <a:cubicBezTo>
                    <a:pt x="18154" y="1"/>
                    <a:pt x="17499" y="187"/>
                    <a:pt x="16617" y="694"/>
                  </a:cubicBezTo>
                  <a:lnTo>
                    <a:pt x="0" y="10213"/>
                  </a:lnTo>
                  <a:lnTo>
                    <a:pt x="2983" y="11935"/>
                  </a:lnTo>
                  <a:lnTo>
                    <a:pt x="25570" y="24976"/>
                  </a:lnTo>
                  <a:lnTo>
                    <a:pt x="41442" y="15882"/>
                  </a:lnTo>
                  <a:lnTo>
                    <a:pt x="42186" y="15457"/>
                  </a:lnTo>
                  <a:cubicBezTo>
                    <a:pt x="42915" y="15067"/>
                    <a:pt x="43587" y="14866"/>
                    <a:pt x="44203" y="14866"/>
                  </a:cubicBezTo>
                  <a:cubicBezTo>
                    <a:pt x="44658" y="14866"/>
                    <a:pt x="45082" y="14975"/>
                    <a:pt x="45479" y="15199"/>
                  </a:cubicBezTo>
                  <a:lnTo>
                    <a:pt x="19559" y="233"/>
                  </a:lnTo>
                  <a:cubicBezTo>
                    <a:pt x="19313" y="94"/>
                    <a:pt x="19025" y="1"/>
                    <a:pt x="1866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4" name="Google Shape;2501;p89">
              <a:extLst>
                <a:ext uri="{FF2B5EF4-FFF2-40B4-BE49-F238E27FC236}">
                  <a16:creationId xmlns:a16="http://schemas.microsoft.com/office/drawing/2014/main" id="{4BE924E3-4C43-4F10-8D43-BCD3E245B8D7}"/>
                </a:ext>
              </a:extLst>
            </p:cNvPr>
            <p:cNvSpPr/>
            <p:nvPr/>
          </p:nvSpPr>
          <p:spPr>
            <a:xfrm>
              <a:off x="3247925" y="2899800"/>
              <a:ext cx="386000" cy="222650"/>
            </a:xfrm>
            <a:custGeom>
              <a:avLst/>
              <a:gdLst/>
              <a:ahLst/>
              <a:cxnLst/>
              <a:rect l="l" t="t" r="r" b="b"/>
              <a:pathLst>
                <a:path w="15440" h="8906" extrusionOk="0">
                  <a:moveTo>
                    <a:pt x="14895" y="1"/>
                  </a:moveTo>
                  <a:lnTo>
                    <a:pt x="14151" y="426"/>
                  </a:lnTo>
                  <a:lnTo>
                    <a:pt x="0" y="8592"/>
                  </a:lnTo>
                  <a:lnTo>
                    <a:pt x="544" y="8906"/>
                  </a:lnTo>
                  <a:lnTo>
                    <a:pt x="14695" y="741"/>
                  </a:lnTo>
                  <a:lnTo>
                    <a:pt x="15439" y="315"/>
                  </a:lnTo>
                  <a:lnTo>
                    <a:pt x="14895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5" name="Google Shape;2502;p89">
              <a:extLst>
                <a:ext uri="{FF2B5EF4-FFF2-40B4-BE49-F238E27FC236}">
                  <a16:creationId xmlns:a16="http://schemas.microsoft.com/office/drawing/2014/main" id="{EAE1204E-F93C-4B70-9B32-596E9BC45814}"/>
                </a:ext>
              </a:extLst>
            </p:cNvPr>
            <p:cNvSpPr/>
            <p:nvPr/>
          </p:nvSpPr>
          <p:spPr>
            <a:xfrm>
              <a:off x="3215225" y="2880950"/>
              <a:ext cx="386050" cy="222650"/>
            </a:xfrm>
            <a:custGeom>
              <a:avLst/>
              <a:gdLst/>
              <a:ahLst/>
              <a:cxnLst/>
              <a:rect l="l" t="t" r="r" b="b"/>
              <a:pathLst>
                <a:path w="15442" h="8906" extrusionOk="0">
                  <a:moveTo>
                    <a:pt x="14896" y="0"/>
                  </a:moveTo>
                  <a:lnTo>
                    <a:pt x="14151" y="427"/>
                  </a:lnTo>
                  <a:lnTo>
                    <a:pt x="1" y="8591"/>
                  </a:lnTo>
                  <a:lnTo>
                    <a:pt x="546" y="8905"/>
                  </a:lnTo>
                  <a:lnTo>
                    <a:pt x="14697" y="741"/>
                  </a:lnTo>
                  <a:lnTo>
                    <a:pt x="15441" y="314"/>
                  </a:lnTo>
                  <a:lnTo>
                    <a:pt x="14896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6" name="Google Shape;2503;p89">
              <a:extLst>
                <a:ext uri="{FF2B5EF4-FFF2-40B4-BE49-F238E27FC236}">
                  <a16:creationId xmlns:a16="http://schemas.microsoft.com/office/drawing/2014/main" id="{49B90D59-FC88-4E16-95E2-69A2F1F477A3}"/>
                </a:ext>
              </a:extLst>
            </p:cNvPr>
            <p:cNvSpPr/>
            <p:nvPr/>
          </p:nvSpPr>
          <p:spPr>
            <a:xfrm>
              <a:off x="3182575" y="2862075"/>
              <a:ext cx="386000" cy="222650"/>
            </a:xfrm>
            <a:custGeom>
              <a:avLst/>
              <a:gdLst/>
              <a:ahLst/>
              <a:cxnLst/>
              <a:rect l="l" t="t" r="r" b="b"/>
              <a:pathLst>
                <a:path w="15440" h="8906" extrusionOk="0">
                  <a:moveTo>
                    <a:pt x="14896" y="1"/>
                  </a:moveTo>
                  <a:lnTo>
                    <a:pt x="14151" y="427"/>
                  </a:lnTo>
                  <a:lnTo>
                    <a:pt x="1" y="8592"/>
                  </a:lnTo>
                  <a:lnTo>
                    <a:pt x="545" y="8906"/>
                  </a:lnTo>
                  <a:lnTo>
                    <a:pt x="14695" y="741"/>
                  </a:lnTo>
                  <a:lnTo>
                    <a:pt x="15440" y="316"/>
                  </a:lnTo>
                  <a:lnTo>
                    <a:pt x="14896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7" name="Google Shape;2504;p89">
              <a:extLst>
                <a:ext uri="{FF2B5EF4-FFF2-40B4-BE49-F238E27FC236}">
                  <a16:creationId xmlns:a16="http://schemas.microsoft.com/office/drawing/2014/main" id="{15CD681A-CAF5-4352-860A-23009BF117DD}"/>
                </a:ext>
              </a:extLst>
            </p:cNvPr>
            <p:cNvSpPr/>
            <p:nvPr/>
          </p:nvSpPr>
          <p:spPr>
            <a:xfrm>
              <a:off x="3149900" y="2843225"/>
              <a:ext cx="386025" cy="222650"/>
            </a:xfrm>
            <a:custGeom>
              <a:avLst/>
              <a:gdLst/>
              <a:ahLst/>
              <a:cxnLst/>
              <a:rect l="l" t="t" r="r" b="b"/>
              <a:pathLst>
                <a:path w="15441" h="8906" extrusionOk="0">
                  <a:moveTo>
                    <a:pt x="14896" y="0"/>
                  </a:moveTo>
                  <a:lnTo>
                    <a:pt x="14151" y="427"/>
                  </a:lnTo>
                  <a:lnTo>
                    <a:pt x="0" y="8591"/>
                  </a:lnTo>
                  <a:lnTo>
                    <a:pt x="546" y="8905"/>
                  </a:lnTo>
                  <a:lnTo>
                    <a:pt x="14696" y="741"/>
                  </a:lnTo>
                  <a:lnTo>
                    <a:pt x="15441" y="315"/>
                  </a:lnTo>
                  <a:lnTo>
                    <a:pt x="14896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8" name="Google Shape;2505;p89">
              <a:extLst>
                <a:ext uri="{FF2B5EF4-FFF2-40B4-BE49-F238E27FC236}">
                  <a16:creationId xmlns:a16="http://schemas.microsoft.com/office/drawing/2014/main" id="{85B7EAEE-081A-4076-A7CA-E1731AA319D8}"/>
                </a:ext>
              </a:extLst>
            </p:cNvPr>
            <p:cNvSpPr/>
            <p:nvPr/>
          </p:nvSpPr>
          <p:spPr>
            <a:xfrm>
              <a:off x="3117250" y="2824350"/>
              <a:ext cx="386000" cy="222650"/>
            </a:xfrm>
            <a:custGeom>
              <a:avLst/>
              <a:gdLst/>
              <a:ahLst/>
              <a:cxnLst/>
              <a:rect l="l" t="t" r="r" b="b"/>
              <a:pathLst>
                <a:path w="15440" h="8906" extrusionOk="0">
                  <a:moveTo>
                    <a:pt x="14895" y="1"/>
                  </a:moveTo>
                  <a:lnTo>
                    <a:pt x="14151" y="427"/>
                  </a:lnTo>
                  <a:lnTo>
                    <a:pt x="0" y="8592"/>
                  </a:lnTo>
                  <a:lnTo>
                    <a:pt x="544" y="8906"/>
                  </a:lnTo>
                  <a:lnTo>
                    <a:pt x="14695" y="741"/>
                  </a:lnTo>
                  <a:lnTo>
                    <a:pt x="15439" y="316"/>
                  </a:lnTo>
                  <a:lnTo>
                    <a:pt x="14895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9" name="Google Shape;2506;p89">
              <a:extLst>
                <a:ext uri="{FF2B5EF4-FFF2-40B4-BE49-F238E27FC236}">
                  <a16:creationId xmlns:a16="http://schemas.microsoft.com/office/drawing/2014/main" id="{15B61A0D-17D7-464E-B048-499D5E216E16}"/>
                </a:ext>
              </a:extLst>
            </p:cNvPr>
            <p:cNvSpPr/>
            <p:nvPr/>
          </p:nvSpPr>
          <p:spPr>
            <a:xfrm>
              <a:off x="3084550" y="2805500"/>
              <a:ext cx="386050" cy="222650"/>
            </a:xfrm>
            <a:custGeom>
              <a:avLst/>
              <a:gdLst/>
              <a:ahLst/>
              <a:cxnLst/>
              <a:rect l="l" t="t" r="r" b="b"/>
              <a:pathLst>
                <a:path w="15442" h="8906" extrusionOk="0">
                  <a:moveTo>
                    <a:pt x="14896" y="0"/>
                  </a:moveTo>
                  <a:lnTo>
                    <a:pt x="14151" y="426"/>
                  </a:lnTo>
                  <a:lnTo>
                    <a:pt x="1" y="8591"/>
                  </a:lnTo>
                  <a:lnTo>
                    <a:pt x="546" y="8905"/>
                  </a:lnTo>
                  <a:lnTo>
                    <a:pt x="14696" y="741"/>
                  </a:lnTo>
                  <a:lnTo>
                    <a:pt x="15441" y="315"/>
                  </a:lnTo>
                  <a:lnTo>
                    <a:pt x="14896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0" name="Google Shape;2507;p89">
              <a:extLst>
                <a:ext uri="{FF2B5EF4-FFF2-40B4-BE49-F238E27FC236}">
                  <a16:creationId xmlns:a16="http://schemas.microsoft.com/office/drawing/2014/main" id="{A0C2AB80-FD7A-4DE1-9479-0727D83C0334}"/>
                </a:ext>
              </a:extLst>
            </p:cNvPr>
            <p:cNvSpPr/>
            <p:nvPr/>
          </p:nvSpPr>
          <p:spPr>
            <a:xfrm>
              <a:off x="3051900" y="2786625"/>
              <a:ext cx="386000" cy="222650"/>
            </a:xfrm>
            <a:custGeom>
              <a:avLst/>
              <a:gdLst/>
              <a:ahLst/>
              <a:cxnLst/>
              <a:rect l="l" t="t" r="r" b="b"/>
              <a:pathLst>
                <a:path w="15440" h="8906" extrusionOk="0">
                  <a:moveTo>
                    <a:pt x="14896" y="1"/>
                  </a:moveTo>
                  <a:lnTo>
                    <a:pt x="14151" y="427"/>
                  </a:lnTo>
                  <a:lnTo>
                    <a:pt x="1" y="8591"/>
                  </a:lnTo>
                  <a:lnTo>
                    <a:pt x="545" y="8905"/>
                  </a:lnTo>
                  <a:lnTo>
                    <a:pt x="14695" y="741"/>
                  </a:lnTo>
                  <a:lnTo>
                    <a:pt x="15440" y="316"/>
                  </a:lnTo>
                  <a:lnTo>
                    <a:pt x="14896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1" name="Google Shape;2508;p89">
              <a:extLst>
                <a:ext uri="{FF2B5EF4-FFF2-40B4-BE49-F238E27FC236}">
                  <a16:creationId xmlns:a16="http://schemas.microsoft.com/office/drawing/2014/main" id="{AD611A18-8E1D-4430-AB06-0BC7B960B940}"/>
                </a:ext>
              </a:extLst>
            </p:cNvPr>
            <p:cNvSpPr/>
            <p:nvPr/>
          </p:nvSpPr>
          <p:spPr>
            <a:xfrm>
              <a:off x="3019250" y="2767800"/>
              <a:ext cx="386000" cy="222650"/>
            </a:xfrm>
            <a:custGeom>
              <a:avLst/>
              <a:gdLst/>
              <a:ahLst/>
              <a:cxnLst/>
              <a:rect l="l" t="t" r="r" b="b"/>
              <a:pathLst>
                <a:path w="15440" h="8906" extrusionOk="0">
                  <a:moveTo>
                    <a:pt x="14896" y="0"/>
                  </a:moveTo>
                  <a:lnTo>
                    <a:pt x="14151" y="425"/>
                  </a:lnTo>
                  <a:lnTo>
                    <a:pt x="0" y="8590"/>
                  </a:lnTo>
                  <a:lnTo>
                    <a:pt x="544" y="8905"/>
                  </a:lnTo>
                  <a:lnTo>
                    <a:pt x="14695" y="739"/>
                  </a:lnTo>
                  <a:lnTo>
                    <a:pt x="15440" y="314"/>
                  </a:lnTo>
                  <a:lnTo>
                    <a:pt x="14896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2" name="Google Shape;2509;p89">
              <a:extLst>
                <a:ext uri="{FF2B5EF4-FFF2-40B4-BE49-F238E27FC236}">
                  <a16:creationId xmlns:a16="http://schemas.microsoft.com/office/drawing/2014/main" id="{19A19E3E-AE52-4B3C-BAFE-78A4D9D99EC8}"/>
                </a:ext>
              </a:extLst>
            </p:cNvPr>
            <p:cNvSpPr/>
            <p:nvPr/>
          </p:nvSpPr>
          <p:spPr>
            <a:xfrm>
              <a:off x="2986575" y="2748925"/>
              <a:ext cx="386025" cy="222650"/>
            </a:xfrm>
            <a:custGeom>
              <a:avLst/>
              <a:gdLst/>
              <a:ahLst/>
              <a:cxnLst/>
              <a:rect l="l" t="t" r="r" b="b"/>
              <a:pathLst>
                <a:path w="15441" h="8906" extrusionOk="0">
                  <a:moveTo>
                    <a:pt x="14895" y="1"/>
                  </a:moveTo>
                  <a:lnTo>
                    <a:pt x="14151" y="426"/>
                  </a:lnTo>
                  <a:lnTo>
                    <a:pt x="0" y="8590"/>
                  </a:lnTo>
                  <a:lnTo>
                    <a:pt x="545" y="8906"/>
                  </a:lnTo>
                  <a:lnTo>
                    <a:pt x="14696" y="740"/>
                  </a:lnTo>
                  <a:lnTo>
                    <a:pt x="15440" y="315"/>
                  </a:lnTo>
                  <a:lnTo>
                    <a:pt x="14895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3" name="Google Shape;2510;p89">
              <a:extLst>
                <a:ext uri="{FF2B5EF4-FFF2-40B4-BE49-F238E27FC236}">
                  <a16:creationId xmlns:a16="http://schemas.microsoft.com/office/drawing/2014/main" id="{425D83ED-4306-4F0E-935D-7091C9FC38D7}"/>
                </a:ext>
              </a:extLst>
            </p:cNvPr>
            <p:cNvSpPr/>
            <p:nvPr/>
          </p:nvSpPr>
          <p:spPr>
            <a:xfrm>
              <a:off x="2953900" y="2730075"/>
              <a:ext cx="386025" cy="222650"/>
            </a:xfrm>
            <a:custGeom>
              <a:avLst/>
              <a:gdLst/>
              <a:ahLst/>
              <a:cxnLst/>
              <a:rect l="l" t="t" r="r" b="b"/>
              <a:pathLst>
                <a:path w="15441" h="8906" extrusionOk="0">
                  <a:moveTo>
                    <a:pt x="14896" y="0"/>
                  </a:moveTo>
                  <a:lnTo>
                    <a:pt x="14151" y="425"/>
                  </a:lnTo>
                  <a:lnTo>
                    <a:pt x="1" y="8590"/>
                  </a:lnTo>
                  <a:lnTo>
                    <a:pt x="545" y="8905"/>
                  </a:lnTo>
                  <a:lnTo>
                    <a:pt x="14695" y="741"/>
                  </a:lnTo>
                  <a:lnTo>
                    <a:pt x="15440" y="314"/>
                  </a:lnTo>
                  <a:lnTo>
                    <a:pt x="14896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4" name="Google Shape;2511;p89">
              <a:extLst>
                <a:ext uri="{FF2B5EF4-FFF2-40B4-BE49-F238E27FC236}">
                  <a16:creationId xmlns:a16="http://schemas.microsoft.com/office/drawing/2014/main" id="{73F2EF16-45C6-4C0A-93BA-850044E31BF6}"/>
                </a:ext>
              </a:extLst>
            </p:cNvPr>
            <p:cNvSpPr/>
            <p:nvPr/>
          </p:nvSpPr>
          <p:spPr>
            <a:xfrm>
              <a:off x="2921225" y="2711200"/>
              <a:ext cx="386025" cy="222650"/>
            </a:xfrm>
            <a:custGeom>
              <a:avLst/>
              <a:gdLst/>
              <a:ahLst/>
              <a:cxnLst/>
              <a:rect l="l" t="t" r="r" b="b"/>
              <a:pathLst>
                <a:path w="15441" h="8906" extrusionOk="0">
                  <a:moveTo>
                    <a:pt x="14896" y="1"/>
                  </a:moveTo>
                  <a:lnTo>
                    <a:pt x="14151" y="426"/>
                  </a:lnTo>
                  <a:lnTo>
                    <a:pt x="1" y="8590"/>
                  </a:lnTo>
                  <a:lnTo>
                    <a:pt x="546" y="8906"/>
                  </a:lnTo>
                  <a:lnTo>
                    <a:pt x="14696" y="741"/>
                  </a:lnTo>
                  <a:lnTo>
                    <a:pt x="15441" y="315"/>
                  </a:lnTo>
                  <a:lnTo>
                    <a:pt x="14896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5" name="Google Shape;2512;p89">
              <a:extLst>
                <a:ext uri="{FF2B5EF4-FFF2-40B4-BE49-F238E27FC236}">
                  <a16:creationId xmlns:a16="http://schemas.microsoft.com/office/drawing/2014/main" id="{1CCCACCA-9635-485B-B90C-4E6677BCBCE4}"/>
                </a:ext>
              </a:extLst>
            </p:cNvPr>
            <p:cNvSpPr/>
            <p:nvPr/>
          </p:nvSpPr>
          <p:spPr>
            <a:xfrm>
              <a:off x="2888575" y="2692350"/>
              <a:ext cx="386000" cy="222625"/>
            </a:xfrm>
            <a:custGeom>
              <a:avLst/>
              <a:gdLst/>
              <a:ahLst/>
              <a:cxnLst/>
              <a:rect l="l" t="t" r="r" b="b"/>
              <a:pathLst>
                <a:path w="15440" h="8905" extrusionOk="0">
                  <a:moveTo>
                    <a:pt x="14895" y="0"/>
                  </a:moveTo>
                  <a:lnTo>
                    <a:pt x="14151" y="425"/>
                  </a:lnTo>
                  <a:lnTo>
                    <a:pt x="0" y="8591"/>
                  </a:lnTo>
                  <a:lnTo>
                    <a:pt x="544" y="8905"/>
                  </a:lnTo>
                  <a:lnTo>
                    <a:pt x="14695" y="740"/>
                  </a:lnTo>
                  <a:lnTo>
                    <a:pt x="15440" y="314"/>
                  </a:lnTo>
                  <a:lnTo>
                    <a:pt x="14895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6" name="Google Shape;2513;p89">
              <a:extLst>
                <a:ext uri="{FF2B5EF4-FFF2-40B4-BE49-F238E27FC236}">
                  <a16:creationId xmlns:a16="http://schemas.microsoft.com/office/drawing/2014/main" id="{6E07EA8F-4EBC-4A1C-839B-4958D560314C}"/>
                </a:ext>
              </a:extLst>
            </p:cNvPr>
            <p:cNvSpPr/>
            <p:nvPr/>
          </p:nvSpPr>
          <p:spPr>
            <a:xfrm>
              <a:off x="2855875" y="2673475"/>
              <a:ext cx="386050" cy="222650"/>
            </a:xfrm>
            <a:custGeom>
              <a:avLst/>
              <a:gdLst/>
              <a:ahLst/>
              <a:cxnLst/>
              <a:rect l="l" t="t" r="r" b="b"/>
              <a:pathLst>
                <a:path w="15442" h="8906" extrusionOk="0">
                  <a:moveTo>
                    <a:pt x="14896" y="1"/>
                  </a:moveTo>
                  <a:lnTo>
                    <a:pt x="14151" y="426"/>
                  </a:lnTo>
                  <a:lnTo>
                    <a:pt x="1" y="8591"/>
                  </a:lnTo>
                  <a:lnTo>
                    <a:pt x="546" y="8905"/>
                  </a:lnTo>
                  <a:lnTo>
                    <a:pt x="14697" y="741"/>
                  </a:lnTo>
                  <a:lnTo>
                    <a:pt x="15441" y="315"/>
                  </a:lnTo>
                  <a:lnTo>
                    <a:pt x="14896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7" name="Google Shape;2514;p89">
              <a:extLst>
                <a:ext uri="{FF2B5EF4-FFF2-40B4-BE49-F238E27FC236}">
                  <a16:creationId xmlns:a16="http://schemas.microsoft.com/office/drawing/2014/main" id="{DDD26926-CFD5-4AB7-B07D-134A0AB9B388}"/>
                </a:ext>
              </a:extLst>
            </p:cNvPr>
            <p:cNvSpPr/>
            <p:nvPr/>
          </p:nvSpPr>
          <p:spPr>
            <a:xfrm>
              <a:off x="2823225" y="2654625"/>
              <a:ext cx="386000" cy="222625"/>
            </a:xfrm>
            <a:custGeom>
              <a:avLst/>
              <a:gdLst/>
              <a:ahLst/>
              <a:cxnLst/>
              <a:rect l="l" t="t" r="r" b="b"/>
              <a:pathLst>
                <a:path w="15440" h="8905" extrusionOk="0">
                  <a:moveTo>
                    <a:pt x="14896" y="0"/>
                  </a:moveTo>
                  <a:lnTo>
                    <a:pt x="14151" y="426"/>
                  </a:lnTo>
                  <a:lnTo>
                    <a:pt x="1" y="8591"/>
                  </a:lnTo>
                  <a:lnTo>
                    <a:pt x="545" y="8905"/>
                  </a:lnTo>
                  <a:lnTo>
                    <a:pt x="14695" y="740"/>
                  </a:lnTo>
                  <a:lnTo>
                    <a:pt x="15440" y="314"/>
                  </a:lnTo>
                  <a:lnTo>
                    <a:pt x="14896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8" name="Google Shape;2515;p89">
              <a:extLst>
                <a:ext uri="{FF2B5EF4-FFF2-40B4-BE49-F238E27FC236}">
                  <a16:creationId xmlns:a16="http://schemas.microsoft.com/office/drawing/2014/main" id="{2392FADD-1EC7-4EFF-AD1C-30700CB7C175}"/>
                </a:ext>
              </a:extLst>
            </p:cNvPr>
            <p:cNvSpPr/>
            <p:nvPr/>
          </p:nvSpPr>
          <p:spPr>
            <a:xfrm>
              <a:off x="2790575" y="2635750"/>
              <a:ext cx="386000" cy="222650"/>
            </a:xfrm>
            <a:custGeom>
              <a:avLst/>
              <a:gdLst/>
              <a:ahLst/>
              <a:cxnLst/>
              <a:rect l="l" t="t" r="r" b="b"/>
              <a:pathLst>
                <a:path w="15440" h="8906" extrusionOk="0">
                  <a:moveTo>
                    <a:pt x="14895" y="1"/>
                  </a:moveTo>
                  <a:lnTo>
                    <a:pt x="14150" y="427"/>
                  </a:lnTo>
                  <a:lnTo>
                    <a:pt x="1" y="8591"/>
                  </a:lnTo>
                  <a:lnTo>
                    <a:pt x="545" y="8905"/>
                  </a:lnTo>
                  <a:lnTo>
                    <a:pt x="14695" y="741"/>
                  </a:lnTo>
                  <a:lnTo>
                    <a:pt x="15440" y="315"/>
                  </a:lnTo>
                  <a:lnTo>
                    <a:pt x="14895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9" name="Google Shape;2516;p89">
              <a:extLst>
                <a:ext uri="{FF2B5EF4-FFF2-40B4-BE49-F238E27FC236}">
                  <a16:creationId xmlns:a16="http://schemas.microsoft.com/office/drawing/2014/main" id="{36E5327D-D3F5-4486-87CF-566F3A0A7C99}"/>
                </a:ext>
              </a:extLst>
            </p:cNvPr>
            <p:cNvSpPr/>
            <p:nvPr/>
          </p:nvSpPr>
          <p:spPr>
            <a:xfrm>
              <a:off x="2757900" y="2616900"/>
              <a:ext cx="386000" cy="222625"/>
            </a:xfrm>
            <a:custGeom>
              <a:avLst/>
              <a:gdLst/>
              <a:ahLst/>
              <a:cxnLst/>
              <a:rect l="l" t="t" r="r" b="b"/>
              <a:pathLst>
                <a:path w="15440" h="8905" extrusionOk="0">
                  <a:moveTo>
                    <a:pt x="14895" y="0"/>
                  </a:moveTo>
                  <a:lnTo>
                    <a:pt x="14151" y="426"/>
                  </a:lnTo>
                  <a:lnTo>
                    <a:pt x="0" y="8591"/>
                  </a:lnTo>
                  <a:lnTo>
                    <a:pt x="545" y="8905"/>
                  </a:lnTo>
                  <a:lnTo>
                    <a:pt x="14695" y="740"/>
                  </a:lnTo>
                  <a:lnTo>
                    <a:pt x="15439" y="315"/>
                  </a:lnTo>
                  <a:lnTo>
                    <a:pt x="14895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0" name="Google Shape;2517;p89">
              <a:extLst>
                <a:ext uri="{FF2B5EF4-FFF2-40B4-BE49-F238E27FC236}">
                  <a16:creationId xmlns:a16="http://schemas.microsoft.com/office/drawing/2014/main" id="{4D0F0C08-A02B-4EEB-993F-62AC738DF83F}"/>
                </a:ext>
              </a:extLst>
            </p:cNvPr>
            <p:cNvSpPr/>
            <p:nvPr/>
          </p:nvSpPr>
          <p:spPr>
            <a:xfrm>
              <a:off x="2725250" y="2598025"/>
              <a:ext cx="386000" cy="222650"/>
            </a:xfrm>
            <a:custGeom>
              <a:avLst/>
              <a:gdLst/>
              <a:ahLst/>
              <a:cxnLst/>
              <a:rect l="l" t="t" r="r" b="b"/>
              <a:pathLst>
                <a:path w="15440" h="8906" extrusionOk="0">
                  <a:moveTo>
                    <a:pt x="14895" y="1"/>
                  </a:moveTo>
                  <a:lnTo>
                    <a:pt x="14150" y="427"/>
                  </a:lnTo>
                  <a:lnTo>
                    <a:pt x="0" y="8591"/>
                  </a:lnTo>
                  <a:lnTo>
                    <a:pt x="544" y="8905"/>
                  </a:lnTo>
                  <a:lnTo>
                    <a:pt x="14695" y="741"/>
                  </a:lnTo>
                  <a:lnTo>
                    <a:pt x="15439" y="316"/>
                  </a:lnTo>
                  <a:lnTo>
                    <a:pt x="14895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1" name="Google Shape;2518;p89">
              <a:extLst>
                <a:ext uri="{FF2B5EF4-FFF2-40B4-BE49-F238E27FC236}">
                  <a16:creationId xmlns:a16="http://schemas.microsoft.com/office/drawing/2014/main" id="{037F4EE2-F8E4-4A54-A8A3-046F49FC8B43}"/>
                </a:ext>
              </a:extLst>
            </p:cNvPr>
            <p:cNvSpPr/>
            <p:nvPr/>
          </p:nvSpPr>
          <p:spPr>
            <a:xfrm>
              <a:off x="2744800" y="2556575"/>
              <a:ext cx="1029950" cy="529725"/>
            </a:xfrm>
            <a:custGeom>
              <a:avLst/>
              <a:gdLst/>
              <a:ahLst/>
              <a:cxnLst/>
              <a:rect l="l" t="t" r="r" b="b"/>
              <a:pathLst>
                <a:path w="41198" h="21189" extrusionOk="0">
                  <a:moveTo>
                    <a:pt x="41186" y="15132"/>
                  </a:moveTo>
                  <a:lnTo>
                    <a:pt x="41197" y="15138"/>
                  </a:lnTo>
                  <a:cubicBezTo>
                    <a:pt x="41193" y="15136"/>
                    <a:pt x="41190" y="15134"/>
                    <a:pt x="41186" y="15132"/>
                  </a:cubicBezTo>
                  <a:close/>
                  <a:moveTo>
                    <a:pt x="13858" y="0"/>
                  </a:moveTo>
                  <a:cubicBezTo>
                    <a:pt x="13439" y="90"/>
                    <a:pt x="12942" y="285"/>
                    <a:pt x="12335" y="633"/>
                  </a:cubicBezTo>
                  <a:lnTo>
                    <a:pt x="1" y="7698"/>
                  </a:lnTo>
                  <a:lnTo>
                    <a:pt x="23394" y="21189"/>
                  </a:lnTo>
                  <a:cubicBezTo>
                    <a:pt x="23394" y="21189"/>
                    <a:pt x="26607" y="19367"/>
                    <a:pt x="30018" y="17658"/>
                  </a:cubicBezTo>
                  <a:cubicBezTo>
                    <a:pt x="32570" y="16380"/>
                    <a:pt x="35235" y="15164"/>
                    <a:pt x="36746" y="14823"/>
                  </a:cubicBezTo>
                  <a:cubicBezTo>
                    <a:pt x="37104" y="14742"/>
                    <a:pt x="37755" y="14532"/>
                    <a:pt x="38062" y="14504"/>
                  </a:cubicBezTo>
                  <a:cubicBezTo>
                    <a:pt x="38394" y="14473"/>
                    <a:pt x="38690" y="14439"/>
                    <a:pt x="38990" y="14439"/>
                  </a:cubicBezTo>
                  <a:cubicBezTo>
                    <a:pt x="39595" y="14439"/>
                    <a:pt x="40218" y="14574"/>
                    <a:pt x="41186" y="15132"/>
                  </a:cubicBezTo>
                  <a:lnTo>
                    <a:pt x="41186" y="15132"/>
                  </a:lnTo>
                  <a:lnTo>
                    <a:pt x="15277" y="172"/>
                  </a:lnTo>
                  <a:cubicBezTo>
                    <a:pt x="15217" y="139"/>
                    <a:pt x="15153" y="108"/>
                    <a:pt x="15090" y="81"/>
                  </a:cubicBezTo>
                  <a:lnTo>
                    <a:pt x="14924" y="368"/>
                  </a:lnTo>
                  <a:cubicBezTo>
                    <a:pt x="14648" y="211"/>
                    <a:pt x="14298" y="79"/>
                    <a:pt x="13858" y="0"/>
                  </a:cubicBezTo>
                  <a:close/>
                </a:path>
              </a:pathLst>
            </a:custGeom>
            <a:solidFill>
              <a:srgbClr val="000549">
                <a:alpha val="5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2" name="Google Shape;2519;p89">
              <a:extLst>
                <a:ext uri="{FF2B5EF4-FFF2-40B4-BE49-F238E27FC236}">
                  <a16:creationId xmlns:a16="http://schemas.microsoft.com/office/drawing/2014/main" id="{3617E9E6-9256-422D-851C-ED44B56E947E}"/>
                </a:ext>
              </a:extLst>
            </p:cNvPr>
            <p:cNvSpPr/>
            <p:nvPr/>
          </p:nvSpPr>
          <p:spPr>
            <a:xfrm>
              <a:off x="3213675" y="3166025"/>
              <a:ext cx="126325" cy="38425"/>
            </a:xfrm>
            <a:custGeom>
              <a:avLst/>
              <a:gdLst/>
              <a:ahLst/>
              <a:cxnLst/>
              <a:rect l="l" t="t" r="r" b="b"/>
              <a:pathLst>
                <a:path w="5053" h="1537" extrusionOk="0">
                  <a:moveTo>
                    <a:pt x="5052" y="0"/>
                  </a:moveTo>
                  <a:lnTo>
                    <a:pt x="2515" y="1288"/>
                  </a:lnTo>
                  <a:lnTo>
                    <a:pt x="1" y="75"/>
                  </a:lnTo>
                  <a:lnTo>
                    <a:pt x="2533" y="1536"/>
                  </a:lnTo>
                  <a:lnTo>
                    <a:pt x="5052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3" name="Google Shape;2520;p89">
              <a:extLst>
                <a:ext uri="{FF2B5EF4-FFF2-40B4-BE49-F238E27FC236}">
                  <a16:creationId xmlns:a16="http://schemas.microsoft.com/office/drawing/2014/main" id="{B266482E-B726-4713-AE6D-8E03816E73BB}"/>
                </a:ext>
              </a:extLst>
            </p:cNvPr>
            <p:cNvSpPr/>
            <p:nvPr/>
          </p:nvSpPr>
          <p:spPr>
            <a:xfrm>
              <a:off x="3146300" y="3165800"/>
              <a:ext cx="247025" cy="75500"/>
            </a:xfrm>
            <a:custGeom>
              <a:avLst/>
              <a:gdLst/>
              <a:ahLst/>
              <a:cxnLst/>
              <a:rect l="l" t="t" r="r" b="b"/>
              <a:pathLst>
                <a:path w="9881" h="3020" extrusionOk="0">
                  <a:moveTo>
                    <a:pt x="0" y="0"/>
                  </a:moveTo>
                  <a:lnTo>
                    <a:pt x="5231" y="3020"/>
                  </a:lnTo>
                  <a:lnTo>
                    <a:pt x="9880" y="335"/>
                  </a:lnTo>
                  <a:lnTo>
                    <a:pt x="9880" y="335"/>
                  </a:lnTo>
                  <a:lnTo>
                    <a:pt x="5231" y="28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4" name="Google Shape;2521;p89">
              <a:extLst>
                <a:ext uri="{FF2B5EF4-FFF2-40B4-BE49-F238E27FC236}">
                  <a16:creationId xmlns:a16="http://schemas.microsoft.com/office/drawing/2014/main" id="{EA0E595A-7C9E-4441-A922-040B64AE0DAF}"/>
                </a:ext>
              </a:extLst>
            </p:cNvPr>
            <p:cNvSpPr/>
            <p:nvPr/>
          </p:nvSpPr>
          <p:spPr>
            <a:xfrm>
              <a:off x="2637750" y="2829375"/>
              <a:ext cx="97800" cy="58975"/>
            </a:xfrm>
            <a:custGeom>
              <a:avLst/>
              <a:gdLst/>
              <a:ahLst/>
              <a:cxnLst/>
              <a:rect l="l" t="t" r="r" b="b"/>
              <a:pathLst>
                <a:path w="3912" h="2359" extrusionOk="0">
                  <a:moveTo>
                    <a:pt x="0" y="0"/>
                  </a:moveTo>
                  <a:lnTo>
                    <a:pt x="0" y="362"/>
                  </a:lnTo>
                  <a:lnTo>
                    <a:pt x="3911" y="2359"/>
                  </a:lnTo>
                  <a:lnTo>
                    <a:pt x="3911" y="23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5" name="Google Shape;2522;p89">
              <a:extLst>
                <a:ext uri="{FF2B5EF4-FFF2-40B4-BE49-F238E27FC236}">
                  <a16:creationId xmlns:a16="http://schemas.microsoft.com/office/drawing/2014/main" id="{33A825D7-306A-422B-A228-55B24CAD1DBB}"/>
                </a:ext>
              </a:extLst>
            </p:cNvPr>
            <p:cNvSpPr/>
            <p:nvPr/>
          </p:nvSpPr>
          <p:spPr>
            <a:xfrm>
              <a:off x="2637750" y="2863000"/>
              <a:ext cx="145275" cy="88750"/>
            </a:xfrm>
            <a:custGeom>
              <a:avLst/>
              <a:gdLst/>
              <a:ahLst/>
              <a:cxnLst/>
              <a:rect l="l" t="t" r="r" b="b"/>
              <a:pathLst>
                <a:path w="5811" h="3550" extrusionOk="0">
                  <a:moveTo>
                    <a:pt x="5" y="1"/>
                  </a:moveTo>
                  <a:lnTo>
                    <a:pt x="0" y="320"/>
                  </a:lnTo>
                  <a:lnTo>
                    <a:pt x="5810" y="3550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6" name="Google Shape;2523;p89">
              <a:extLst>
                <a:ext uri="{FF2B5EF4-FFF2-40B4-BE49-F238E27FC236}">
                  <a16:creationId xmlns:a16="http://schemas.microsoft.com/office/drawing/2014/main" id="{293329B2-C7A6-481A-87CB-4EB6FD1F0B9B}"/>
                </a:ext>
              </a:extLst>
            </p:cNvPr>
            <p:cNvSpPr/>
            <p:nvPr/>
          </p:nvSpPr>
          <p:spPr>
            <a:xfrm>
              <a:off x="2695450" y="2532600"/>
              <a:ext cx="1062925" cy="531625"/>
            </a:xfrm>
            <a:custGeom>
              <a:avLst/>
              <a:gdLst/>
              <a:ahLst/>
              <a:cxnLst/>
              <a:rect l="l" t="t" r="r" b="b"/>
              <a:pathLst>
                <a:path w="42517" h="21265" extrusionOk="0">
                  <a:moveTo>
                    <a:pt x="15145" y="1"/>
                  </a:moveTo>
                  <a:cubicBezTo>
                    <a:pt x="14687" y="1"/>
                    <a:pt x="14160" y="51"/>
                    <a:pt x="13554" y="168"/>
                  </a:cubicBezTo>
                  <a:cubicBezTo>
                    <a:pt x="9735" y="907"/>
                    <a:pt x="0" y="6510"/>
                    <a:pt x="0" y="6510"/>
                  </a:cubicBezTo>
                  <a:lnTo>
                    <a:pt x="25585" y="21265"/>
                  </a:lnTo>
                  <a:cubicBezTo>
                    <a:pt x="25585" y="21265"/>
                    <a:pt x="28797" y="19443"/>
                    <a:pt x="32209" y="17734"/>
                  </a:cubicBezTo>
                  <a:cubicBezTo>
                    <a:pt x="34761" y="16455"/>
                    <a:pt x="37426" y="15239"/>
                    <a:pt x="38937" y="14899"/>
                  </a:cubicBezTo>
                  <a:cubicBezTo>
                    <a:pt x="39267" y="14823"/>
                    <a:pt x="39599" y="14766"/>
                    <a:pt x="39935" y="14728"/>
                  </a:cubicBezTo>
                  <a:cubicBezTo>
                    <a:pt x="40204" y="14697"/>
                    <a:pt x="40456" y="14682"/>
                    <a:pt x="40690" y="14682"/>
                  </a:cubicBezTo>
                  <a:cubicBezTo>
                    <a:pt x="41478" y="14682"/>
                    <a:pt x="42074" y="14847"/>
                    <a:pt x="42517" y="15102"/>
                  </a:cubicBezTo>
                  <a:lnTo>
                    <a:pt x="17117" y="438"/>
                  </a:lnTo>
                  <a:lnTo>
                    <a:pt x="17115" y="443"/>
                  </a:lnTo>
                  <a:cubicBezTo>
                    <a:pt x="16672" y="192"/>
                    <a:pt x="16041" y="1"/>
                    <a:pt x="15145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7" name="Google Shape;2524;p89">
              <a:extLst>
                <a:ext uri="{FF2B5EF4-FFF2-40B4-BE49-F238E27FC236}">
                  <a16:creationId xmlns:a16="http://schemas.microsoft.com/office/drawing/2014/main" id="{A7DB798C-329E-4E24-8B15-60FAB3C455E4}"/>
                </a:ext>
              </a:extLst>
            </p:cNvPr>
            <p:cNvSpPr/>
            <p:nvPr/>
          </p:nvSpPr>
          <p:spPr>
            <a:xfrm>
              <a:off x="3295925" y="2857725"/>
              <a:ext cx="404375" cy="154350"/>
            </a:xfrm>
            <a:custGeom>
              <a:avLst/>
              <a:gdLst/>
              <a:ahLst/>
              <a:cxnLst/>
              <a:rect l="l" t="t" r="r" b="b"/>
              <a:pathLst>
                <a:path w="16175" h="6174" extrusionOk="0">
                  <a:moveTo>
                    <a:pt x="16172" y="754"/>
                  </a:moveTo>
                  <a:lnTo>
                    <a:pt x="16174" y="756"/>
                  </a:lnTo>
                  <a:cubicBezTo>
                    <a:pt x="16174" y="755"/>
                    <a:pt x="16173" y="755"/>
                    <a:pt x="16172" y="754"/>
                  </a:cubicBezTo>
                  <a:close/>
                  <a:moveTo>
                    <a:pt x="13765" y="1"/>
                  </a:moveTo>
                  <a:cubicBezTo>
                    <a:pt x="13531" y="1"/>
                    <a:pt x="13280" y="15"/>
                    <a:pt x="13011" y="46"/>
                  </a:cubicBezTo>
                  <a:cubicBezTo>
                    <a:pt x="12676" y="84"/>
                    <a:pt x="12343" y="142"/>
                    <a:pt x="12014" y="217"/>
                  </a:cubicBezTo>
                  <a:cubicBezTo>
                    <a:pt x="11008" y="444"/>
                    <a:pt x="9491" y="1059"/>
                    <a:pt x="7838" y="1821"/>
                  </a:cubicBezTo>
                  <a:cubicBezTo>
                    <a:pt x="7006" y="2205"/>
                    <a:pt x="6140" y="2626"/>
                    <a:pt x="5285" y="3053"/>
                  </a:cubicBezTo>
                  <a:cubicBezTo>
                    <a:pt x="3232" y="4080"/>
                    <a:pt x="1252" y="5149"/>
                    <a:pt x="0" y="5838"/>
                  </a:cubicBezTo>
                  <a:lnTo>
                    <a:pt x="581" y="6174"/>
                  </a:lnTo>
                  <a:cubicBezTo>
                    <a:pt x="1833" y="5485"/>
                    <a:pt x="3813" y="4416"/>
                    <a:pt x="5866" y="3388"/>
                  </a:cubicBezTo>
                  <a:cubicBezTo>
                    <a:pt x="6721" y="2961"/>
                    <a:pt x="7587" y="2541"/>
                    <a:pt x="8419" y="2157"/>
                  </a:cubicBezTo>
                  <a:cubicBezTo>
                    <a:pt x="10072" y="1394"/>
                    <a:pt x="11590" y="779"/>
                    <a:pt x="12595" y="553"/>
                  </a:cubicBezTo>
                  <a:cubicBezTo>
                    <a:pt x="12924" y="477"/>
                    <a:pt x="13257" y="420"/>
                    <a:pt x="13593" y="382"/>
                  </a:cubicBezTo>
                  <a:cubicBezTo>
                    <a:pt x="13861" y="351"/>
                    <a:pt x="14112" y="337"/>
                    <a:pt x="14346" y="337"/>
                  </a:cubicBezTo>
                  <a:cubicBezTo>
                    <a:pt x="15133" y="337"/>
                    <a:pt x="15729" y="500"/>
                    <a:pt x="16172" y="754"/>
                  </a:cubicBezTo>
                  <a:lnTo>
                    <a:pt x="16172" y="754"/>
                  </a:lnTo>
                  <a:lnTo>
                    <a:pt x="15593" y="421"/>
                  </a:lnTo>
                  <a:cubicBezTo>
                    <a:pt x="15150" y="165"/>
                    <a:pt x="14553" y="1"/>
                    <a:pt x="1376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8" name="Google Shape;2525;p89">
              <a:extLst>
                <a:ext uri="{FF2B5EF4-FFF2-40B4-BE49-F238E27FC236}">
                  <a16:creationId xmlns:a16="http://schemas.microsoft.com/office/drawing/2014/main" id="{EAC03F20-4571-405F-AF9F-5DFDB240981E}"/>
                </a:ext>
              </a:extLst>
            </p:cNvPr>
            <p:cNvSpPr/>
            <p:nvPr/>
          </p:nvSpPr>
          <p:spPr>
            <a:xfrm>
              <a:off x="3263175" y="2838825"/>
              <a:ext cx="404425" cy="154350"/>
            </a:xfrm>
            <a:custGeom>
              <a:avLst/>
              <a:gdLst/>
              <a:ahLst/>
              <a:cxnLst/>
              <a:rect l="l" t="t" r="r" b="b"/>
              <a:pathLst>
                <a:path w="16177" h="6174" extrusionOk="0">
                  <a:moveTo>
                    <a:pt x="16173" y="755"/>
                  </a:moveTo>
                  <a:lnTo>
                    <a:pt x="16176" y="756"/>
                  </a:lnTo>
                  <a:cubicBezTo>
                    <a:pt x="16175" y="756"/>
                    <a:pt x="16174" y="755"/>
                    <a:pt x="16173" y="755"/>
                  </a:cubicBezTo>
                  <a:close/>
                  <a:moveTo>
                    <a:pt x="13768" y="1"/>
                  </a:moveTo>
                  <a:cubicBezTo>
                    <a:pt x="13533" y="1"/>
                    <a:pt x="13282" y="15"/>
                    <a:pt x="13012" y="46"/>
                  </a:cubicBezTo>
                  <a:cubicBezTo>
                    <a:pt x="12677" y="85"/>
                    <a:pt x="12343" y="141"/>
                    <a:pt x="12015" y="218"/>
                  </a:cubicBezTo>
                  <a:cubicBezTo>
                    <a:pt x="11010" y="443"/>
                    <a:pt x="9492" y="1058"/>
                    <a:pt x="7838" y="1822"/>
                  </a:cubicBezTo>
                  <a:cubicBezTo>
                    <a:pt x="7007" y="2205"/>
                    <a:pt x="6141" y="2625"/>
                    <a:pt x="5287" y="3053"/>
                  </a:cubicBezTo>
                  <a:cubicBezTo>
                    <a:pt x="3234" y="4081"/>
                    <a:pt x="1254" y="5149"/>
                    <a:pt x="1" y="5838"/>
                  </a:cubicBezTo>
                  <a:lnTo>
                    <a:pt x="582" y="6173"/>
                  </a:lnTo>
                  <a:cubicBezTo>
                    <a:pt x="1835" y="5485"/>
                    <a:pt x="3815" y="4417"/>
                    <a:pt x="5868" y="3388"/>
                  </a:cubicBezTo>
                  <a:cubicBezTo>
                    <a:pt x="6722" y="2960"/>
                    <a:pt x="7587" y="2540"/>
                    <a:pt x="8419" y="2156"/>
                  </a:cubicBezTo>
                  <a:cubicBezTo>
                    <a:pt x="10073" y="1394"/>
                    <a:pt x="11590" y="779"/>
                    <a:pt x="12596" y="552"/>
                  </a:cubicBezTo>
                  <a:cubicBezTo>
                    <a:pt x="12925" y="477"/>
                    <a:pt x="13258" y="420"/>
                    <a:pt x="13593" y="382"/>
                  </a:cubicBezTo>
                  <a:cubicBezTo>
                    <a:pt x="13863" y="351"/>
                    <a:pt x="14116" y="337"/>
                    <a:pt x="14351" y="337"/>
                  </a:cubicBezTo>
                  <a:cubicBezTo>
                    <a:pt x="15136" y="337"/>
                    <a:pt x="15731" y="500"/>
                    <a:pt x="16173" y="755"/>
                  </a:cubicBezTo>
                  <a:lnTo>
                    <a:pt x="16173" y="755"/>
                  </a:lnTo>
                  <a:lnTo>
                    <a:pt x="15595" y="420"/>
                  </a:lnTo>
                  <a:cubicBezTo>
                    <a:pt x="15152" y="165"/>
                    <a:pt x="14556" y="1"/>
                    <a:pt x="1376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9" name="Google Shape;2526;p89">
              <a:extLst>
                <a:ext uri="{FF2B5EF4-FFF2-40B4-BE49-F238E27FC236}">
                  <a16:creationId xmlns:a16="http://schemas.microsoft.com/office/drawing/2014/main" id="{A627A3AA-CCA7-4825-B4DA-5D45FE19659F}"/>
                </a:ext>
              </a:extLst>
            </p:cNvPr>
            <p:cNvSpPr/>
            <p:nvPr/>
          </p:nvSpPr>
          <p:spPr>
            <a:xfrm>
              <a:off x="3230475" y="2819950"/>
              <a:ext cx="404375" cy="154325"/>
            </a:xfrm>
            <a:custGeom>
              <a:avLst/>
              <a:gdLst/>
              <a:ahLst/>
              <a:cxnLst/>
              <a:rect l="l" t="t" r="r" b="b"/>
              <a:pathLst>
                <a:path w="16175" h="6173" extrusionOk="0">
                  <a:moveTo>
                    <a:pt x="16172" y="754"/>
                  </a:moveTo>
                  <a:lnTo>
                    <a:pt x="16175" y="756"/>
                  </a:lnTo>
                  <a:cubicBezTo>
                    <a:pt x="16174" y="755"/>
                    <a:pt x="16173" y="755"/>
                    <a:pt x="16172" y="754"/>
                  </a:cubicBezTo>
                  <a:close/>
                  <a:moveTo>
                    <a:pt x="13767" y="0"/>
                  </a:moveTo>
                  <a:cubicBezTo>
                    <a:pt x="13532" y="0"/>
                    <a:pt x="13281" y="15"/>
                    <a:pt x="13011" y="46"/>
                  </a:cubicBezTo>
                  <a:cubicBezTo>
                    <a:pt x="12676" y="84"/>
                    <a:pt x="12343" y="141"/>
                    <a:pt x="12014" y="217"/>
                  </a:cubicBezTo>
                  <a:cubicBezTo>
                    <a:pt x="11009" y="443"/>
                    <a:pt x="9492" y="1058"/>
                    <a:pt x="7838" y="1821"/>
                  </a:cubicBezTo>
                  <a:cubicBezTo>
                    <a:pt x="7006" y="2204"/>
                    <a:pt x="6140" y="2625"/>
                    <a:pt x="5285" y="3052"/>
                  </a:cubicBezTo>
                  <a:cubicBezTo>
                    <a:pt x="3232" y="4080"/>
                    <a:pt x="1252" y="5149"/>
                    <a:pt x="0" y="5838"/>
                  </a:cubicBezTo>
                  <a:lnTo>
                    <a:pt x="582" y="6172"/>
                  </a:lnTo>
                  <a:cubicBezTo>
                    <a:pt x="1833" y="5484"/>
                    <a:pt x="3813" y="4415"/>
                    <a:pt x="5866" y="3388"/>
                  </a:cubicBezTo>
                  <a:cubicBezTo>
                    <a:pt x="6720" y="2959"/>
                    <a:pt x="7586" y="2539"/>
                    <a:pt x="8418" y="2156"/>
                  </a:cubicBezTo>
                  <a:cubicBezTo>
                    <a:pt x="10072" y="1394"/>
                    <a:pt x="11590" y="779"/>
                    <a:pt x="12595" y="552"/>
                  </a:cubicBezTo>
                  <a:cubicBezTo>
                    <a:pt x="12924" y="477"/>
                    <a:pt x="13257" y="419"/>
                    <a:pt x="13593" y="381"/>
                  </a:cubicBezTo>
                  <a:cubicBezTo>
                    <a:pt x="13861" y="350"/>
                    <a:pt x="14112" y="335"/>
                    <a:pt x="14346" y="335"/>
                  </a:cubicBezTo>
                  <a:cubicBezTo>
                    <a:pt x="15133" y="335"/>
                    <a:pt x="15729" y="499"/>
                    <a:pt x="16172" y="754"/>
                  </a:cubicBezTo>
                  <a:lnTo>
                    <a:pt x="16172" y="754"/>
                  </a:lnTo>
                  <a:lnTo>
                    <a:pt x="15593" y="420"/>
                  </a:lnTo>
                  <a:cubicBezTo>
                    <a:pt x="15151" y="164"/>
                    <a:pt x="14554" y="0"/>
                    <a:pt x="1376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0" name="Google Shape;2527;p89">
              <a:extLst>
                <a:ext uri="{FF2B5EF4-FFF2-40B4-BE49-F238E27FC236}">
                  <a16:creationId xmlns:a16="http://schemas.microsoft.com/office/drawing/2014/main" id="{2D21BF81-90F4-4B04-96A1-10A35942A8B4}"/>
                </a:ext>
              </a:extLst>
            </p:cNvPr>
            <p:cNvSpPr/>
            <p:nvPr/>
          </p:nvSpPr>
          <p:spPr>
            <a:xfrm>
              <a:off x="3197725" y="2801050"/>
              <a:ext cx="404425" cy="154325"/>
            </a:xfrm>
            <a:custGeom>
              <a:avLst/>
              <a:gdLst/>
              <a:ahLst/>
              <a:cxnLst/>
              <a:rect l="l" t="t" r="r" b="b"/>
              <a:pathLst>
                <a:path w="16177" h="6173" extrusionOk="0">
                  <a:moveTo>
                    <a:pt x="16173" y="754"/>
                  </a:moveTo>
                  <a:lnTo>
                    <a:pt x="16176" y="756"/>
                  </a:lnTo>
                  <a:cubicBezTo>
                    <a:pt x="16175" y="756"/>
                    <a:pt x="16174" y="755"/>
                    <a:pt x="16173" y="754"/>
                  </a:cubicBezTo>
                  <a:close/>
                  <a:moveTo>
                    <a:pt x="13770" y="1"/>
                  </a:moveTo>
                  <a:cubicBezTo>
                    <a:pt x="13535" y="1"/>
                    <a:pt x="13282" y="15"/>
                    <a:pt x="13012" y="46"/>
                  </a:cubicBezTo>
                  <a:cubicBezTo>
                    <a:pt x="12677" y="84"/>
                    <a:pt x="12344" y="141"/>
                    <a:pt x="12015" y="216"/>
                  </a:cubicBezTo>
                  <a:cubicBezTo>
                    <a:pt x="11010" y="443"/>
                    <a:pt x="9492" y="1058"/>
                    <a:pt x="7838" y="1821"/>
                  </a:cubicBezTo>
                  <a:cubicBezTo>
                    <a:pt x="7007" y="2204"/>
                    <a:pt x="6141" y="2625"/>
                    <a:pt x="5287" y="3052"/>
                  </a:cubicBezTo>
                  <a:cubicBezTo>
                    <a:pt x="3234" y="4081"/>
                    <a:pt x="1254" y="5149"/>
                    <a:pt x="1" y="5837"/>
                  </a:cubicBezTo>
                  <a:lnTo>
                    <a:pt x="582" y="6173"/>
                  </a:lnTo>
                  <a:cubicBezTo>
                    <a:pt x="1835" y="5485"/>
                    <a:pt x="3815" y="4415"/>
                    <a:pt x="5868" y="3388"/>
                  </a:cubicBezTo>
                  <a:cubicBezTo>
                    <a:pt x="6722" y="2960"/>
                    <a:pt x="7588" y="2540"/>
                    <a:pt x="8419" y="2156"/>
                  </a:cubicBezTo>
                  <a:cubicBezTo>
                    <a:pt x="10073" y="1393"/>
                    <a:pt x="11590" y="779"/>
                    <a:pt x="12597" y="552"/>
                  </a:cubicBezTo>
                  <a:cubicBezTo>
                    <a:pt x="12925" y="477"/>
                    <a:pt x="13258" y="419"/>
                    <a:pt x="13593" y="381"/>
                  </a:cubicBezTo>
                  <a:cubicBezTo>
                    <a:pt x="13862" y="350"/>
                    <a:pt x="14113" y="336"/>
                    <a:pt x="14347" y="336"/>
                  </a:cubicBezTo>
                  <a:cubicBezTo>
                    <a:pt x="15135" y="336"/>
                    <a:pt x="15730" y="499"/>
                    <a:pt x="16173" y="754"/>
                  </a:cubicBezTo>
                  <a:lnTo>
                    <a:pt x="16173" y="754"/>
                  </a:lnTo>
                  <a:lnTo>
                    <a:pt x="15595" y="420"/>
                  </a:lnTo>
                  <a:cubicBezTo>
                    <a:pt x="15153" y="164"/>
                    <a:pt x="14557" y="1"/>
                    <a:pt x="1377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1" name="Google Shape;2528;p89">
              <a:extLst>
                <a:ext uri="{FF2B5EF4-FFF2-40B4-BE49-F238E27FC236}">
                  <a16:creationId xmlns:a16="http://schemas.microsoft.com/office/drawing/2014/main" id="{45C0C7C9-2F22-40BC-8D04-C1ABEA26D964}"/>
                </a:ext>
              </a:extLst>
            </p:cNvPr>
            <p:cNvSpPr/>
            <p:nvPr/>
          </p:nvSpPr>
          <p:spPr>
            <a:xfrm>
              <a:off x="3165025" y="2782150"/>
              <a:ext cx="404375" cy="154350"/>
            </a:xfrm>
            <a:custGeom>
              <a:avLst/>
              <a:gdLst/>
              <a:ahLst/>
              <a:cxnLst/>
              <a:rect l="l" t="t" r="r" b="b"/>
              <a:pathLst>
                <a:path w="16175" h="6174" extrusionOk="0">
                  <a:moveTo>
                    <a:pt x="16172" y="754"/>
                  </a:moveTo>
                  <a:lnTo>
                    <a:pt x="16175" y="755"/>
                  </a:lnTo>
                  <a:cubicBezTo>
                    <a:pt x="16174" y="755"/>
                    <a:pt x="16173" y="754"/>
                    <a:pt x="16172" y="754"/>
                  </a:cubicBezTo>
                  <a:close/>
                  <a:moveTo>
                    <a:pt x="13769" y="1"/>
                  </a:moveTo>
                  <a:cubicBezTo>
                    <a:pt x="13534" y="1"/>
                    <a:pt x="13282" y="16"/>
                    <a:pt x="13012" y="47"/>
                  </a:cubicBezTo>
                  <a:cubicBezTo>
                    <a:pt x="12676" y="85"/>
                    <a:pt x="12343" y="141"/>
                    <a:pt x="12014" y="217"/>
                  </a:cubicBezTo>
                  <a:cubicBezTo>
                    <a:pt x="11009" y="444"/>
                    <a:pt x="9492" y="1058"/>
                    <a:pt x="7838" y="1821"/>
                  </a:cubicBezTo>
                  <a:cubicBezTo>
                    <a:pt x="7006" y="2204"/>
                    <a:pt x="6140" y="2625"/>
                    <a:pt x="5285" y="3053"/>
                  </a:cubicBezTo>
                  <a:cubicBezTo>
                    <a:pt x="3232" y="4081"/>
                    <a:pt x="1252" y="5149"/>
                    <a:pt x="1" y="5837"/>
                  </a:cubicBezTo>
                  <a:lnTo>
                    <a:pt x="582" y="6173"/>
                  </a:lnTo>
                  <a:cubicBezTo>
                    <a:pt x="1833" y="5484"/>
                    <a:pt x="3813" y="4416"/>
                    <a:pt x="5867" y="3387"/>
                  </a:cubicBezTo>
                  <a:cubicBezTo>
                    <a:pt x="6721" y="2960"/>
                    <a:pt x="7587" y="2540"/>
                    <a:pt x="8418" y="2156"/>
                  </a:cubicBezTo>
                  <a:cubicBezTo>
                    <a:pt x="10072" y="1394"/>
                    <a:pt x="11590" y="778"/>
                    <a:pt x="12595" y="553"/>
                  </a:cubicBezTo>
                  <a:cubicBezTo>
                    <a:pt x="12924" y="477"/>
                    <a:pt x="13257" y="420"/>
                    <a:pt x="13593" y="381"/>
                  </a:cubicBezTo>
                  <a:cubicBezTo>
                    <a:pt x="13862" y="351"/>
                    <a:pt x="14113" y="336"/>
                    <a:pt x="14347" y="336"/>
                  </a:cubicBezTo>
                  <a:cubicBezTo>
                    <a:pt x="15133" y="336"/>
                    <a:pt x="15729" y="499"/>
                    <a:pt x="16172" y="754"/>
                  </a:cubicBezTo>
                  <a:lnTo>
                    <a:pt x="16172" y="754"/>
                  </a:lnTo>
                  <a:lnTo>
                    <a:pt x="15593" y="421"/>
                  </a:lnTo>
                  <a:cubicBezTo>
                    <a:pt x="15151" y="165"/>
                    <a:pt x="14555" y="1"/>
                    <a:pt x="1376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2" name="Google Shape;2529;p89">
              <a:extLst>
                <a:ext uri="{FF2B5EF4-FFF2-40B4-BE49-F238E27FC236}">
                  <a16:creationId xmlns:a16="http://schemas.microsoft.com/office/drawing/2014/main" id="{9925BCF8-07A0-4883-9466-9F667F483C63}"/>
                </a:ext>
              </a:extLst>
            </p:cNvPr>
            <p:cNvSpPr/>
            <p:nvPr/>
          </p:nvSpPr>
          <p:spPr>
            <a:xfrm>
              <a:off x="3132300" y="2763250"/>
              <a:ext cx="404400" cy="154350"/>
            </a:xfrm>
            <a:custGeom>
              <a:avLst/>
              <a:gdLst/>
              <a:ahLst/>
              <a:cxnLst/>
              <a:rect l="l" t="t" r="r" b="b"/>
              <a:pathLst>
                <a:path w="16176" h="6174" extrusionOk="0">
                  <a:moveTo>
                    <a:pt x="16172" y="754"/>
                  </a:moveTo>
                  <a:lnTo>
                    <a:pt x="16175" y="756"/>
                  </a:lnTo>
                  <a:cubicBezTo>
                    <a:pt x="16174" y="755"/>
                    <a:pt x="16173" y="755"/>
                    <a:pt x="16172" y="754"/>
                  </a:cubicBezTo>
                  <a:close/>
                  <a:moveTo>
                    <a:pt x="13765" y="1"/>
                  </a:moveTo>
                  <a:cubicBezTo>
                    <a:pt x="13531" y="1"/>
                    <a:pt x="13280" y="15"/>
                    <a:pt x="13011" y="46"/>
                  </a:cubicBezTo>
                  <a:cubicBezTo>
                    <a:pt x="12676" y="84"/>
                    <a:pt x="12343" y="142"/>
                    <a:pt x="12014" y="217"/>
                  </a:cubicBezTo>
                  <a:cubicBezTo>
                    <a:pt x="11008" y="444"/>
                    <a:pt x="9491" y="1059"/>
                    <a:pt x="7837" y="1821"/>
                  </a:cubicBezTo>
                  <a:cubicBezTo>
                    <a:pt x="7007" y="2205"/>
                    <a:pt x="6140" y="2626"/>
                    <a:pt x="5286" y="3053"/>
                  </a:cubicBezTo>
                  <a:cubicBezTo>
                    <a:pt x="3233" y="4081"/>
                    <a:pt x="1253" y="5150"/>
                    <a:pt x="0" y="5838"/>
                  </a:cubicBezTo>
                  <a:lnTo>
                    <a:pt x="581" y="6174"/>
                  </a:lnTo>
                  <a:cubicBezTo>
                    <a:pt x="1834" y="5485"/>
                    <a:pt x="3814" y="4416"/>
                    <a:pt x="5867" y="3388"/>
                  </a:cubicBezTo>
                  <a:cubicBezTo>
                    <a:pt x="6721" y="2960"/>
                    <a:pt x="7587" y="2541"/>
                    <a:pt x="8419" y="2157"/>
                  </a:cubicBezTo>
                  <a:cubicBezTo>
                    <a:pt x="10073" y="1395"/>
                    <a:pt x="11589" y="779"/>
                    <a:pt x="12596" y="553"/>
                  </a:cubicBezTo>
                  <a:cubicBezTo>
                    <a:pt x="12924" y="477"/>
                    <a:pt x="13257" y="420"/>
                    <a:pt x="13592" y="382"/>
                  </a:cubicBezTo>
                  <a:cubicBezTo>
                    <a:pt x="13861" y="351"/>
                    <a:pt x="14112" y="337"/>
                    <a:pt x="14347" y="337"/>
                  </a:cubicBezTo>
                  <a:cubicBezTo>
                    <a:pt x="15134" y="337"/>
                    <a:pt x="15730" y="499"/>
                    <a:pt x="16172" y="754"/>
                  </a:cubicBezTo>
                  <a:lnTo>
                    <a:pt x="16172" y="754"/>
                  </a:lnTo>
                  <a:lnTo>
                    <a:pt x="15594" y="421"/>
                  </a:lnTo>
                  <a:cubicBezTo>
                    <a:pt x="15151" y="165"/>
                    <a:pt x="14554" y="1"/>
                    <a:pt x="1376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3" name="Google Shape;2530;p89">
              <a:extLst>
                <a:ext uri="{FF2B5EF4-FFF2-40B4-BE49-F238E27FC236}">
                  <a16:creationId xmlns:a16="http://schemas.microsoft.com/office/drawing/2014/main" id="{86167FEB-8BFF-4DE0-ABA7-5FA5A228ED7F}"/>
                </a:ext>
              </a:extLst>
            </p:cNvPr>
            <p:cNvSpPr/>
            <p:nvPr/>
          </p:nvSpPr>
          <p:spPr>
            <a:xfrm>
              <a:off x="3099575" y="2744375"/>
              <a:ext cx="404375" cy="154350"/>
            </a:xfrm>
            <a:custGeom>
              <a:avLst/>
              <a:gdLst/>
              <a:ahLst/>
              <a:cxnLst/>
              <a:rect l="l" t="t" r="r" b="b"/>
              <a:pathLst>
                <a:path w="16175" h="6174" extrusionOk="0">
                  <a:moveTo>
                    <a:pt x="16172" y="754"/>
                  </a:moveTo>
                  <a:lnTo>
                    <a:pt x="16175" y="755"/>
                  </a:lnTo>
                  <a:cubicBezTo>
                    <a:pt x="16174" y="755"/>
                    <a:pt x="16173" y="754"/>
                    <a:pt x="16172" y="754"/>
                  </a:cubicBezTo>
                  <a:close/>
                  <a:moveTo>
                    <a:pt x="13765" y="0"/>
                  </a:moveTo>
                  <a:cubicBezTo>
                    <a:pt x="13531" y="0"/>
                    <a:pt x="13280" y="15"/>
                    <a:pt x="13012" y="45"/>
                  </a:cubicBezTo>
                  <a:cubicBezTo>
                    <a:pt x="12676" y="83"/>
                    <a:pt x="12343" y="141"/>
                    <a:pt x="12014" y="217"/>
                  </a:cubicBezTo>
                  <a:cubicBezTo>
                    <a:pt x="11009" y="443"/>
                    <a:pt x="9491" y="1058"/>
                    <a:pt x="7838" y="1820"/>
                  </a:cubicBezTo>
                  <a:cubicBezTo>
                    <a:pt x="7006" y="2204"/>
                    <a:pt x="6139" y="2625"/>
                    <a:pt x="5286" y="3052"/>
                  </a:cubicBezTo>
                  <a:cubicBezTo>
                    <a:pt x="3232" y="4080"/>
                    <a:pt x="1252" y="5149"/>
                    <a:pt x="1" y="5837"/>
                  </a:cubicBezTo>
                  <a:lnTo>
                    <a:pt x="582" y="6173"/>
                  </a:lnTo>
                  <a:cubicBezTo>
                    <a:pt x="1833" y="5484"/>
                    <a:pt x="3814" y="4415"/>
                    <a:pt x="5867" y="3387"/>
                  </a:cubicBezTo>
                  <a:cubicBezTo>
                    <a:pt x="6720" y="2960"/>
                    <a:pt x="7586" y="2540"/>
                    <a:pt x="8419" y="2156"/>
                  </a:cubicBezTo>
                  <a:cubicBezTo>
                    <a:pt x="10072" y="1393"/>
                    <a:pt x="11590" y="778"/>
                    <a:pt x="12595" y="552"/>
                  </a:cubicBezTo>
                  <a:cubicBezTo>
                    <a:pt x="12924" y="476"/>
                    <a:pt x="13257" y="419"/>
                    <a:pt x="13593" y="381"/>
                  </a:cubicBezTo>
                  <a:cubicBezTo>
                    <a:pt x="13862" y="350"/>
                    <a:pt x="14113" y="336"/>
                    <a:pt x="14347" y="336"/>
                  </a:cubicBezTo>
                  <a:cubicBezTo>
                    <a:pt x="15133" y="336"/>
                    <a:pt x="15729" y="499"/>
                    <a:pt x="16172" y="754"/>
                  </a:cubicBezTo>
                  <a:lnTo>
                    <a:pt x="16172" y="754"/>
                  </a:lnTo>
                  <a:lnTo>
                    <a:pt x="15594" y="420"/>
                  </a:lnTo>
                  <a:cubicBezTo>
                    <a:pt x="15150" y="164"/>
                    <a:pt x="14554" y="0"/>
                    <a:pt x="1376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4" name="Google Shape;2531;p89">
              <a:extLst>
                <a:ext uri="{FF2B5EF4-FFF2-40B4-BE49-F238E27FC236}">
                  <a16:creationId xmlns:a16="http://schemas.microsoft.com/office/drawing/2014/main" id="{ABB0999C-05CA-4793-B962-B62DA86FE7B6}"/>
                </a:ext>
              </a:extLst>
            </p:cNvPr>
            <p:cNvSpPr/>
            <p:nvPr/>
          </p:nvSpPr>
          <p:spPr>
            <a:xfrm>
              <a:off x="3066850" y="2725475"/>
              <a:ext cx="404400" cy="154350"/>
            </a:xfrm>
            <a:custGeom>
              <a:avLst/>
              <a:gdLst/>
              <a:ahLst/>
              <a:cxnLst/>
              <a:rect l="l" t="t" r="r" b="b"/>
              <a:pathLst>
                <a:path w="16176" h="6174" extrusionOk="0">
                  <a:moveTo>
                    <a:pt x="13765" y="1"/>
                  </a:moveTo>
                  <a:cubicBezTo>
                    <a:pt x="13531" y="1"/>
                    <a:pt x="13280" y="15"/>
                    <a:pt x="13011" y="46"/>
                  </a:cubicBezTo>
                  <a:cubicBezTo>
                    <a:pt x="12676" y="84"/>
                    <a:pt x="12343" y="142"/>
                    <a:pt x="12015" y="217"/>
                  </a:cubicBezTo>
                  <a:cubicBezTo>
                    <a:pt x="11008" y="443"/>
                    <a:pt x="9492" y="1059"/>
                    <a:pt x="7837" y="1821"/>
                  </a:cubicBezTo>
                  <a:cubicBezTo>
                    <a:pt x="7006" y="2205"/>
                    <a:pt x="6140" y="2625"/>
                    <a:pt x="5286" y="3053"/>
                  </a:cubicBezTo>
                  <a:cubicBezTo>
                    <a:pt x="3233" y="4080"/>
                    <a:pt x="1253" y="5150"/>
                    <a:pt x="0" y="5838"/>
                  </a:cubicBezTo>
                  <a:lnTo>
                    <a:pt x="581" y="6173"/>
                  </a:lnTo>
                  <a:cubicBezTo>
                    <a:pt x="1834" y="5484"/>
                    <a:pt x="3814" y="4416"/>
                    <a:pt x="5867" y="3388"/>
                  </a:cubicBezTo>
                  <a:cubicBezTo>
                    <a:pt x="6721" y="2960"/>
                    <a:pt x="7587" y="2540"/>
                    <a:pt x="8419" y="2157"/>
                  </a:cubicBezTo>
                  <a:cubicBezTo>
                    <a:pt x="10073" y="1393"/>
                    <a:pt x="11589" y="778"/>
                    <a:pt x="12596" y="553"/>
                  </a:cubicBezTo>
                  <a:cubicBezTo>
                    <a:pt x="12924" y="476"/>
                    <a:pt x="13258" y="420"/>
                    <a:pt x="13592" y="382"/>
                  </a:cubicBezTo>
                  <a:cubicBezTo>
                    <a:pt x="13862" y="351"/>
                    <a:pt x="14114" y="336"/>
                    <a:pt x="14348" y="336"/>
                  </a:cubicBezTo>
                  <a:cubicBezTo>
                    <a:pt x="15136" y="336"/>
                    <a:pt x="15732" y="500"/>
                    <a:pt x="16175" y="756"/>
                  </a:cubicBezTo>
                  <a:lnTo>
                    <a:pt x="15594" y="420"/>
                  </a:lnTo>
                  <a:cubicBezTo>
                    <a:pt x="15150" y="164"/>
                    <a:pt x="14554" y="1"/>
                    <a:pt x="1376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5" name="Google Shape;2532;p89">
              <a:extLst>
                <a:ext uri="{FF2B5EF4-FFF2-40B4-BE49-F238E27FC236}">
                  <a16:creationId xmlns:a16="http://schemas.microsoft.com/office/drawing/2014/main" id="{18A1A172-E310-42AB-9705-C5C4DEE89823}"/>
                </a:ext>
              </a:extLst>
            </p:cNvPr>
            <p:cNvSpPr/>
            <p:nvPr/>
          </p:nvSpPr>
          <p:spPr>
            <a:xfrm>
              <a:off x="3034125" y="2706575"/>
              <a:ext cx="404375" cy="154350"/>
            </a:xfrm>
            <a:custGeom>
              <a:avLst/>
              <a:gdLst/>
              <a:ahLst/>
              <a:cxnLst/>
              <a:rect l="l" t="t" r="r" b="b"/>
              <a:pathLst>
                <a:path w="16175" h="6174" extrusionOk="0">
                  <a:moveTo>
                    <a:pt x="13766" y="1"/>
                  </a:moveTo>
                  <a:cubicBezTo>
                    <a:pt x="13532" y="1"/>
                    <a:pt x="13281" y="15"/>
                    <a:pt x="13012" y="46"/>
                  </a:cubicBezTo>
                  <a:cubicBezTo>
                    <a:pt x="12677" y="84"/>
                    <a:pt x="12343" y="141"/>
                    <a:pt x="12014" y="217"/>
                  </a:cubicBezTo>
                  <a:cubicBezTo>
                    <a:pt x="10503" y="557"/>
                    <a:pt x="7838" y="1774"/>
                    <a:pt x="5287" y="3052"/>
                  </a:cubicBezTo>
                  <a:cubicBezTo>
                    <a:pt x="3232" y="4080"/>
                    <a:pt x="1254" y="5149"/>
                    <a:pt x="1" y="5838"/>
                  </a:cubicBezTo>
                  <a:lnTo>
                    <a:pt x="582" y="6174"/>
                  </a:lnTo>
                  <a:cubicBezTo>
                    <a:pt x="1834" y="5486"/>
                    <a:pt x="3814" y="4416"/>
                    <a:pt x="5867" y="3388"/>
                  </a:cubicBezTo>
                  <a:cubicBezTo>
                    <a:pt x="8419" y="2109"/>
                    <a:pt x="11084" y="892"/>
                    <a:pt x="12595" y="553"/>
                  </a:cubicBezTo>
                  <a:cubicBezTo>
                    <a:pt x="12925" y="477"/>
                    <a:pt x="13257" y="420"/>
                    <a:pt x="13593" y="382"/>
                  </a:cubicBezTo>
                  <a:cubicBezTo>
                    <a:pt x="13862" y="351"/>
                    <a:pt x="14114" y="336"/>
                    <a:pt x="14348" y="336"/>
                  </a:cubicBezTo>
                  <a:cubicBezTo>
                    <a:pt x="15136" y="336"/>
                    <a:pt x="15732" y="500"/>
                    <a:pt x="16175" y="756"/>
                  </a:cubicBezTo>
                  <a:lnTo>
                    <a:pt x="15595" y="420"/>
                  </a:lnTo>
                  <a:cubicBezTo>
                    <a:pt x="15151" y="165"/>
                    <a:pt x="14554" y="1"/>
                    <a:pt x="1376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6" name="Google Shape;2533;p89">
              <a:extLst>
                <a:ext uri="{FF2B5EF4-FFF2-40B4-BE49-F238E27FC236}">
                  <a16:creationId xmlns:a16="http://schemas.microsoft.com/office/drawing/2014/main" id="{27E08551-4C1C-4B57-87B8-AC8337C2506B}"/>
                </a:ext>
              </a:extLst>
            </p:cNvPr>
            <p:cNvSpPr/>
            <p:nvPr/>
          </p:nvSpPr>
          <p:spPr>
            <a:xfrm>
              <a:off x="3001400" y="2687700"/>
              <a:ext cx="404400" cy="154325"/>
            </a:xfrm>
            <a:custGeom>
              <a:avLst/>
              <a:gdLst/>
              <a:ahLst/>
              <a:cxnLst/>
              <a:rect l="l" t="t" r="r" b="b"/>
              <a:pathLst>
                <a:path w="16176" h="6173" extrusionOk="0">
                  <a:moveTo>
                    <a:pt x="13766" y="0"/>
                  </a:moveTo>
                  <a:cubicBezTo>
                    <a:pt x="13531" y="0"/>
                    <a:pt x="13280" y="15"/>
                    <a:pt x="13011" y="45"/>
                  </a:cubicBezTo>
                  <a:cubicBezTo>
                    <a:pt x="12677" y="84"/>
                    <a:pt x="12343" y="140"/>
                    <a:pt x="12014" y="217"/>
                  </a:cubicBezTo>
                  <a:cubicBezTo>
                    <a:pt x="10502" y="557"/>
                    <a:pt x="7838" y="1774"/>
                    <a:pt x="5286" y="3052"/>
                  </a:cubicBezTo>
                  <a:cubicBezTo>
                    <a:pt x="3233" y="4080"/>
                    <a:pt x="1253" y="5148"/>
                    <a:pt x="0" y="5837"/>
                  </a:cubicBezTo>
                  <a:lnTo>
                    <a:pt x="581" y="6172"/>
                  </a:lnTo>
                  <a:cubicBezTo>
                    <a:pt x="1833" y="5484"/>
                    <a:pt x="3814" y="4416"/>
                    <a:pt x="5866" y="3387"/>
                  </a:cubicBezTo>
                  <a:cubicBezTo>
                    <a:pt x="8419" y="2108"/>
                    <a:pt x="11084" y="892"/>
                    <a:pt x="12595" y="551"/>
                  </a:cubicBezTo>
                  <a:cubicBezTo>
                    <a:pt x="12924" y="476"/>
                    <a:pt x="13258" y="419"/>
                    <a:pt x="13592" y="381"/>
                  </a:cubicBezTo>
                  <a:cubicBezTo>
                    <a:pt x="13862" y="350"/>
                    <a:pt x="14114" y="336"/>
                    <a:pt x="14348" y="336"/>
                  </a:cubicBezTo>
                  <a:cubicBezTo>
                    <a:pt x="15136" y="336"/>
                    <a:pt x="15732" y="500"/>
                    <a:pt x="16175" y="755"/>
                  </a:cubicBezTo>
                  <a:lnTo>
                    <a:pt x="15594" y="419"/>
                  </a:lnTo>
                  <a:cubicBezTo>
                    <a:pt x="15150" y="164"/>
                    <a:pt x="14554" y="0"/>
                    <a:pt x="1376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7" name="Google Shape;2534;p89">
              <a:extLst>
                <a:ext uri="{FF2B5EF4-FFF2-40B4-BE49-F238E27FC236}">
                  <a16:creationId xmlns:a16="http://schemas.microsoft.com/office/drawing/2014/main" id="{C0E60D29-ACB8-4A7F-A4B0-72FC07C5B4DB}"/>
                </a:ext>
              </a:extLst>
            </p:cNvPr>
            <p:cNvSpPr/>
            <p:nvPr/>
          </p:nvSpPr>
          <p:spPr>
            <a:xfrm>
              <a:off x="2968675" y="2668825"/>
              <a:ext cx="404375" cy="154300"/>
            </a:xfrm>
            <a:custGeom>
              <a:avLst/>
              <a:gdLst/>
              <a:ahLst/>
              <a:cxnLst/>
              <a:rect l="l" t="t" r="r" b="b"/>
              <a:pathLst>
                <a:path w="16175" h="6172" extrusionOk="0">
                  <a:moveTo>
                    <a:pt x="16166" y="751"/>
                  </a:moveTo>
                  <a:lnTo>
                    <a:pt x="16175" y="756"/>
                  </a:lnTo>
                  <a:cubicBezTo>
                    <a:pt x="16172" y="754"/>
                    <a:pt x="16169" y="752"/>
                    <a:pt x="16166" y="751"/>
                  </a:cubicBezTo>
                  <a:close/>
                  <a:moveTo>
                    <a:pt x="13767" y="0"/>
                  </a:moveTo>
                  <a:cubicBezTo>
                    <a:pt x="13533" y="0"/>
                    <a:pt x="13281" y="15"/>
                    <a:pt x="13012" y="46"/>
                  </a:cubicBezTo>
                  <a:cubicBezTo>
                    <a:pt x="12676" y="84"/>
                    <a:pt x="12343" y="141"/>
                    <a:pt x="12014" y="217"/>
                  </a:cubicBezTo>
                  <a:cubicBezTo>
                    <a:pt x="10503" y="556"/>
                    <a:pt x="7838" y="1773"/>
                    <a:pt x="5286" y="3052"/>
                  </a:cubicBezTo>
                  <a:cubicBezTo>
                    <a:pt x="3233" y="4079"/>
                    <a:pt x="1253" y="5149"/>
                    <a:pt x="1" y="5837"/>
                  </a:cubicBezTo>
                  <a:lnTo>
                    <a:pt x="582" y="6172"/>
                  </a:lnTo>
                  <a:cubicBezTo>
                    <a:pt x="1834" y="5482"/>
                    <a:pt x="3814" y="4414"/>
                    <a:pt x="5867" y="3386"/>
                  </a:cubicBezTo>
                  <a:cubicBezTo>
                    <a:pt x="8419" y="2108"/>
                    <a:pt x="11084" y="891"/>
                    <a:pt x="12595" y="551"/>
                  </a:cubicBezTo>
                  <a:cubicBezTo>
                    <a:pt x="12925" y="476"/>
                    <a:pt x="13257" y="419"/>
                    <a:pt x="13593" y="381"/>
                  </a:cubicBezTo>
                  <a:cubicBezTo>
                    <a:pt x="13863" y="350"/>
                    <a:pt x="14115" y="335"/>
                    <a:pt x="14350" y="335"/>
                  </a:cubicBezTo>
                  <a:cubicBezTo>
                    <a:pt x="15131" y="335"/>
                    <a:pt x="15724" y="497"/>
                    <a:pt x="16166" y="751"/>
                  </a:cubicBezTo>
                  <a:lnTo>
                    <a:pt x="16166" y="751"/>
                  </a:lnTo>
                  <a:lnTo>
                    <a:pt x="15594" y="420"/>
                  </a:lnTo>
                  <a:cubicBezTo>
                    <a:pt x="15151" y="165"/>
                    <a:pt x="14555" y="0"/>
                    <a:pt x="1376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8" name="Google Shape;2535;p89">
              <a:extLst>
                <a:ext uri="{FF2B5EF4-FFF2-40B4-BE49-F238E27FC236}">
                  <a16:creationId xmlns:a16="http://schemas.microsoft.com/office/drawing/2014/main" id="{ABE00E4D-8DD2-484D-8ACA-945D36929D28}"/>
                </a:ext>
              </a:extLst>
            </p:cNvPr>
            <p:cNvSpPr/>
            <p:nvPr/>
          </p:nvSpPr>
          <p:spPr>
            <a:xfrm>
              <a:off x="2935950" y="2649900"/>
              <a:ext cx="404375" cy="154325"/>
            </a:xfrm>
            <a:custGeom>
              <a:avLst/>
              <a:gdLst/>
              <a:ahLst/>
              <a:cxnLst/>
              <a:rect l="l" t="t" r="r" b="b"/>
              <a:pathLst>
                <a:path w="16175" h="6173" extrusionOk="0">
                  <a:moveTo>
                    <a:pt x="13765" y="0"/>
                  </a:moveTo>
                  <a:cubicBezTo>
                    <a:pt x="13531" y="0"/>
                    <a:pt x="13280" y="15"/>
                    <a:pt x="13011" y="45"/>
                  </a:cubicBezTo>
                  <a:cubicBezTo>
                    <a:pt x="12677" y="83"/>
                    <a:pt x="12343" y="141"/>
                    <a:pt x="12014" y="216"/>
                  </a:cubicBezTo>
                  <a:cubicBezTo>
                    <a:pt x="10502" y="557"/>
                    <a:pt x="7838" y="1773"/>
                    <a:pt x="5286" y="3052"/>
                  </a:cubicBezTo>
                  <a:cubicBezTo>
                    <a:pt x="3233" y="4079"/>
                    <a:pt x="1252" y="5148"/>
                    <a:pt x="0" y="5837"/>
                  </a:cubicBezTo>
                  <a:lnTo>
                    <a:pt x="581" y="6173"/>
                  </a:lnTo>
                  <a:cubicBezTo>
                    <a:pt x="1833" y="5484"/>
                    <a:pt x="3813" y="4415"/>
                    <a:pt x="5866" y="3387"/>
                  </a:cubicBezTo>
                  <a:cubicBezTo>
                    <a:pt x="8419" y="2109"/>
                    <a:pt x="11084" y="893"/>
                    <a:pt x="12595" y="552"/>
                  </a:cubicBezTo>
                  <a:cubicBezTo>
                    <a:pt x="12924" y="477"/>
                    <a:pt x="13258" y="420"/>
                    <a:pt x="13592" y="381"/>
                  </a:cubicBezTo>
                  <a:cubicBezTo>
                    <a:pt x="13861" y="350"/>
                    <a:pt x="14112" y="336"/>
                    <a:pt x="14346" y="336"/>
                  </a:cubicBezTo>
                  <a:cubicBezTo>
                    <a:pt x="15135" y="336"/>
                    <a:pt x="15731" y="499"/>
                    <a:pt x="16174" y="755"/>
                  </a:cubicBezTo>
                  <a:lnTo>
                    <a:pt x="15594" y="420"/>
                  </a:lnTo>
                  <a:cubicBezTo>
                    <a:pt x="15150" y="164"/>
                    <a:pt x="14553" y="0"/>
                    <a:pt x="1376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9" name="Google Shape;2536;p89">
              <a:extLst>
                <a:ext uri="{FF2B5EF4-FFF2-40B4-BE49-F238E27FC236}">
                  <a16:creationId xmlns:a16="http://schemas.microsoft.com/office/drawing/2014/main" id="{62938100-ECDF-4E00-B96D-4383A92CD558}"/>
                </a:ext>
              </a:extLst>
            </p:cNvPr>
            <p:cNvSpPr/>
            <p:nvPr/>
          </p:nvSpPr>
          <p:spPr>
            <a:xfrm>
              <a:off x="2903225" y="2631000"/>
              <a:ext cx="404375" cy="154350"/>
            </a:xfrm>
            <a:custGeom>
              <a:avLst/>
              <a:gdLst/>
              <a:ahLst/>
              <a:cxnLst/>
              <a:rect l="l" t="t" r="r" b="b"/>
              <a:pathLst>
                <a:path w="16175" h="6174" extrusionOk="0">
                  <a:moveTo>
                    <a:pt x="16172" y="755"/>
                  </a:moveTo>
                  <a:lnTo>
                    <a:pt x="16175" y="756"/>
                  </a:lnTo>
                  <a:cubicBezTo>
                    <a:pt x="16174" y="756"/>
                    <a:pt x="16173" y="755"/>
                    <a:pt x="16172" y="755"/>
                  </a:cubicBezTo>
                  <a:close/>
                  <a:moveTo>
                    <a:pt x="13769" y="1"/>
                  </a:moveTo>
                  <a:cubicBezTo>
                    <a:pt x="13534" y="1"/>
                    <a:pt x="13282" y="16"/>
                    <a:pt x="13012" y="47"/>
                  </a:cubicBezTo>
                  <a:cubicBezTo>
                    <a:pt x="12676" y="85"/>
                    <a:pt x="12344" y="142"/>
                    <a:pt x="12014" y="217"/>
                  </a:cubicBezTo>
                  <a:cubicBezTo>
                    <a:pt x="10503" y="557"/>
                    <a:pt x="7838" y="1774"/>
                    <a:pt x="5286" y="3053"/>
                  </a:cubicBezTo>
                  <a:cubicBezTo>
                    <a:pt x="3233" y="4081"/>
                    <a:pt x="1253" y="5149"/>
                    <a:pt x="1" y="5837"/>
                  </a:cubicBezTo>
                  <a:lnTo>
                    <a:pt x="581" y="6173"/>
                  </a:lnTo>
                  <a:cubicBezTo>
                    <a:pt x="1834" y="5485"/>
                    <a:pt x="3814" y="4416"/>
                    <a:pt x="5867" y="3389"/>
                  </a:cubicBezTo>
                  <a:cubicBezTo>
                    <a:pt x="8419" y="2110"/>
                    <a:pt x="11084" y="893"/>
                    <a:pt x="12595" y="553"/>
                  </a:cubicBezTo>
                  <a:cubicBezTo>
                    <a:pt x="12925" y="477"/>
                    <a:pt x="13257" y="420"/>
                    <a:pt x="13593" y="381"/>
                  </a:cubicBezTo>
                  <a:cubicBezTo>
                    <a:pt x="13862" y="351"/>
                    <a:pt x="14113" y="336"/>
                    <a:pt x="14347" y="336"/>
                  </a:cubicBezTo>
                  <a:cubicBezTo>
                    <a:pt x="15133" y="336"/>
                    <a:pt x="15729" y="499"/>
                    <a:pt x="16172" y="755"/>
                  </a:cubicBezTo>
                  <a:lnTo>
                    <a:pt x="16172" y="755"/>
                  </a:lnTo>
                  <a:lnTo>
                    <a:pt x="15594" y="421"/>
                  </a:lnTo>
                  <a:cubicBezTo>
                    <a:pt x="15151" y="165"/>
                    <a:pt x="14556" y="1"/>
                    <a:pt x="1376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0" name="Google Shape;2537;p89">
              <a:extLst>
                <a:ext uri="{FF2B5EF4-FFF2-40B4-BE49-F238E27FC236}">
                  <a16:creationId xmlns:a16="http://schemas.microsoft.com/office/drawing/2014/main" id="{B2DD12FA-3E39-46A8-A620-A33FF1D3461C}"/>
                </a:ext>
              </a:extLst>
            </p:cNvPr>
            <p:cNvSpPr/>
            <p:nvPr/>
          </p:nvSpPr>
          <p:spPr>
            <a:xfrm>
              <a:off x="2870500" y="2612125"/>
              <a:ext cx="404375" cy="154300"/>
            </a:xfrm>
            <a:custGeom>
              <a:avLst/>
              <a:gdLst/>
              <a:ahLst/>
              <a:cxnLst/>
              <a:rect l="l" t="t" r="r" b="b"/>
              <a:pathLst>
                <a:path w="16175" h="6172" extrusionOk="0">
                  <a:moveTo>
                    <a:pt x="13769" y="0"/>
                  </a:moveTo>
                  <a:cubicBezTo>
                    <a:pt x="13534" y="0"/>
                    <a:pt x="13282" y="15"/>
                    <a:pt x="13011" y="46"/>
                  </a:cubicBezTo>
                  <a:cubicBezTo>
                    <a:pt x="12677" y="84"/>
                    <a:pt x="12343" y="141"/>
                    <a:pt x="12014" y="216"/>
                  </a:cubicBezTo>
                  <a:cubicBezTo>
                    <a:pt x="10503" y="556"/>
                    <a:pt x="7838" y="1773"/>
                    <a:pt x="5285" y="3051"/>
                  </a:cubicBezTo>
                  <a:cubicBezTo>
                    <a:pt x="3233" y="4079"/>
                    <a:pt x="1252" y="5148"/>
                    <a:pt x="0" y="5837"/>
                  </a:cubicBezTo>
                  <a:lnTo>
                    <a:pt x="582" y="6172"/>
                  </a:lnTo>
                  <a:cubicBezTo>
                    <a:pt x="1833" y="5484"/>
                    <a:pt x="3813" y="4415"/>
                    <a:pt x="5866" y="3387"/>
                  </a:cubicBezTo>
                  <a:cubicBezTo>
                    <a:pt x="8419" y="2109"/>
                    <a:pt x="11084" y="892"/>
                    <a:pt x="12595" y="552"/>
                  </a:cubicBezTo>
                  <a:cubicBezTo>
                    <a:pt x="12924" y="477"/>
                    <a:pt x="13258" y="419"/>
                    <a:pt x="13593" y="381"/>
                  </a:cubicBezTo>
                  <a:cubicBezTo>
                    <a:pt x="13861" y="350"/>
                    <a:pt x="14112" y="336"/>
                    <a:pt x="14346" y="336"/>
                  </a:cubicBezTo>
                  <a:cubicBezTo>
                    <a:pt x="15135" y="336"/>
                    <a:pt x="15731" y="499"/>
                    <a:pt x="16175" y="755"/>
                  </a:cubicBezTo>
                  <a:lnTo>
                    <a:pt x="15594" y="420"/>
                  </a:lnTo>
                  <a:cubicBezTo>
                    <a:pt x="15151" y="164"/>
                    <a:pt x="14555" y="0"/>
                    <a:pt x="1376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1" name="Google Shape;2538;p89">
              <a:extLst>
                <a:ext uri="{FF2B5EF4-FFF2-40B4-BE49-F238E27FC236}">
                  <a16:creationId xmlns:a16="http://schemas.microsoft.com/office/drawing/2014/main" id="{97BCC186-6D41-4A84-BED5-E9B68B024EC5}"/>
                </a:ext>
              </a:extLst>
            </p:cNvPr>
            <p:cNvSpPr/>
            <p:nvPr/>
          </p:nvSpPr>
          <p:spPr>
            <a:xfrm>
              <a:off x="2837750" y="2593225"/>
              <a:ext cx="404425" cy="154350"/>
            </a:xfrm>
            <a:custGeom>
              <a:avLst/>
              <a:gdLst/>
              <a:ahLst/>
              <a:cxnLst/>
              <a:rect l="l" t="t" r="r" b="b"/>
              <a:pathLst>
                <a:path w="16177" h="6174" extrusionOk="0">
                  <a:moveTo>
                    <a:pt x="13767" y="0"/>
                  </a:moveTo>
                  <a:cubicBezTo>
                    <a:pt x="13533" y="0"/>
                    <a:pt x="13282" y="15"/>
                    <a:pt x="13013" y="45"/>
                  </a:cubicBezTo>
                  <a:cubicBezTo>
                    <a:pt x="12677" y="84"/>
                    <a:pt x="12345" y="141"/>
                    <a:pt x="12015" y="217"/>
                  </a:cubicBezTo>
                  <a:cubicBezTo>
                    <a:pt x="10504" y="557"/>
                    <a:pt x="7839" y="1774"/>
                    <a:pt x="5287" y="3053"/>
                  </a:cubicBezTo>
                  <a:cubicBezTo>
                    <a:pt x="3234" y="4080"/>
                    <a:pt x="1254" y="5149"/>
                    <a:pt x="1" y="5837"/>
                  </a:cubicBezTo>
                  <a:lnTo>
                    <a:pt x="582" y="6173"/>
                  </a:lnTo>
                  <a:cubicBezTo>
                    <a:pt x="1835" y="5484"/>
                    <a:pt x="3815" y="4415"/>
                    <a:pt x="5868" y="3387"/>
                  </a:cubicBezTo>
                  <a:cubicBezTo>
                    <a:pt x="8419" y="2109"/>
                    <a:pt x="11085" y="893"/>
                    <a:pt x="12597" y="552"/>
                  </a:cubicBezTo>
                  <a:cubicBezTo>
                    <a:pt x="12926" y="476"/>
                    <a:pt x="13258" y="419"/>
                    <a:pt x="13594" y="381"/>
                  </a:cubicBezTo>
                  <a:cubicBezTo>
                    <a:pt x="13862" y="351"/>
                    <a:pt x="14113" y="336"/>
                    <a:pt x="14346" y="336"/>
                  </a:cubicBezTo>
                  <a:cubicBezTo>
                    <a:pt x="15135" y="336"/>
                    <a:pt x="15733" y="500"/>
                    <a:pt x="16176" y="755"/>
                  </a:cubicBezTo>
                  <a:lnTo>
                    <a:pt x="15595" y="420"/>
                  </a:lnTo>
                  <a:cubicBezTo>
                    <a:pt x="15152" y="164"/>
                    <a:pt x="14555" y="0"/>
                    <a:pt x="1376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2" name="Google Shape;2539;p89">
              <a:extLst>
                <a:ext uri="{FF2B5EF4-FFF2-40B4-BE49-F238E27FC236}">
                  <a16:creationId xmlns:a16="http://schemas.microsoft.com/office/drawing/2014/main" id="{157B295A-7D88-4184-90F9-185CC7A87D39}"/>
                </a:ext>
              </a:extLst>
            </p:cNvPr>
            <p:cNvSpPr/>
            <p:nvPr/>
          </p:nvSpPr>
          <p:spPr>
            <a:xfrm>
              <a:off x="2805050" y="2574325"/>
              <a:ext cx="404400" cy="154325"/>
            </a:xfrm>
            <a:custGeom>
              <a:avLst/>
              <a:gdLst/>
              <a:ahLst/>
              <a:cxnLst/>
              <a:rect l="l" t="t" r="r" b="b"/>
              <a:pathLst>
                <a:path w="16176" h="6173" extrusionOk="0">
                  <a:moveTo>
                    <a:pt x="13765" y="1"/>
                  </a:moveTo>
                  <a:cubicBezTo>
                    <a:pt x="13531" y="1"/>
                    <a:pt x="13280" y="15"/>
                    <a:pt x="13012" y="46"/>
                  </a:cubicBezTo>
                  <a:cubicBezTo>
                    <a:pt x="12677" y="84"/>
                    <a:pt x="12343" y="142"/>
                    <a:pt x="12014" y="217"/>
                  </a:cubicBezTo>
                  <a:cubicBezTo>
                    <a:pt x="10503" y="556"/>
                    <a:pt x="7838" y="1773"/>
                    <a:pt x="5285" y="3052"/>
                  </a:cubicBezTo>
                  <a:cubicBezTo>
                    <a:pt x="3232" y="4080"/>
                    <a:pt x="1252" y="5149"/>
                    <a:pt x="1" y="5838"/>
                  </a:cubicBezTo>
                  <a:lnTo>
                    <a:pt x="582" y="6172"/>
                  </a:lnTo>
                  <a:cubicBezTo>
                    <a:pt x="1833" y="5484"/>
                    <a:pt x="3813" y="4415"/>
                    <a:pt x="5867" y="3388"/>
                  </a:cubicBezTo>
                  <a:cubicBezTo>
                    <a:pt x="8419" y="2109"/>
                    <a:pt x="11084" y="893"/>
                    <a:pt x="12595" y="553"/>
                  </a:cubicBezTo>
                  <a:cubicBezTo>
                    <a:pt x="12924" y="476"/>
                    <a:pt x="13257" y="420"/>
                    <a:pt x="13593" y="382"/>
                  </a:cubicBezTo>
                  <a:cubicBezTo>
                    <a:pt x="13862" y="351"/>
                    <a:pt x="14112" y="336"/>
                    <a:pt x="14347" y="336"/>
                  </a:cubicBezTo>
                  <a:cubicBezTo>
                    <a:pt x="15135" y="336"/>
                    <a:pt x="15732" y="500"/>
                    <a:pt x="16176" y="756"/>
                  </a:cubicBezTo>
                  <a:lnTo>
                    <a:pt x="15595" y="420"/>
                  </a:lnTo>
                  <a:cubicBezTo>
                    <a:pt x="15151" y="164"/>
                    <a:pt x="14554" y="1"/>
                    <a:pt x="1376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3" name="Google Shape;2540;p89">
              <a:extLst>
                <a:ext uri="{FF2B5EF4-FFF2-40B4-BE49-F238E27FC236}">
                  <a16:creationId xmlns:a16="http://schemas.microsoft.com/office/drawing/2014/main" id="{BE8DD488-A414-44A7-A948-C2889A09976B}"/>
                </a:ext>
              </a:extLst>
            </p:cNvPr>
            <p:cNvSpPr/>
            <p:nvPr/>
          </p:nvSpPr>
          <p:spPr>
            <a:xfrm>
              <a:off x="2772350" y="2555450"/>
              <a:ext cx="404375" cy="154300"/>
            </a:xfrm>
            <a:custGeom>
              <a:avLst/>
              <a:gdLst/>
              <a:ahLst/>
              <a:cxnLst/>
              <a:rect l="l" t="t" r="r" b="b"/>
              <a:pathLst>
                <a:path w="16175" h="6172" extrusionOk="0">
                  <a:moveTo>
                    <a:pt x="16171" y="753"/>
                  </a:moveTo>
                  <a:lnTo>
                    <a:pt x="16174" y="755"/>
                  </a:lnTo>
                  <a:cubicBezTo>
                    <a:pt x="16173" y="754"/>
                    <a:pt x="16172" y="754"/>
                    <a:pt x="16171" y="753"/>
                  </a:cubicBezTo>
                  <a:close/>
                  <a:moveTo>
                    <a:pt x="13765" y="0"/>
                  </a:moveTo>
                  <a:cubicBezTo>
                    <a:pt x="13531" y="0"/>
                    <a:pt x="13280" y="14"/>
                    <a:pt x="13011" y="45"/>
                  </a:cubicBezTo>
                  <a:cubicBezTo>
                    <a:pt x="12675" y="83"/>
                    <a:pt x="12343" y="140"/>
                    <a:pt x="12013" y="216"/>
                  </a:cubicBezTo>
                  <a:cubicBezTo>
                    <a:pt x="10502" y="557"/>
                    <a:pt x="7837" y="1773"/>
                    <a:pt x="5285" y="3051"/>
                  </a:cubicBezTo>
                  <a:cubicBezTo>
                    <a:pt x="3232" y="4079"/>
                    <a:pt x="1252" y="5148"/>
                    <a:pt x="0" y="5837"/>
                  </a:cubicBezTo>
                  <a:lnTo>
                    <a:pt x="580" y="6172"/>
                  </a:lnTo>
                  <a:cubicBezTo>
                    <a:pt x="1833" y="5484"/>
                    <a:pt x="3813" y="4415"/>
                    <a:pt x="5866" y="3387"/>
                  </a:cubicBezTo>
                  <a:cubicBezTo>
                    <a:pt x="8418" y="2108"/>
                    <a:pt x="11083" y="892"/>
                    <a:pt x="12595" y="551"/>
                  </a:cubicBezTo>
                  <a:cubicBezTo>
                    <a:pt x="12923" y="476"/>
                    <a:pt x="13256" y="419"/>
                    <a:pt x="13592" y="381"/>
                  </a:cubicBezTo>
                  <a:cubicBezTo>
                    <a:pt x="13862" y="350"/>
                    <a:pt x="14114" y="335"/>
                    <a:pt x="14349" y="335"/>
                  </a:cubicBezTo>
                  <a:cubicBezTo>
                    <a:pt x="15134" y="335"/>
                    <a:pt x="15729" y="498"/>
                    <a:pt x="16171" y="753"/>
                  </a:cubicBezTo>
                  <a:lnTo>
                    <a:pt x="16171" y="753"/>
                  </a:lnTo>
                  <a:lnTo>
                    <a:pt x="15593" y="419"/>
                  </a:lnTo>
                  <a:cubicBezTo>
                    <a:pt x="15150" y="164"/>
                    <a:pt x="14553" y="0"/>
                    <a:pt x="1376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4" name="Google Shape;2541;p89">
              <a:extLst>
                <a:ext uri="{FF2B5EF4-FFF2-40B4-BE49-F238E27FC236}">
                  <a16:creationId xmlns:a16="http://schemas.microsoft.com/office/drawing/2014/main" id="{B8BFC692-F8C0-49D0-8DD8-30736D6AC0BF}"/>
                </a:ext>
              </a:extLst>
            </p:cNvPr>
            <p:cNvSpPr/>
            <p:nvPr/>
          </p:nvSpPr>
          <p:spPr>
            <a:xfrm>
              <a:off x="3753575" y="2577750"/>
              <a:ext cx="437450" cy="266500"/>
            </a:xfrm>
            <a:custGeom>
              <a:avLst/>
              <a:gdLst/>
              <a:ahLst/>
              <a:cxnLst/>
              <a:rect l="l" t="t" r="r" b="b"/>
              <a:pathLst>
                <a:path w="17498" h="10660" extrusionOk="0">
                  <a:moveTo>
                    <a:pt x="16966" y="0"/>
                  </a:moveTo>
                  <a:lnTo>
                    <a:pt x="2070" y="8581"/>
                  </a:lnTo>
                  <a:cubicBezTo>
                    <a:pt x="1301" y="9024"/>
                    <a:pt x="589" y="9670"/>
                    <a:pt x="0" y="10352"/>
                  </a:cubicBezTo>
                  <a:lnTo>
                    <a:pt x="531" y="10660"/>
                  </a:lnTo>
                  <a:cubicBezTo>
                    <a:pt x="1121" y="9977"/>
                    <a:pt x="1833" y="9332"/>
                    <a:pt x="2601" y="8889"/>
                  </a:cubicBezTo>
                  <a:lnTo>
                    <a:pt x="17498" y="307"/>
                  </a:lnTo>
                  <a:lnTo>
                    <a:pt x="16966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5" name="Google Shape;2542;p89">
              <a:extLst>
                <a:ext uri="{FF2B5EF4-FFF2-40B4-BE49-F238E27FC236}">
                  <a16:creationId xmlns:a16="http://schemas.microsoft.com/office/drawing/2014/main" id="{13CBE96E-FC9B-4C7A-A2A2-9EB2080EED5C}"/>
                </a:ext>
              </a:extLst>
            </p:cNvPr>
            <p:cNvSpPr/>
            <p:nvPr/>
          </p:nvSpPr>
          <p:spPr>
            <a:xfrm>
              <a:off x="3753575" y="2577750"/>
              <a:ext cx="437450" cy="266500"/>
            </a:xfrm>
            <a:custGeom>
              <a:avLst/>
              <a:gdLst/>
              <a:ahLst/>
              <a:cxnLst/>
              <a:rect l="l" t="t" r="r" b="b"/>
              <a:pathLst>
                <a:path w="17498" h="10660" extrusionOk="0">
                  <a:moveTo>
                    <a:pt x="16966" y="0"/>
                  </a:moveTo>
                  <a:lnTo>
                    <a:pt x="2070" y="8581"/>
                  </a:lnTo>
                  <a:cubicBezTo>
                    <a:pt x="1301" y="9024"/>
                    <a:pt x="589" y="9670"/>
                    <a:pt x="0" y="10352"/>
                  </a:cubicBezTo>
                  <a:lnTo>
                    <a:pt x="531" y="10660"/>
                  </a:lnTo>
                  <a:cubicBezTo>
                    <a:pt x="1121" y="9977"/>
                    <a:pt x="1833" y="9332"/>
                    <a:pt x="2601" y="8889"/>
                  </a:cubicBezTo>
                  <a:lnTo>
                    <a:pt x="17498" y="307"/>
                  </a:lnTo>
                  <a:lnTo>
                    <a:pt x="16966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6" name="Google Shape;2543;p89">
              <a:extLst>
                <a:ext uri="{FF2B5EF4-FFF2-40B4-BE49-F238E27FC236}">
                  <a16:creationId xmlns:a16="http://schemas.microsoft.com/office/drawing/2014/main" id="{1055CCE2-B626-4CDB-A128-02D3E51F9956}"/>
                </a:ext>
              </a:extLst>
            </p:cNvPr>
            <p:cNvSpPr/>
            <p:nvPr/>
          </p:nvSpPr>
          <p:spPr>
            <a:xfrm>
              <a:off x="3743150" y="2569975"/>
              <a:ext cx="461325" cy="282875"/>
            </a:xfrm>
            <a:custGeom>
              <a:avLst/>
              <a:gdLst/>
              <a:ahLst/>
              <a:cxnLst/>
              <a:rect l="l" t="t" r="r" b="b"/>
              <a:pathLst>
                <a:path w="18453" h="11315" extrusionOk="0">
                  <a:moveTo>
                    <a:pt x="17383" y="1"/>
                  </a:moveTo>
                  <a:lnTo>
                    <a:pt x="2353" y="8660"/>
                  </a:lnTo>
                  <a:cubicBezTo>
                    <a:pt x="1623" y="9080"/>
                    <a:pt x="884" y="9711"/>
                    <a:pt x="213" y="10489"/>
                  </a:cubicBezTo>
                  <a:lnTo>
                    <a:pt x="1" y="10734"/>
                  </a:lnTo>
                  <a:lnTo>
                    <a:pt x="1006" y="11314"/>
                  </a:lnTo>
                  <a:lnTo>
                    <a:pt x="1151" y="11146"/>
                  </a:lnTo>
                  <a:cubicBezTo>
                    <a:pt x="1782" y="10416"/>
                    <a:pt x="2475" y="9822"/>
                    <a:pt x="3153" y="9432"/>
                  </a:cubicBezTo>
                  <a:lnTo>
                    <a:pt x="18452" y="618"/>
                  </a:lnTo>
                  <a:lnTo>
                    <a:pt x="17383" y="1"/>
                  </a:lnTo>
                  <a:close/>
                </a:path>
              </a:pathLst>
            </a:custGeom>
            <a:solidFill>
              <a:srgbClr val="FCD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7" name="Google Shape;2544;p89">
              <a:extLst>
                <a:ext uri="{FF2B5EF4-FFF2-40B4-BE49-F238E27FC236}">
                  <a16:creationId xmlns:a16="http://schemas.microsoft.com/office/drawing/2014/main" id="{51E1B061-2256-4A50-9BA8-6D7B03BEB5D1}"/>
                </a:ext>
              </a:extLst>
            </p:cNvPr>
            <p:cNvSpPr/>
            <p:nvPr/>
          </p:nvSpPr>
          <p:spPr>
            <a:xfrm>
              <a:off x="3720875" y="2558850"/>
              <a:ext cx="437475" cy="266550"/>
            </a:xfrm>
            <a:custGeom>
              <a:avLst/>
              <a:gdLst/>
              <a:ahLst/>
              <a:cxnLst/>
              <a:rect l="l" t="t" r="r" b="b"/>
              <a:pathLst>
                <a:path w="17499" h="10662" extrusionOk="0">
                  <a:moveTo>
                    <a:pt x="16966" y="1"/>
                  </a:moveTo>
                  <a:lnTo>
                    <a:pt x="2070" y="8583"/>
                  </a:lnTo>
                  <a:cubicBezTo>
                    <a:pt x="1302" y="9026"/>
                    <a:pt x="590" y="9671"/>
                    <a:pt x="1" y="10354"/>
                  </a:cubicBezTo>
                  <a:lnTo>
                    <a:pt x="532" y="10661"/>
                  </a:lnTo>
                  <a:cubicBezTo>
                    <a:pt x="1122" y="9977"/>
                    <a:pt x="1833" y="9332"/>
                    <a:pt x="2601" y="8889"/>
                  </a:cubicBezTo>
                  <a:lnTo>
                    <a:pt x="17498" y="308"/>
                  </a:lnTo>
                  <a:lnTo>
                    <a:pt x="16966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8" name="Google Shape;2545;p89">
              <a:extLst>
                <a:ext uri="{FF2B5EF4-FFF2-40B4-BE49-F238E27FC236}">
                  <a16:creationId xmlns:a16="http://schemas.microsoft.com/office/drawing/2014/main" id="{8A4C2911-4D65-4FA1-A954-6D45C98A46CC}"/>
                </a:ext>
              </a:extLst>
            </p:cNvPr>
            <p:cNvSpPr/>
            <p:nvPr/>
          </p:nvSpPr>
          <p:spPr>
            <a:xfrm>
              <a:off x="3688175" y="2540000"/>
              <a:ext cx="437500" cy="266500"/>
            </a:xfrm>
            <a:custGeom>
              <a:avLst/>
              <a:gdLst/>
              <a:ahLst/>
              <a:cxnLst/>
              <a:rect l="l" t="t" r="r" b="b"/>
              <a:pathLst>
                <a:path w="17500" h="10660" extrusionOk="0">
                  <a:moveTo>
                    <a:pt x="16967" y="0"/>
                  </a:moveTo>
                  <a:lnTo>
                    <a:pt x="2071" y="8581"/>
                  </a:lnTo>
                  <a:cubicBezTo>
                    <a:pt x="1302" y="9024"/>
                    <a:pt x="590" y="9669"/>
                    <a:pt x="0" y="10353"/>
                  </a:cubicBezTo>
                  <a:lnTo>
                    <a:pt x="532" y="10659"/>
                  </a:lnTo>
                  <a:cubicBezTo>
                    <a:pt x="1122" y="9977"/>
                    <a:pt x="1833" y="9331"/>
                    <a:pt x="2602" y="8889"/>
                  </a:cubicBezTo>
                  <a:lnTo>
                    <a:pt x="17499" y="308"/>
                  </a:lnTo>
                  <a:lnTo>
                    <a:pt x="16967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9" name="Google Shape;2546;p89">
              <a:extLst>
                <a:ext uri="{FF2B5EF4-FFF2-40B4-BE49-F238E27FC236}">
                  <a16:creationId xmlns:a16="http://schemas.microsoft.com/office/drawing/2014/main" id="{41A96558-24EB-47F0-9814-E6AEF6795EDD}"/>
                </a:ext>
              </a:extLst>
            </p:cNvPr>
            <p:cNvSpPr/>
            <p:nvPr/>
          </p:nvSpPr>
          <p:spPr>
            <a:xfrm>
              <a:off x="3655500" y="2521125"/>
              <a:ext cx="437475" cy="266500"/>
            </a:xfrm>
            <a:custGeom>
              <a:avLst/>
              <a:gdLst/>
              <a:ahLst/>
              <a:cxnLst/>
              <a:rect l="l" t="t" r="r" b="b"/>
              <a:pathLst>
                <a:path w="17499" h="10660" extrusionOk="0">
                  <a:moveTo>
                    <a:pt x="16967" y="1"/>
                  </a:moveTo>
                  <a:lnTo>
                    <a:pt x="2071" y="8582"/>
                  </a:lnTo>
                  <a:cubicBezTo>
                    <a:pt x="1302" y="9024"/>
                    <a:pt x="590" y="9670"/>
                    <a:pt x="0" y="10352"/>
                  </a:cubicBezTo>
                  <a:lnTo>
                    <a:pt x="532" y="10660"/>
                  </a:lnTo>
                  <a:cubicBezTo>
                    <a:pt x="1121" y="9977"/>
                    <a:pt x="1833" y="9332"/>
                    <a:pt x="2602" y="8889"/>
                  </a:cubicBezTo>
                  <a:lnTo>
                    <a:pt x="17499" y="307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0" name="Google Shape;2547;p89">
              <a:extLst>
                <a:ext uri="{FF2B5EF4-FFF2-40B4-BE49-F238E27FC236}">
                  <a16:creationId xmlns:a16="http://schemas.microsoft.com/office/drawing/2014/main" id="{EFF743D9-0F5A-4CE4-9078-DCDFA83D6DF2}"/>
                </a:ext>
              </a:extLst>
            </p:cNvPr>
            <p:cNvSpPr/>
            <p:nvPr/>
          </p:nvSpPr>
          <p:spPr>
            <a:xfrm>
              <a:off x="3622800" y="2502250"/>
              <a:ext cx="437475" cy="266525"/>
            </a:xfrm>
            <a:custGeom>
              <a:avLst/>
              <a:gdLst/>
              <a:ahLst/>
              <a:cxnLst/>
              <a:rect l="l" t="t" r="r" b="b"/>
              <a:pathLst>
                <a:path w="17499" h="10661" extrusionOk="0">
                  <a:moveTo>
                    <a:pt x="16967" y="0"/>
                  </a:moveTo>
                  <a:lnTo>
                    <a:pt x="2070" y="8582"/>
                  </a:lnTo>
                  <a:cubicBezTo>
                    <a:pt x="1301" y="9025"/>
                    <a:pt x="591" y="9670"/>
                    <a:pt x="1" y="10353"/>
                  </a:cubicBezTo>
                  <a:lnTo>
                    <a:pt x="533" y="10660"/>
                  </a:lnTo>
                  <a:cubicBezTo>
                    <a:pt x="1122" y="9977"/>
                    <a:pt x="1834" y="9331"/>
                    <a:pt x="2602" y="8889"/>
                  </a:cubicBezTo>
                  <a:lnTo>
                    <a:pt x="17498" y="308"/>
                  </a:lnTo>
                  <a:lnTo>
                    <a:pt x="16967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1" name="Google Shape;2548;p89">
              <a:extLst>
                <a:ext uri="{FF2B5EF4-FFF2-40B4-BE49-F238E27FC236}">
                  <a16:creationId xmlns:a16="http://schemas.microsoft.com/office/drawing/2014/main" id="{B23E3F29-2E52-4922-8979-B1001EC01890}"/>
                </a:ext>
              </a:extLst>
            </p:cNvPr>
            <p:cNvSpPr/>
            <p:nvPr/>
          </p:nvSpPr>
          <p:spPr>
            <a:xfrm>
              <a:off x="3590125" y="2483375"/>
              <a:ext cx="437500" cy="266500"/>
            </a:xfrm>
            <a:custGeom>
              <a:avLst/>
              <a:gdLst/>
              <a:ahLst/>
              <a:cxnLst/>
              <a:rect l="l" t="t" r="r" b="b"/>
              <a:pathLst>
                <a:path w="17500" h="10660" extrusionOk="0">
                  <a:moveTo>
                    <a:pt x="16967" y="1"/>
                  </a:moveTo>
                  <a:lnTo>
                    <a:pt x="2071" y="8583"/>
                  </a:lnTo>
                  <a:cubicBezTo>
                    <a:pt x="1302" y="9024"/>
                    <a:pt x="590" y="9671"/>
                    <a:pt x="0" y="10353"/>
                  </a:cubicBezTo>
                  <a:lnTo>
                    <a:pt x="532" y="10660"/>
                  </a:lnTo>
                  <a:cubicBezTo>
                    <a:pt x="1122" y="9977"/>
                    <a:pt x="1833" y="9332"/>
                    <a:pt x="2602" y="8889"/>
                  </a:cubicBezTo>
                  <a:lnTo>
                    <a:pt x="17499" y="308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2" name="Google Shape;2549;p89">
              <a:extLst>
                <a:ext uri="{FF2B5EF4-FFF2-40B4-BE49-F238E27FC236}">
                  <a16:creationId xmlns:a16="http://schemas.microsoft.com/office/drawing/2014/main" id="{575B7605-AA2E-4CBB-8D70-19840DEDC617}"/>
                </a:ext>
              </a:extLst>
            </p:cNvPr>
            <p:cNvSpPr/>
            <p:nvPr/>
          </p:nvSpPr>
          <p:spPr>
            <a:xfrm>
              <a:off x="3557400" y="2464525"/>
              <a:ext cx="437500" cy="266500"/>
            </a:xfrm>
            <a:custGeom>
              <a:avLst/>
              <a:gdLst/>
              <a:ahLst/>
              <a:cxnLst/>
              <a:rect l="l" t="t" r="r" b="b"/>
              <a:pathLst>
                <a:path w="17500" h="10660" extrusionOk="0">
                  <a:moveTo>
                    <a:pt x="16968" y="0"/>
                  </a:moveTo>
                  <a:lnTo>
                    <a:pt x="2072" y="8581"/>
                  </a:lnTo>
                  <a:cubicBezTo>
                    <a:pt x="1303" y="9024"/>
                    <a:pt x="591" y="9669"/>
                    <a:pt x="1" y="10352"/>
                  </a:cubicBezTo>
                  <a:lnTo>
                    <a:pt x="533" y="10659"/>
                  </a:lnTo>
                  <a:cubicBezTo>
                    <a:pt x="1123" y="9977"/>
                    <a:pt x="1834" y="9331"/>
                    <a:pt x="2603" y="8889"/>
                  </a:cubicBezTo>
                  <a:lnTo>
                    <a:pt x="17500" y="306"/>
                  </a:lnTo>
                  <a:lnTo>
                    <a:pt x="16968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3" name="Google Shape;2550;p89">
              <a:extLst>
                <a:ext uri="{FF2B5EF4-FFF2-40B4-BE49-F238E27FC236}">
                  <a16:creationId xmlns:a16="http://schemas.microsoft.com/office/drawing/2014/main" id="{216B9A5B-DCC5-4085-A136-B19721A972D8}"/>
                </a:ext>
              </a:extLst>
            </p:cNvPr>
            <p:cNvSpPr/>
            <p:nvPr/>
          </p:nvSpPr>
          <p:spPr>
            <a:xfrm>
              <a:off x="3524750" y="2445625"/>
              <a:ext cx="437475" cy="266525"/>
            </a:xfrm>
            <a:custGeom>
              <a:avLst/>
              <a:gdLst/>
              <a:ahLst/>
              <a:cxnLst/>
              <a:rect l="l" t="t" r="r" b="b"/>
              <a:pathLst>
                <a:path w="17499" h="10661" extrusionOk="0">
                  <a:moveTo>
                    <a:pt x="16966" y="0"/>
                  </a:moveTo>
                  <a:lnTo>
                    <a:pt x="2070" y="8583"/>
                  </a:lnTo>
                  <a:cubicBezTo>
                    <a:pt x="1302" y="9025"/>
                    <a:pt x="590" y="9671"/>
                    <a:pt x="1" y="10353"/>
                  </a:cubicBezTo>
                  <a:lnTo>
                    <a:pt x="532" y="10661"/>
                  </a:lnTo>
                  <a:cubicBezTo>
                    <a:pt x="1122" y="9977"/>
                    <a:pt x="1834" y="9332"/>
                    <a:pt x="2601" y="8889"/>
                  </a:cubicBezTo>
                  <a:lnTo>
                    <a:pt x="17499" y="308"/>
                  </a:lnTo>
                  <a:lnTo>
                    <a:pt x="16966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4" name="Google Shape;2551;p89">
              <a:extLst>
                <a:ext uri="{FF2B5EF4-FFF2-40B4-BE49-F238E27FC236}">
                  <a16:creationId xmlns:a16="http://schemas.microsoft.com/office/drawing/2014/main" id="{8726EC68-0662-48BD-9981-541B6A2EE252}"/>
                </a:ext>
              </a:extLst>
            </p:cNvPr>
            <p:cNvSpPr/>
            <p:nvPr/>
          </p:nvSpPr>
          <p:spPr>
            <a:xfrm>
              <a:off x="3492075" y="2426750"/>
              <a:ext cx="437475" cy="266525"/>
            </a:xfrm>
            <a:custGeom>
              <a:avLst/>
              <a:gdLst/>
              <a:ahLst/>
              <a:cxnLst/>
              <a:rect l="l" t="t" r="r" b="b"/>
              <a:pathLst>
                <a:path w="17499" h="10661" extrusionOk="0">
                  <a:moveTo>
                    <a:pt x="16966" y="1"/>
                  </a:moveTo>
                  <a:lnTo>
                    <a:pt x="2070" y="8583"/>
                  </a:lnTo>
                  <a:cubicBezTo>
                    <a:pt x="1301" y="9026"/>
                    <a:pt x="589" y="9671"/>
                    <a:pt x="0" y="10354"/>
                  </a:cubicBezTo>
                  <a:lnTo>
                    <a:pt x="531" y="10660"/>
                  </a:lnTo>
                  <a:cubicBezTo>
                    <a:pt x="1121" y="9978"/>
                    <a:pt x="1832" y="9332"/>
                    <a:pt x="2601" y="8889"/>
                  </a:cubicBezTo>
                  <a:lnTo>
                    <a:pt x="17498" y="308"/>
                  </a:lnTo>
                  <a:lnTo>
                    <a:pt x="16966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5" name="Google Shape;2552;p89">
              <a:extLst>
                <a:ext uri="{FF2B5EF4-FFF2-40B4-BE49-F238E27FC236}">
                  <a16:creationId xmlns:a16="http://schemas.microsoft.com/office/drawing/2014/main" id="{50438AFC-EAFC-4247-9A98-7D1A801E629F}"/>
                </a:ext>
              </a:extLst>
            </p:cNvPr>
            <p:cNvSpPr/>
            <p:nvPr/>
          </p:nvSpPr>
          <p:spPr>
            <a:xfrm>
              <a:off x="3459375" y="2407900"/>
              <a:ext cx="437475" cy="266500"/>
            </a:xfrm>
            <a:custGeom>
              <a:avLst/>
              <a:gdLst/>
              <a:ahLst/>
              <a:cxnLst/>
              <a:rect l="l" t="t" r="r" b="b"/>
              <a:pathLst>
                <a:path w="17499" h="10660" extrusionOk="0">
                  <a:moveTo>
                    <a:pt x="16967" y="0"/>
                  </a:moveTo>
                  <a:lnTo>
                    <a:pt x="2071" y="8581"/>
                  </a:lnTo>
                  <a:cubicBezTo>
                    <a:pt x="1302" y="9024"/>
                    <a:pt x="590" y="9670"/>
                    <a:pt x="0" y="10352"/>
                  </a:cubicBezTo>
                  <a:lnTo>
                    <a:pt x="532" y="10660"/>
                  </a:lnTo>
                  <a:cubicBezTo>
                    <a:pt x="1122" y="9977"/>
                    <a:pt x="1833" y="9332"/>
                    <a:pt x="2602" y="8889"/>
                  </a:cubicBezTo>
                  <a:lnTo>
                    <a:pt x="17499" y="307"/>
                  </a:lnTo>
                  <a:lnTo>
                    <a:pt x="16967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6" name="Google Shape;2553;p89">
              <a:extLst>
                <a:ext uri="{FF2B5EF4-FFF2-40B4-BE49-F238E27FC236}">
                  <a16:creationId xmlns:a16="http://schemas.microsoft.com/office/drawing/2014/main" id="{AC2AB16D-1780-4744-8D92-189ACF152C48}"/>
                </a:ext>
              </a:extLst>
            </p:cNvPr>
            <p:cNvSpPr/>
            <p:nvPr/>
          </p:nvSpPr>
          <p:spPr>
            <a:xfrm>
              <a:off x="3426675" y="2389000"/>
              <a:ext cx="437500" cy="266550"/>
            </a:xfrm>
            <a:custGeom>
              <a:avLst/>
              <a:gdLst/>
              <a:ahLst/>
              <a:cxnLst/>
              <a:rect l="l" t="t" r="r" b="b"/>
              <a:pathLst>
                <a:path w="17500" h="10662" extrusionOk="0">
                  <a:moveTo>
                    <a:pt x="16967" y="1"/>
                  </a:moveTo>
                  <a:lnTo>
                    <a:pt x="2071" y="8583"/>
                  </a:lnTo>
                  <a:cubicBezTo>
                    <a:pt x="1303" y="9026"/>
                    <a:pt x="591" y="9671"/>
                    <a:pt x="1" y="10354"/>
                  </a:cubicBezTo>
                  <a:lnTo>
                    <a:pt x="533" y="10661"/>
                  </a:lnTo>
                  <a:cubicBezTo>
                    <a:pt x="1123" y="9979"/>
                    <a:pt x="1834" y="9332"/>
                    <a:pt x="2602" y="8890"/>
                  </a:cubicBezTo>
                  <a:lnTo>
                    <a:pt x="17500" y="308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7" name="Google Shape;2554;p89">
              <a:extLst>
                <a:ext uri="{FF2B5EF4-FFF2-40B4-BE49-F238E27FC236}">
                  <a16:creationId xmlns:a16="http://schemas.microsoft.com/office/drawing/2014/main" id="{FF3D39F1-0277-4384-994E-BF0211FB0476}"/>
                </a:ext>
              </a:extLst>
            </p:cNvPr>
            <p:cNvSpPr/>
            <p:nvPr/>
          </p:nvSpPr>
          <p:spPr>
            <a:xfrm>
              <a:off x="3394000" y="2370150"/>
              <a:ext cx="437500" cy="266500"/>
            </a:xfrm>
            <a:custGeom>
              <a:avLst/>
              <a:gdLst/>
              <a:ahLst/>
              <a:cxnLst/>
              <a:rect l="l" t="t" r="r" b="b"/>
              <a:pathLst>
                <a:path w="17500" h="10660" extrusionOk="0">
                  <a:moveTo>
                    <a:pt x="16967" y="0"/>
                  </a:moveTo>
                  <a:lnTo>
                    <a:pt x="2071" y="8582"/>
                  </a:lnTo>
                  <a:cubicBezTo>
                    <a:pt x="1302" y="9025"/>
                    <a:pt x="590" y="9671"/>
                    <a:pt x="0" y="10353"/>
                  </a:cubicBezTo>
                  <a:lnTo>
                    <a:pt x="532" y="10659"/>
                  </a:lnTo>
                  <a:cubicBezTo>
                    <a:pt x="1121" y="9977"/>
                    <a:pt x="1833" y="9331"/>
                    <a:pt x="2602" y="8889"/>
                  </a:cubicBezTo>
                  <a:lnTo>
                    <a:pt x="17499" y="308"/>
                  </a:lnTo>
                  <a:lnTo>
                    <a:pt x="16967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8" name="Google Shape;2555;p89">
              <a:extLst>
                <a:ext uri="{FF2B5EF4-FFF2-40B4-BE49-F238E27FC236}">
                  <a16:creationId xmlns:a16="http://schemas.microsoft.com/office/drawing/2014/main" id="{B6C0F7F3-C385-46BB-A495-DCE98DD6CE86}"/>
                </a:ext>
              </a:extLst>
            </p:cNvPr>
            <p:cNvSpPr/>
            <p:nvPr/>
          </p:nvSpPr>
          <p:spPr>
            <a:xfrm>
              <a:off x="3361325" y="2351300"/>
              <a:ext cx="437450" cy="266525"/>
            </a:xfrm>
            <a:custGeom>
              <a:avLst/>
              <a:gdLst/>
              <a:ahLst/>
              <a:cxnLst/>
              <a:rect l="l" t="t" r="r" b="b"/>
              <a:pathLst>
                <a:path w="17498" h="10661" extrusionOk="0">
                  <a:moveTo>
                    <a:pt x="16967" y="1"/>
                  </a:moveTo>
                  <a:lnTo>
                    <a:pt x="2070" y="8582"/>
                  </a:lnTo>
                  <a:cubicBezTo>
                    <a:pt x="1301" y="9025"/>
                    <a:pt x="590" y="9670"/>
                    <a:pt x="0" y="10353"/>
                  </a:cubicBezTo>
                  <a:lnTo>
                    <a:pt x="532" y="10660"/>
                  </a:lnTo>
                  <a:cubicBezTo>
                    <a:pt x="1121" y="9976"/>
                    <a:pt x="1833" y="9331"/>
                    <a:pt x="2602" y="8888"/>
                  </a:cubicBezTo>
                  <a:lnTo>
                    <a:pt x="17498" y="307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9" name="Google Shape;2556;p89">
              <a:extLst>
                <a:ext uri="{FF2B5EF4-FFF2-40B4-BE49-F238E27FC236}">
                  <a16:creationId xmlns:a16="http://schemas.microsoft.com/office/drawing/2014/main" id="{2DC109BC-EF88-4DE3-9656-8324027DD523}"/>
                </a:ext>
              </a:extLst>
            </p:cNvPr>
            <p:cNvSpPr/>
            <p:nvPr/>
          </p:nvSpPr>
          <p:spPr>
            <a:xfrm>
              <a:off x="3328625" y="2332400"/>
              <a:ext cx="437475" cy="266525"/>
            </a:xfrm>
            <a:custGeom>
              <a:avLst/>
              <a:gdLst/>
              <a:ahLst/>
              <a:cxnLst/>
              <a:rect l="l" t="t" r="r" b="b"/>
              <a:pathLst>
                <a:path w="17499" h="10661" extrusionOk="0">
                  <a:moveTo>
                    <a:pt x="16968" y="0"/>
                  </a:moveTo>
                  <a:lnTo>
                    <a:pt x="2070" y="8581"/>
                  </a:lnTo>
                  <a:cubicBezTo>
                    <a:pt x="1302" y="9025"/>
                    <a:pt x="591" y="9670"/>
                    <a:pt x="1" y="10353"/>
                  </a:cubicBezTo>
                  <a:lnTo>
                    <a:pt x="532" y="10660"/>
                  </a:lnTo>
                  <a:cubicBezTo>
                    <a:pt x="1122" y="9978"/>
                    <a:pt x="1834" y="9331"/>
                    <a:pt x="2602" y="8890"/>
                  </a:cubicBezTo>
                  <a:lnTo>
                    <a:pt x="17499" y="307"/>
                  </a:lnTo>
                  <a:lnTo>
                    <a:pt x="16968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0" name="Google Shape;2557;p89">
              <a:extLst>
                <a:ext uri="{FF2B5EF4-FFF2-40B4-BE49-F238E27FC236}">
                  <a16:creationId xmlns:a16="http://schemas.microsoft.com/office/drawing/2014/main" id="{547D4841-5C57-431A-8E5B-A0CC3B423E5A}"/>
                </a:ext>
              </a:extLst>
            </p:cNvPr>
            <p:cNvSpPr/>
            <p:nvPr/>
          </p:nvSpPr>
          <p:spPr>
            <a:xfrm>
              <a:off x="3295950" y="2313525"/>
              <a:ext cx="437475" cy="266525"/>
            </a:xfrm>
            <a:custGeom>
              <a:avLst/>
              <a:gdLst/>
              <a:ahLst/>
              <a:cxnLst/>
              <a:rect l="l" t="t" r="r" b="b"/>
              <a:pathLst>
                <a:path w="17499" h="10661" extrusionOk="0">
                  <a:moveTo>
                    <a:pt x="16967" y="1"/>
                  </a:moveTo>
                  <a:lnTo>
                    <a:pt x="2070" y="8583"/>
                  </a:lnTo>
                  <a:cubicBezTo>
                    <a:pt x="1301" y="9025"/>
                    <a:pt x="589" y="9671"/>
                    <a:pt x="0" y="10353"/>
                  </a:cubicBezTo>
                  <a:lnTo>
                    <a:pt x="531" y="10661"/>
                  </a:lnTo>
                  <a:cubicBezTo>
                    <a:pt x="1121" y="9977"/>
                    <a:pt x="1833" y="9332"/>
                    <a:pt x="2602" y="8889"/>
                  </a:cubicBezTo>
                  <a:lnTo>
                    <a:pt x="17498" y="308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1" name="Google Shape;2558;p89">
              <a:extLst>
                <a:ext uri="{FF2B5EF4-FFF2-40B4-BE49-F238E27FC236}">
                  <a16:creationId xmlns:a16="http://schemas.microsoft.com/office/drawing/2014/main" id="{A4B611EC-DEA7-43AB-8447-C9F5BBBDF238}"/>
                </a:ext>
              </a:extLst>
            </p:cNvPr>
            <p:cNvSpPr/>
            <p:nvPr/>
          </p:nvSpPr>
          <p:spPr>
            <a:xfrm>
              <a:off x="3263275" y="2294675"/>
              <a:ext cx="437450" cy="266500"/>
            </a:xfrm>
            <a:custGeom>
              <a:avLst/>
              <a:gdLst/>
              <a:ahLst/>
              <a:cxnLst/>
              <a:rect l="l" t="t" r="r" b="b"/>
              <a:pathLst>
                <a:path w="17498" h="10660" extrusionOk="0">
                  <a:moveTo>
                    <a:pt x="16966" y="0"/>
                  </a:moveTo>
                  <a:lnTo>
                    <a:pt x="2070" y="8581"/>
                  </a:lnTo>
                  <a:cubicBezTo>
                    <a:pt x="1301" y="9024"/>
                    <a:pt x="589" y="9669"/>
                    <a:pt x="0" y="10353"/>
                  </a:cubicBezTo>
                  <a:lnTo>
                    <a:pt x="531" y="10659"/>
                  </a:lnTo>
                  <a:cubicBezTo>
                    <a:pt x="1121" y="9977"/>
                    <a:pt x="1833" y="9331"/>
                    <a:pt x="2601" y="8889"/>
                  </a:cubicBezTo>
                  <a:lnTo>
                    <a:pt x="17498" y="307"/>
                  </a:lnTo>
                  <a:lnTo>
                    <a:pt x="16966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2" name="Google Shape;2559;p89">
              <a:extLst>
                <a:ext uri="{FF2B5EF4-FFF2-40B4-BE49-F238E27FC236}">
                  <a16:creationId xmlns:a16="http://schemas.microsoft.com/office/drawing/2014/main" id="{857E9F43-1C31-49CD-B53A-F374D22D7B82}"/>
                </a:ext>
              </a:extLst>
            </p:cNvPr>
            <p:cNvSpPr/>
            <p:nvPr/>
          </p:nvSpPr>
          <p:spPr>
            <a:xfrm>
              <a:off x="3230575" y="2275800"/>
              <a:ext cx="437475" cy="266525"/>
            </a:xfrm>
            <a:custGeom>
              <a:avLst/>
              <a:gdLst/>
              <a:ahLst/>
              <a:cxnLst/>
              <a:rect l="l" t="t" r="r" b="b"/>
              <a:pathLst>
                <a:path w="17499" h="10661" extrusionOk="0">
                  <a:moveTo>
                    <a:pt x="16966" y="1"/>
                  </a:moveTo>
                  <a:lnTo>
                    <a:pt x="2070" y="8583"/>
                  </a:lnTo>
                  <a:cubicBezTo>
                    <a:pt x="1302" y="9025"/>
                    <a:pt x="590" y="9671"/>
                    <a:pt x="1" y="10353"/>
                  </a:cubicBezTo>
                  <a:lnTo>
                    <a:pt x="532" y="10661"/>
                  </a:lnTo>
                  <a:cubicBezTo>
                    <a:pt x="1122" y="9977"/>
                    <a:pt x="1833" y="9331"/>
                    <a:pt x="2601" y="8889"/>
                  </a:cubicBezTo>
                  <a:lnTo>
                    <a:pt x="17499" y="308"/>
                  </a:lnTo>
                  <a:lnTo>
                    <a:pt x="16966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3" name="Google Shape;2560;p89">
              <a:extLst>
                <a:ext uri="{FF2B5EF4-FFF2-40B4-BE49-F238E27FC236}">
                  <a16:creationId xmlns:a16="http://schemas.microsoft.com/office/drawing/2014/main" id="{E83221DC-BE34-43E2-B3A2-AF9DD86D17C7}"/>
                </a:ext>
              </a:extLst>
            </p:cNvPr>
            <p:cNvSpPr/>
            <p:nvPr/>
          </p:nvSpPr>
          <p:spPr>
            <a:xfrm>
              <a:off x="3710800" y="2550700"/>
              <a:ext cx="461325" cy="282850"/>
            </a:xfrm>
            <a:custGeom>
              <a:avLst/>
              <a:gdLst/>
              <a:ahLst/>
              <a:cxnLst/>
              <a:rect l="l" t="t" r="r" b="b"/>
              <a:pathLst>
                <a:path w="18453" h="11314" extrusionOk="0">
                  <a:moveTo>
                    <a:pt x="17382" y="1"/>
                  </a:moveTo>
                  <a:lnTo>
                    <a:pt x="2352" y="8660"/>
                  </a:lnTo>
                  <a:cubicBezTo>
                    <a:pt x="1623" y="9079"/>
                    <a:pt x="883" y="9711"/>
                    <a:pt x="213" y="10488"/>
                  </a:cubicBezTo>
                  <a:lnTo>
                    <a:pt x="0" y="10733"/>
                  </a:lnTo>
                  <a:lnTo>
                    <a:pt x="1006" y="11313"/>
                  </a:lnTo>
                  <a:lnTo>
                    <a:pt x="1151" y="11145"/>
                  </a:lnTo>
                  <a:cubicBezTo>
                    <a:pt x="1782" y="10415"/>
                    <a:pt x="2473" y="9821"/>
                    <a:pt x="3151" y="9431"/>
                  </a:cubicBezTo>
                  <a:lnTo>
                    <a:pt x="18452" y="618"/>
                  </a:lnTo>
                  <a:lnTo>
                    <a:pt x="17382" y="1"/>
                  </a:lnTo>
                  <a:close/>
                </a:path>
              </a:pathLst>
            </a:custGeom>
            <a:solidFill>
              <a:srgbClr val="FCD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4" name="Google Shape;2561;p89">
              <a:extLst>
                <a:ext uri="{FF2B5EF4-FFF2-40B4-BE49-F238E27FC236}">
                  <a16:creationId xmlns:a16="http://schemas.microsoft.com/office/drawing/2014/main" id="{5D2E0E98-1B46-47F2-BD7B-D8F22256714A}"/>
                </a:ext>
              </a:extLst>
            </p:cNvPr>
            <p:cNvSpPr/>
            <p:nvPr/>
          </p:nvSpPr>
          <p:spPr>
            <a:xfrm>
              <a:off x="3678450" y="2531425"/>
              <a:ext cx="461300" cy="282850"/>
            </a:xfrm>
            <a:custGeom>
              <a:avLst/>
              <a:gdLst/>
              <a:ahLst/>
              <a:cxnLst/>
              <a:rect l="l" t="t" r="r" b="b"/>
              <a:pathLst>
                <a:path w="18452" h="11314" extrusionOk="0">
                  <a:moveTo>
                    <a:pt x="17382" y="1"/>
                  </a:moveTo>
                  <a:lnTo>
                    <a:pt x="2352" y="8659"/>
                  </a:lnTo>
                  <a:cubicBezTo>
                    <a:pt x="1623" y="9079"/>
                    <a:pt x="883" y="9711"/>
                    <a:pt x="212" y="10488"/>
                  </a:cubicBezTo>
                  <a:lnTo>
                    <a:pt x="0" y="10733"/>
                  </a:lnTo>
                  <a:lnTo>
                    <a:pt x="1004" y="11313"/>
                  </a:lnTo>
                  <a:lnTo>
                    <a:pt x="1150" y="11146"/>
                  </a:lnTo>
                  <a:cubicBezTo>
                    <a:pt x="1782" y="10415"/>
                    <a:pt x="2473" y="9823"/>
                    <a:pt x="3151" y="9432"/>
                  </a:cubicBezTo>
                  <a:lnTo>
                    <a:pt x="18452" y="618"/>
                  </a:lnTo>
                  <a:lnTo>
                    <a:pt x="17382" y="1"/>
                  </a:lnTo>
                  <a:close/>
                </a:path>
              </a:pathLst>
            </a:custGeom>
            <a:solidFill>
              <a:srgbClr val="FCD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5" name="Google Shape;2562;p89">
              <a:extLst>
                <a:ext uri="{FF2B5EF4-FFF2-40B4-BE49-F238E27FC236}">
                  <a16:creationId xmlns:a16="http://schemas.microsoft.com/office/drawing/2014/main" id="{0D8BE9C6-AB45-4729-A8D6-22A65AFA1039}"/>
                </a:ext>
              </a:extLst>
            </p:cNvPr>
            <p:cNvSpPr/>
            <p:nvPr/>
          </p:nvSpPr>
          <p:spPr>
            <a:xfrm>
              <a:off x="3646050" y="2512125"/>
              <a:ext cx="461350" cy="282850"/>
            </a:xfrm>
            <a:custGeom>
              <a:avLst/>
              <a:gdLst/>
              <a:ahLst/>
              <a:cxnLst/>
              <a:rect l="l" t="t" r="r" b="b"/>
              <a:pathLst>
                <a:path w="18454" h="11314" extrusionOk="0">
                  <a:moveTo>
                    <a:pt x="17384" y="1"/>
                  </a:moveTo>
                  <a:lnTo>
                    <a:pt x="2353" y="8659"/>
                  </a:lnTo>
                  <a:cubicBezTo>
                    <a:pt x="1624" y="9079"/>
                    <a:pt x="884" y="9710"/>
                    <a:pt x="213" y="10488"/>
                  </a:cubicBezTo>
                  <a:lnTo>
                    <a:pt x="1" y="10733"/>
                  </a:lnTo>
                  <a:lnTo>
                    <a:pt x="1007" y="11313"/>
                  </a:lnTo>
                  <a:lnTo>
                    <a:pt x="1152" y="11145"/>
                  </a:lnTo>
                  <a:cubicBezTo>
                    <a:pt x="1782" y="10415"/>
                    <a:pt x="2475" y="9822"/>
                    <a:pt x="3153" y="9431"/>
                  </a:cubicBezTo>
                  <a:lnTo>
                    <a:pt x="18454" y="618"/>
                  </a:lnTo>
                  <a:lnTo>
                    <a:pt x="17384" y="1"/>
                  </a:lnTo>
                  <a:close/>
                </a:path>
              </a:pathLst>
            </a:custGeom>
            <a:solidFill>
              <a:srgbClr val="FCD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6" name="Google Shape;2563;p89">
              <a:extLst>
                <a:ext uri="{FF2B5EF4-FFF2-40B4-BE49-F238E27FC236}">
                  <a16:creationId xmlns:a16="http://schemas.microsoft.com/office/drawing/2014/main" id="{10922D13-0E82-4ADE-A18C-6E820DB3C936}"/>
                </a:ext>
              </a:extLst>
            </p:cNvPr>
            <p:cNvSpPr/>
            <p:nvPr/>
          </p:nvSpPr>
          <p:spPr>
            <a:xfrm>
              <a:off x="3450250" y="2398300"/>
              <a:ext cx="461325" cy="282875"/>
            </a:xfrm>
            <a:custGeom>
              <a:avLst/>
              <a:gdLst/>
              <a:ahLst/>
              <a:cxnLst/>
              <a:rect l="l" t="t" r="r" b="b"/>
              <a:pathLst>
                <a:path w="18453" h="11315" extrusionOk="0">
                  <a:moveTo>
                    <a:pt x="17383" y="1"/>
                  </a:moveTo>
                  <a:lnTo>
                    <a:pt x="2353" y="8660"/>
                  </a:lnTo>
                  <a:cubicBezTo>
                    <a:pt x="1623" y="9080"/>
                    <a:pt x="884" y="9711"/>
                    <a:pt x="213" y="10489"/>
                  </a:cubicBezTo>
                  <a:lnTo>
                    <a:pt x="1" y="10734"/>
                  </a:lnTo>
                  <a:lnTo>
                    <a:pt x="1006" y="11314"/>
                  </a:lnTo>
                  <a:lnTo>
                    <a:pt x="1151" y="11146"/>
                  </a:lnTo>
                  <a:cubicBezTo>
                    <a:pt x="1782" y="10416"/>
                    <a:pt x="2475" y="9822"/>
                    <a:pt x="3152" y="9432"/>
                  </a:cubicBezTo>
                  <a:lnTo>
                    <a:pt x="18453" y="619"/>
                  </a:lnTo>
                  <a:lnTo>
                    <a:pt x="17383" y="1"/>
                  </a:lnTo>
                  <a:close/>
                </a:path>
              </a:pathLst>
            </a:custGeom>
            <a:solidFill>
              <a:srgbClr val="FCD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7" name="Google Shape;2564;p89">
              <a:extLst>
                <a:ext uri="{FF2B5EF4-FFF2-40B4-BE49-F238E27FC236}">
                  <a16:creationId xmlns:a16="http://schemas.microsoft.com/office/drawing/2014/main" id="{98DAD343-1D1A-43A6-9635-C9EE496E3578}"/>
                </a:ext>
              </a:extLst>
            </p:cNvPr>
            <p:cNvSpPr/>
            <p:nvPr/>
          </p:nvSpPr>
          <p:spPr>
            <a:xfrm>
              <a:off x="3417900" y="2379025"/>
              <a:ext cx="461300" cy="282850"/>
            </a:xfrm>
            <a:custGeom>
              <a:avLst/>
              <a:gdLst/>
              <a:ahLst/>
              <a:cxnLst/>
              <a:rect l="l" t="t" r="r" b="b"/>
              <a:pathLst>
                <a:path w="18452" h="11314" extrusionOk="0">
                  <a:moveTo>
                    <a:pt x="17383" y="1"/>
                  </a:moveTo>
                  <a:lnTo>
                    <a:pt x="2352" y="8660"/>
                  </a:lnTo>
                  <a:cubicBezTo>
                    <a:pt x="1623" y="9079"/>
                    <a:pt x="884" y="9711"/>
                    <a:pt x="212" y="10488"/>
                  </a:cubicBezTo>
                  <a:lnTo>
                    <a:pt x="1" y="10733"/>
                  </a:lnTo>
                  <a:lnTo>
                    <a:pt x="1006" y="11313"/>
                  </a:lnTo>
                  <a:lnTo>
                    <a:pt x="1151" y="11145"/>
                  </a:lnTo>
                  <a:cubicBezTo>
                    <a:pt x="1781" y="10415"/>
                    <a:pt x="2474" y="9821"/>
                    <a:pt x="3152" y="9431"/>
                  </a:cubicBezTo>
                  <a:lnTo>
                    <a:pt x="18451" y="618"/>
                  </a:lnTo>
                  <a:lnTo>
                    <a:pt x="17383" y="1"/>
                  </a:lnTo>
                  <a:close/>
                </a:path>
              </a:pathLst>
            </a:custGeom>
            <a:solidFill>
              <a:srgbClr val="FCD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8" name="Google Shape;2565;p89">
              <a:extLst>
                <a:ext uri="{FF2B5EF4-FFF2-40B4-BE49-F238E27FC236}">
                  <a16:creationId xmlns:a16="http://schemas.microsoft.com/office/drawing/2014/main" id="{6789B9F8-4847-42BF-8E97-E37CB572960A}"/>
                </a:ext>
              </a:extLst>
            </p:cNvPr>
            <p:cNvSpPr/>
            <p:nvPr/>
          </p:nvSpPr>
          <p:spPr>
            <a:xfrm>
              <a:off x="3385525" y="2359725"/>
              <a:ext cx="461325" cy="282875"/>
            </a:xfrm>
            <a:custGeom>
              <a:avLst/>
              <a:gdLst/>
              <a:ahLst/>
              <a:cxnLst/>
              <a:rect l="l" t="t" r="r" b="b"/>
              <a:pathLst>
                <a:path w="18453" h="11315" extrusionOk="0">
                  <a:moveTo>
                    <a:pt x="17382" y="1"/>
                  </a:moveTo>
                  <a:lnTo>
                    <a:pt x="2353" y="8660"/>
                  </a:lnTo>
                  <a:cubicBezTo>
                    <a:pt x="1624" y="9080"/>
                    <a:pt x="883" y="9711"/>
                    <a:pt x="213" y="10489"/>
                  </a:cubicBezTo>
                  <a:lnTo>
                    <a:pt x="0" y="10734"/>
                  </a:lnTo>
                  <a:lnTo>
                    <a:pt x="1006" y="11314"/>
                  </a:lnTo>
                  <a:lnTo>
                    <a:pt x="1152" y="11146"/>
                  </a:lnTo>
                  <a:cubicBezTo>
                    <a:pt x="1782" y="10415"/>
                    <a:pt x="2474" y="9823"/>
                    <a:pt x="3152" y="9432"/>
                  </a:cubicBezTo>
                  <a:lnTo>
                    <a:pt x="18452" y="618"/>
                  </a:lnTo>
                  <a:lnTo>
                    <a:pt x="17382" y="1"/>
                  </a:lnTo>
                  <a:close/>
                </a:path>
              </a:pathLst>
            </a:custGeom>
            <a:solidFill>
              <a:srgbClr val="FCD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9" name="Google Shape;2566;p89">
              <a:extLst>
                <a:ext uri="{FF2B5EF4-FFF2-40B4-BE49-F238E27FC236}">
                  <a16:creationId xmlns:a16="http://schemas.microsoft.com/office/drawing/2014/main" id="{065686B3-DFE2-4EBF-929F-29E6314A8D39}"/>
                </a:ext>
              </a:extLst>
            </p:cNvPr>
            <p:cNvSpPr/>
            <p:nvPr/>
          </p:nvSpPr>
          <p:spPr>
            <a:xfrm>
              <a:off x="4206775" y="2614775"/>
              <a:ext cx="87150" cy="53075"/>
            </a:xfrm>
            <a:custGeom>
              <a:avLst/>
              <a:gdLst/>
              <a:ahLst/>
              <a:cxnLst/>
              <a:rect l="l" t="t" r="r" b="b"/>
              <a:pathLst>
                <a:path w="3486" h="2123" extrusionOk="0">
                  <a:moveTo>
                    <a:pt x="3486" y="0"/>
                  </a:moveTo>
                  <a:lnTo>
                    <a:pt x="0" y="2123"/>
                  </a:lnTo>
                  <a:lnTo>
                    <a:pt x="3485" y="286"/>
                  </a:lnTo>
                  <a:lnTo>
                    <a:pt x="3486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0" name="Google Shape;2567;p89">
              <a:extLst>
                <a:ext uri="{FF2B5EF4-FFF2-40B4-BE49-F238E27FC236}">
                  <a16:creationId xmlns:a16="http://schemas.microsoft.com/office/drawing/2014/main" id="{46ACD1B8-0AEA-4D29-BF12-8BE2EBBC2992}"/>
                </a:ext>
              </a:extLst>
            </p:cNvPr>
            <p:cNvSpPr/>
            <p:nvPr/>
          </p:nvSpPr>
          <p:spPr>
            <a:xfrm>
              <a:off x="4148675" y="2642225"/>
              <a:ext cx="145275" cy="86525"/>
            </a:xfrm>
            <a:custGeom>
              <a:avLst/>
              <a:gdLst/>
              <a:ahLst/>
              <a:cxnLst/>
              <a:rect l="l" t="t" r="r" b="b"/>
              <a:pathLst>
                <a:path w="5811" h="3461" extrusionOk="0">
                  <a:moveTo>
                    <a:pt x="5811" y="0"/>
                  </a:moveTo>
                  <a:lnTo>
                    <a:pt x="1" y="3461"/>
                  </a:lnTo>
                  <a:lnTo>
                    <a:pt x="1" y="3461"/>
                  </a:lnTo>
                  <a:lnTo>
                    <a:pt x="5811" y="212"/>
                  </a:lnTo>
                  <a:lnTo>
                    <a:pt x="5811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1" name="Google Shape;2568;p89">
              <a:extLst>
                <a:ext uri="{FF2B5EF4-FFF2-40B4-BE49-F238E27FC236}">
                  <a16:creationId xmlns:a16="http://schemas.microsoft.com/office/drawing/2014/main" id="{2113620D-3D24-4B32-BC88-BF7577EE3650}"/>
                </a:ext>
              </a:extLst>
            </p:cNvPr>
            <p:cNvSpPr/>
            <p:nvPr/>
          </p:nvSpPr>
          <p:spPr>
            <a:xfrm>
              <a:off x="2795150" y="2532600"/>
              <a:ext cx="963225" cy="377550"/>
            </a:xfrm>
            <a:custGeom>
              <a:avLst/>
              <a:gdLst/>
              <a:ahLst/>
              <a:cxnLst/>
              <a:rect l="l" t="t" r="r" b="b"/>
              <a:pathLst>
                <a:path w="38529" h="15102" extrusionOk="0">
                  <a:moveTo>
                    <a:pt x="11157" y="0"/>
                  </a:moveTo>
                  <a:cubicBezTo>
                    <a:pt x="10699" y="0"/>
                    <a:pt x="10172" y="50"/>
                    <a:pt x="9566" y="168"/>
                  </a:cubicBezTo>
                  <a:cubicBezTo>
                    <a:pt x="7349" y="596"/>
                    <a:pt x="3141" y="2662"/>
                    <a:pt x="1" y="4322"/>
                  </a:cubicBezTo>
                  <a:cubicBezTo>
                    <a:pt x="1" y="4322"/>
                    <a:pt x="3076" y="3245"/>
                    <a:pt x="7484" y="3245"/>
                  </a:cubicBezTo>
                  <a:cubicBezTo>
                    <a:pt x="9793" y="3245"/>
                    <a:pt x="12468" y="3541"/>
                    <a:pt x="15258" y="4441"/>
                  </a:cubicBezTo>
                  <a:cubicBezTo>
                    <a:pt x="23374" y="7060"/>
                    <a:pt x="35947" y="14728"/>
                    <a:pt x="35947" y="14728"/>
                  </a:cubicBezTo>
                  <a:cubicBezTo>
                    <a:pt x="36216" y="14697"/>
                    <a:pt x="36468" y="14682"/>
                    <a:pt x="36702" y="14682"/>
                  </a:cubicBezTo>
                  <a:cubicBezTo>
                    <a:pt x="37490" y="14682"/>
                    <a:pt x="38086" y="14847"/>
                    <a:pt x="38529" y="15102"/>
                  </a:cubicBezTo>
                  <a:lnTo>
                    <a:pt x="13129" y="438"/>
                  </a:lnTo>
                  <a:lnTo>
                    <a:pt x="13127" y="442"/>
                  </a:lnTo>
                  <a:cubicBezTo>
                    <a:pt x="12684" y="191"/>
                    <a:pt x="12053" y="0"/>
                    <a:pt x="11157" y="0"/>
                  </a:cubicBezTo>
                  <a:close/>
                </a:path>
              </a:pathLst>
            </a:custGeom>
            <a:solidFill>
              <a:srgbClr val="000549">
                <a:alpha val="5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2" name="Google Shape;2569;p89">
              <a:extLst>
                <a:ext uri="{FF2B5EF4-FFF2-40B4-BE49-F238E27FC236}">
                  <a16:creationId xmlns:a16="http://schemas.microsoft.com/office/drawing/2014/main" id="{50D680DD-0774-4BC3-A6CD-6FBD96291570}"/>
                </a:ext>
              </a:extLst>
            </p:cNvPr>
            <p:cNvSpPr/>
            <p:nvPr/>
          </p:nvSpPr>
          <p:spPr>
            <a:xfrm>
              <a:off x="2056525" y="1162225"/>
              <a:ext cx="1075800" cy="1786900"/>
            </a:xfrm>
            <a:custGeom>
              <a:avLst/>
              <a:gdLst/>
              <a:ahLst/>
              <a:cxnLst/>
              <a:rect l="l" t="t" r="r" b="b"/>
              <a:pathLst>
                <a:path w="43032" h="71476" extrusionOk="0">
                  <a:moveTo>
                    <a:pt x="11914" y="1"/>
                  </a:moveTo>
                  <a:cubicBezTo>
                    <a:pt x="7122" y="271"/>
                    <a:pt x="1461" y="3090"/>
                    <a:pt x="669" y="10077"/>
                  </a:cubicBezTo>
                  <a:cubicBezTo>
                    <a:pt x="1" y="15973"/>
                    <a:pt x="682" y="35735"/>
                    <a:pt x="1081" y="40261"/>
                  </a:cubicBezTo>
                  <a:cubicBezTo>
                    <a:pt x="1560" y="45710"/>
                    <a:pt x="1666" y="47310"/>
                    <a:pt x="5000" y="49987"/>
                  </a:cubicBezTo>
                  <a:cubicBezTo>
                    <a:pt x="9819" y="53855"/>
                    <a:pt x="25557" y="66521"/>
                    <a:pt x="31975" y="69040"/>
                  </a:cubicBezTo>
                  <a:cubicBezTo>
                    <a:pt x="35433" y="70399"/>
                    <a:pt x="38810" y="71475"/>
                    <a:pt x="41761" y="71475"/>
                  </a:cubicBezTo>
                  <a:cubicBezTo>
                    <a:pt x="42194" y="71475"/>
                    <a:pt x="42618" y="71452"/>
                    <a:pt x="43031" y="71403"/>
                  </a:cubicBezTo>
                  <a:lnTo>
                    <a:pt x="33805" y="66081"/>
                  </a:lnTo>
                  <a:cubicBezTo>
                    <a:pt x="33805" y="66081"/>
                    <a:pt x="37191" y="65862"/>
                    <a:pt x="39696" y="65309"/>
                  </a:cubicBezTo>
                  <a:cubicBezTo>
                    <a:pt x="42150" y="64769"/>
                    <a:pt x="41162" y="62888"/>
                    <a:pt x="38653" y="62888"/>
                  </a:cubicBezTo>
                  <a:cubicBezTo>
                    <a:pt x="38602" y="62888"/>
                    <a:pt x="38550" y="62889"/>
                    <a:pt x="38497" y="62891"/>
                  </a:cubicBezTo>
                  <a:cubicBezTo>
                    <a:pt x="38471" y="62892"/>
                    <a:pt x="38445" y="62892"/>
                    <a:pt x="38418" y="62892"/>
                  </a:cubicBezTo>
                  <a:cubicBezTo>
                    <a:pt x="36277" y="62892"/>
                    <a:pt x="32876" y="60357"/>
                    <a:pt x="27713" y="60122"/>
                  </a:cubicBezTo>
                  <a:lnTo>
                    <a:pt x="30669" y="58550"/>
                  </a:lnTo>
                  <a:lnTo>
                    <a:pt x="13392" y="41695"/>
                  </a:lnTo>
                  <a:cubicBezTo>
                    <a:pt x="13392" y="41695"/>
                    <a:pt x="13478" y="14999"/>
                    <a:pt x="13023" y="14999"/>
                  </a:cubicBezTo>
                  <a:cubicBezTo>
                    <a:pt x="13007" y="14999"/>
                    <a:pt x="12991" y="15030"/>
                    <a:pt x="12975" y="15092"/>
                  </a:cubicBezTo>
                  <a:cubicBezTo>
                    <a:pt x="12975" y="15093"/>
                    <a:pt x="12974" y="15094"/>
                    <a:pt x="12974" y="15094"/>
                  </a:cubicBezTo>
                  <a:cubicBezTo>
                    <a:pt x="12923" y="15094"/>
                    <a:pt x="11914" y="1"/>
                    <a:pt x="11914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3" name="Google Shape;2570;p89">
              <a:extLst>
                <a:ext uri="{FF2B5EF4-FFF2-40B4-BE49-F238E27FC236}">
                  <a16:creationId xmlns:a16="http://schemas.microsoft.com/office/drawing/2014/main" id="{9B02E4DA-A13A-48EC-9678-145BFE20B3BC}"/>
                </a:ext>
              </a:extLst>
            </p:cNvPr>
            <p:cNvSpPr/>
            <p:nvPr/>
          </p:nvSpPr>
          <p:spPr>
            <a:xfrm>
              <a:off x="2050150" y="1144550"/>
              <a:ext cx="428550" cy="833525"/>
            </a:xfrm>
            <a:custGeom>
              <a:avLst/>
              <a:gdLst/>
              <a:ahLst/>
              <a:cxnLst/>
              <a:rect l="l" t="t" r="r" b="b"/>
              <a:pathLst>
                <a:path w="17142" h="33341" extrusionOk="0">
                  <a:moveTo>
                    <a:pt x="12442" y="1"/>
                  </a:moveTo>
                  <a:cubicBezTo>
                    <a:pt x="11549" y="1"/>
                    <a:pt x="8737" y="71"/>
                    <a:pt x="6791" y="901"/>
                  </a:cubicBezTo>
                  <a:cubicBezTo>
                    <a:pt x="2997" y="2520"/>
                    <a:pt x="606" y="6905"/>
                    <a:pt x="265" y="12677"/>
                  </a:cubicBezTo>
                  <a:cubicBezTo>
                    <a:pt x="1" y="17135"/>
                    <a:pt x="265" y="32417"/>
                    <a:pt x="265" y="32417"/>
                  </a:cubicBezTo>
                  <a:cubicBezTo>
                    <a:pt x="265" y="32417"/>
                    <a:pt x="2763" y="33340"/>
                    <a:pt x="6360" y="33340"/>
                  </a:cubicBezTo>
                  <a:cubicBezTo>
                    <a:pt x="8524" y="33340"/>
                    <a:pt x="11085" y="33006"/>
                    <a:pt x="13739" y="31936"/>
                  </a:cubicBezTo>
                  <a:cubicBezTo>
                    <a:pt x="13801" y="31391"/>
                    <a:pt x="14281" y="15260"/>
                    <a:pt x="14281" y="15260"/>
                  </a:cubicBezTo>
                  <a:cubicBezTo>
                    <a:pt x="14281" y="15260"/>
                    <a:pt x="17142" y="5141"/>
                    <a:pt x="12726" y="3"/>
                  </a:cubicBezTo>
                  <a:cubicBezTo>
                    <a:pt x="12726" y="3"/>
                    <a:pt x="12624" y="1"/>
                    <a:pt x="12442" y="1"/>
                  </a:cubicBezTo>
                  <a:close/>
                </a:path>
              </a:pathLst>
            </a:custGeom>
            <a:solidFill>
              <a:srgbClr val="FF6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4" name="Google Shape;2571;p89">
              <a:extLst>
                <a:ext uri="{FF2B5EF4-FFF2-40B4-BE49-F238E27FC236}">
                  <a16:creationId xmlns:a16="http://schemas.microsoft.com/office/drawing/2014/main" id="{95A9B924-CFAB-4807-86FD-D1CD549EBD57}"/>
                </a:ext>
              </a:extLst>
            </p:cNvPr>
            <p:cNvSpPr/>
            <p:nvPr/>
          </p:nvSpPr>
          <p:spPr>
            <a:xfrm>
              <a:off x="4118900" y="2606850"/>
              <a:ext cx="1082750" cy="622475"/>
            </a:xfrm>
            <a:custGeom>
              <a:avLst/>
              <a:gdLst/>
              <a:ahLst/>
              <a:cxnLst/>
              <a:rect l="l" t="t" r="r" b="b"/>
              <a:pathLst>
                <a:path w="43310" h="24899" extrusionOk="0">
                  <a:moveTo>
                    <a:pt x="24791" y="1"/>
                  </a:moveTo>
                  <a:cubicBezTo>
                    <a:pt x="24549" y="1"/>
                    <a:pt x="24307" y="54"/>
                    <a:pt x="24122" y="160"/>
                  </a:cubicBezTo>
                  <a:lnTo>
                    <a:pt x="370" y="13873"/>
                  </a:lnTo>
                  <a:cubicBezTo>
                    <a:pt x="1" y="14087"/>
                    <a:pt x="1" y="14433"/>
                    <a:pt x="370" y="14646"/>
                  </a:cubicBezTo>
                  <a:lnTo>
                    <a:pt x="17851" y="24739"/>
                  </a:lnTo>
                  <a:cubicBezTo>
                    <a:pt x="18035" y="24845"/>
                    <a:pt x="18277" y="24898"/>
                    <a:pt x="18519" y="24898"/>
                  </a:cubicBezTo>
                  <a:cubicBezTo>
                    <a:pt x="18761" y="24898"/>
                    <a:pt x="19003" y="24845"/>
                    <a:pt x="19188" y="24739"/>
                  </a:cubicBezTo>
                  <a:lnTo>
                    <a:pt x="42941" y="11024"/>
                  </a:lnTo>
                  <a:cubicBezTo>
                    <a:pt x="43309" y="10812"/>
                    <a:pt x="43309" y="10466"/>
                    <a:pt x="42941" y="10252"/>
                  </a:cubicBezTo>
                  <a:lnTo>
                    <a:pt x="25460" y="160"/>
                  </a:lnTo>
                  <a:cubicBezTo>
                    <a:pt x="25275" y="54"/>
                    <a:pt x="25033" y="1"/>
                    <a:pt x="24791" y="1"/>
                  </a:cubicBezTo>
                  <a:close/>
                </a:path>
              </a:pathLst>
            </a:custGeom>
            <a:solidFill>
              <a:srgbClr val="000549">
                <a:alpha val="5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5" name="Google Shape;2572;p89">
              <a:extLst>
                <a:ext uri="{FF2B5EF4-FFF2-40B4-BE49-F238E27FC236}">
                  <a16:creationId xmlns:a16="http://schemas.microsoft.com/office/drawing/2014/main" id="{F7C9C65F-EAC0-46B8-B7FA-6255B2B992F5}"/>
                </a:ext>
              </a:extLst>
            </p:cNvPr>
            <p:cNvSpPr/>
            <p:nvPr/>
          </p:nvSpPr>
          <p:spPr>
            <a:xfrm>
              <a:off x="4118900" y="2668075"/>
              <a:ext cx="1082750" cy="622500"/>
            </a:xfrm>
            <a:custGeom>
              <a:avLst/>
              <a:gdLst/>
              <a:ahLst/>
              <a:cxnLst/>
              <a:rect l="l" t="t" r="r" b="b"/>
              <a:pathLst>
                <a:path w="43310" h="24900" extrusionOk="0">
                  <a:moveTo>
                    <a:pt x="24791" y="1"/>
                  </a:moveTo>
                  <a:cubicBezTo>
                    <a:pt x="24549" y="1"/>
                    <a:pt x="24307" y="54"/>
                    <a:pt x="24122" y="161"/>
                  </a:cubicBezTo>
                  <a:lnTo>
                    <a:pt x="370" y="13874"/>
                  </a:lnTo>
                  <a:cubicBezTo>
                    <a:pt x="1" y="14088"/>
                    <a:pt x="1" y="14434"/>
                    <a:pt x="370" y="14647"/>
                  </a:cubicBezTo>
                  <a:lnTo>
                    <a:pt x="17851" y="24740"/>
                  </a:lnTo>
                  <a:cubicBezTo>
                    <a:pt x="18035" y="24846"/>
                    <a:pt x="18277" y="24899"/>
                    <a:pt x="18519" y="24899"/>
                  </a:cubicBezTo>
                  <a:cubicBezTo>
                    <a:pt x="18761" y="24899"/>
                    <a:pt x="19003" y="24846"/>
                    <a:pt x="19188" y="24740"/>
                  </a:cubicBezTo>
                  <a:lnTo>
                    <a:pt x="42941" y="11025"/>
                  </a:lnTo>
                  <a:cubicBezTo>
                    <a:pt x="43309" y="10813"/>
                    <a:pt x="43309" y="10467"/>
                    <a:pt x="42941" y="10253"/>
                  </a:cubicBezTo>
                  <a:lnTo>
                    <a:pt x="25460" y="161"/>
                  </a:lnTo>
                  <a:cubicBezTo>
                    <a:pt x="25275" y="54"/>
                    <a:pt x="25033" y="1"/>
                    <a:pt x="24791" y="1"/>
                  </a:cubicBezTo>
                  <a:close/>
                </a:path>
              </a:pathLst>
            </a:custGeom>
            <a:solidFill>
              <a:srgbClr val="000549">
                <a:alpha val="5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6" name="Google Shape;2573;p89">
              <a:extLst>
                <a:ext uri="{FF2B5EF4-FFF2-40B4-BE49-F238E27FC236}">
                  <a16:creationId xmlns:a16="http://schemas.microsoft.com/office/drawing/2014/main" id="{1AB71C91-A315-4D1A-A595-8CF27790188D}"/>
                </a:ext>
              </a:extLst>
            </p:cNvPr>
            <p:cNvSpPr/>
            <p:nvPr/>
          </p:nvSpPr>
          <p:spPr>
            <a:xfrm>
              <a:off x="4118900" y="2637475"/>
              <a:ext cx="1082775" cy="622450"/>
            </a:xfrm>
            <a:custGeom>
              <a:avLst/>
              <a:gdLst/>
              <a:ahLst/>
              <a:cxnLst/>
              <a:rect l="l" t="t" r="r" b="b"/>
              <a:pathLst>
                <a:path w="43311" h="24898" extrusionOk="0">
                  <a:moveTo>
                    <a:pt x="24791" y="0"/>
                  </a:moveTo>
                  <a:cubicBezTo>
                    <a:pt x="24550" y="0"/>
                    <a:pt x="24308" y="54"/>
                    <a:pt x="24124" y="161"/>
                  </a:cubicBezTo>
                  <a:lnTo>
                    <a:pt x="370" y="13874"/>
                  </a:lnTo>
                  <a:cubicBezTo>
                    <a:pt x="1" y="14088"/>
                    <a:pt x="1" y="14433"/>
                    <a:pt x="370" y="14646"/>
                  </a:cubicBezTo>
                  <a:lnTo>
                    <a:pt x="17851" y="24738"/>
                  </a:lnTo>
                  <a:cubicBezTo>
                    <a:pt x="18036" y="24844"/>
                    <a:pt x="18277" y="24897"/>
                    <a:pt x="18519" y="24897"/>
                  </a:cubicBezTo>
                  <a:cubicBezTo>
                    <a:pt x="18761" y="24897"/>
                    <a:pt x="19003" y="24844"/>
                    <a:pt x="19188" y="24738"/>
                  </a:cubicBezTo>
                  <a:lnTo>
                    <a:pt x="42941" y="11025"/>
                  </a:lnTo>
                  <a:cubicBezTo>
                    <a:pt x="43310" y="10812"/>
                    <a:pt x="43310" y="10465"/>
                    <a:pt x="42941" y="10253"/>
                  </a:cubicBezTo>
                  <a:lnTo>
                    <a:pt x="25460" y="161"/>
                  </a:lnTo>
                  <a:cubicBezTo>
                    <a:pt x="25275" y="54"/>
                    <a:pt x="25033" y="0"/>
                    <a:pt x="2479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7" name="Google Shape;2574;p89">
              <a:extLst>
                <a:ext uri="{FF2B5EF4-FFF2-40B4-BE49-F238E27FC236}">
                  <a16:creationId xmlns:a16="http://schemas.microsoft.com/office/drawing/2014/main" id="{F6261D6F-E309-4B04-AD76-E8A5DA7848E7}"/>
                </a:ext>
              </a:extLst>
            </p:cNvPr>
            <p:cNvSpPr/>
            <p:nvPr/>
          </p:nvSpPr>
          <p:spPr>
            <a:xfrm>
              <a:off x="4150175" y="2637475"/>
              <a:ext cx="1020200" cy="577725"/>
            </a:xfrm>
            <a:custGeom>
              <a:avLst/>
              <a:gdLst/>
              <a:ahLst/>
              <a:cxnLst/>
              <a:rect l="l" t="t" r="r" b="b"/>
              <a:pathLst>
                <a:path w="40808" h="23109" extrusionOk="0">
                  <a:moveTo>
                    <a:pt x="23540" y="0"/>
                  </a:moveTo>
                  <a:cubicBezTo>
                    <a:pt x="23298" y="0"/>
                    <a:pt x="23056" y="54"/>
                    <a:pt x="22871" y="161"/>
                  </a:cubicBezTo>
                  <a:lnTo>
                    <a:pt x="0" y="13365"/>
                  </a:lnTo>
                  <a:lnTo>
                    <a:pt x="16600" y="22949"/>
                  </a:lnTo>
                  <a:cubicBezTo>
                    <a:pt x="16785" y="23055"/>
                    <a:pt x="17026" y="23108"/>
                    <a:pt x="17268" y="23108"/>
                  </a:cubicBezTo>
                  <a:cubicBezTo>
                    <a:pt x="17510" y="23108"/>
                    <a:pt x="17752" y="23055"/>
                    <a:pt x="17937" y="22949"/>
                  </a:cubicBezTo>
                  <a:lnTo>
                    <a:pt x="40808" y="9744"/>
                  </a:lnTo>
                  <a:lnTo>
                    <a:pt x="24209" y="161"/>
                  </a:lnTo>
                  <a:cubicBezTo>
                    <a:pt x="24024" y="54"/>
                    <a:pt x="23782" y="0"/>
                    <a:pt x="23540" y="0"/>
                  </a:cubicBezTo>
                  <a:close/>
                </a:path>
              </a:pathLst>
            </a:custGeom>
            <a:solidFill>
              <a:srgbClr val="000549">
                <a:alpha val="5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8" name="Google Shape;2575;p89">
              <a:extLst>
                <a:ext uri="{FF2B5EF4-FFF2-40B4-BE49-F238E27FC236}">
                  <a16:creationId xmlns:a16="http://schemas.microsoft.com/office/drawing/2014/main" id="{2C24A734-BF47-4AE5-8C38-7566EF3FA773}"/>
                </a:ext>
              </a:extLst>
            </p:cNvPr>
            <p:cNvSpPr/>
            <p:nvPr/>
          </p:nvSpPr>
          <p:spPr>
            <a:xfrm>
              <a:off x="4118900" y="2577100"/>
              <a:ext cx="1082750" cy="622475"/>
            </a:xfrm>
            <a:custGeom>
              <a:avLst/>
              <a:gdLst/>
              <a:ahLst/>
              <a:cxnLst/>
              <a:rect l="l" t="t" r="r" b="b"/>
              <a:pathLst>
                <a:path w="43310" h="24899" extrusionOk="0">
                  <a:moveTo>
                    <a:pt x="24791" y="0"/>
                  </a:moveTo>
                  <a:cubicBezTo>
                    <a:pt x="24549" y="0"/>
                    <a:pt x="24307" y="54"/>
                    <a:pt x="24122" y="160"/>
                  </a:cubicBezTo>
                  <a:lnTo>
                    <a:pt x="370" y="13874"/>
                  </a:lnTo>
                  <a:cubicBezTo>
                    <a:pt x="1" y="14087"/>
                    <a:pt x="1" y="14433"/>
                    <a:pt x="370" y="14646"/>
                  </a:cubicBezTo>
                  <a:lnTo>
                    <a:pt x="17851" y="24738"/>
                  </a:lnTo>
                  <a:cubicBezTo>
                    <a:pt x="18035" y="24845"/>
                    <a:pt x="18277" y="24898"/>
                    <a:pt x="18519" y="24898"/>
                  </a:cubicBezTo>
                  <a:cubicBezTo>
                    <a:pt x="18761" y="24898"/>
                    <a:pt x="19003" y="24845"/>
                    <a:pt x="19188" y="24738"/>
                  </a:cubicBezTo>
                  <a:lnTo>
                    <a:pt x="42941" y="11025"/>
                  </a:lnTo>
                  <a:cubicBezTo>
                    <a:pt x="43309" y="10812"/>
                    <a:pt x="43309" y="10465"/>
                    <a:pt x="42941" y="10253"/>
                  </a:cubicBezTo>
                  <a:lnTo>
                    <a:pt x="25460" y="160"/>
                  </a:lnTo>
                  <a:cubicBezTo>
                    <a:pt x="25275" y="54"/>
                    <a:pt x="25033" y="0"/>
                    <a:pt x="2479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9" name="Google Shape;2576;p89">
              <a:extLst>
                <a:ext uri="{FF2B5EF4-FFF2-40B4-BE49-F238E27FC236}">
                  <a16:creationId xmlns:a16="http://schemas.microsoft.com/office/drawing/2014/main" id="{96833285-9E37-4364-86D0-3FE888A8CA79}"/>
                </a:ext>
              </a:extLst>
            </p:cNvPr>
            <p:cNvSpPr/>
            <p:nvPr/>
          </p:nvSpPr>
          <p:spPr>
            <a:xfrm>
              <a:off x="4846500" y="2198525"/>
              <a:ext cx="92525" cy="72425"/>
            </a:xfrm>
            <a:custGeom>
              <a:avLst/>
              <a:gdLst/>
              <a:ahLst/>
              <a:cxnLst/>
              <a:rect l="l" t="t" r="r" b="b"/>
              <a:pathLst>
                <a:path w="3701" h="2897" extrusionOk="0">
                  <a:moveTo>
                    <a:pt x="3557" y="0"/>
                  </a:moveTo>
                  <a:cubicBezTo>
                    <a:pt x="3549" y="0"/>
                    <a:pt x="3541" y="1"/>
                    <a:pt x="3533" y="3"/>
                  </a:cubicBezTo>
                  <a:lnTo>
                    <a:pt x="0" y="695"/>
                  </a:lnTo>
                  <a:lnTo>
                    <a:pt x="1240" y="2896"/>
                  </a:lnTo>
                  <a:lnTo>
                    <a:pt x="3635" y="183"/>
                  </a:lnTo>
                  <a:cubicBezTo>
                    <a:pt x="3701" y="110"/>
                    <a:pt x="3646" y="0"/>
                    <a:pt x="3557" y="0"/>
                  </a:cubicBezTo>
                  <a:close/>
                </a:path>
              </a:pathLst>
            </a:custGeom>
            <a:solidFill>
              <a:srgbClr val="FCD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0" name="Google Shape;2577;p89">
              <a:extLst>
                <a:ext uri="{FF2B5EF4-FFF2-40B4-BE49-F238E27FC236}">
                  <a16:creationId xmlns:a16="http://schemas.microsoft.com/office/drawing/2014/main" id="{1D5615BB-603C-427F-82CB-FEB74ECD63EB}"/>
                </a:ext>
              </a:extLst>
            </p:cNvPr>
            <p:cNvSpPr/>
            <p:nvPr/>
          </p:nvSpPr>
          <p:spPr>
            <a:xfrm>
              <a:off x="4917550" y="2198525"/>
              <a:ext cx="21475" cy="19100"/>
            </a:xfrm>
            <a:custGeom>
              <a:avLst/>
              <a:gdLst/>
              <a:ahLst/>
              <a:cxnLst/>
              <a:rect l="l" t="t" r="r" b="b"/>
              <a:pathLst>
                <a:path w="859" h="764" extrusionOk="0">
                  <a:moveTo>
                    <a:pt x="715" y="0"/>
                  </a:moveTo>
                  <a:cubicBezTo>
                    <a:pt x="707" y="0"/>
                    <a:pt x="699" y="1"/>
                    <a:pt x="691" y="3"/>
                  </a:cubicBezTo>
                  <a:lnTo>
                    <a:pt x="1" y="138"/>
                  </a:lnTo>
                  <a:cubicBezTo>
                    <a:pt x="194" y="258"/>
                    <a:pt x="304" y="475"/>
                    <a:pt x="286" y="702"/>
                  </a:cubicBezTo>
                  <a:lnTo>
                    <a:pt x="281" y="764"/>
                  </a:lnTo>
                  <a:lnTo>
                    <a:pt x="793" y="183"/>
                  </a:lnTo>
                  <a:cubicBezTo>
                    <a:pt x="859" y="110"/>
                    <a:pt x="804" y="0"/>
                    <a:pt x="715" y="0"/>
                  </a:cubicBezTo>
                  <a:close/>
                </a:path>
              </a:pathLst>
            </a:custGeom>
            <a:solidFill>
              <a:srgbClr val="000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1" name="Google Shape;2578;p89">
              <a:extLst>
                <a:ext uri="{FF2B5EF4-FFF2-40B4-BE49-F238E27FC236}">
                  <a16:creationId xmlns:a16="http://schemas.microsoft.com/office/drawing/2014/main" id="{B87C5691-391B-4A48-937A-4AB31BF7E9F2}"/>
                </a:ext>
              </a:extLst>
            </p:cNvPr>
            <p:cNvSpPr/>
            <p:nvPr/>
          </p:nvSpPr>
          <p:spPr>
            <a:xfrm>
              <a:off x="4516750" y="2215900"/>
              <a:ext cx="364025" cy="243875"/>
            </a:xfrm>
            <a:custGeom>
              <a:avLst/>
              <a:gdLst/>
              <a:ahLst/>
              <a:cxnLst/>
              <a:rect l="l" t="t" r="r" b="b"/>
              <a:pathLst>
                <a:path w="14561" h="9755" extrusionOk="0">
                  <a:moveTo>
                    <a:pt x="13191" y="0"/>
                  </a:moveTo>
                  <a:lnTo>
                    <a:pt x="667" y="7184"/>
                  </a:lnTo>
                  <a:lnTo>
                    <a:pt x="0" y="7567"/>
                  </a:lnTo>
                  <a:cubicBezTo>
                    <a:pt x="22" y="7556"/>
                    <a:pt x="46" y="7551"/>
                    <a:pt x="71" y="7551"/>
                  </a:cubicBezTo>
                  <a:cubicBezTo>
                    <a:pt x="559" y="7551"/>
                    <a:pt x="1661" y="9500"/>
                    <a:pt x="1271" y="9748"/>
                  </a:cubicBezTo>
                  <a:lnTo>
                    <a:pt x="1271" y="9748"/>
                  </a:lnTo>
                  <a:lnTo>
                    <a:pt x="1548" y="9589"/>
                  </a:lnTo>
                  <a:lnTo>
                    <a:pt x="1898" y="9390"/>
                  </a:lnTo>
                  <a:lnTo>
                    <a:pt x="14430" y="2201"/>
                  </a:lnTo>
                  <a:cubicBezTo>
                    <a:pt x="14561" y="1818"/>
                    <a:pt x="14496" y="1398"/>
                    <a:pt x="14331" y="1029"/>
                  </a:cubicBezTo>
                  <a:cubicBezTo>
                    <a:pt x="14081" y="469"/>
                    <a:pt x="13594" y="26"/>
                    <a:pt x="13191" y="0"/>
                  </a:cubicBezTo>
                  <a:close/>
                  <a:moveTo>
                    <a:pt x="1271" y="9748"/>
                  </a:moveTo>
                  <a:lnTo>
                    <a:pt x="1260" y="9754"/>
                  </a:lnTo>
                  <a:cubicBezTo>
                    <a:pt x="1263" y="9752"/>
                    <a:pt x="1267" y="9750"/>
                    <a:pt x="1271" y="9748"/>
                  </a:cubicBezTo>
                  <a:close/>
                </a:path>
              </a:pathLst>
            </a:custGeom>
            <a:solidFill>
              <a:srgbClr val="000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2" name="Google Shape;2579;p89">
              <a:extLst>
                <a:ext uri="{FF2B5EF4-FFF2-40B4-BE49-F238E27FC236}">
                  <a16:creationId xmlns:a16="http://schemas.microsoft.com/office/drawing/2014/main" id="{442C38D8-A3CA-4CE8-B9E3-4FB5F74D8FD9}"/>
                </a:ext>
              </a:extLst>
            </p:cNvPr>
            <p:cNvSpPr/>
            <p:nvPr/>
          </p:nvSpPr>
          <p:spPr>
            <a:xfrm>
              <a:off x="4544050" y="2379725"/>
              <a:ext cx="52625" cy="64375"/>
            </a:xfrm>
            <a:custGeom>
              <a:avLst/>
              <a:gdLst/>
              <a:ahLst/>
              <a:cxnLst/>
              <a:rect l="l" t="t" r="r" b="b"/>
              <a:pathLst>
                <a:path w="2105" h="2575" extrusionOk="0">
                  <a:moveTo>
                    <a:pt x="724" y="0"/>
                  </a:moveTo>
                  <a:cubicBezTo>
                    <a:pt x="695" y="0"/>
                    <a:pt x="669" y="6"/>
                    <a:pt x="645" y="19"/>
                  </a:cubicBezTo>
                  <a:lnTo>
                    <a:pt x="170" y="291"/>
                  </a:lnTo>
                  <a:lnTo>
                    <a:pt x="1" y="391"/>
                  </a:lnTo>
                  <a:cubicBezTo>
                    <a:pt x="24" y="379"/>
                    <a:pt x="51" y="373"/>
                    <a:pt x="79" y="373"/>
                  </a:cubicBezTo>
                  <a:cubicBezTo>
                    <a:pt x="359" y="373"/>
                    <a:pt x="861" y="940"/>
                    <a:pt x="1128" y="1523"/>
                  </a:cubicBezTo>
                  <a:cubicBezTo>
                    <a:pt x="1342" y="1987"/>
                    <a:pt x="1450" y="2438"/>
                    <a:pt x="1289" y="2560"/>
                  </a:cubicBezTo>
                  <a:lnTo>
                    <a:pt x="1286" y="2561"/>
                  </a:lnTo>
                  <a:cubicBezTo>
                    <a:pt x="1283" y="2565"/>
                    <a:pt x="1279" y="2568"/>
                    <a:pt x="1275" y="2571"/>
                  </a:cubicBezTo>
                  <a:lnTo>
                    <a:pt x="1275" y="2571"/>
                  </a:lnTo>
                  <a:lnTo>
                    <a:pt x="1913" y="2202"/>
                  </a:lnTo>
                  <a:cubicBezTo>
                    <a:pt x="2104" y="2101"/>
                    <a:pt x="1995" y="1633"/>
                    <a:pt x="1772" y="1150"/>
                  </a:cubicBezTo>
                  <a:cubicBezTo>
                    <a:pt x="1506" y="567"/>
                    <a:pt x="1003" y="0"/>
                    <a:pt x="724" y="0"/>
                  </a:cubicBezTo>
                  <a:close/>
                  <a:moveTo>
                    <a:pt x="1275" y="2571"/>
                  </a:moveTo>
                  <a:lnTo>
                    <a:pt x="1269" y="2574"/>
                  </a:lnTo>
                  <a:cubicBezTo>
                    <a:pt x="1271" y="2573"/>
                    <a:pt x="1273" y="2572"/>
                    <a:pt x="1275" y="2571"/>
                  </a:cubicBezTo>
                  <a:close/>
                </a:path>
              </a:pathLst>
            </a:custGeom>
            <a:solidFill>
              <a:srgbClr val="FCD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3" name="Google Shape;2580;p89">
              <a:extLst>
                <a:ext uri="{FF2B5EF4-FFF2-40B4-BE49-F238E27FC236}">
                  <a16:creationId xmlns:a16="http://schemas.microsoft.com/office/drawing/2014/main" id="{226363E8-5162-41F7-9FAB-E7ED0D0C79B6}"/>
                </a:ext>
              </a:extLst>
            </p:cNvPr>
            <p:cNvSpPr/>
            <p:nvPr/>
          </p:nvSpPr>
          <p:spPr>
            <a:xfrm>
              <a:off x="4531900" y="2386675"/>
              <a:ext cx="58400" cy="64300"/>
            </a:xfrm>
            <a:custGeom>
              <a:avLst/>
              <a:gdLst/>
              <a:ahLst/>
              <a:cxnLst/>
              <a:rect l="l" t="t" r="r" b="b"/>
              <a:pathLst>
                <a:path w="2336" h="2572" extrusionOk="0">
                  <a:moveTo>
                    <a:pt x="721" y="1"/>
                  </a:moveTo>
                  <a:cubicBezTo>
                    <a:pt x="694" y="1"/>
                    <a:pt x="670" y="7"/>
                    <a:pt x="647" y="19"/>
                  </a:cubicBezTo>
                  <a:lnTo>
                    <a:pt x="1" y="388"/>
                  </a:lnTo>
                  <a:cubicBezTo>
                    <a:pt x="23" y="376"/>
                    <a:pt x="48" y="371"/>
                    <a:pt x="74" y="371"/>
                  </a:cubicBezTo>
                  <a:cubicBezTo>
                    <a:pt x="565" y="371"/>
                    <a:pt x="1674" y="2322"/>
                    <a:pt x="1277" y="2566"/>
                  </a:cubicBezTo>
                  <a:lnTo>
                    <a:pt x="1277" y="2566"/>
                  </a:lnTo>
                  <a:lnTo>
                    <a:pt x="1915" y="2201"/>
                  </a:lnTo>
                  <a:cubicBezTo>
                    <a:pt x="2335" y="1979"/>
                    <a:pt x="1214" y="1"/>
                    <a:pt x="721" y="1"/>
                  </a:cubicBezTo>
                  <a:close/>
                  <a:moveTo>
                    <a:pt x="1277" y="2566"/>
                  </a:moveTo>
                  <a:lnTo>
                    <a:pt x="1269" y="2571"/>
                  </a:lnTo>
                  <a:cubicBezTo>
                    <a:pt x="1271" y="2570"/>
                    <a:pt x="1274" y="2568"/>
                    <a:pt x="1277" y="2566"/>
                  </a:cubicBezTo>
                  <a:close/>
                </a:path>
              </a:pathLst>
            </a:custGeom>
            <a:solidFill>
              <a:srgbClr val="000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4" name="Google Shape;2581;p89">
              <a:extLst>
                <a:ext uri="{FF2B5EF4-FFF2-40B4-BE49-F238E27FC236}">
                  <a16:creationId xmlns:a16="http://schemas.microsoft.com/office/drawing/2014/main" id="{F68346A2-5EA7-49BB-B697-103969886CFF}"/>
                </a:ext>
              </a:extLst>
            </p:cNvPr>
            <p:cNvSpPr/>
            <p:nvPr/>
          </p:nvSpPr>
          <p:spPr>
            <a:xfrm>
              <a:off x="4516750" y="2395350"/>
              <a:ext cx="58000" cy="64425"/>
            </a:xfrm>
            <a:custGeom>
              <a:avLst/>
              <a:gdLst/>
              <a:ahLst/>
              <a:cxnLst/>
              <a:rect l="l" t="t" r="r" b="b"/>
              <a:pathLst>
                <a:path w="2320" h="2577" extrusionOk="0">
                  <a:moveTo>
                    <a:pt x="714" y="1"/>
                  </a:moveTo>
                  <a:cubicBezTo>
                    <a:pt x="698" y="1"/>
                    <a:pt x="682" y="3"/>
                    <a:pt x="668" y="7"/>
                  </a:cubicBezTo>
                  <a:cubicBezTo>
                    <a:pt x="658" y="10"/>
                    <a:pt x="649" y="13"/>
                    <a:pt x="640" y="17"/>
                  </a:cubicBezTo>
                  <a:lnTo>
                    <a:pt x="0" y="389"/>
                  </a:lnTo>
                  <a:cubicBezTo>
                    <a:pt x="22" y="378"/>
                    <a:pt x="46" y="373"/>
                    <a:pt x="71" y="373"/>
                  </a:cubicBezTo>
                  <a:cubicBezTo>
                    <a:pt x="559" y="373"/>
                    <a:pt x="1663" y="2325"/>
                    <a:pt x="1270" y="2571"/>
                  </a:cubicBezTo>
                  <a:lnTo>
                    <a:pt x="1270" y="2571"/>
                  </a:lnTo>
                  <a:lnTo>
                    <a:pt x="1898" y="2212"/>
                  </a:lnTo>
                  <a:cubicBezTo>
                    <a:pt x="2320" y="1991"/>
                    <a:pt x="1204" y="1"/>
                    <a:pt x="714" y="1"/>
                  </a:cubicBezTo>
                  <a:close/>
                  <a:moveTo>
                    <a:pt x="1270" y="2571"/>
                  </a:moveTo>
                  <a:lnTo>
                    <a:pt x="1260" y="2576"/>
                  </a:lnTo>
                  <a:cubicBezTo>
                    <a:pt x="1263" y="2574"/>
                    <a:pt x="1267" y="2573"/>
                    <a:pt x="1270" y="2571"/>
                  </a:cubicBezTo>
                  <a:close/>
                </a:path>
              </a:pathLst>
            </a:custGeom>
            <a:solidFill>
              <a:srgbClr val="FCD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5" name="Google Shape;2582;p89">
              <a:extLst>
                <a:ext uri="{FF2B5EF4-FFF2-40B4-BE49-F238E27FC236}">
                  <a16:creationId xmlns:a16="http://schemas.microsoft.com/office/drawing/2014/main" id="{A007FCA3-5FCA-4442-8CF5-DF64F275A2E1}"/>
                </a:ext>
              </a:extLst>
            </p:cNvPr>
            <p:cNvSpPr/>
            <p:nvPr/>
          </p:nvSpPr>
          <p:spPr>
            <a:xfrm>
              <a:off x="4435300" y="2404650"/>
              <a:ext cx="117700" cy="95075"/>
            </a:xfrm>
            <a:custGeom>
              <a:avLst/>
              <a:gdLst/>
              <a:ahLst/>
              <a:cxnLst/>
              <a:rect l="l" t="t" r="r" b="b"/>
              <a:pathLst>
                <a:path w="4708" h="3803" extrusionOk="0">
                  <a:moveTo>
                    <a:pt x="3333" y="0"/>
                  </a:moveTo>
                  <a:cubicBezTo>
                    <a:pt x="3306" y="0"/>
                    <a:pt x="3281" y="6"/>
                    <a:pt x="3258" y="17"/>
                  </a:cubicBezTo>
                  <a:cubicBezTo>
                    <a:pt x="3257" y="17"/>
                    <a:pt x="3257" y="17"/>
                    <a:pt x="3255" y="18"/>
                  </a:cubicBezTo>
                  <a:lnTo>
                    <a:pt x="539" y="1574"/>
                  </a:lnTo>
                  <a:cubicBezTo>
                    <a:pt x="0" y="1885"/>
                    <a:pt x="495" y="3057"/>
                    <a:pt x="1098" y="3580"/>
                  </a:cubicBezTo>
                  <a:cubicBezTo>
                    <a:pt x="1254" y="3718"/>
                    <a:pt x="1424" y="3803"/>
                    <a:pt x="1593" y="3803"/>
                  </a:cubicBezTo>
                  <a:cubicBezTo>
                    <a:pt x="1665" y="3803"/>
                    <a:pt x="1738" y="3787"/>
                    <a:pt x="1809" y="3754"/>
                  </a:cubicBezTo>
                  <a:lnTo>
                    <a:pt x="4518" y="2204"/>
                  </a:lnTo>
                  <a:cubicBezTo>
                    <a:pt x="4707" y="2106"/>
                    <a:pt x="4602" y="1643"/>
                    <a:pt x="4384" y="1162"/>
                  </a:cubicBezTo>
                  <a:cubicBezTo>
                    <a:pt x="4116" y="574"/>
                    <a:pt x="3613" y="0"/>
                    <a:pt x="3333" y="0"/>
                  </a:cubicBezTo>
                  <a:close/>
                </a:path>
              </a:pathLst>
            </a:custGeom>
            <a:solidFill>
              <a:srgbClr val="FF6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6" name="Google Shape;2583;p89">
              <a:extLst>
                <a:ext uri="{FF2B5EF4-FFF2-40B4-BE49-F238E27FC236}">
                  <a16:creationId xmlns:a16="http://schemas.microsoft.com/office/drawing/2014/main" id="{887D309D-4FE9-4FBE-93A7-D14A03B00A25}"/>
                </a:ext>
              </a:extLst>
            </p:cNvPr>
            <p:cNvSpPr/>
            <p:nvPr/>
          </p:nvSpPr>
          <p:spPr>
            <a:xfrm>
              <a:off x="5136200" y="2476975"/>
              <a:ext cx="560175" cy="310175"/>
            </a:xfrm>
            <a:custGeom>
              <a:avLst/>
              <a:gdLst/>
              <a:ahLst/>
              <a:cxnLst/>
              <a:rect l="l" t="t" r="r" b="b"/>
              <a:pathLst>
                <a:path w="22407" h="12407" extrusionOk="0">
                  <a:moveTo>
                    <a:pt x="11204" y="0"/>
                  </a:moveTo>
                  <a:cubicBezTo>
                    <a:pt x="8232" y="0"/>
                    <a:pt x="5383" y="655"/>
                    <a:pt x="3282" y="1818"/>
                  </a:cubicBezTo>
                  <a:cubicBezTo>
                    <a:pt x="1181" y="2981"/>
                    <a:pt x="0" y="4559"/>
                    <a:pt x="0" y="6203"/>
                  </a:cubicBezTo>
                  <a:cubicBezTo>
                    <a:pt x="0" y="7849"/>
                    <a:pt x="1181" y="9426"/>
                    <a:pt x="3282" y="10590"/>
                  </a:cubicBezTo>
                  <a:cubicBezTo>
                    <a:pt x="5383" y="11753"/>
                    <a:pt x="8232" y="12406"/>
                    <a:pt x="11204" y="12406"/>
                  </a:cubicBezTo>
                  <a:cubicBezTo>
                    <a:pt x="14175" y="12406"/>
                    <a:pt x="17024" y="11753"/>
                    <a:pt x="19125" y="10590"/>
                  </a:cubicBezTo>
                  <a:cubicBezTo>
                    <a:pt x="21226" y="9426"/>
                    <a:pt x="22407" y="7849"/>
                    <a:pt x="22407" y="6203"/>
                  </a:cubicBezTo>
                  <a:cubicBezTo>
                    <a:pt x="22407" y="4559"/>
                    <a:pt x="21226" y="2981"/>
                    <a:pt x="19125" y="1818"/>
                  </a:cubicBezTo>
                  <a:cubicBezTo>
                    <a:pt x="17024" y="655"/>
                    <a:pt x="14175" y="0"/>
                    <a:pt x="11204" y="0"/>
                  </a:cubicBezTo>
                  <a:close/>
                </a:path>
              </a:pathLst>
            </a:custGeom>
            <a:solidFill>
              <a:srgbClr val="000549">
                <a:alpha val="5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7" name="Google Shape;2584;p89">
              <a:extLst>
                <a:ext uri="{FF2B5EF4-FFF2-40B4-BE49-F238E27FC236}">
                  <a16:creationId xmlns:a16="http://schemas.microsoft.com/office/drawing/2014/main" id="{3C7DA5F5-79EF-43B4-ABE3-B40F7B7909E7}"/>
                </a:ext>
              </a:extLst>
            </p:cNvPr>
            <p:cNvSpPr/>
            <p:nvPr/>
          </p:nvSpPr>
          <p:spPr>
            <a:xfrm>
              <a:off x="4846275" y="1384400"/>
              <a:ext cx="427675" cy="503350"/>
            </a:xfrm>
            <a:custGeom>
              <a:avLst/>
              <a:gdLst/>
              <a:ahLst/>
              <a:cxnLst/>
              <a:rect l="l" t="t" r="r" b="b"/>
              <a:pathLst>
                <a:path w="17107" h="20134" extrusionOk="0">
                  <a:moveTo>
                    <a:pt x="6767" y="0"/>
                  </a:moveTo>
                  <a:cubicBezTo>
                    <a:pt x="4235" y="0"/>
                    <a:pt x="2080" y="1753"/>
                    <a:pt x="1252" y="4912"/>
                  </a:cubicBezTo>
                  <a:cubicBezTo>
                    <a:pt x="0" y="9687"/>
                    <a:pt x="2254" y="15865"/>
                    <a:pt x="6287" y="18712"/>
                  </a:cubicBezTo>
                  <a:cubicBezTo>
                    <a:pt x="7651" y="19675"/>
                    <a:pt x="9044" y="20133"/>
                    <a:pt x="10339" y="20133"/>
                  </a:cubicBezTo>
                  <a:cubicBezTo>
                    <a:pt x="12871" y="20133"/>
                    <a:pt x="15027" y="18380"/>
                    <a:pt x="15855" y="15220"/>
                  </a:cubicBezTo>
                  <a:cubicBezTo>
                    <a:pt x="17107" y="10446"/>
                    <a:pt x="14852" y="4269"/>
                    <a:pt x="10820" y="1422"/>
                  </a:cubicBezTo>
                  <a:cubicBezTo>
                    <a:pt x="9455" y="459"/>
                    <a:pt x="8062" y="0"/>
                    <a:pt x="6767" y="0"/>
                  </a:cubicBez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8" name="Google Shape;2585;p89">
              <a:extLst>
                <a:ext uri="{FF2B5EF4-FFF2-40B4-BE49-F238E27FC236}">
                  <a16:creationId xmlns:a16="http://schemas.microsoft.com/office/drawing/2014/main" id="{192607EE-5E38-4BF0-9C23-A852C02EB0CE}"/>
                </a:ext>
              </a:extLst>
            </p:cNvPr>
            <p:cNvSpPr/>
            <p:nvPr/>
          </p:nvSpPr>
          <p:spPr>
            <a:xfrm>
              <a:off x="4970625" y="1367775"/>
              <a:ext cx="444475" cy="512050"/>
            </a:xfrm>
            <a:custGeom>
              <a:avLst/>
              <a:gdLst/>
              <a:ahLst/>
              <a:cxnLst/>
              <a:rect l="l" t="t" r="r" b="b"/>
              <a:pathLst>
                <a:path w="17779" h="20482" extrusionOk="0">
                  <a:moveTo>
                    <a:pt x="5582" y="1"/>
                  </a:moveTo>
                  <a:cubicBezTo>
                    <a:pt x="3783" y="1"/>
                    <a:pt x="1900" y="284"/>
                    <a:pt x="1" y="981"/>
                  </a:cubicBezTo>
                  <a:lnTo>
                    <a:pt x="7159" y="20481"/>
                  </a:lnTo>
                  <a:cubicBezTo>
                    <a:pt x="13129" y="18289"/>
                    <a:pt x="16358" y="13142"/>
                    <a:pt x="17779" y="9401"/>
                  </a:cubicBezTo>
                  <a:lnTo>
                    <a:pt x="16535" y="6011"/>
                  </a:lnTo>
                  <a:lnTo>
                    <a:pt x="15290" y="2621"/>
                  </a:lnTo>
                  <a:cubicBezTo>
                    <a:pt x="12901" y="1303"/>
                    <a:pt x="9437" y="1"/>
                    <a:pt x="5582" y="1"/>
                  </a:cubicBez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9" name="Google Shape;2586;p89">
              <a:extLst>
                <a:ext uri="{FF2B5EF4-FFF2-40B4-BE49-F238E27FC236}">
                  <a16:creationId xmlns:a16="http://schemas.microsoft.com/office/drawing/2014/main" id="{6B6A794D-F257-4ACC-AE76-34357AD8CE98}"/>
                </a:ext>
              </a:extLst>
            </p:cNvPr>
            <p:cNvSpPr/>
            <p:nvPr/>
          </p:nvSpPr>
          <p:spPr>
            <a:xfrm>
              <a:off x="5221775" y="1414375"/>
              <a:ext cx="91025" cy="182675"/>
            </a:xfrm>
            <a:custGeom>
              <a:avLst/>
              <a:gdLst/>
              <a:ahLst/>
              <a:cxnLst/>
              <a:rect l="l" t="t" r="r" b="b"/>
              <a:pathLst>
                <a:path w="3641" h="7307" extrusionOk="0">
                  <a:moveTo>
                    <a:pt x="3363" y="0"/>
                  </a:moveTo>
                  <a:cubicBezTo>
                    <a:pt x="2672" y="0"/>
                    <a:pt x="901" y="199"/>
                    <a:pt x="501" y="2188"/>
                  </a:cubicBezTo>
                  <a:cubicBezTo>
                    <a:pt x="1" y="4673"/>
                    <a:pt x="2186" y="7307"/>
                    <a:pt x="2186" y="7307"/>
                  </a:cubicBezTo>
                  <a:cubicBezTo>
                    <a:pt x="524" y="3553"/>
                    <a:pt x="3641" y="13"/>
                    <a:pt x="3641" y="13"/>
                  </a:cubicBezTo>
                  <a:cubicBezTo>
                    <a:pt x="3641" y="13"/>
                    <a:pt x="3535" y="0"/>
                    <a:pt x="33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0" name="Google Shape;2587;p89">
              <a:extLst>
                <a:ext uri="{FF2B5EF4-FFF2-40B4-BE49-F238E27FC236}">
                  <a16:creationId xmlns:a16="http://schemas.microsoft.com/office/drawing/2014/main" id="{41DD38D9-8272-4966-B895-13D04412E12F}"/>
                </a:ext>
              </a:extLst>
            </p:cNvPr>
            <p:cNvSpPr/>
            <p:nvPr/>
          </p:nvSpPr>
          <p:spPr>
            <a:xfrm>
              <a:off x="5238325" y="1401550"/>
              <a:ext cx="276525" cy="249000"/>
            </a:xfrm>
            <a:custGeom>
              <a:avLst/>
              <a:gdLst/>
              <a:ahLst/>
              <a:cxnLst/>
              <a:rect l="l" t="t" r="r" b="b"/>
              <a:pathLst>
                <a:path w="11061" h="9960" extrusionOk="0">
                  <a:moveTo>
                    <a:pt x="6677" y="0"/>
                  </a:moveTo>
                  <a:cubicBezTo>
                    <a:pt x="5487" y="0"/>
                    <a:pt x="3950" y="155"/>
                    <a:pt x="2343" y="733"/>
                  </a:cubicBezTo>
                  <a:lnTo>
                    <a:pt x="2344" y="733"/>
                  </a:lnTo>
                  <a:cubicBezTo>
                    <a:pt x="1534" y="1022"/>
                    <a:pt x="884" y="1758"/>
                    <a:pt x="589" y="2871"/>
                  </a:cubicBezTo>
                  <a:cubicBezTo>
                    <a:pt x="1" y="5090"/>
                    <a:pt x="1040" y="7965"/>
                    <a:pt x="2911" y="9293"/>
                  </a:cubicBezTo>
                  <a:cubicBezTo>
                    <a:pt x="3547" y="9745"/>
                    <a:pt x="4197" y="9959"/>
                    <a:pt x="4801" y="9959"/>
                  </a:cubicBezTo>
                  <a:cubicBezTo>
                    <a:pt x="5082" y="9959"/>
                    <a:pt x="5353" y="9913"/>
                    <a:pt x="5608" y="9822"/>
                  </a:cubicBezTo>
                  <a:lnTo>
                    <a:pt x="5616" y="9820"/>
                  </a:lnTo>
                  <a:lnTo>
                    <a:pt x="5625" y="9815"/>
                  </a:lnTo>
                  <a:cubicBezTo>
                    <a:pt x="9096" y="8562"/>
                    <a:pt x="11060" y="6001"/>
                    <a:pt x="11060" y="6001"/>
                  </a:cubicBezTo>
                  <a:lnTo>
                    <a:pt x="10074" y="3258"/>
                  </a:lnTo>
                  <a:lnTo>
                    <a:pt x="9965" y="2955"/>
                  </a:lnTo>
                  <a:lnTo>
                    <a:pt x="8980" y="212"/>
                  </a:lnTo>
                  <a:cubicBezTo>
                    <a:pt x="8980" y="212"/>
                    <a:pt x="8065" y="0"/>
                    <a:pt x="6677" y="0"/>
                  </a:cubicBez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1" name="Google Shape;2588;p89">
              <a:extLst>
                <a:ext uri="{FF2B5EF4-FFF2-40B4-BE49-F238E27FC236}">
                  <a16:creationId xmlns:a16="http://schemas.microsoft.com/office/drawing/2014/main" id="{40D7C940-80A3-430F-9DCF-C7F364711C9C}"/>
                </a:ext>
              </a:extLst>
            </p:cNvPr>
            <p:cNvSpPr/>
            <p:nvPr/>
          </p:nvSpPr>
          <p:spPr>
            <a:xfrm>
              <a:off x="5238325" y="1401550"/>
              <a:ext cx="276525" cy="249000"/>
            </a:xfrm>
            <a:custGeom>
              <a:avLst/>
              <a:gdLst/>
              <a:ahLst/>
              <a:cxnLst/>
              <a:rect l="l" t="t" r="r" b="b"/>
              <a:pathLst>
                <a:path w="11061" h="9960" extrusionOk="0">
                  <a:moveTo>
                    <a:pt x="6677" y="0"/>
                  </a:moveTo>
                  <a:cubicBezTo>
                    <a:pt x="5487" y="0"/>
                    <a:pt x="3950" y="155"/>
                    <a:pt x="2343" y="733"/>
                  </a:cubicBezTo>
                  <a:lnTo>
                    <a:pt x="2344" y="733"/>
                  </a:lnTo>
                  <a:cubicBezTo>
                    <a:pt x="1534" y="1022"/>
                    <a:pt x="884" y="1758"/>
                    <a:pt x="589" y="2871"/>
                  </a:cubicBezTo>
                  <a:cubicBezTo>
                    <a:pt x="1" y="5090"/>
                    <a:pt x="1040" y="7965"/>
                    <a:pt x="2911" y="9293"/>
                  </a:cubicBezTo>
                  <a:cubicBezTo>
                    <a:pt x="3547" y="9745"/>
                    <a:pt x="4197" y="9959"/>
                    <a:pt x="4801" y="9959"/>
                  </a:cubicBezTo>
                  <a:cubicBezTo>
                    <a:pt x="5082" y="9959"/>
                    <a:pt x="5353" y="9913"/>
                    <a:pt x="5608" y="9822"/>
                  </a:cubicBezTo>
                  <a:lnTo>
                    <a:pt x="5616" y="9820"/>
                  </a:lnTo>
                  <a:lnTo>
                    <a:pt x="5625" y="9815"/>
                  </a:lnTo>
                  <a:cubicBezTo>
                    <a:pt x="9096" y="8562"/>
                    <a:pt x="11060" y="6001"/>
                    <a:pt x="11060" y="6001"/>
                  </a:cubicBezTo>
                  <a:lnTo>
                    <a:pt x="10074" y="3258"/>
                  </a:lnTo>
                  <a:lnTo>
                    <a:pt x="9965" y="2955"/>
                  </a:lnTo>
                  <a:lnTo>
                    <a:pt x="8980" y="212"/>
                  </a:lnTo>
                  <a:cubicBezTo>
                    <a:pt x="8980" y="212"/>
                    <a:pt x="8065" y="0"/>
                    <a:pt x="66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2" name="Google Shape;2589;p89">
              <a:extLst>
                <a:ext uri="{FF2B5EF4-FFF2-40B4-BE49-F238E27FC236}">
                  <a16:creationId xmlns:a16="http://schemas.microsoft.com/office/drawing/2014/main" id="{AF0BA1EC-11C1-4364-8EDD-10F1FFF42F8D}"/>
                </a:ext>
              </a:extLst>
            </p:cNvPr>
            <p:cNvSpPr/>
            <p:nvPr/>
          </p:nvSpPr>
          <p:spPr>
            <a:xfrm>
              <a:off x="4846300" y="1367825"/>
              <a:ext cx="668550" cy="519875"/>
            </a:xfrm>
            <a:custGeom>
              <a:avLst/>
              <a:gdLst/>
              <a:ahLst/>
              <a:cxnLst/>
              <a:rect l="l" t="t" r="r" b="b"/>
              <a:pathLst>
                <a:path w="26742" h="20795" extrusionOk="0">
                  <a:moveTo>
                    <a:pt x="10556" y="1"/>
                  </a:moveTo>
                  <a:cubicBezTo>
                    <a:pt x="8772" y="1"/>
                    <a:pt x="6905" y="279"/>
                    <a:pt x="5022" y="964"/>
                  </a:cubicBezTo>
                  <a:cubicBezTo>
                    <a:pt x="5008" y="968"/>
                    <a:pt x="4997" y="972"/>
                    <a:pt x="4985" y="976"/>
                  </a:cubicBezTo>
                  <a:lnTo>
                    <a:pt x="4974" y="979"/>
                  </a:lnTo>
                  <a:lnTo>
                    <a:pt x="4974" y="980"/>
                  </a:lnTo>
                  <a:cubicBezTo>
                    <a:pt x="3251" y="1617"/>
                    <a:pt x="1875" y="3197"/>
                    <a:pt x="1252" y="5575"/>
                  </a:cubicBezTo>
                  <a:cubicBezTo>
                    <a:pt x="1" y="10350"/>
                    <a:pt x="2255" y="16528"/>
                    <a:pt x="6287" y="19375"/>
                  </a:cubicBezTo>
                  <a:cubicBezTo>
                    <a:pt x="7651" y="20337"/>
                    <a:pt x="9043" y="20794"/>
                    <a:pt x="10336" y="20794"/>
                  </a:cubicBezTo>
                  <a:cubicBezTo>
                    <a:pt x="10963" y="20794"/>
                    <a:pt x="11566" y="20687"/>
                    <a:pt x="12133" y="20478"/>
                  </a:cubicBezTo>
                  <a:lnTo>
                    <a:pt x="12133" y="20479"/>
                  </a:lnTo>
                  <a:cubicBezTo>
                    <a:pt x="17377" y="18554"/>
                    <a:pt x="20504" y="14348"/>
                    <a:pt x="22152" y="10818"/>
                  </a:cubicBezTo>
                  <a:cubicBezTo>
                    <a:pt x="25093" y="9494"/>
                    <a:pt x="26741" y="7350"/>
                    <a:pt x="26741" y="7350"/>
                  </a:cubicBezTo>
                  <a:lnTo>
                    <a:pt x="25755" y="4607"/>
                  </a:lnTo>
                  <a:lnTo>
                    <a:pt x="25646" y="4304"/>
                  </a:lnTo>
                  <a:lnTo>
                    <a:pt x="24661" y="1561"/>
                  </a:lnTo>
                  <a:cubicBezTo>
                    <a:pt x="24661" y="1561"/>
                    <a:pt x="23748" y="1350"/>
                    <a:pt x="22363" y="1350"/>
                  </a:cubicBezTo>
                  <a:cubicBezTo>
                    <a:pt x="21348" y="1350"/>
                    <a:pt x="20080" y="1463"/>
                    <a:pt x="18732" y="1854"/>
                  </a:cubicBezTo>
                  <a:cubicBezTo>
                    <a:pt x="16494" y="840"/>
                    <a:pt x="13651" y="1"/>
                    <a:pt x="10556" y="1"/>
                  </a:cubicBezTo>
                  <a:close/>
                </a:path>
              </a:pathLst>
            </a:custGeom>
            <a:solidFill>
              <a:srgbClr val="FF6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3" name="Google Shape;2590;p89">
              <a:extLst>
                <a:ext uri="{FF2B5EF4-FFF2-40B4-BE49-F238E27FC236}">
                  <a16:creationId xmlns:a16="http://schemas.microsoft.com/office/drawing/2014/main" id="{B9AB8C2F-A9A5-41BC-B42D-4668E456D8AE}"/>
                </a:ext>
              </a:extLst>
            </p:cNvPr>
            <p:cNvSpPr/>
            <p:nvPr/>
          </p:nvSpPr>
          <p:spPr>
            <a:xfrm>
              <a:off x="5408975" y="1406825"/>
              <a:ext cx="131525" cy="154875"/>
            </a:xfrm>
            <a:custGeom>
              <a:avLst/>
              <a:gdLst/>
              <a:ahLst/>
              <a:cxnLst/>
              <a:rect l="l" t="t" r="r" b="b"/>
              <a:pathLst>
                <a:path w="5261" h="6195" extrusionOk="0">
                  <a:moveTo>
                    <a:pt x="2085" y="0"/>
                  </a:moveTo>
                  <a:cubicBezTo>
                    <a:pt x="1309" y="0"/>
                    <a:pt x="647" y="537"/>
                    <a:pt x="390" y="1506"/>
                  </a:cubicBezTo>
                  <a:cubicBezTo>
                    <a:pt x="0" y="2974"/>
                    <a:pt x="688" y="4875"/>
                    <a:pt x="1926" y="5754"/>
                  </a:cubicBezTo>
                  <a:cubicBezTo>
                    <a:pt x="2346" y="6053"/>
                    <a:pt x="2776" y="6195"/>
                    <a:pt x="3175" y="6195"/>
                  </a:cubicBezTo>
                  <a:cubicBezTo>
                    <a:pt x="3952" y="6195"/>
                    <a:pt x="4614" y="5658"/>
                    <a:pt x="4871" y="4689"/>
                  </a:cubicBezTo>
                  <a:cubicBezTo>
                    <a:pt x="5260" y="3221"/>
                    <a:pt x="4572" y="1320"/>
                    <a:pt x="3335" y="441"/>
                  </a:cubicBezTo>
                  <a:cubicBezTo>
                    <a:pt x="2914" y="142"/>
                    <a:pt x="2484" y="0"/>
                    <a:pt x="2085" y="0"/>
                  </a:cubicBezTo>
                  <a:close/>
                </a:path>
              </a:pathLst>
            </a:custGeom>
            <a:solidFill>
              <a:srgbClr val="7A8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4" name="Google Shape;2591;p89">
              <a:extLst>
                <a:ext uri="{FF2B5EF4-FFF2-40B4-BE49-F238E27FC236}">
                  <a16:creationId xmlns:a16="http://schemas.microsoft.com/office/drawing/2014/main" id="{2604AA04-FBC3-4CDB-A41E-D56023917E8B}"/>
                </a:ext>
              </a:extLst>
            </p:cNvPr>
            <p:cNvSpPr/>
            <p:nvPr/>
          </p:nvSpPr>
          <p:spPr>
            <a:xfrm>
              <a:off x="5408825" y="1577500"/>
              <a:ext cx="265100" cy="453025"/>
            </a:xfrm>
            <a:custGeom>
              <a:avLst/>
              <a:gdLst/>
              <a:ahLst/>
              <a:cxnLst/>
              <a:rect l="l" t="t" r="r" b="b"/>
              <a:pathLst>
                <a:path w="10604" h="18121" extrusionOk="0">
                  <a:moveTo>
                    <a:pt x="2084" y="1"/>
                  </a:moveTo>
                  <a:cubicBezTo>
                    <a:pt x="1400" y="1"/>
                    <a:pt x="575" y="438"/>
                    <a:pt x="211" y="1007"/>
                  </a:cubicBezTo>
                  <a:cubicBezTo>
                    <a:pt x="31" y="1287"/>
                    <a:pt x="1" y="1545"/>
                    <a:pt x="89" y="1746"/>
                  </a:cubicBezTo>
                  <a:lnTo>
                    <a:pt x="86" y="1747"/>
                  </a:lnTo>
                  <a:lnTo>
                    <a:pt x="7743" y="17720"/>
                  </a:lnTo>
                  <a:lnTo>
                    <a:pt x="7748" y="17717"/>
                  </a:lnTo>
                  <a:cubicBezTo>
                    <a:pt x="7839" y="17946"/>
                    <a:pt x="8082" y="18101"/>
                    <a:pt x="8456" y="18118"/>
                  </a:cubicBezTo>
                  <a:cubicBezTo>
                    <a:pt x="8480" y="18120"/>
                    <a:pt x="8504" y="18120"/>
                    <a:pt x="8529" y="18120"/>
                  </a:cubicBezTo>
                  <a:cubicBezTo>
                    <a:pt x="9211" y="18120"/>
                    <a:pt x="10035" y="17682"/>
                    <a:pt x="10399" y="17115"/>
                  </a:cubicBezTo>
                  <a:cubicBezTo>
                    <a:pt x="10570" y="16848"/>
                    <a:pt x="10603" y="16602"/>
                    <a:pt x="10530" y="16405"/>
                  </a:cubicBezTo>
                  <a:lnTo>
                    <a:pt x="10537" y="16403"/>
                  </a:lnTo>
                  <a:lnTo>
                    <a:pt x="2866" y="399"/>
                  </a:lnTo>
                  <a:lnTo>
                    <a:pt x="2861" y="401"/>
                  </a:lnTo>
                  <a:cubicBezTo>
                    <a:pt x="2769" y="174"/>
                    <a:pt x="2526" y="20"/>
                    <a:pt x="2154" y="2"/>
                  </a:cubicBezTo>
                  <a:cubicBezTo>
                    <a:pt x="2131" y="1"/>
                    <a:pt x="2108" y="1"/>
                    <a:pt x="2084" y="1"/>
                  </a:cubicBezTo>
                  <a:close/>
                </a:path>
              </a:pathLst>
            </a:custGeom>
            <a:solidFill>
              <a:srgbClr val="000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5" name="Google Shape;2592;p89">
              <a:extLst>
                <a:ext uri="{FF2B5EF4-FFF2-40B4-BE49-F238E27FC236}">
                  <a16:creationId xmlns:a16="http://schemas.microsoft.com/office/drawing/2014/main" id="{612AF61B-AC65-4C2C-AB9D-BA819B8C8936}"/>
                </a:ext>
              </a:extLst>
            </p:cNvPr>
            <p:cNvSpPr/>
            <p:nvPr/>
          </p:nvSpPr>
          <p:spPr>
            <a:xfrm>
              <a:off x="5194225" y="2416300"/>
              <a:ext cx="467300" cy="320375"/>
            </a:xfrm>
            <a:custGeom>
              <a:avLst/>
              <a:gdLst/>
              <a:ahLst/>
              <a:cxnLst/>
              <a:rect l="l" t="t" r="r" b="b"/>
              <a:pathLst>
                <a:path w="18692" h="12815" extrusionOk="0">
                  <a:moveTo>
                    <a:pt x="4611" y="0"/>
                  </a:moveTo>
                  <a:cubicBezTo>
                    <a:pt x="2931" y="959"/>
                    <a:pt x="523" y="3970"/>
                    <a:pt x="78" y="6757"/>
                  </a:cubicBezTo>
                  <a:cubicBezTo>
                    <a:pt x="26" y="7001"/>
                    <a:pt x="1" y="7251"/>
                    <a:pt x="7" y="7502"/>
                  </a:cubicBezTo>
                  <a:cubicBezTo>
                    <a:pt x="7" y="7543"/>
                    <a:pt x="12" y="7586"/>
                    <a:pt x="17" y="7628"/>
                  </a:cubicBezTo>
                  <a:cubicBezTo>
                    <a:pt x="105" y="8939"/>
                    <a:pt x="1005" y="10234"/>
                    <a:pt x="2737" y="11234"/>
                  </a:cubicBezTo>
                  <a:cubicBezTo>
                    <a:pt x="4562" y="12288"/>
                    <a:pt x="6954" y="12815"/>
                    <a:pt x="9346" y="12815"/>
                  </a:cubicBezTo>
                  <a:cubicBezTo>
                    <a:pt x="11738" y="12815"/>
                    <a:pt x="14130" y="12288"/>
                    <a:pt x="15954" y="11234"/>
                  </a:cubicBezTo>
                  <a:cubicBezTo>
                    <a:pt x="17687" y="10233"/>
                    <a:pt x="18588" y="8938"/>
                    <a:pt x="18675" y="7628"/>
                  </a:cubicBezTo>
                  <a:cubicBezTo>
                    <a:pt x="18681" y="7587"/>
                    <a:pt x="18685" y="7544"/>
                    <a:pt x="18686" y="7502"/>
                  </a:cubicBezTo>
                  <a:cubicBezTo>
                    <a:pt x="18691" y="7251"/>
                    <a:pt x="18667" y="7000"/>
                    <a:pt x="18613" y="6755"/>
                  </a:cubicBezTo>
                  <a:cubicBezTo>
                    <a:pt x="18168" y="3968"/>
                    <a:pt x="15760" y="959"/>
                    <a:pt x="14081" y="0"/>
                  </a:cubicBezTo>
                  <a:close/>
                </a:path>
              </a:pathLst>
            </a:custGeom>
            <a:solidFill>
              <a:srgbClr val="7A8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6" name="Google Shape;2593;p89">
              <a:extLst>
                <a:ext uri="{FF2B5EF4-FFF2-40B4-BE49-F238E27FC236}">
                  <a16:creationId xmlns:a16="http://schemas.microsoft.com/office/drawing/2014/main" id="{522F119F-947F-4738-8CDE-72D7641F40A4}"/>
                </a:ext>
              </a:extLst>
            </p:cNvPr>
            <p:cNvSpPr/>
            <p:nvPr/>
          </p:nvSpPr>
          <p:spPr>
            <a:xfrm>
              <a:off x="5253550" y="2385650"/>
              <a:ext cx="348650" cy="183400"/>
            </a:xfrm>
            <a:custGeom>
              <a:avLst/>
              <a:gdLst/>
              <a:ahLst/>
              <a:cxnLst/>
              <a:rect l="l" t="t" r="r" b="b"/>
              <a:pathLst>
                <a:path w="13946" h="7336" extrusionOk="0">
                  <a:moveTo>
                    <a:pt x="6973" y="0"/>
                  </a:moveTo>
                  <a:cubicBezTo>
                    <a:pt x="5348" y="0"/>
                    <a:pt x="3722" y="358"/>
                    <a:pt x="2482" y="1075"/>
                  </a:cubicBezTo>
                  <a:cubicBezTo>
                    <a:pt x="1" y="2506"/>
                    <a:pt x="0" y="4829"/>
                    <a:pt x="2482" y="6261"/>
                  </a:cubicBezTo>
                  <a:cubicBezTo>
                    <a:pt x="3722" y="6977"/>
                    <a:pt x="5348" y="7335"/>
                    <a:pt x="6973" y="7335"/>
                  </a:cubicBezTo>
                  <a:cubicBezTo>
                    <a:pt x="8599" y="7335"/>
                    <a:pt x="10225" y="6977"/>
                    <a:pt x="11465" y="6261"/>
                  </a:cubicBezTo>
                  <a:cubicBezTo>
                    <a:pt x="13946" y="4829"/>
                    <a:pt x="13946" y="2506"/>
                    <a:pt x="11465" y="1075"/>
                  </a:cubicBezTo>
                  <a:cubicBezTo>
                    <a:pt x="10225" y="358"/>
                    <a:pt x="8599" y="0"/>
                    <a:pt x="6973" y="0"/>
                  </a:cubicBezTo>
                  <a:close/>
                </a:path>
              </a:pathLst>
            </a:custGeom>
            <a:solidFill>
              <a:srgbClr val="FF6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7" name="Google Shape;2594;p89">
              <a:extLst>
                <a:ext uri="{FF2B5EF4-FFF2-40B4-BE49-F238E27FC236}">
                  <a16:creationId xmlns:a16="http://schemas.microsoft.com/office/drawing/2014/main" id="{72DE3ACA-ACCB-4DEB-9F3B-245FE01F1EB9}"/>
                </a:ext>
              </a:extLst>
            </p:cNvPr>
            <p:cNvSpPr/>
            <p:nvPr/>
          </p:nvSpPr>
          <p:spPr>
            <a:xfrm>
              <a:off x="5377550" y="2443125"/>
              <a:ext cx="97075" cy="51100"/>
            </a:xfrm>
            <a:custGeom>
              <a:avLst/>
              <a:gdLst/>
              <a:ahLst/>
              <a:cxnLst/>
              <a:rect l="l" t="t" r="r" b="b"/>
              <a:pathLst>
                <a:path w="3883" h="2044" extrusionOk="0">
                  <a:moveTo>
                    <a:pt x="1941" y="1"/>
                  </a:moveTo>
                  <a:cubicBezTo>
                    <a:pt x="1489" y="1"/>
                    <a:pt x="1036" y="100"/>
                    <a:pt x="690" y="300"/>
                  </a:cubicBezTo>
                  <a:cubicBezTo>
                    <a:pt x="0" y="699"/>
                    <a:pt x="0" y="1346"/>
                    <a:pt x="690" y="1745"/>
                  </a:cubicBezTo>
                  <a:cubicBezTo>
                    <a:pt x="1036" y="1944"/>
                    <a:pt x="1489" y="2044"/>
                    <a:pt x="1941" y="2044"/>
                  </a:cubicBezTo>
                  <a:cubicBezTo>
                    <a:pt x="2394" y="2044"/>
                    <a:pt x="2847" y="1944"/>
                    <a:pt x="3192" y="1745"/>
                  </a:cubicBezTo>
                  <a:cubicBezTo>
                    <a:pt x="3883" y="1346"/>
                    <a:pt x="3883" y="699"/>
                    <a:pt x="3192" y="300"/>
                  </a:cubicBezTo>
                  <a:cubicBezTo>
                    <a:pt x="2847" y="100"/>
                    <a:pt x="2394" y="1"/>
                    <a:pt x="1941" y="1"/>
                  </a:cubicBezTo>
                  <a:close/>
                </a:path>
              </a:pathLst>
            </a:custGeom>
            <a:solidFill>
              <a:srgbClr val="000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8" name="Google Shape;2595;p89">
              <a:extLst>
                <a:ext uri="{FF2B5EF4-FFF2-40B4-BE49-F238E27FC236}">
                  <a16:creationId xmlns:a16="http://schemas.microsoft.com/office/drawing/2014/main" id="{24156342-EB50-455D-B2F1-7CE336396BE0}"/>
                </a:ext>
              </a:extLst>
            </p:cNvPr>
            <p:cNvSpPr/>
            <p:nvPr/>
          </p:nvSpPr>
          <p:spPr>
            <a:xfrm>
              <a:off x="5387225" y="2032400"/>
              <a:ext cx="265350" cy="448575"/>
            </a:xfrm>
            <a:custGeom>
              <a:avLst/>
              <a:gdLst/>
              <a:ahLst/>
              <a:cxnLst/>
              <a:rect l="l" t="t" r="r" b="b"/>
              <a:pathLst>
                <a:path w="10614" h="17943" extrusionOk="0">
                  <a:moveTo>
                    <a:pt x="7709" y="1"/>
                  </a:moveTo>
                  <a:lnTo>
                    <a:pt x="0" y="16948"/>
                  </a:lnTo>
                  <a:lnTo>
                    <a:pt x="3119" y="17943"/>
                  </a:lnTo>
                  <a:lnTo>
                    <a:pt x="10614" y="1524"/>
                  </a:lnTo>
                  <a:lnTo>
                    <a:pt x="7709" y="1"/>
                  </a:lnTo>
                  <a:close/>
                </a:path>
              </a:pathLst>
            </a:custGeom>
            <a:solidFill>
              <a:srgbClr val="000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9" name="Google Shape;2596;p89">
              <a:extLst>
                <a:ext uri="{FF2B5EF4-FFF2-40B4-BE49-F238E27FC236}">
                  <a16:creationId xmlns:a16="http://schemas.microsoft.com/office/drawing/2014/main" id="{BF72BB8A-4EA5-46C1-B239-EE3CA79004F3}"/>
                </a:ext>
              </a:extLst>
            </p:cNvPr>
            <p:cNvSpPr/>
            <p:nvPr/>
          </p:nvSpPr>
          <p:spPr>
            <a:xfrm>
              <a:off x="5579775" y="1929050"/>
              <a:ext cx="151550" cy="175475"/>
            </a:xfrm>
            <a:custGeom>
              <a:avLst/>
              <a:gdLst/>
              <a:ahLst/>
              <a:cxnLst/>
              <a:rect l="l" t="t" r="r" b="b"/>
              <a:pathLst>
                <a:path w="6062" h="7019" extrusionOk="0">
                  <a:moveTo>
                    <a:pt x="3481" y="0"/>
                  </a:moveTo>
                  <a:cubicBezTo>
                    <a:pt x="3368" y="0"/>
                    <a:pt x="3258" y="18"/>
                    <a:pt x="3153" y="53"/>
                  </a:cubicBezTo>
                  <a:lnTo>
                    <a:pt x="3149" y="45"/>
                  </a:lnTo>
                  <a:lnTo>
                    <a:pt x="0" y="1229"/>
                  </a:lnTo>
                  <a:lnTo>
                    <a:pt x="1616" y="7019"/>
                  </a:lnTo>
                  <a:lnTo>
                    <a:pt x="4866" y="5802"/>
                  </a:lnTo>
                  <a:lnTo>
                    <a:pt x="4862" y="5789"/>
                  </a:lnTo>
                  <a:cubicBezTo>
                    <a:pt x="5235" y="5637"/>
                    <a:pt x="5544" y="5269"/>
                    <a:pt x="5705" y="4679"/>
                  </a:cubicBezTo>
                  <a:cubicBezTo>
                    <a:pt x="6062" y="3371"/>
                    <a:pt x="5576" y="1529"/>
                    <a:pt x="4622" y="566"/>
                  </a:cubicBezTo>
                  <a:cubicBezTo>
                    <a:pt x="4241" y="182"/>
                    <a:pt x="3844" y="0"/>
                    <a:pt x="3481" y="0"/>
                  </a:cubicBez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0" name="Google Shape;2597;p89">
              <a:extLst>
                <a:ext uri="{FF2B5EF4-FFF2-40B4-BE49-F238E27FC236}">
                  <a16:creationId xmlns:a16="http://schemas.microsoft.com/office/drawing/2014/main" id="{322E07BC-9591-4FA8-8A0A-F2D9115D6BD0}"/>
                </a:ext>
              </a:extLst>
            </p:cNvPr>
            <p:cNvSpPr/>
            <p:nvPr/>
          </p:nvSpPr>
          <p:spPr>
            <a:xfrm>
              <a:off x="5579775" y="1929050"/>
              <a:ext cx="151550" cy="175475"/>
            </a:xfrm>
            <a:custGeom>
              <a:avLst/>
              <a:gdLst/>
              <a:ahLst/>
              <a:cxnLst/>
              <a:rect l="l" t="t" r="r" b="b"/>
              <a:pathLst>
                <a:path w="6062" h="7019" extrusionOk="0">
                  <a:moveTo>
                    <a:pt x="3481" y="0"/>
                  </a:moveTo>
                  <a:cubicBezTo>
                    <a:pt x="3368" y="0"/>
                    <a:pt x="3258" y="18"/>
                    <a:pt x="3153" y="53"/>
                  </a:cubicBezTo>
                  <a:lnTo>
                    <a:pt x="3149" y="45"/>
                  </a:lnTo>
                  <a:lnTo>
                    <a:pt x="0" y="1229"/>
                  </a:lnTo>
                  <a:lnTo>
                    <a:pt x="1616" y="7019"/>
                  </a:lnTo>
                  <a:lnTo>
                    <a:pt x="4866" y="5802"/>
                  </a:lnTo>
                  <a:lnTo>
                    <a:pt x="4862" y="5789"/>
                  </a:lnTo>
                  <a:cubicBezTo>
                    <a:pt x="5235" y="5637"/>
                    <a:pt x="5544" y="5269"/>
                    <a:pt x="5705" y="4679"/>
                  </a:cubicBezTo>
                  <a:cubicBezTo>
                    <a:pt x="6062" y="3371"/>
                    <a:pt x="5576" y="1529"/>
                    <a:pt x="4622" y="566"/>
                  </a:cubicBezTo>
                  <a:cubicBezTo>
                    <a:pt x="4241" y="182"/>
                    <a:pt x="3844" y="0"/>
                    <a:pt x="3481" y="0"/>
                  </a:cubicBezTo>
                  <a:close/>
                </a:path>
              </a:pathLst>
            </a:custGeom>
            <a:solidFill>
              <a:srgbClr val="FF6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1" name="Google Shape;2598;p89">
              <a:extLst>
                <a:ext uri="{FF2B5EF4-FFF2-40B4-BE49-F238E27FC236}">
                  <a16:creationId xmlns:a16="http://schemas.microsoft.com/office/drawing/2014/main" id="{E82AE0A3-7B6C-4C40-B1B0-C3BA1BD04710}"/>
                </a:ext>
              </a:extLst>
            </p:cNvPr>
            <p:cNvSpPr/>
            <p:nvPr/>
          </p:nvSpPr>
          <p:spPr>
            <a:xfrm>
              <a:off x="5547000" y="1958850"/>
              <a:ext cx="104300" cy="147125"/>
            </a:xfrm>
            <a:custGeom>
              <a:avLst/>
              <a:gdLst/>
              <a:ahLst/>
              <a:cxnLst/>
              <a:rect l="l" t="t" r="r" b="b"/>
              <a:pathLst>
                <a:path w="4172" h="5885" extrusionOk="0">
                  <a:moveTo>
                    <a:pt x="1583" y="0"/>
                  </a:moveTo>
                  <a:cubicBezTo>
                    <a:pt x="1037" y="0"/>
                    <a:pt x="571" y="415"/>
                    <a:pt x="357" y="1198"/>
                  </a:cubicBezTo>
                  <a:cubicBezTo>
                    <a:pt x="1" y="2507"/>
                    <a:pt x="486" y="4348"/>
                    <a:pt x="1440" y="5311"/>
                  </a:cubicBezTo>
                  <a:cubicBezTo>
                    <a:pt x="1823" y="5698"/>
                    <a:pt x="2224" y="5884"/>
                    <a:pt x="2590" y="5884"/>
                  </a:cubicBezTo>
                  <a:cubicBezTo>
                    <a:pt x="3135" y="5884"/>
                    <a:pt x="3601" y="5470"/>
                    <a:pt x="3815" y="4686"/>
                  </a:cubicBezTo>
                  <a:cubicBezTo>
                    <a:pt x="4171" y="3378"/>
                    <a:pt x="3686" y="1536"/>
                    <a:pt x="2732" y="574"/>
                  </a:cubicBezTo>
                  <a:cubicBezTo>
                    <a:pt x="2349" y="187"/>
                    <a:pt x="1948" y="0"/>
                    <a:pt x="1583" y="0"/>
                  </a:cubicBezTo>
                  <a:close/>
                </a:path>
              </a:pathLst>
            </a:custGeom>
            <a:solidFill>
              <a:srgbClr val="7A8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266" name="NO 35">
            <a:hlinkClick r:id="" action="ppaction://media"/>
            <a:extLst>
              <a:ext uri="{FF2B5EF4-FFF2-40B4-BE49-F238E27FC236}">
                <a16:creationId xmlns:a16="http://schemas.microsoft.com/office/drawing/2014/main" id="{DDE7DEAA-01A4-4563-8B69-0512B47890C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05800" end="85529.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9277" y="4533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80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00" fill="hold"/>
                                        <p:tgtEl>
                                          <p:spTgt spid="2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artoon Graduation Project Defense by Slidesgo">
  <a:themeElements>
    <a:clrScheme name="Simple Light">
      <a:dk1>
        <a:srgbClr val="353431"/>
      </a:dk1>
      <a:lt1>
        <a:srgbClr val="FFFFFF"/>
      </a:lt1>
      <a:dk2>
        <a:srgbClr val="97C8BD"/>
      </a:dk2>
      <a:lt2>
        <a:srgbClr val="A7D3C7"/>
      </a:lt2>
      <a:accent1>
        <a:srgbClr val="32978B"/>
      </a:accent1>
      <a:accent2>
        <a:srgbClr val="FFB42E"/>
      </a:accent2>
      <a:accent3>
        <a:srgbClr val="D8941D"/>
      </a:accent3>
      <a:accent4>
        <a:srgbClr val="353431"/>
      </a:accent4>
      <a:accent5>
        <a:srgbClr val="D84C5D"/>
      </a:accent5>
      <a:accent6>
        <a:srgbClr val="C43D5B"/>
      </a:accent6>
      <a:hlink>
        <a:srgbClr val="3534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433</Words>
  <Application>Microsoft Office PowerPoint</Application>
  <PresentationFormat>On-screen Show (16:9)</PresentationFormat>
  <Paragraphs>63</Paragraphs>
  <Slides>12</Slides>
  <Notes>9</Notes>
  <HiddenSlides>0</HiddenSlides>
  <MMClips>12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Arial Rounded MT Bold</vt:lpstr>
      <vt:lpstr>Arvo</vt:lpstr>
      <vt:lpstr>Chau Philomene One</vt:lpstr>
      <vt:lpstr>Roboto Condensed</vt:lpstr>
      <vt:lpstr>Roboto Condensed Light</vt:lpstr>
      <vt:lpstr>Ropa Sans</vt:lpstr>
      <vt:lpstr>Wingdings</vt:lpstr>
      <vt:lpstr>Cartoon Graduation Project Defense by Slidesgo</vt:lpstr>
      <vt:lpstr>Salerio template</vt:lpstr>
      <vt:lpstr>TEKNIK DALAM STRATEGI INDIVIDUAL LEARNING</vt:lpstr>
      <vt:lpstr>TEKNIK BERTANYA</vt:lpstr>
      <vt:lpstr>ALASAN PENTINGNYA BERTANYA</vt:lpstr>
      <vt:lpstr>PERAN BERTANYA</vt:lpstr>
      <vt:lpstr>FUNGSI BERTANYA</vt:lpstr>
      <vt:lpstr>TEKNIK PEMBERIAN TUGAS (1)</vt:lpstr>
      <vt:lpstr>TEKNIK PEMBERIAN TUGAS (2)</vt:lpstr>
      <vt:lpstr>TEKNIK PEMBERIAN TUGAS (3)</vt:lpstr>
      <vt:lpstr>TEKNIK LATIHAN</vt:lpstr>
      <vt:lpstr>TEKNIK CONCEPT MAPPING (1)</vt:lpstr>
      <vt:lpstr>TEKNIK CONCEPT MAPPING (2)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Kelebihan Strategi Pembelajaran Aktif</dc:title>
  <cp:lastModifiedBy>Rizqi Ilyasa Aghni</cp:lastModifiedBy>
  <cp:revision>36</cp:revision>
  <dcterms:modified xsi:type="dcterms:W3CDTF">2021-08-19T23:32:37Z</dcterms:modified>
</cp:coreProperties>
</file>