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6" r:id="rId2"/>
  </p:sldMasterIdLst>
  <p:notesMasterIdLst>
    <p:notesMasterId r:id="rId17"/>
  </p:notesMasterIdLst>
  <p:sldIdLst>
    <p:sldId id="299" r:id="rId3"/>
    <p:sldId id="300" r:id="rId4"/>
    <p:sldId id="311" r:id="rId5"/>
    <p:sldId id="301" r:id="rId6"/>
    <p:sldId id="313" r:id="rId7"/>
    <p:sldId id="312" r:id="rId8"/>
    <p:sldId id="314" r:id="rId9"/>
    <p:sldId id="321" r:id="rId10"/>
    <p:sldId id="315" r:id="rId11"/>
    <p:sldId id="316" r:id="rId12"/>
    <p:sldId id="303" r:id="rId13"/>
    <p:sldId id="319" r:id="rId14"/>
    <p:sldId id="320" r:id="rId15"/>
    <p:sldId id="27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FC1EB-B153-42A9-8683-C9DBED2BED99}">
  <a:tblStyle styleId="{67EFC1EB-B153-42A9-8683-C9DBED2BE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91"/>
      </p:cViewPr>
      <p:guideLst>
        <p:guide orient="horz" pos="1620"/>
        <p:guide pos="2880"/>
        <p:guide orient="horz" pos="337"/>
        <p:guide orient="horz" pos="2903"/>
        <p:guide pos="452"/>
        <p:guide pos="5308"/>
        <p:guide orient="horz" pos="2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588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052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552b1fbfa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552b1fbfa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7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456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01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6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42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23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BIG_NUMBER_1_1_1_1_1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0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5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1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6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586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392009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ID" sz="4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KEKURANGAN STRATEGI</a:t>
            </a:r>
            <a:br>
              <a:rPr lang="en-ID" sz="4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4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LEARNING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5F9498-AA3B-47E8-B943-C7F713DA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007" y="118663"/>
            <a:ext cx="728716" cy="7422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31D1A2-EF3D-49B6-8B3E-5F35C8D0D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7" y="118663"/>
            <a:ext cx="741355" cy="742283"/>
          </a:xfrm>
          <a:prstGeom prst="rect">
            <a:avLst/>
          </a:prstGeom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9CC054F-3F21-4731-B87B-292CD534EED2}"/>
              </a:ext>
            </a:extLst>
          </p:cNvPr>
          <p:cNvSpPr/>
          <p:nvPr/>
        </p:nvSpPr>
        <p:spPr>
          <a:xfrm flipV="1">
            <a:off x="2648301" y="-35053"/>
            <a:ext cx="3889248" cy="742283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FBE1D-C09D-4F97-AE45-E165EBF30C85}"/>
              </a:ext>
            </a:extLst>
          </p:cNvPr>
          <p:cNvSpPr/>
          <p:nvPr/>
        </p:nvSpPr>
        <p:spPr>
          <a:xfrm>
            <a:off x="2695611" y="72903"/>
            <a:ext cx="3794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MODUL DIGITAL</a:t>
            </a:r>
          </a:p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STRATEGI PEMBELAJARAN AKUNTANSI</a:t>
            </a:r>
            <a:endParaRPr lang="en-US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CB23B2-DB7D-4745-9E57-A0A957B2A24A}"/>
              </a:ext>
            </a:extLst>
          </p:cNvPr>
          <p:cNvSpPr/>
          <p:nvPr/>
        </p:nvSpPr>
        <p:spPr>
          <a:xfrm>
            <a:off x="5827776" y="3852672"/>
            <a:ext cx="3176947" cy="11721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Tim </a:t>
            </a:r>
            <a:r>
              <a:rPr lang="en-ID" b="1" dirty="0" err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:</a:t>
            </a:r>
          </a:p>
          <a:p>
            <a:pPr algn="ctr"/>
            <a:endParaRPr lang="en-ID" sz="2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Yolandaru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Septiana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Endra</a:t>
            </a:r>
            <a:r>
              <a:rPr lang="en-ID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Murti </a:t>
            </a:r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Sagoro</a:t>
            </a:r>
            <a:endParaRPr lang="en-ID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Ani </a:t>
            </a:r>
            <a:r>
              <a:rPr lang="en-ID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Widayati</a:t>
            </a:r>
            <a:endParaRPr lang="en-ID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No 38">
            <a:hlinkClick r:id="" action="ppaction://media"/>
            <a:extLst>
              <a:ext uri="{FF2B5EF4-FFF2-40B4-BE49-F238E27FC236}">
                <a16:creationId xmlns:a16="http://schemas.microsoft.com/office/drawing/2014/main" id="{C7C34EAE-0A13-42BB-B3EF-13EA984DAD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13" end="768870.89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Oval 609">
            <a:extLst>
              <a:ext uri="{FF2B5EF4-FFF2-40B4-BE49-F238E27FC236}">
                <a16:creationId xmlns:a16="http://schemas.microsoft.com/office/drawing/2014/main" id="{0E8AB609-98EA-495F-BBFA-C4CBE1EB3C6A}"/>
              </a:ext>
            </a:extLst>
          </p:cNvPr>
          <p:cNvSpPr/>
          <p:nvPr/>
        </p:nvSpPr>
        <p:spPr>
          <a:xfrm>
            <a:off x="4877076" y="1233755"/>
            <a:ext cx="4043780" cy="325714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1341" y="1762882"/>
            <a:ext cx="4577024" cy="301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Bagi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pengajar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dan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peserta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didik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tidak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familiar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dengan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penggunaan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internet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pembelajaran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e-learning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justru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bisa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memperlambat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kegiatan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belajar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mengajar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.</a:t>
            </a:r>
          </a:p>
          <a:p>
            <a:pPr marL="228600" marR="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Adanya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berbagai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macam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ancaman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cyber security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seperti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malware, phishing, dan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lainnya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dapat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membuat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peserta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didik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bahkan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guru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terkena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ancaman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apabila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tidak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mengetahui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pengetahuan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mendasar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cukup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kuat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tentang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teknologi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06" name="Google Shape;3739;p63">
            <a:extLst>
              <a:ext uri="{FF2B5EF4-FFF2-40B4-BE49-F238E27FC236}">
                <a16:creationId xmlns:a16="http://schemas.microsoft.com/office/drawing/2014/main" id="{3FD41D00-222C-45A3-8D9F-D29193F4A333}"/>
              </a:ext>
            </a:extLst>
          </p:cNvPr>
          <p:cNvGrpSpPr/>
          <p:nvPr/>
        </p:nvGrpSpPr>
        <p:grpSpPr>
          <a:xfrm>
            <a:off x="5348644" y="1421208"/>
            <a:ext cx="3100644" cy="2902331"/>
            <a:chOff x="1171725" y="542675"/>
            <a:chExt cx="5016950" cy="4578200"/>
          </a:xfrm>
        </p:grpSpPr>
        <p:sp>
          <p:nvSpPr>
            <p:cNvPr id="407" name="Google Shape;3740;p63">
              <a:extLst>
                <a:ext uri="{FF2B5EF4-FFF2-40B4-BE49-F238E27FC236}">
                  <a16:creationId xmlns:a16="http://schemas.microsoft.com/office/drawing/2014/main" id="{68D63406-624B-4E1B-80C0-412CDA6F35ED}"/>
                </a:ext>
              </a:extLst>
            </p:cNvPr>
            <p:cNvSpPr/>
            <p:nvPr/>
          </p:nvSpPr>
          <p:spPr>
            <a:xfrm>
              <a:off x="1171725" y="542775"/>
              <a:ext cx="5016950" cy="4577925"/>
            </a:xfrm>
            <a:custGeom>
              <a:avLst/>
              <a:gdLst/>
              <a:ahLst/>
              <a:cxnLst/>
              <a:rect l="l" t="t" r="r" b="b"/>
              <a:pathLst>
                <a:path w="200678" h="183117" extrusionOk="0">
                  <a:moveTo>
                    <a:pt x="147944" y="1"/>
                  </a:moveTo>
                  <a:cubicBezTo>
                    <a:pt x="128902" y="1"/>
                    <a:pt x="116374" y="16962"/>
                    <a:pt x="88848" y="22980"/>
                  </a:cubicBezTo>
                  <a:cubicBezTo>
                    <a:pt x="56060" y="30148"/>
                    <a:pt x="46096" y="27030"/>
                    <a:pt x="23048" y="51171"/>
                  </a:cubicBezTo>
                  <a:cubicBezTo>
                    <a:pt x="1" y="75311"/>
                    <a:pt x="5304" y="121085"/>
                    <a:pt x="34491" y="150176"/>
                  </a:cubicBezTo>
                  <a:cubicBezTo>
                    <a:pt x="63711" y="179299"/>
                    <a:pt x="92448" y="182578"/>
                    <a:pt x="92448" y="182578"/>
                  </a:cubicBezTo>
                  <a:cubicBezTo>
                    <a:pt x="92448" y="182578"/>
                    <a:pt x="95800" y="183116"/>
                    <a:pt x="101224" y="183116"/>
                  </a:cubicBezTo>
                  <a:cubicBezTo>
                    <a:pt x="113079" y="183116"/>
                    <a:pt x="134832" y="180544"/>
                    <a:pt x="153136" y="164159"/>
                  </a:cubicBezTo>
                  <a:cubicBezTo>
                    <a:pt x="179816" y="140243"/>
                    <a:pt x="187145" y="101381"/>
                    <a:pt x="193928" y="70104"/>
                  </a:cubicBezTo>
                  <a:cubicBezTo>
                    <a:pt x="200678" y="38795"/>
                    <a:pt x="186309" y="10958"/>
                    <a:pt x="159726" y="2054"/>
                  </a:cubicBezTo>
                  <a:cubicBezTo>
                    <a:pt x="155461" y="620"/>
                    <a:pt x="151583" y="1"/>
                    <a:pt x="147944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41;p63">
              <a:extLst>
                <a:ext uri="{FF2B5EF4-FFF2-40B4-BE49-F238E27FC236}">
                  <a16:creationId xmlns:a16="http://schemas.microsoft.com/office/drawing/2014/main" id="{6E26D26F-38B6-436C-AEF0-0C0F2A10C158}"/>
                </a:ext>
              </a:extLst>
            </p:cNvPr>
            <p:cNvSpPr/>
            <p:nvPr/>
          </p:nvSpPr>
          <p:spPr>
            <a:xfrm>
              <a:off x="1388700" y="542675"/>
              <a:ext cx="4672200" cy="4578200"/>
            </a:xfrm>
            <a:custGeom>
              <a:avLst/>
              <a:gdLst/>
              <a:ahLst/>
              <a:cxnLst/>
              <a:rect l="l" t="t" r="r" b="b"/>
              <a:pathLst>
                <a:path w="186888" h="183128" extrusionOk="0">
                  <a:moveTo>
                    <a:pt x="139282" y="1"/>
                  </a:moveTo>
                  <a:cubicBezTo>
                    <a:pt x="120220" y="1"/>
                    <a:pt x="107716" y="16973"/>
                    <a:pt x="80169" y="22984"/>
                  </a:cubicBezTo>
                  <a:cubicBezTo>
                    <a:pt x="47381" y="30152"/>
                    <a:pt x="37417" y="27034"/>
                    <a:pt x="14369" y="51175"/>
                  </a:cubicBezTo>
                  <a:cubicBezTo>
                    <a:pt x="4661" y="61332"/>
                    <a:pt x="0" y="75283"/>
                    <a:pt x="0" y="90230"/>
                  </a:cubicBezTo>
                  <a:cubicBezTo>
                    <a:pt x="0" y="110835"/>
                    <a:pt x="8904" y="133304"/>
                    <a:pt x="25812" y="150180"/>
                  </a:cubicBezTo>
                  <a:cubicBezTo>
                    <a:pt x="55032" y="179303"/>
                    <a:pt x="83769" y="182582"/>
                    <a:pt x="83769" y="182582"/>
                  </a:cubicBezTo>
                  <a:cubicBezTo>
                    <a:pt x="83769" y="182582"/>
                    <a:pt x="87112" y="183128"/>
                    <a:pt x="92544" y="183128"/>
                  </a:cubicBezTo>
                  <a:cubicBezTo>
                    <a:pt x="104373" y="183128"/>
                    <a:pt x="126135" y="180556"/>
                    <a:pt x="144457" y="164163"/>
                  </a:cubicBezTo>
                  <a:cubicBezTo>
                    <a:pt x="171137" y="140247"/>
                    <a:pt x="178466" y="101385"/>
                    <a:pt x="185249" y="70108"/>
                  </a:cubicBezTo>
                  <a:cubicBezTo>
                    <a:pt x="186374" y="64901"/>
                    <a:pt x="186888" y="59790"/>
                    <a:pt x="186888" y="54871"/>
                  </a:cubicBezTo>
                  <a:cubicBezTo>
                    <a:pt x="186888" y="30088"/>
                    <a:pt x="173194" y="9483"/>
                    <a:pt x="151047" y="2058"/>
                  </a:cubicBezTo>
                  <a:cubicBezTo>
                    <a:pt x="146772" y="612"/>
                    <a:pt x="142914" y="1"/>
                    <a:pt x="139282" y="1"/>
                  </a:cubicBezTo>
                  <a:close/>
                </a:path>
              </a:pathLst>
            </a:custGeom>
            <a:solidFill>
              <a:srgbClr val="D6E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42;p63">
              <a:extLst>
                <a:ext uri="{FF2B5EF4-FFF2-40B4-BE49-F238E27FC236}">
                  <a16:creationId xmlns:a16="http://schemas.microsoft.com/office/drawing/2014/main" id="{4D8923BB-9077-43C6-B9B8-294E6076A8FB}"/>
                </a:ext>
              </a:extLst>
            </p:cNvPr>
            <p:cNvSpPr/>
            <p:nvPr/>
          </p:nvSpPr>
          <p:spPr>
            <a:xfrm>
              <a:off x="1698100" y="4799425"/>
              <a:ext cx="3900725" cy="255575"/>
            </a:xfrm>
            <a:custGeom>
              <a:avLst/>
              <a:gdLst/>
              <a:ahLst/>
              <a:cxnLst/>
              <a:rect l="l" t="t" r="r" b="b"/>
              <a:pathLst>
                <a:path w="156029" h="10223" extrusionOk="0">
                  <a:moveTo>
                    <a:pt x="78014" y="0"/>
                  </a:moveTo>
                  <a:cubicBezTo>
                    <a:pt x="34941" y="0"/>
                    <a:pt x="0" y="2282"/>
                    <a:pt x="0" y="5111"/>
                  </a:cubicBezTo>
                  <a:cubicBezTo>
                    <a:pt x="0" y="7908"/>
                    <a:pt x="34941" y="10222"/>
                    <a:pt x="78014" y="10222"/>
                  </a:cubicBezTo>
                  <a:cubicBezTo>
                    <a:pt x="121088" y="10222"/>
                    <a:pt x="156029" y="7908"/>
                    <a:pt x="156029" y="5111"/>
                  </a:cubicBezTo>
                  <a:cubicBezTo>
                    <a:pt x="156029" y="2282"/>
                    <a:pt x="121088" y="0"/>
                    <a:pt x="7801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43;p63">
              <a:extLst>
                <a:ext uri="{FF2B5EF4-FFF2-40B4-BE49-F238E27FC236}">
                  <a16:creationId xmlns:a16="http://schemas.microsoft.com/office/drawing/2014/main" id="{D84C6F86-C38B-4E85-BB59-F411C81CB18D}"/>
                </a:ext>
              </a:extLst>
            </p:cNvPr>
            <p:cNvSpPr/>
            <p:nvPr/>
          </p:nvSpPr>
          <p:spPr>
            <a:xfrm>
              <a:off x="2634300" y="1148600"/>
              <a:ext cx="3007925" cy="1915850"/>
            </a:xfrm>
            <a:custGeom>
              <a:avLst/>
              <a:gdLst/>
              <a:ahLst/>
              <a:cxnLst/>
              <a:rect l="l" t="t" r="r" b="b"/>
              <a:pathLst>
                <a:path w="120317" h="76634" extrusionOk="0">
                  <a:moveTo>
                    <a:pt x="1190" y="1"/>
                  </a:moveTo>
                  <a:cubicBezTo>
                    <a:pt x="1061" y="1"/>
                    <a:pt x="965" y="97"/>
                    <a:pt x="965" y="226"/>
                  </a:cubicBezTo>
                  <a:cubicBezTo>
                    <a:pt x="965" y="322"/>
                    <a:pt x="1061" y="419"/>
                    <a:pt x="1190" y="419"/>
                  </a:cubicBezTo>
                  <a:lnTo>
                    <a:pt x="2475" y="419"/>
                  </a:lnTo>
                  <a:cubicBezTo>
                    <a:pt x="2572" y="419"/>
                    <a:pt x="2668" y="322"/>
                    <a:pt x="2668" y="226"/>
                  </a:cubicBezTo>
                  <a:cubicBezTo>
                    <a:pt x="2668" y="97"/>
                    <a:pt x="2572" y="1"/>
                    <a:pt x="2475" y="1"/>
                  </a:cubicBezTo>
                  <a:close/>
                  <a:moveTo>
                    <a:pt x="3729" y="1"/>
                  </a:moveTo>
                  <a:cubicBezTo>
                    <a:pt x="3633" y="1"/>
                    <a:pt x="3536" y="97"/>
                    <a:pt x="3536" y="226"/>
                  </a:cubicBezTo>
                  <a:cubicBezTo>
                    <a:pt x="3536" y="322"/>
                    <a:pt x="3633" y="419"/>
                    <a:pt x="3729" y="419"/>
                  </a:cubicBezTo>
                  <a:lnTo>
                    <a:pt x="5015" y="419"/>
                  </a:lnTo>
                  <a:cubicBezTo>
                    <a:pt x="5143" y="419"/>
                    <a:pt x="5240" y="322"/>
                    <a:pt x="5240" y="226"/>
                  </a:cubicBezTo>
                  <a:cubicBezTo>
                    <a:pt x="5240" y="97"/>
                    <a:pt x="5143" y="1"/>
                    <a:pt x="5015" y="1"/>
                  </a:cubicBezTo>
                  <a:close/>
                  <a:moveTo>
                    <a:pt x="6301" y="1"/>
                  </a:moveTo>
                  <a:cubicBezTo>
                    <a:pt x="6172" y="1"/>
                    <a:pt x="6076" y="97"/>
                    <a:pt x="6076" y="226"/>
                  </a:cubicBezTo>
                  <a:cubicBezTo>
                    <a:pt x="6076" y="322"/>
                    <a:pt x="6172" y="419"/>
                    <a:pt x="6301" y="419"/>
                  </a:cubicBezTo>
                  <a:lnTo>
                    <a:pt x="7554" y="419"/>
                  </a:lnTo>
                  <a:cubicBezTo>
                    <a:pt x="7683" y="419"/>
                    <a:pt x="7779" y="322"/>
                    <a:pt x="7779" y="226"/>
                  </a:cubicBezTo>
                  <a:cubicBezTo>
                    <a:pt x="7779" y="97"/>
                    <a:pt x="7683" y="1"/>
                    <a:pt x="7554" y="1"/>
                  </a:cubicBezTo>
                  <a:close/>
                  <a:moveTo>
                    <a:pt x="8840" y="1"/>
                  </a:moveTo>
                  <a:cubicBezTo>
                    <a:pt x="8711" y="1"/>
                    <a:pt x="8615" y="97"/>
                    <a:pt x="8615" y="226"/>
                  </a:cubicBezTo>
                  <a:cubicBezTo>
                    <a:pt x="8615" y="322"/>
                    <a:pt x="8711" y="419"/>
                    <a:pt x="8840" y="419"/>
                  </a:cubicBezTo>
                  <a:lnTo>
                    <a:pt x="10126" y="419"/>
                  </a:lnTo>
                  <a:cubicBezTo>
                    <a:pt x="10222" y="419"/>
                    <a:pt x="10319" y="322"/>
                    <a:pt x="10319" y="226"/>
                  </a:cubicBezTo>
                  <a:cubicBezTo>
                    <a:pt x="10319" y="97"/>
                    <a:pt x="10222" y="1"/>
                    <a:pt x="10126" y="1"/>
                  </a:cubicBezTo>
                  <a:close/>
                  <a:moveTo>
                    <a:pt x="11379" y="1"/>
                  </a:moveTo>
                  <a:cubicBezTo>
                    <a:pt x="11283" y="1"/>
                    <a:pt x="11187" y="97"/>
                    <a:pt x="11187" y="226"/>
                  </a:cubicBezTo>
                  <a:cubicBezTo>
                    <a:pt x="11187" y="322"/>
                    <a:pt x="11283" y="419"/>
                    <a:pt x="11379" y="419"/>
                  </a:cubicBezTo>
                  <a:lnTo>
                    <a:pt x="12665" y="419"/>
                  </a:lnTo>
                  <a:cubicBezTo>
                    <a:pt x="12794" y="419"/>
                    <a:pt x="12890" y="322"/>
                    <a:pt x="12890" y="226"/>
                  </a:cubicBezTo>
                  <a:cubicBezTo>
                    <a:pt x="12890" y="97"/>
                    <a:pt x="12794" y="1"/>
                    <a:pt x="12665" y="1"/>
                  </a:cubicBezTo>
                  <a:close/>
                  <a:moveTo>
                    <a:pt x="13951" y="1"/>
                  </a:moveTo>
                  <a:cubicBezTo>
                    <a:pt x="13822" y="1"/>
                    <a:pt x="13726" y="97"/>
                    <a:pt x="13726" y="226"/>
                  </a:cubicBezTo>
                  <a:cubicBezTo>
                    <a:pt x="13726" y="322"/>
                    <a:pt x="13822" y="419"/>
                    <a:pt x="13951" y="419"/>
                  </a:cubicBezTo>
                  <a:lnTo>
                    <a:pt x="15205" y="419"/>
                  </a:lnTo>
                  <a:cubicBezTo>
                    <a:pt x="15333" y="419"/>
                    <a:pt x="15430" y="322"/>
                    <a:pt x="15430" y="226"/>
                  </a:cubicBezTo>
                  <a:cubicBezTo>
                    <a:pt x="15430" y="97"/>
                    <a:pt x="15333" y="1"/>
                    <a:pt x="15205" y="1"/>
                  </a:cubicBezTo>
                  <a:close/>
                  <a:moveTo>
                    <a:pt x="16490" y="1"/>
                  </a:moveTo>
                  <a:cubicBezTo>
                    <a:pt x="16362" y="1"/>
                    <a:pt x="16265" y="97"/>
                    <a:pt x="16265" y="226"/>
                  </a:cubicBezTo>
                  <a:cubicBezTo>
                    <a:pt x="16265" y="322"/>
                    <a:pt x="16362" y="419"/>
                    <a:pt x="16490" y="419"/>
                  </a:cubicBezTo>
                  <a:lnTo>
                    <a:pt x="17776" y="419"/>
                  </a:lnTo>
                  <a:cubicBezTo>
                    <a:pt x="17873" y="419"/>
                    <a:pt x="17969" y="322"/>
                    <a:pt x="17969" y="226"/>
                  </a:cubicBezTo>
                  <a:cubicBezTo>
                    <a:pt x="17969" y="97"/>
                    <a:pt x="17873" y="1"/>
                    <a:pt x="17776" y="1"/>
                  </a:cubicBezTo>
                  <a:close/>
                  <a:moveTo>
                    <a:pt x="19030" y="1"/>
                  </a:moveTo>
                  <a:cubicBezTo>
                    <a:pt x="18933" y="1"/>
                    <a:pt x="18837" y="97"/>
                    <a:pt x="18837" y="226"/>
                  </a:cubicBezTo>
                  <a:cubicBezTo>
                    <a:pt x="18837" y="322"/>
                    <a:pt x="18933" y="419"/>
                    <a:pt x="19030" y="419"/>
                  </a:cubicBezTo>
                  <a:lnTo>
                    <a:pt x="20316" y="419"/>
                  </a:lnTo>
                  <a:cubicBezTo>
                    <a:pt x="20444" y="419"/>
                    <a:pt x="20541" y="322"/>
                    <a:pt x="20541" y="226"/>
                  </a:cubicBezTo>
                  <a:cubicBezTo>
                    <a:pt x="20541" y="97"/>
                    <a:pt x="20444" y="1"/>
                    <a:pt x="20316" y="1"/>
                  </a:cubicBezTo>
                  <a:close/>
                  <a:moveTo>
                    <a:pt x="21601" y="1"/>
                  </a:moveTo>
                  <a:cubicBezTo>
                    <a:pt x="21473" y="1"/>
                    <a:pt x="21376" y="97"/>
                    <a:pt x="21376" y="226"/>
                  </a:cubicBezTo>
                  <a:cubicBezTo>
                    <a:pt x="21376" y="322"/>
                    <a:pt x="21473" y="419"/>
                    <a:pt x="21601" y="419"/>
                  </a:cubicBezTo>
                  <a:lnTo>
                    <a:pt x="22855" y="419"/>
                  </a:lnTo>
                  <a:cubicBezTo>
                    <a:pt x="22984" y="419"/>
                    <a:pt x="23080" y="322"/>
                    <a:pt x="23080" y="226"/>
                  </a:cubicBezTo>
                  <a:cubicBezTo>
                    <a:pt x="23080" y="97"/>
                    <a:pt x="22984" y="1"/>
                    <a:pt x="22855" y="1"/>
                  </a:cubicBezTo>
                  <a:close/>
                  <a:moveTo>
                    <a:pt x="24141" y="1"/>
                  </a:moveTo>
                  <a:cubicBezTo>
                    <a:pt x="24012" y="1"/>
                    <a:pt x="23916" y="97"/>
                    <a:pt x="23916" y="226"/>
                  </a:cubicBezTo>
                  <a:cubicBezTo>
                    <a:pt x="23916" y="322"/>
                    <a:pt x="24012" y="419"/>
                    <a:pt x="24141" y="419"/>
                  </a:cubicBezTo>
                  <a:lnTo>
                    <a:pt x="25426" y="419"/>
                  </a:lnTo>
                  <a:cubicBezTo>
                    <a:pt x="25523" y="419"/>
                    <a:pt x="25619" y="322"/>
                    <a:pt x="25619" y="226"/>
                  </a:cubicBezTo>
                  <a:cubicBezTo>
                    <a:pt x="25619" y="97"/>
                    <a:pt x="25523" y="1"/>
                    <a:pt x="25426" y="1"/>
                  </a:cubicBezTo>
                  <a:close/>
                  <a:moveTo>
                    <a:pt x="26680" y="1"/>
                  </a:moveTo>
                  <a:cubicBezTo>
                    <a:pt x="26584" y="1"/>
                    <a:pt x="26487" y="97"/>
                    <a:pt x="26487" y="226"/>
                  </a:cubicBezTo>
                  <a:cubicBezTo>
                    <a:pt x="26487" y="322"/>
                    <a:pt x="26584" y="419"/>
                    <a:pt x="26680" y="419"/>
                  </a:cubicBezTo>
                  <a:lnTo>
                    <a:pt x="27966" y="419"/>
                  </a:lnTo>
                  <a:cubicBezTo>
                    <a:pt x="28094" y="419"/>
                    <a:pt x="28191" y="322"/>
                    <a:pt x="28191" y="226"/>
                  </a:cubicBezTo>
                  <a:cubicBezTo>
                    <a:pt x="28191" y="97"/>
                    <a:pt x="28094" y="1"/>
                    <a:pt x="27966" y="1"/>
                  </a:cubicBezTo>
                  <a:close/>
                  <a:moveTo>
                    <a:pt x="29252" y="1"/>
                  </a:moveTo>
                  <a:cubicBezTo>
                    <a:pt x="29123" y="1"/>
                    <a:pt x="29027" y="97"/>
                    <a:pt x="29027" y="226"/>
                  </a:cubicBezTo>
                  <a:cubicBezTo>
                    <a:pt x="29027" y="322"/>
                    <a:pt x="29123" y="419"/>
                    <a:pt x="29252" y="419"/>
                  </a:cubicBezTo>
                  <a:lnTo>
                    <a:pt x="30505" y="419"/>
                  </a:lnTo>
                  <a:cubicBezTo>
                    <a:pt x="30634" y="419"/>
                    <a:pt x="30730" y="322"/>
                    <a:pt x="30730" y="226"/>
                  </a:cubicBezTo>
                  <a:cubicBezTo>
                    <a:pt x="30730" y="97"/>
                    <a:pt x="30634" y="1"/>
                    <a:pt x="30505" y="1"/>
                  </a:cubicBezTo>
                  <a:close/>
                  <a:moveTo>
                    <a:pt x="31791" y="1"/>
                  </a:moveTo>
                  <a:cubicBezTo>
                    <a:pt x="31662" y="1"/>
                    <a:pt x="31598" y="97"/>
                    <a:pt x="31598" y="226"/>
                  </a:cubicBezTo>
                  <a:cubicBezTo>
                    <a:pt x="31598" y="322"/>
                    <a:pt x="31662" y="419"/>
                    <a:pt x="31791" y="419"/>
                  </a:cubicBezTo>
                  <a:lnTo>
                    <a:pt x="33077" y="419"/>
                  </a:lnTo>
                  <a:cubicBezTo>
                    <a:pt x="33173" y="419"/>
                    <a:pt x="33270" y="322"/>
                    <a:pt x="33270" y="226"/>
                  </a:cubicBezTo>
                  <a:cubicBezTo>
                    <a:pt x="33270" y="97"/>
                    <a:pt x="33173" y="1"/>
                    <a:pt x="33077" y="1"/>
                  </a:cubicBezTo>
                  <a:close/>
                  <a:moveTo>
                    <a:pt x="34330" y="1"/>
                  </a:moveTo>
                  <a:cubicBezTo>
                    <a:pt x="34234" y="1"/>
                    <a:pt x="34138" y="97"/>
                    <a:pt x="34138" y="226"/>
                  </a:cubicBezTo>
                  <a:cubicBezTo>
                    <a:pt x="34138" y="322"/>
                    <a:pt x="34234" y="419"/>
                    <a:pt x="34330" y="419"/>
                  </a:cubicBezTo>
                  <a:lnTo>
                    <a:pt x="35616" y="419"/>
                  </a:lnTo>
                  <a:cubicBezTo>
                    <a:pt x="35745" y="419"/>
                    <a:pt x="35841" y="322"/>
                    <a:pt x="35841" y="226"/>
                  </a:cubicBezTo>
                  <a:cubicBezTo>
                    <a:pt x="35841" y="97"/>
                    <a:pt x="35745" y="1"/>
                    <a:pt x="35616" y="1"/>
                  </a:cubicBezTo>
                  <a:close/>
                  <a:moveTo>
                    <a:pt x="36902" y="1"/>
                  </a:moveTo>
                  <a:cubicBezTo>
                    <a:pt x="36773" y="1"/>
                    <a:pt x="36677" y="97"/>
                    <a:pt x="36677" y="226"/>
                  </a:cubicBezTo>
                  <a:cubicBezTo>
                    <a:pt x="36677" y="322"/>
                    <a:pt x="36773" y="419"/>
                    <a:pt x="36902" y="419"/>
                  </a:cubicBezTo>
                  <a:lnTo>
                    <a:pt x="38188" y="419"/>
                  </a:lnTo>
                  <a:cubicBezTo>
                    <a:pt x="38284" y="419"/>
                    <a:pt x="38381" y="322"/>
                    <a:pt x="38381" y="226"/>
                  </a:cubicBezTo>
                  <a:cubicBezTo>
                    <a:pt x="38381" y="97"/>
                    <a:pt x="38284" y="1"/>
                    <a:pt x="38188" y="1"/>
                  </a:cubicBezTo>
                  <a:close/>
                  <a:moveTo>
                    <a:pt x="39441" y="1"/>
                  </a:moveTo>
                  <a:cubicBezTo>
                    <a:pt x="39345" y="1"/>
                    <a:pt x="39249" y="97"/>
                    <a:pt x="39249" y="226"/>
                  </a:cubicBezTo>
                  <a:cubicBezTo>
                    <a:pt x="39249" y="322"/>
                    <a:pt x="39345" y="419"/>
                    <a:pt x="39441" y="419"/>
                  </a:cubicBezTo>
                  <a:lnTo>
                    <a:pt x="40727" y="419"/>
                  </a:lnTo>
                  <a:cubicBezTo>
                    <a:pt x="40856" y="419"/>
                    <a:pt x="40920" y="322"/>
                    <a:pt x="40920" y="226"/>
                  </a:cubicBezTo>
                  <a:cubicBezTo>
                    <a:pt x="40920" y="97"/>
                    <a:pt x="40856" y="1"/>
                    <a:pt x="40727" y="1"/>
                  </a:cubicBezTo>
                  <a:close/>
                  <a:moveTo>
                    <a:pt x="42013" y="1"/>
                  </a:moveTo>
                  <a:cubicBezTo>
                    <a:pt x="41884" y="1"/>
                    <a:pt x="41788" y="97"/>
                    <a:pt x="41788" y="226"/>
                  </a:cubicBezTo>
                  <a:cubicBezTo>
                    <a:pt x="41788" y="322"/>
                    <a:pt x="41884" y="419"/>
                    <a:pt x="42013" y="419"/>
                  </a:cubicBezTo>
                  <a:lnTo>
                    <a:pt x="43267" y="419"/>
                  </a:lnTo>
                  <a:cubicBezTo>
                    <a:pt x="43395" y="419"/>
                    <a:pt x="43492" y="322"/>
                    <a:pt x="43492" y="226"/>
                  </a:cubicBezTo>
                  <a:cubicBezTo>
                    <a:pt x="43492" y="97"/>
                    <a:pt x="43395" y="1"/>
                    <a:pt x="43267" y="1"/>
                  </a:cubicBezTo>
                  <a:close/>
                  <a:moveTo>
                    <a:pt x="44552" y="1"/>
                  </a:moveTo>
                  <a:cubicBezTo>
                    <a:pt x="44424" y="1"/>
                    <a:pt x="44327" y="97"/>
                    <a:pt x="44327" y="226"/>
                  </a:cubicBezTo>
                  <a:cubicBezTo>
                    <a:pt x="44327" y="322"/>
                    <a:pt x="44424" y="419"/>
                    <a:pt x="44552" y="419"/>
                  </a:cubicBezTo>
                  <a:lnTo>
                    <a:pt x="45838" y="419"/>
                  </a:lnTo>
                  <a:cubicBezTo>
                    <a:pt x="45935" y="419"/>
                    <a:pt x="46031" y="322"/>
                    <a:pt x="46031" y="226"/>
                  </a:cubicBezTo>
                  <a:cubicBezTo>
                    <a:pt x="46031" y="97"/>
                    <a:pt x="45935" y="1"/>
                    <a:pt x="45838" y="1"/>
                  </a:cubicBezTo>
                  <a:close/>
                  <a:moveTo>
                    <a:pt x="47092" y="1"/>
                  </a:moveTo>
                  <a:cubicBezTo>
                    <a:pt x="46995" y="1"/>
                    <a:pt x="46899" y="97"/>
                    <a:pt x="46899" y="226"/>
                  </a:cubicBezTo>
                  <a:cubicBezTo>
                    <a:pt x="46899" y="322"/>
                    <a:pt x="46995" y="419"/>
                    <a:pt x="47092" y="419"/>
                  </a:cubicBezTo>
                  <a:lnTo>
                    <a:pt x="48378" y="419"/>
                  </a:lnTo>
                  <a:cubicBezTo>
                    <a:pt x="48506" y="419"/>
                    <a:pt x="48603" y="322"/>
                    <a:pt x="48603" y="226"/>
                  </a:cubicBezTo>
                  <a:cubicBezTo>
                    <a:pt x="48603" y="97"/>
                    <a:pt x="48506" y="1"/>
                    <a:pt x="48378" y="1"/>
                  </a:cubicBezTo>
                  <a:close/>
                  <a:moveTo>
                    <a:pt x="49663" y="1"/>
                  </a:moveTo>
                  <a:cubicBezTo>
                    <a:pt x="49535" y="1"/>
                    <a:pt x="49438" y="97"/>
                    <a:pt x="49438" y="226"/>
                  </a:cubicBezTo>
                  <a:cubicBezTo>
                    <a:pt x="49438" y="322"/>
                    <a:pt x="49535" y="419"/>
                    <a:pt x="49663" y="419"/>
                  </a:cubicBezTo>
                  <a:lnTo>
                    <a:pt x="50917" y="419"/>
                  </a:lnTo>
                  <a:cubicBezTo>
                    <a:pt x="51046" y="419"/>
                    <a:pt x="51142" y="322"/>
                    <a:pt x="51142" y="226"/>
                  </a:cubicBezTo>
                  <a:cubicBezTo>
                    <a:pt x="51142" y="97"/>
                    <a:pt x="51046" y="1"/>
                    <a:pt x="50917" y="1"/>
                  </a:cubicBezTo>
                  <a:close/>
                  <a:moveTo>
                    <a:pt x="52203" y="1"/>
                  </a:moveTo>
                  <a:cubicBezTo>
                    <a:pt x="52074" y="1"/>
                    <a:pt x="51978" y="97"/>
                    <a:pt x="51978" y="226"/>
                  </a:cubicBezTo>
                  <a:cubicBezTo>
                    <a:pt x="51978" y="322"/>
                    <a:pt x="52074" y="419"/>
                    <a:pt x="52203" y="419"/>
                  </a:cubicBezTo>
                  <a:lnTo>
                    <a:pt x="53489" y="419"/>
                  </a:lnTo>
                  <a:cubicBezTo>
                    <a:pt x="53585" y="419"/>
                    <a:pt x="53681" y="322"/>
                    <a:pt x="53681" y="226"/>
                  </a:cubicBezTo>
                  <a:cubicBezTo>
                    <a:pt x="53681" y="97"/>
                    <a:pt x="53585" y="1"/>
                    <a:pt x="53489" y="1"/>
                  </a:cubicBezTo>
                  <a:close/>
                  <a:moveTo>
                    <a:pt x="54742" y="1"/>
                  </a:moveTo>
                  <a:cubicBezTo>
                    <a:pt x="54646" y="1"/>
                    <a:pt x="54549" y="97"/>
                    <a:pt x="54549" y="226"/>
                  </a:cubicBezTo>
                  <a:cubicBezTo>
                    <a:pt x="54549" y="322"/>
                    <a:pt x="54646" y="419"/>
                    <a:pt x="54742" y="419"/>
                  </a:cubicBezTo>
                  <a:lnTo>
                    <a:pt x="56028" y="419"/>
                  </a:lnTo>
                  <a:cubicBezTo>
                    <a:pt x="56157" y="419"/>
                    <a:pt x="56253" y="322"/>
                    <a:pt x="56253" y="226"/>
                  </a:cubicBezTo>
                  <a:cubicBezTo>
                    <a:pt x="56253" y="97"/>
                    <a:pt x="56157" y="1"/>
                    <a:pt x="56028" y="1"/>
                  </a:cubicBezTo>
                  <a:close/>
                  <a:moveTo>
                    <a:pt x="57314" y="1"/>
                  </a:moveTo>
                  <a:cubicBezTo>
                    <a:pt x="57185" y="1"/>
                    <a:pt x="57089" y="97"/>
                    <a:pt x="57089" y="226"/>
                  </a:cubicBezTo>
                  <a:cubicBezTo>
                    <a:pt x="57089" y="322"/>
                    <a:pt x="57185" y="419"/>
                    <a:pt x="57314" y="419"/>
                  </a:cubicBezTo>
                  <a:lnTo>
                    <a:pt x="58567" y="419"/>
                  </a:lnTo>
                  <a:cubicBezTo>
                    <a:pt x="58696" y="419"/>
                    <a:pt x="58792" y="322"/>
                    <a:pt x="58792" y="226"/>
                  </a:cubicBezTo>
                  <a:cubicBezTo>
                    <a:pt x="58792" y="97"/>
                    <a:pt x="58696" y="1"/>
                    <a:pt x="58567" y="1"/>
                  </a:cubicBezTo>
                  <a:close/>
                  <a:moveTo>
                    <a:pt x="59853" y="1"/>
                  </a:moveTo>
                  <a:cubicBezTo>
                    <a:pt x="59725" y="1"/>
                    <a:pt x="59628" y="97"/>
                    <a:pt x="59628" y="226"/>
                  </a:cubicBezTo>
                  <a:cubicBezTo>
                    <a:pt x="59628" y="322"/>
                    <a:pt x="59725" y="419"/>
                    <a:pt x="59853" y="419"/>
                  </a:cubicBezTo>
                  <a:lnTo>
                    <a:pt x="61139" y="419"/>
                  </a:lnTo>
                  <a:cubicBezTo>
                    <a:pt x="61235" y="419"/>
                    <a:pt x="61332" y="322"/>
                    <a:pt x="61332" y="226"/>
                  </a:cubicBezTo>
                  <a:cubicBezTo>
                    <a:pt x="61332" y="97"/>
                    <a:pt x="61235" y="1"/>
                    <a:pt x="61139" y="1"/>
                  </a:cubicBezTo>
                  <a:close/>
                  <a:moveTo>
                    <a:pt x="62393" y="1"/>
                  </a:moveTo>
                  <a:cubicBezTo>
                    <a:pt x="62296" y="1"/>
                    <a:pt x="62200" y="97"/>
                    <a:pt x="62200" y="226"/>
                  </a:cubicBezTo>
                  <a:cubicBezTo>
                    <a:pt x="62200" y="322"/>
                    <a:pt x="62296" y="419"/>
                    <a:pt x="62393" y="419"/>
                  </a:cubicBezTo>
                  <a:lnTo>
                    <a:pt x="63678" y="419"/>
                  </a:lnTo>
                  <a:cubicBezTo>
                    <a:pt x="63807" y="419"/>
                    <a:pt x="63903" y="322"/>
                    <a:pt x="63903" y="226"/>
                  </a:cubicBezTo>
                  <a:cubicBezTo>
                    <a:pt x="63903" y="97"/>
                    <a:pt x="63807" y="1"/>
                    <a:pt x="63678" y="1"/>
                  </a:cubicBezTo>
                  <a:close/>
                  <a:moveTo>
                    <a:pt x="64964" y="1"/>
                  </a:moveTo>
                  <a:cubicBezTo>
                    <a:pt x="64835" y="1"/>
                    <a:pt x="64739" y="97"/>
                    <a:pt x="64739" y="226"/>
                  </a:cubicBezTo>
                  <a:cubicBezTo>
                    <a:pt x="64739" y="322"/>
                    <a:pt x="64835" y="419"/>
                    <a:pt x="64964" y="419"/>
                  </a:cubicBezTo>
                  <a:lnTo>
                    <a:pt x="66218" y="419"/>
                  </a:lnTo>
                  <a:cubicBezTo>
                    <a:pt x="66346" y="419"/>
                    <a:pt x="66443" y="322"/>
                    <a:pt x="66443" y="226"/>
                  </a:cubicBezTo>
                  <a:cubicBezTo>
                    <a:pt x="66443" y="97"/>
                    <a:pt x="66346" y="1"/>
                    <a:pt x="66218" y="1"/>
                  </a:cubicBezTo>
                  <a:close/>
                  <a:moveTo>
                    <a:pt x="67503" y="1"/>
                  </a:moveTo>
                  <a:cubicBezTo>
                    <a:pt x="67375" y="1"/>
                    <a:pt x="67278" y="97"/>
                    <a:pt x="67278" y="226"/>
                  </a:cubicBezTo>
                  <a:cubicBezTo>
                    <a:pt x="67278" y="322"/>
                    <a:pt x="67375" y="419"/>
                    <a:pt x="67503" y="419"/>
                  </a:cubicBezTo>
                  <a:lnTo>
                    <a:pt x="68789" y="419"/>
                  </a:lnTo>
                  <a:cubicBezTo>
                    <a:pt x="68886" y="419"/>
                    <a:pt x="68982" y="322"/>
                    <a:pt x="68982" y="226"/>
                  </a:cubicBezTo>
                  <a:cubicBezTo>
                    <a:pt x="68982" y="97"/>
                    <a:pt x="68886" y="1"/>
                    <a:pt x="68789" y="1"/>
                  </a:cubicBezTo>
                  <a:close/>
                  <a:moveTo>
                    <a:pt x="70043" y="1"/>
                  </a:moveTo>
                  <a:cubicBezTo>
                    <a:pt x="69946" y="1"/>
                    <a:pt x="69850" y="97"/>
                    <a:pt x="69850" y="226"/>
                  </a:cubicBezTo>
                  <a:cubicBezTo>
                    <a:pt x="69850" y="322"/>
                    <a:pt x="69946" y="419"/>
                    <a:pt x="70043" y="419"/>
                  </a:cubicBezTo>
                  <a:lnTo>
                    <a:pt x="71329" y="419"/>
                  </a:lnTo>
                  <a:cubicBezTo>
                    <a:pt x="71457" y="419"/>
                    <a:pt x="71554" y="322"/>
                    <a:pt x="71554" y="226"/>
                  </a:cubicBezTo>
                  <a:cubicBezTo>
                    <a:pt x="71554" y="97"/>
                    <a:pt x="71457" y="1"/>
                    <a:pt x="71329" y="1"/>
                  </a:cubicBezTo>
                  <a:close/>
                  <a:moveTo>
                    <a:pt x="72614" y="1"/>
                  </a:moveTo>
                  <a:cubicBezTo>
                    <a:pt x="72486" y="1"/>
                    <a:pt x="72389" y="97"/>
                    <a:pt x="72389" y="226"/>
                  </a:cubicBezTo>
                  <a:cubicBezTo>
                    <a:pt x="72389" y="322"/>
                    <a:pt x="72486" y="419"/>
                    <a:pt x="72614" y="419"/>
                  </a:cubicBezTo>
                  <a:lnTo>
                    <a:pt x="73868" y="419"/>
                  </a:lnTo>
                  <a:cubicBezTo>
                    <a:pt x="73997" y="419"/>
                    <a:pt x="74093" y="322"/>
                    <a:pt x="74093" y="226"/>
                  </a:cubicBezTo>
                  <a:cubicBezTo>
                    <a:pt x="74093" y="97"/>
                    <a:pt x="73997" y="1"/>
                    <a:pt x="73868" y="1"/>
                  </a:cubicBezTo>
                  <a:close/>
                  <a:moveTo>
                    <a:pt x="75154" y="1"/>
                  </a:moveTo>
                  <a:cubicBezTo>
                    <a:pt x="75025" y="1"/>
                    <a:pt x="74961" y="97"/>
                    <a:pt x="74961" y="226"/>
                  </a:cubicBezTo>
                  <a:cubicBezTo>
                    <a:pt x="74961" y="322"/>
                    <a:pt x="75025" y="419"/>
                    <a:pt x="75154" y="419"/>
                  </a:cubicBezTo>
                  <a:lnTo>
                    <a:pt x="76440" y="419"/>
                  </a:lnTo>
                  <a:cubicBezTo>
                    <a:pt x="76536" y="419"/>
                    <a:pt x="76632" y="322"/>
                    <a:pt x="76632" y="226"/>
                  </a:cubicBezTo>
                  <a:cubicBezTo>
                    <a:pt x="76632" y="97"/>
                    <a:pt x="76536" y="1"/>
                    <a:pt x="76440" y="1"/>
                  </a:cubicBezTo>
                  <a:close/>
                  <a:moveTo>
                    <a:pt x="77693" y="1"/>
                  </a:moveTo>
                  <a:cubicBezTo>
                    <a:pt x="77597" y="1"/>
                    <a:pt x="77500" y="97"/>
                    <a:pt x="77500" y="226"/>
                  </a:cubicBezTo>
                  <a:cubicBezTo>
                    <a:pt x="77500" y="322"/>
                    <a:pt x="77597" y="419"/>
                    <a:pt x="77693" y="419"/>
                  </a:cubicBezTo>
                  <a:lnTo>
                    <a:pt x="78979" y="419"/>
                  </a:lnTo>
                  <a:cubicBezTo>
                    <a:pt x="79108" y="419"/>
                    <a:pt x="79204" y="322"/>
                    <a:pt x="79204" y="226"/>
                  </a:cubicBezTo>
                  <a:cubicBezTo>
                    <a:pt x="79204" y="97"/>
                    <a:pt x="79108" y="1"/>
                    <a:pt x="78979" y="1"/>
                  </a:cubicBezTo>
                  <a:close/>
                  <a:moveTo>
                    <a:pt x="80265" y="1"/>
                  </a:moveTo>
                  <a:cubicBezTo>
                    <a:pt x="80136" y="1"/>
                    <a:pt x="80040" y="97"/>
                    <a:pt x="80040" y="226"/>
                  </a:cubicBezTo>
                  <a:cubicBezTo>
                    <a:pt x="80040" y="322"/>
                    <a:pt x="80136" y="419"/>
                    <a:pt x="80265" y="419"/>
                  </a:cubicBezTo>
                  <a:lnTo>
                    <a:pt x="81518" y="419"/>
                  </a:lnTo>
                  <a:cubicBezTo>
                    <a:pt x="81647" y="419"/>
                    <a:pt x="81743" y="322"/>
                    <a:pt x="81743" y="226"/>
                  </a:cubicBezTo>
                  <a:cubicBezTo>
                    <a:pt x="81743" y="97"/>
                    <a:pt x="81647" y="1"/>
                    <a:pt x="81518" y="1"/>
                  </a:cubicBezTo>
                  <a:close/>
                  <a:moveTo>
                    <a:pt x="82804" y="1"/>
                  </a:moveTo>
                  <a:cubicBezTo>
                    <a:pt x="82708" y="1"/>
                    <a:pt x="82611" y="97"/>
                    <a:pt x="82611" y="226"/>
                  </a:cubicBezTo>
                  <a:cubicBezTo>
                    <a:pt x="82611" y="322"/>
                    <a:pt x="82708" y="419"/>
                    <a:pt x="82804" y="419"/>
                  </a:cubicBezTo>
                  <a:lnTo>
                    <a:pt x="84090" y="419"/>
                  </a:lnTo>
                  <a:cubicBezTo>
                    <a:pt x="84186" y="419"/>
                    <a:pt x="84283" y="322"/>
                    <a:pt x="84283" y="226"/>
                  </a:cubicBezTo>
                  <a:cubicBezTo>
                    <a:pt x="84283" y="97"/>
                    <a:pt x="84186" y="1"/>
                    <a:pt x="84090" y="1"/>
                  </a:cubicBezTo>
                  <a:close/>
                  <a:moveTo>
                    <a:pt x="85376" y="1"/>
                  </a:moveTo>
                  <a:cubicBezTo>
                    <a:pt x="85247" y="1"/>
                    <a:pt x="85151" y="97"/>
                    <a:pt x="85151" y="226"/>
                  </a:cubicBezTo>
                  <a:cubicBezTo>
                    <a:pt x="85151" y="322"/>
                    <a:pt x="85247" y="419"/>
                    <a:pt x="85376" y="419"/>
                  </a:cubicBezTo>
                  <a:lnTo>
                    <a:pt x="86629" y="419"/>
                  </a:lnTo>
                  <a:cubicBezTo>
                    <a:pt x="86758" y="419"/>
                    <a:pt x="86854" y="322"/>
                    <a:pt x="86854" y="226"/>
                  </a:cubicBezTo>
                  <a:cubicBezTo>
                    <a:pt x="86854" y="97"/>
                    <a:pt x="86758" y="1"/>
                    <a:pt x="86629" y="1"/>
                  </a:cubicBezTo>
                  <a:close/>
                  <a:moveTo>
                    <a:pt x="87915" y="1"/>
                  </a:moveTo>
                  <a:cubicBezTo>
                    <a:pt x="87787" y="1"/>
                    <a:pt x="87690" y="97"/>
                    <a:pt x="87690" y="226"/>
                  </a:cubicBezTo>
                  <a:cubicBezTo>
                    <a:pt x="87690" y="259"/>
                    <a:pt x="87702" y="293"/>
                    <a:pt x="87722" y="322"/>
                  </a:cubicBezTo>
                  <a:lnTo>
                    <a:pt x="87722" y="322"/>
                  </a:lnTo>
                  <a:lnTo>
                    <a:pt x="87722" y="1479"/>
                  </a:lnTo>
                  <a:cubicBezTo>
                    <a:pt x="87722" y="1608"/>
                    <a:pt x="87819" y="1704"/>
                    <a:pt x="87915" y="1704"/>
                  </a:cubicBezTo>
                  <a:cubicBezTo>
                    <a:pt x="88044" y="1704"/>
                    <a:pt x="88140" y="1608"/>
                    <a:pt x="88140" y="1479"/>
                  </a:cubicBezTo>
                  <a:lnTo>
                    <a:pt x="88140" y="226"/>
                  </a:lnTo>
                  <a:cubicBezTo>
                    <a:pt x="88140" y="161"/>
                    <a:pt x="88108" y="97"/>
                    <a:pt x="88076" y="65"/>
                  </a:cubicBezTo>
                  <a:cubicBezTo>
                    <a:pt x="88044" y="33"/>
                    <a:pt x="87979" y="1"/>
                    <a:pt x="87915" y="1"/>
                  </a:cubicBezTo>
                  <a:close/>
                  <a:moveTo>
                    <a:pt x="193" y="290"/>
                  </a:moveTo>
                  <a:cubicBezTo>
                    <a:pt x="97" y="290"/>
                    <a:pt x="0" y="386"/>
                    <a:pt x="0" y="515"/>
                  </a:cubicBezTo>
                  <a:lnTo>
                    <a:pt x="0" y="1769"/>
                  </a:lnTo>
                  <a:cubicBezTo>
                    <a:pt x="0" y="1897"/>
                    <a:pt x="97" y="1994"/>
                    <a:pt x="193" y="1994"/>
                  </a:cubicBezTo>
                  <a:cubicBezTo>
                    <a:pt x="322" y="1994"/>
                    <a:pt x="418" y="1897"/>
                    <a:pt x="418" y="1769"/>
                  </a:cubicBezTo>
                  <a:lnTo>
                    <a:pt x="418" y="515"/>
                  </a:lnTo>
                  <a:cubicBezTo>
                    <a:pt x="418" y="386"/>
                    <a:pt x="322" y="290"/>
                    <a:pt x="193" y="290"/>
                  </a:cubicBezTo>
                  <a:close/>
                  <a:moveTo>
                    <a:pt x="87915" y="2540"/>
                  </a:moveTo>
                  <a:cubicBezTo>
                    <a:pt x="87819" y="2540"/>
                    <a:pt x="87722" y="2637"/>
                    <a:pt x="87722" y="2765"/>
                  </a:cubicBezTo>
                  <a:lnTo>
                    <a:pt x="87722" y="4019"/>
                  </a:lnTo>
                  <a:cubicBezTo>
                    <a:pt x="87722" y="4147"/>
                    <a:pt x="87819" y="4244"/>
                    <a:pt x="87915" y="4244"/>
                  </a:cubicBezTo>
                  <a:cubicBezTo>
                    <a:pt x="88044" y="4244"/>
                    <a:pt x="88140" y="4147"/>
                    <a:pt x="88140" y="4019"/>
                  </a:cubicBezTo>
                  <a:lnTo>
                    <a:pt x="88140" y="2765"/>
                  </a:lnTo>
                  <a:cubicBezTo>
                    <a:pt x="88140" y="2637"/>
                    <a:pt x="88044" y="2540"/>
                    <a:pt x="87915" y="2540"/>
                  </a:cubicBezTo>
                  <a:close/>
                  <a:moveTo>
                    <a:pt x="193" y="2829"/>
                  </a:moveTo>
                  <a:cubicBezTo>
                    <a:pt x="97" y="2829"/>
                    <a:pt x="0" y="2926"/>
                    <a:pt x="0" y="3054"/>
                  </a:cubicBezTo>
                  <a:lnTo>
                    <a:pt x="0" y="4340"/>
                  </a:lnTo>
                  <a:cubicBezTo>
                    <a:pt x="0" y="4437"/>
                    <a:pt x="97" y="4533"/>
                    <a:pt x="193" y="4533"/>
                  </a:cubicBezTo>
                  <a:cubicBezTo>
                    <a:pt x="322" y="4533"/>
                    <a:pt x="418" y="4437"/>
                    <a:pt x="418" y="4340"/>
                  </a:cubicBezTo>
                  <a:lnTo>
                    <a:pt x="418" y="3054"/>
                  </a:lnTo>
                  <a:cubicBezTo>
                    <a:pt x="418" y="2926"/>
                    <a:pt x="322" y="2829"/>
                    <a:pt x="193" y="2829"/>
                  </a:cubicBezTo>
                  <a:close/>
                  <a:moveTo>
                    <a:pt x="87915" y="5080"/>
                  </a:moveTo>
                  <a:cubicBezTo>
                    <a:pt x="87819" y="5080"/>
                    <a:pt x="87722" y="5176"/>
                    <a:pt x="87722" y="5305"/>
                  </a:cubicBezTo>
                  <a:lnTo>
                    <a:pt x="87722" y="6590"/>
                  </a:lnTo>
                  <a:cubicBezTo>
                    <a:pt x="87722" y="6687"/>
                    <a:pt x="87819" y="6783"/>
                    <a:pt x="87915" y="6783"/>
                  </a:cubicBezTo>
                  <a:cubicBezTo>
                    <a:pt x="88044" y="6783"/>
                    <a:pt x="88140" y="6687"/>
                    <a:pt x="88140" y="6590"/>
                  </a:cubicBezTo>
                  <a:lnTo>
                    <a:pt x="88140" y="5305"/>
                  </a:lnTo>
                  <a:cubicBezTo>
                    <a:pt x="88140" y="5176"/>
                    <a:pt x="88044" y="5080"/>
                    <a:pt x="87915" y="5080"/>
                  </a:cubicBezTo>
                  <a:close/>
                  <a:moveTo>
                    <a:pt x="193" y="5401"/>
                  </a:moveTo>
                  <a:cubicBezTo>
                    <a:pt x="97" y="5401"/>
                    <a:pt x="0" y="5497"/>
                    <a:pt x="0" y="5594"/>
                  </a:cubicBezTo>
                  <a:lnTo>
                    <a:pt x="0" y="6880"/>
                  </a:lnTo>
                  <a:cubicBezTo>
                    <a:pt x="0" y="7008"/>
                    <a:pt x="97" y="7105"/>
                    <a:pt x="193" y="7105"/>
                  </a:cubicBezTo>
                  <a:cubicBezTo>
                    <a:pt x="322" y="7105"/>
                    <a:pt x="418" y="7008"/>
                    <a:pt x="418" y="6880"/>
                  </a:cubicBezTo>
                  <a:lnTo>
                    <a:pt x="418" y="5594"/>
                  </a:lnTo>
                  <a:cubicBezTo>
                    <a:pt x="418" y="5497"/>
                    <a:pt x="322" y="5401"/>
                    <a:pt x="193" y="5401"/>
                  </a:cubicBezTo>
                  <a:close/>
                  <a:moveTo>
                    <a:pt x="87915" y="7651"/>
                  </a:moveTo>
                  <a:cubicBezTo>
                    <a:pt x="87819" y="7651"/>
                    <a:pt x="87722" y="7748"/>
                    <a:pt x="87722" y="7844"/>
                  </a:cubicBezTo>
                  <a:lnTo>
                    <a:pt x="87722" y="9130"/>
                  </a:lnTo>
                  <a:cubicBezTo>
                    <a:pt x="87722" y="9258"/>
                    <a:pt x="87819" y="9355"/>
                    <a:pt x="87915" y="9355"/>
                  </a:cubicBezTo>
                  <a:cubicBezTo>
                    <a:pt x="88044" y="9355"/>
                    <a:pt x="88140" y="9258"/>
                    <a:pt x="88140" y="9130"/>
                  </a:cubicBezTo>
                  <a:lnTo>
                    <a:pt x="88140" y="7844"/>
                  </a:lnTo>
                  <a:cubicBezTo>
                    <a:pt x="88140" y="7748"/>
                    <a:pt x="88044" y="7651"/>
                    <a:pt x="87915" y="7651"/>
                  </a:cubicBezTo>
                  <a:close/>
                  <a:moveTo>
                    <a:pt x="193" y="7940"/>
                  </a:moveTo>
                  <a:cubicBezTo>
                    <a:pt x="97" y="7940"/>
                    <a:pt x="0" y="8037"/>
                    <a:pt x="0" y="8165"/>
                  </a:cubicBezTo>
                  <a:lnTo>
                    <a:pt x="0" y="9419"/>
                  </a:lnTo>
                  <a:cubicBezTo>
                    <a:pt x="0" y="9548"/>
                    <a:pt x="97" y="9644"/>
                    <a:pt x="193" y="9644"/>
                  </a:cubicBezTo>
                  <a:cubicBezTo>
                    <a:pt x="322" y="9644"/>
                    <a:pt x="418" y="9548"/>
                    <a:pt x="418" y="9419"/>
                  </a:cubicBezTo>
                  <a:lnTo>
                    <a:pt x="418" y="8165"/>
                  </a:lnTo>
                  <a:cubicBezTo>
                    <a:pt x="418" y="8037"/>
                    <a:pt x="322" y="7940"/>
                    <a:pt x="193" y="7940"/>
                  </a:cubicBezTo>
                  <a:close/>
                  <a:moveTo>
                    <a:pt x="87915" y="10191"/>
                  </a:moveTo>
                  <a:cubicBezTo>
                    <a:pt x="87819" y="10191"/>
                    <a:pt x="87722" y="10287"/>
                    <a:pt x="87722" y="10416"/>
                  </a:cubicBezTo>
                  <a:lnTo>
                    <a:pt x="87722" y="11669"/>
                  </a:lnTo>
                  <a:cubicBezTo>
                    <a:pt x="87722" y="11798"/>
                    <a:pt x="87819" y="11894"/>
                    <a:pt x="87915" y="11894"/>
                  </a:cubicBezTo>
                  <a:cubicBezTo>
                    <a:pt x="88044" y="11894"/>
                    <a:pt x="88140" y="11798"/>
                    <a:pt x="88140" y="11669"/>
                  </a:cubicBezTo>
                  <a:lnTo>
                    <a:pt x="88140" y="10416"/>
                  </a:lnTo>
                  <a:cubicBezTo>
                    <a:pt x="88140" y="10287"/>
                    <a:pt x="88044" y="10191"/>
                    <a:pt x="87915" y="10191"/>
                  </a:cubicBezTo>
                  <a:close/>
                  <a:moveTo>
                    <a:pt x="193" y="10480"/>
                  </a:moveTo>
                  <a:cubicBezTo>
                    <a:pt x="97" y="10480"/>
                    <a:pt x="0" y="10576"/>
                    <a:pt x="0" y="10705"/>
                  </a:cubicBezTo>
                  <a:lnTo>
                    <a:pt x="0" y="11991"/>
                  </a:lnTo>
                  <a:cubicBezTo>
                    <a:pt x="0" y="12087"/>
                    <a:pt x="97" y="12183"/>
                    <a:pt x="193" y="12183"/>
                  </a:cubicBezTo>
                  <a:cubicBezTo>
                    <a:pt x="322" y="12183"/>
                    <a:pt x="418" y="12087"/>
                    <a:pt x="418" y="11991"/>
                  </a:cubicBezTo>
                  <a:lnTo>
                    <a:pt x="418" y="10705"/>
                  </a:lnTo>
                  <a:cubicBezTo>
                    <a:pt x="418" y="10576"/>
                    <a:pt x="322" y="10480"/>
                    <a:pt x="193" y="10480"/>
                  </a:cubicBezTo>
                  <a:close/>
                  <a:moveTo>
                    <a:pt x="87915" y="12730"/>
                  </a:moveTo>
                  <a:cubicBezTo>
                    <a:pt x="87819" y="12730"/>
                    <a:pt x="87722" y="12826"/>
                    <a:pt x="87722" y="12955"/>
                  </a:cubicBezTo>
                  <a:lnTo>
                    <a:pt x="87722" y="14241"/>
                  </a:lnTo>
                  <a:cubicBezTo>
                    <a:pt x="87722" y="14337"/>
                    <a:pt x="87819" y="14434"/>
                    <a:pt x="87915" y="14434"/>
                  </a:cubicBezTo>
                  <a:cubicBezTo>
                    <a:pt x="88044" y="14434"/>
                    <a:pt x="88140" y="14337"/>
                    <a:pt x="88140" y="14241"/>
                  </a:cubicBezTo>
                  <a:lnTo>
                    <a:pt x="88140" y="12955"/>
                  </a:lnTo>
                  <a:cubicBezTo>
                    <a:pt x="88140" y="12826"/>
                    <a:pt x="88044" y="12730"/>
                    <a:pt x="87915" y="12730"/>
                  </a:cubicBezTo>
                  <a:close/>
                  <a:moveTo>
                    <a:pt x="193" y="13051"/>
                  </a:moveTo>
                  <a:cubicBezTo>
                    <a:pt x="97" y="13051"/>
                    <a:pt x="0" y="13148"/>
                    <a:pt x="0" y="13244"/>
                  </a:cubicBezTo>
                  <a:lnTo>
                    <a:pt x="0" y="14530"/>
                  </a:lnTo>
                  <a:cubicBezTo>
                    <a:pt x="0" y="14659"/>
                    <a:pt x="97" y="14755"/>
                    <a:pt x="193" y="14755"/>
                  </a:cubicBezTo>
                  <a:cubicBezTo>
                    <a:pt x="322" y="14755"/>
                    <a:pt x="418" y="14659"/>
                    <a:pt x="418" y="14530"/>
                  </a:cubicBezTo>
                  <a:lnTo>
                    <a:pt x="418" y="13244"/>
                  </a:lnTo>
                  <a:cubicBezTo>
                    <a:pt x="418" y="13148"/>
                    <a:pt x="322" y="13051"/>
                    <a:pt x="193" y="13051"/>
                  </a:cubicBezTo>
                  <a:close/>
                  <a:moveTo>
                    <a:pt x="87915" y="15302"/>
                  </a:moveTo>
                  <a:cubicBezTo>
                    <a:pt x="87819" y="15302"/>
                    <a:pt x="87722" y="15398"/>
                    <a:pt x="87722" y="15494"/>
                  </a:cubicBezTo>
                  <a:lnTo>
                    <a:pt x="87722" y="16780"/>
                  </a:lnTo>
                  <a:cubicBezTo>
                    <a:pt x="87722" y="16909"/>
                    <a:pt x="87819" y="17005"/>
                    <a:pt x="87915" y="17005"/>
                  </a:cubicBezTo>
                  <a:cubicBezTo>
                    <a:pt x="88044" y="17005"/>
                    <a:pt x="88140" y="16909"/>
                    <a:pt x="88140" y="16780"/>
                  </a:cubicBezTo>
                  <a:lnTo>
                    <a:pt x="88140" y="15494"/>
                  </a:lnTo>
                  <a:cubicBezTo>
                    <a:pt x="88140" y="15398"/>
                    <a:pt x="88044" y="15302"/>
                    <a:pt x="87915" y="15302"/>
                  </a:cubicBezTo>
                  <a:close/>
                  <a:moveTo>
                    <a:pt x="193" y="15591"/>
                  </a:moveTo>
                  <a:cubicBezTo>
                    <a:pt x="97" y="15591"/>
                    <a:pt x="0" y="15687"/>
                    <a:pt x="0" y="15816"/>
                  </a:cubicBezTo>
                  <a:lnTo>
                    <a:pt x="0" y="17069"/>
                  </a:lnTo>
                  <a:cubicBezTo>
                    <a:pt x="0" y="17198"/>
                    <a:pt x="97" y="17294"/>
                    <a:pt x="193" y="17294"/>
                  </a:cubicBezTo>
                  <a:cubicBezTo>
                    <a:pt x="322" y="17294"/>
                    <a:pt x="418" y="17198"/>
                    <a:pt x="418" y="17069"/>
                  </a:cubicBezTo>
                  <a:lnTo>
                    <a:pt x="418" y="15816"/>
                  </a:lnTo>
                  <a:cubicBezTo>
                    <a:pt x="418" y="15687"/>
                    <a:pt x="322" y="15591"/>
                    <a:pt x="193" y="15591"/>
                  </a:cubicBezTo>
                  <a:close/>
                  <a:moveTo>
                    <a:pt x="87915" y="17841"/>
                  </a:moveTo>
                  <a:cubicBezTo>
                    <a:pt x="87819" y="17841"/>
                    <a:pt x="87722" y="17937"/>
                    <a:pt x="87722" y="18066"/>
                  </a:cubicBezTo>
                  <a:lnTo>
                    <a:pt x="87722" y="19320"/>
                  </a:lnTo>
                  <a:cubicBezTo>
                    <a:pt x="87722" y="19448"/>
                    <a:pt x="87819" y="19545"/>
                    <a:pt x="87915" y="19545"/>
                  </a:cubicBezTo>
                  <a:cubicBezTo>
                    <a:pt x="88044" y="19545"/>
                    <a:pt x="88140" y="19448"/>
                    <a:pt x="88140" y="19320"/>
                  </a:cubicBezTo>
                  <a:lnTo>
                    <a:pt x="88140" y="18066"/>
                  </a:lnTo>
                  <a:cubicBezTo>
                    <a:pt x="88140" y="17937"/>
                    <a:pt x="88044" y="17841"/>
                    <a:pt x="87915" y="17841"/>
                  </a:cubicBezTo>
                  <a:close/>
                  <a:moveTo>
                    <a:pt x="193" y="18130"/>
                  </a:moveTo>
                  <a:cubicBezTo>
                    <a:pt x="97" y="18130"/>
                    <a:pt x="0" y="18227"/>
                    <a:pt x="0" y="18355"/>
                  </a:cubicBezTo>
                  <a:lnTo>
                    <a:pt x="0" y="19641"/>
                  </a:lnTo>
                  <a:cubicBezTo>
                    <a:pt x="0" y="19737"/>
                    <a:pt x="97" y="19834"/>
                    <a:pt x="193" y="19834"/>
                  </a:cubicBezTo>
                  <a:cubicBezTo>
                    <a:pt x="322" y="19834"/>
                    <a:pt x="418" y="19737"/>
                    <a:pt x="418" y="19641"/>
                  </a:cubicBezTo>
                  <a:lnTo>
                    <a:pt x="418" y="18355"/>
                  </a:lnTo>
                  <a:cubicBezTo>
                    <a:pt x="418" y="18227"/>
                    <a:pt x="322" y="18130"/>
                    <a:pt x="193" y="18130"/>
                  </a:cubicBezTo>
                  <a:close/>
                  <a:moveTo>
                    <a:pt x="87915" y="20380"/>
                  </a:moveTo>
                  <a:cubicBezTo>
                    <a:pt x="87819" y="20380"/>
                    <a:pt x="87722" y="20477"/>
                    <a:pt x="87722" y="20605"/>
                  </a:cubicBezTo>
                  <a:lnTo>
                    <a:pt x="87722" y="21891"/>
                  </a:lnTo>
                  <a:cubicBezTo>
                    <a:pt x="87722" y="21988"/>
                    <a:pt x="87819" y="22084"/>
                    <a:pt x="87915" y="22084"/>
                  </a:cubicBezTo>
                  <a:cubicBezTo>
                    <a:pt x="88044" y="22084"/>
                    <a:pt x="88140" y="21988"/>
                    <a:pt x="88140" y="21891"/>
                  </a:cubicBezTo>
                  <a:lnTo>
                    <a:pt x="88140" y="20605"/>
                  </a:lnTo>
                  <a:cubicBezTo>
                    <a:pt x="88140" y="20477"/>
                    <a:pt x="88044" y="20380"/>
                    <a:pt x="87915" y="20380"/>
                  </a:cubicBezTo>
                  <a:close/>
                  <a:moveTo>
                    <a:pt x="193" y="20702"/>
                  </a:moveTo>
                  <a:cubicBezTo>
                    <a:pt x="97" y="20702"/>
                    <a:pt x="0" y="20798"/>
                    <a:pt x="0" y="20895"/>
                  </a:cubicBezTo>
                  <a:lnTo>
                    <a:pt x="0" y="22180"/>
                  </a:lnTo>
                  <a:cubicBezTo>
                    <a:pt x="0" y="22309"/>
                    <a:pt x="97" y="22405"/>
                    <a:pt x="193" y="22405"/>
                  </a:cubicBezTo>
                  <a:cubicBezTo>
                    <a:pt x="322" y="22405"/>
                    <a:pt x="418" y="22309"/>
                    <a:pt x="418" y="22180"/>
                  </a:cubicBezTo>
                  <a:lnTo>
                    <a:pt x="418" y="20895"/>
                  </a:lnTo>
                  <a:cubicBezTo>
                    <a:pt x="418" y="20798"/>
                    <a:pt x="322" y="20702"/>
                    <a:pt x="193" y="20702"/>
                  </a:cubicBezTo>
                  <a:close/>
                  <a:moveTo>
                    <a:pt x="87915" y="22952"/>
                  </a:moveTo>
                  <a:cubicBezTo>
                    <a:pt x="87819" y="22952"/>
                    <a:pt x="87722" y="23048"/>
                    <a:pt x="87722" y="23145"/>
                  </a:cubicBezTo>
                  <a:lnTo>
                    <a:pt x="87722" y="24431"/>
                  </a:lnTo>
                  <a:cubicBezTo>
                    <a:pt x="87722" y="24559"/>
                    <a:pt x="87819" y="24656"/>
                    <a:pt x="87915" y="24656"/>
                  </a:cubicBezTo>
                  <a:cubicBezTo>
                    <a:pt x="88044" y="24656"/>
                    <a:pt x="88140" y="24559"/>
                    <a:pt x="88140" y="24431"/>
                  </a:cubicBezTo>
                  <a:lnTo>
                    <a:pt x="88140" y="23145"/>
                  </a:lnTo>
                  <a:cubicBezTo>
                    <a:pt x="88140" y="23048"/>
                    <a:pt x="88044" y="22952"/>
                    <a:pt x="87915" y="22952"/>
                  </a:cubicBezTo>
                  <a:close/>
                  <a:moveTo>
                    <a:pt x="193" y="23241"/>
                  </a:moveTo>
                  <a:cubicBezTo>
                    <a:pt x="97" y="23241"/>
                    <a:pt x="0" y="23338"/>
                    <a:pt x="0" y="23466"/>
                  </a:cubicBezTo>
                  <a:lnTo>
                    <a:pt x="0" y="24720"/>
                  </a:lnTo>
                  <a:cubicBezTo>
                    <a:pt x="0" y="24848"/>
                    <a:pt x="97" y="24945"/>
                    <a:pt x="193" y="24945"/>
                  </a:cubicBezTo>
                  <a:cubicBezTo>
                    <a:pt x="322" y="24945"/>
                    <a:pt x="418" y="24848"/>
                    <a:pt x="418" y="24720"/>
                  </a:cubicBezTo>
                  <a:lnTo>
                    <a:pt x="418" y="23466"/>
                  </a:lnTo>
                  <a:cubicBezTo>
                    <a:pt x="418" y="23338"/>
                    <a:pt x="322" y="23241"/>
                    <a:pt x="193" y="23241"/>
                  </a:cubicBezTo>
                  <a:close/>
                  <a:moveTo>
                    <a:pt x="87915" y="25491"/>
                  </a:moveTo>
                  <a:cubicBezTo>
                    <a:pt x="87819" y="25491"/>
                    <a:pt x="87722" y="25588"/>
                    <a:pt x="87722" y="25716"/>
                  </a:cubicBezTo>
                  <a:lnTo>
                    <a:pt x="87722" y="26970"/>
                  </a:lnTo>
                  <a:cubicBezTo>
                    <a:pt x="87722" y="27099"/>
                    <a:pt x="87819" y="27195"/>
                    <a:pt x="87915" y="27195"/>
                  </a:cubicBezTo>
                  <a:cubicBezTo>
                    <a:pt x="88044" y="27195"/>
                    <a:pt x="88140" y="27099"/>
                    <a:pt x="88140" y="26970"/>
                  </a:cubicBezTo>
                  <a:lnTo>
                    <a:pt x="88140" y="25716"/>
                  </a:lnTo>
                  <a:cubicBezTo>
                    <a:pt x="88140" y="25588"/>
                    <a:pt x="88044" y="25491"/>
                    <a:pt x="87915" y="25491"/>
                  </a:cubicBezTo>
                  <a:close/>
                  <a:moveTo>
                    <a:pt x="193" y="25813"/>
                  </a:moveTo>
                  <a:cubicBezTo>
                    <a:pt x="97" y="25813"/>
                    <a:pt x="0" y="25909"/>
                    <a:pt x="0" y="26006"/>
                  </a:cubicBezTo>
                  <a:lnTo>
                    <a:pt x="0" y="27291"/>
                  </a:lnTo>
                  <a:cubicBezTo>
                    <a:pt x="0" y="27388"/>
                    <a:pt x="97" y="27484"/>
                    <a:pt x="193" y="27484"/>
                  </a:cubicBezTo>
                  <a:cubicBezTo>
                    <a:pt x="322" y="27484"/>
                    <a:pt x="418" y="27388"/>
                    <a:pt x="418" y="27291"/>
                  </a:cubicBezTo>
                  <a:lnTo>
                    <a:pt x="418" y="26006"/>
                  </a:lnTo>
                  <a:cubicBezTo>
                    <a:pt x="418" y="25909"/>
                    <a:pt x="322" y="25813"/>
                    <a:pt x="193" y="25813"/>
                  </a:cubicBezTo>
                  <a:close/>
                  <a:moveTo>
                    <a:pt x="87915" y="28063"/>
                  </a:moveTo>
                  <a:cubicBezTo>
                    <a:pt x="87819" y="28063"/>
                    <a:pt x="87722" y="28127"/>
                    <a:pt x="87722" y="28256"/>
                  </a:cubicBezTo>
                  <a:lnTo>
                    <a:pt x="87722" y="29542"/>
                  </a:lnTo>
                  <a:cubicBezTo>
                    <a:pt x="87722" y="29638"/>
                    <a:pt x="87819" y="29734"/>
                    <a:pt x="87915" y="29734"/>
                  </a:cubicBezTo>
                  <a:cubicBezTo>
                    <a:pt x="88044" y="29734"/>
                    <a:pt x="88140" y="29638"/>
                    <a:pt x="88140" y="29542"/>
                  </a:cubicBezTo>
                  <a:lnTo>
                    <a:pt x="88140" y="28256"/>
                  </a:lnTo>
                  <a:cubicBezTo>
                    <a:pt x="88140" y="28127"/>
                    <a:pt x="88044" y="28063"/>
                    <a:pt x="87915" y="28063"/>
                  </a:cubicBezTo>
                  <a:close/>
                  <a:moveTo>
                    <a:pt x="193" y="28352"/>
                  </a:moveTo>
                  <a:cubicBezTo>
                    <a:pt x="97" y="28352"/>
                    <a:pt x="0" y="28449"/>
                    <a:pt x="0" y="28577"/>
                  </a:cubicBezTo>
                  <a:lnTo>
                    <a:pt x="0" y="29831"/>
                  </a:lnTo>
                  <a:cubicBezTo>
                    <a:pt x="0" y="29959"/>
                    <a:pt x="97" y="30056"/>
                    <a:pt x="193" y="30056"/>
                  </a:cubicBezTo>
                  <a:cubicBezTo>
                    <a:pt x="322" y="30056"/>
                    <a:pt x="418" y="29959"/>
                    <a:pt x="418" y="29831"/>
                  </a:cubicBezTo>
                  <a:lnTo>
                    <a:pt x="418" y="28577"/>
                  </a:lnTo>
                  <a:cubicBezTo>
                    <a:pt x="418" y="28449"/>
                    <a:pt x="322" y="28352"/>
                    <a:pt x="193" y="28352"/>
                  </a:cubicBezTo>
                  <a:close/>
                  <a:moveTo>
                    <a:pt x="87915" y="30602"/>
                  </a:moveTo>
                  <a:cubicBezTo>
                    <a:pt x="87819" y="30602"/>
                    <a:pt x="87722" y="30699"/>
                    <a:pt x="87722" y="30795"/>
                  </a:cubicBezTo>
                  <a:lnTo>
                    <a:pt x="87722" y="32081"/>
                  </a:lnTo>
                  <a:cubicBezTo>
                    <a:pt x="87722" y="32210"/>
                    <a:pt x="87819" y="32306"/>
                    <a:pt x="87915" y="32306"/>
                  </a:cubicBezTo>
                  <a:cubicBezTo>
                    <a:pt x="88044" y="32306"/>
                    <a:pt x="88140" y="32210"/>
                    <a:pt x="88140" y="32081"/>
                  </a:cubicBezTo>
                  <a:lnTo>
                    <a:pt x="88140" y="30795"/>
                  </a:lnTo>
                  <a:cubicBezTo>
                    <a:pt x="88140" y="30699"/>
                    <a:pt x="88044" y="30602"/>
                    <a:pt x="87915" y="30602"/>
                  </a:cubicBezTo>
                  <a:close/>
                  <a:moveTo>
                    <a:pt x="193" y="30892"/>
                  </a:moveTo>
                  <a:cubicBezTo>
                    <a:pt x="97" y="30892"/>
                    <a:pt x="0" y="30988"/>
                    <a:pt x="0" y="31117"/>
                  </a:cubicBezTo>
                  <a:lnTo>
                    <a:pt x="0" y="32402"/>
                  </a:lnTo>
                  <a:cubicBezTo>
                    <a:pt x="0" y="32499"/>
                    <a:pt x="97" y="32595"/>
                    <a:pt x="193" y="32595"/>
                  </a:cubicBezTo>
                  <a:cubicBezTo>
                    <a:pt x="322" y="32595"/>
                    <a:pt x="418" y="32499"/>
                    <a:pt x="418" y="32402"/>
                  </a:cubicBezTo>
                  <a:lnTo>
                    <a:pt x="418" y="31117"/>
                  </a:lnTo>
                  <a:cubicBezTo>
                    <a:pt x="418" y="30988"/>
                    <a:pt x="322" y="30892"/>
                    <a:pt x="193" y="30892"/>
                  </a:cubicBezTo>
                  <a:close/>
                  <a:moveTo>
                    <a:pt x="87915" y="33142"/>
                  </a:moveTo>
                  <a:cubicBezTo>
                    <a:pt x="87819" y="33142"/>
                    <a:pt x="87722" y="33238"/>
                    <a:pt x="87722" y="33367"/>
                  </a:cubicBezTo>
                  <a:lnTo>
                    <a:pt x="87722" y="33592"/>
                  </a:lnTo>
                  <a:cubicBezTo>
                    <a:pt x="87722" y="33656"/>
                    <a:pt x="87722" y="33720"/>
                    <a:pt x="87787" y="33752"/>
                  </a:cubicBezTo>
                  <a:cubicBezTo>
                    <a:pt x="87819" y="33785"/>
                    <a:pt x="87883" y="33817"/>
                    <a:pt x="87915" y="33817"/>
                  </a:cubicBezTo>
                  <a:lnTo>
                    <a:pt x="88944" y="33817"/>
                  </a:lnTo>
                  <a:cubicBezTo>
                    <a:pt x="89072" y="33817"/>
                    <a:pt x="89169" y="33720"/>
                    <a:pt x="89169" y="33592"/>
                  </a:cubicBezTo>
                  <a:cubicBezTo>
                    <a:pt x="89169" y="33495"/>
                    <a:pt x="89072" y="33399"/>
                    <a:pt x="88944" y="33399"/>
                  </a:cubicBezTo>
                  <a:lnTo>
                    <a:pt x="88140" y="33399"/>
                  </a:lnTo>
                  <a:lnTo>
                    <a:pt x="88140" y="33367"/>
                  </a:lnTo>
                  <a:cubicBezTo>
                    <a:pt x="88140" y="33238"/>
                    <a:pt x="88044" y="33142"/>
                    <a:pt x="87915" y="33142"/>
                  </a:cubicBezTo>
                  <a:close/>
                  <a:moveTo>
                    <a:pt x="90230" y="33399"/>
                  </a:moveTo>
                  <a:cubicBezTo>
                    <a:pt x="90101" y="33399"/>
                    <a:pt x="90005" y="33495"/>
                    <a:pt x="90005" y="33592"/>
                  </a:cubicBezTo>
                  <a:cubicBezTo>
                    <a:pt x="90005" y="33720"/>
                    <a:pt x="90101" y="33817"/>
                    <a:pt x="90230" y="33817"/>
                  </a:cubicBezTo>
                  <a:lnTo>
                    <a:pt x="91515" y="33817"/>
                  </a:lnTo>
                  <a:cubicBezTo>
                    <a:pt x="91612" y="33817"/>
                    <a:pt x="91708" y="33720"/>
                    <a:pt x="91708" y="33592"/>
                  </a:cubicBezTo>
                  <a:cubicBezTo>
                    <a:pt x="91708" y="33495"/>
                    <a:pt x="91612" y="33399"/>
                    <a:pt x="91515" y="33399"/>
                  </a:cubicBezTo>
                  <a:close/>
                  <a:moveTo>
                    <a:pt x="92769" y="33399"/>
                  </a:moveTo>
                  <a:cubicBezTo>
                    <a:pt x="92673" y="33399"/>
                    <a:pt x="92576" y="33495"/>
                    <a:pt x="92576" y="33592"/>
                  </a:cubicBezTo>
                  <a:cubicBezTo>
                    <a:pt x="92576" y="33720"/>
                    <a:pt x="92673" y="33817"/>
                    <a:pt x="92769" y="33817"/>
                  </a:cubicBezTo>
                  <a:lnTo>
                    <a:pt x="94055" y="33817"/>
                  </a:lnTo>
                  <a:cubicBezTo>
                    <a:pt x="94183" y="33817"/>
                    <a:pt x="94280" y="33720"/>
                    <a:pt x="94280" y="33592"/>
                  </a:cubicBezTo>
                  <a:cubicBezTo>
                    <a:pt x="94280" y="33495"/>
                    <a:pt x="94183" y="33399"/>
                    <a:pt x="94055" y="33399"/>
                  </a:cubicBezTo>
                  <a:close/>
                  <a:moveTo>
                    <a:pt x="95341" y="33399"/>
                  </a:moveTo>
                  <a:cubicBezTo>
                    <a:pt x="95212" y="33399"/>
                    <a:pt x="95115" y="33495"/>
                    <a:pt x="95115" y="33592"/>
                  </a:cubicBezTo>
                  <a:cubicBezTo>
                    <a:pt x="95115" y="33720"/>
                    <a:pt x="95212" y="33817"/>
                    <a:pt x="95341" y="33817"/>
                  </a:cubicBezTo>
                  <a:lnTo>
                    <a:pt x="96594" y="33817"/>
                  </a:lnTo>
                  <a:cubicBezTo>
                    <a:pt x="96723" y="33817"/>
                    <a:pt x="96819" y="33720"/>
                    <a:pt x="96819" y="33592"/>
                  </a:cubicBezTo>
                  <a:cubicBezTo>
                    <a:pt x="96819" y="33495"/>
                    <a:pt x="96723" y="33399"/>
                    <a:pt x="96594" y="33399"/>
                  </a:cubicBezTo>
                  <a:close/>
                  <a:moveTo>
                    <a:pt x="97880" y="33399"/>
                  </a:moveTo>
                  <a:cubicBezTo>
                    <a:pt x="97751" y="33399"/>
                    <a:pt x="97655" y="33495"/>
                    <a:pt x="97655" y="33592"/>
                  </a:cubicBezTo>
                  <a:cubicBezTo>
                    <a:pt x="97655" y="33720"/>
                    <a:pt x="97751" y="33817"/>
                    <a:pt x="97880" y="33817"/>
                  </a:cubicBezTo>
                  <a:lnTo>
                    <a:pt x="99166" y="33817"/>
                  </a:lnTo>
                  <a:cubicBezTo>
                    <a:pt x="99262" y="33817"/>
                    <a:pt x="99359" y="33720"/>
                    <a:pt x="99359" y="33592"/>
                  </a:cubicBezTo>
                  <a:cubicBezTo>
                    <a:pt x="99359" y="33495"/>
                    <a:pt x="99262" y="33399"/>
                    <a:pt x="99166" y="33399"/>
                  </a:cubicBezTo>
                  <a:close/>
                  <a:moveTo>
                    <a:pt x="100419" y="33399"/>
                  </a:moveTo>
                  <a:cubicBezTo>
                    <a:pt x="100323" y="33399"/>
                    <a:pt x="100226" y="33495"/>
                    <a:pt x="100226" y="33592"/>
                  </a:cubicBezTo>
                  <a:cubicBezTo>
                    <a:pt x="100226" y="33720"/>
                    <a:pt x="100323" y="33817"/>
                    <a:pt x="100419" y="33817"/>
                  </a:cubicBezTo>
                  <a:lnTo>
                    <a:pt x="101705" y="33817"/>
                  </a:lnTo>
                  <a:cubicBezTo>
                    <a:pt x="101834" y="33817"/>
                    <a:pt x="101930" y="33720"/>
                    <a:pt x="101930" y="33592"/>
                  </a:cubicBezTo>
                  <a:cubicBezTo>
                    <a:pt x="101930" y="33495"/>
                    <a:pt x="101834" y="33399"/>
                    <a:pt x="101705" y="33399"/>
                  </a:cubicBezTo>
                  <a:close/>
                  <a:moveTo>
                    <a:pt x="102991" y="33399"/>
                  </a:moveTo>
                  <a:cubicBezTo>
                    <a:pt x="102862" y="33399"/>
                    <a:pt x="102766" y="33495"/>
                    <a:pt x="102766" y="33592"/>
                  </a:cubicBezTo>
                  <a:cubicBezTo>
                    <a:pt x="102766" y="33720"/>
                    <a:pt x="102862" y="33817"/>
                    <a:pt x="102991" y="33817"/>
                  </a:cubicBezTo>
                  <a:lnTo>
                    <a:pt x="104245" y="33817"/>
                  </a:lnTo>
                  <a:cubicBezTo>
                    <a:pt x="104373" y="33817"/>
                    <a:pt x="104470" y="33720"/>
                    <a:pt x="104470" y="33592"/>
                  </a:cubicBezTo>
                  <a:cubicBezTo>
                    <a:pt x="104470" y="33495"/>
                    <a:pt x="104373" y="33399"/>
                    <a:pt x="104245" y="33399"/>
                  </a:cubicBezTo>
                  <a:close/>
                  <a:moveTo>
                    <a:pt x="105530" y="33399"/>
                  </a:moveTo>
                  <a:cubicBezTo>
                    <a:pt x="105434" y="33399"/>
                    <a:pt x="105337" y="33495"/>
                    <a:pt x="105337" y="33592"/>
                  </a:cubicBezTo>
                  <a:cubicBezTo>
                    <a:pt x="105337" y="33720"/>
                    <a:pt x="105434" y="33817"/>
                    <a:pt x="105530" y="33817"/>
                  </a:cubicBezTo>
                  <a:lnTo>
                    <a:pt x="106816" y="33817"/>
                  </a:lnTo>
                  <a:cubicBezTo>
                    <a:pt x="106912" y="33817"/>
                    <a:pt x="107009" y="33720"/>
                    <a:pt x="107009" y="33592"/>
                  </a:cubicBezTo>
                  <a:cubicBezTo>
                    <a:pt x="107009" y="33495"/>
                    <a:pt x="106912" y="33399"/>
                    <a:pt x="106816" y="33399"/>
                  </a:cubicBezTo>
                  <a:close/>
                  <a:moveTo>
                    <a:pt x="108102" y="33399"/>
                  </a:moveTo>
                  <a:cubicBezTo>
                    <a:pt x="107973" y="33399"/>
                    <a:pt x="107877" y="33495"/>
                    <a:pt x="107877" y="33592"/>
                  </a:cubicBezTo>
                  <a:cubicBezTo>
                    <a:pt x="107877" y="33720"/>
                    <a:pt x="107973" y="33817"/>
                    <a:pt x="108102" y="33817"/>
                  </a:cubicBezTo>
                  <a:lnTo>
                    <a:pt x="109355" y="33817"/>
                  </a:lnTo>
                  <a:cubicBezTo>
                    <a:pt x="109484" y="33817"/>
                    <a:pt x="109580" y="33720"/>
                    <a:pt x="109580" y="33592"/>
                  </a:cubicBezTo>
                  <a:cubicBezTo>
                    <a:pt x="109580" y="33495"/>
                    <a:pt x="109484" y="33399"/>
                    <a:pt x="109355" y="33399"/>
                  </a:cubicBezTo>
                  <a:close/>
                  <a:moveTo>
                    <a:pt x="110641" y="33399"/>
                  </a:moveTo>
                  <a:cubicBezTo>
                    <a:pt x="110513" y="33399"/>
                    <a:pt x="110416" y="33495"/>
                    <a:pt x="110416" y="33592"/>
                  </a:cubicBezTo>
                  <a:cubicBezTo>
                    <a:pt x="110416" y="33720"/>
                    <a:pt x="110513" y="33817"/>
                    <a:pt x="110641" y="33817"/>
                  </a:cubicBezTo>
                  <a:lnTo>
                    <a:pt x="111927" y="33817"/>
                  </a:lnTo>
                  <a:cubicBezTo>
                    <a:pt x="112023" y="33817"/>
                    <a:pt x="112120" y="33720"/>
                    <a:pt x="112120" y="33592"/>
                  </a:cubicBezTo>
                  <a:cubicBezTo>
                    <a:pt x="112120" y="33495"/>
                    <a:pt x="112023" y="33399"/>
                    <a:pt x="111927" y="33399"/>
                  </a:cubicBezTo>
                  <a:close/>
                  <a:moveTo>
                    <a:pt x="113181" y="33399"/>
                  </a:moveTo>
                  <a:cubicBezTo>
                    <a:pt x="113084" y="33399"/>
                    <a:pt x="112988" y="33495"/>
                    <a:pt x="112988" y="33592"/>
                  </a:cubicBezTo>
                  <a:cubicBezTo>
                    <a:pt x="112988" y="33720"/>
                    <a:pt x="113084" y="33817"/>
                    <a:pt x="113181" y="33817"/>
                  </a:cubicBezTo>
                  <a:lnTo>
                    <a:pt x="114466" y="33817"/>
                  </a:lnTo>
                  <a:cubicBezTo>
                    <a:pt x="114595" y="33817"/>
                    <a:pt x="114691" y="33720"/>
                    <a:pt x="114691" y="33592"/>
                  </a:cubicBezTo>
                  <a:cubicBezTo>
                    <a:pt x="114691" y="33495"/>
                    <a:pt x="114595" y="33399"/>
                    <a:pt x="114466" y="33399"/>
                  </a:cubicBezTo>
                  <a:close/>
                  <a:moveTo>
                    <a:pt x="115752" y="33399"/>
                  </a:moveTo>
                  <a:cubicBezTo>
                    <a:pt x="115624" y="33399"/>
                    <a:pt x="115527" y="33495"/>
                    <a:pt x="115527" y="33592"/>
                  </a:cubicBezTo>
                  <a:cubicBezTo>
                    <a:pt x="115527" y="33720"/>
                    <a:pt x="115624" y="33817"/>
                    <a:pt x="115752" y="33817"/>
                  </a:cubicBezTo>
                  <a:lnTo>
                    <a:pt x="117006" y="33817"/>
                  </a:lnTo>
                  <a:cubicBezTo>
                    <a:pt x="117134" y="33817"/>
                    <a:pt x="117231" y="33720"/>
                    <a:pt x="117231" y="33592"/>
                  </a:cubicBezTo>
                  <a:cubicBezTo>
                    <a:pt x="117231" y="33495"/>
                    <a:pt x="117134" y="33399"/>
                    <a:pt x="117006" y="33399"/>
                  </a:cubicBezTo>
                  <a:close/>
                  <a:moveTo>
                    <a:pt x="118292" y="33399"/>
                  </a:moveTo>
                  <a:cubicBezTo>
                    <a:pt x="118163" y="33399"/>
                    <a:pt x="118067" y="33495"/>
                    <a:pt x="118067" y="33592"/>
                  </a:cubicBezTo>
                  <a:cubicBezTo>
                    <a:pt x="118067" y="33720"/>
                    <a:pt x="118163" y="33817"/>
                    <a:pt x="118292" y="33817"/>
                  </a:cubicBezTo>
                  <a:lnTo>
                    <a:pt x="119577" y="33817"/>
                  </a:lnTo>
                  <a:cubicBezTo>
                    <a:pt x="119674" y="33817"/>
                    <a:pt x="119770" y="33720"/>
                    <a:pt x="119770" y="33592"/>
                  </a:cubicBezTo>
                  <a:cubicBezTo>
                    <a:pt x="119770" y="33495"/>
                    <a:pt x="119674" y="33399"/>
                    <a:pt x="119577" y="33399"/>
                  </a:cubicBezTo>
                  <a:close/>
                  <a:moveTo>
                    <a:pt x="193" y="33463"/>
                  </a:moveTo>
                  <a:cubicBezTo>
                    <a:pt x="97" y="33463"/>
                    <a:pt x="0" y="33560"/>
                    <a:pt x="0" y="33656"/>
                  </a:cubicBezTo>
                  <a:lnTo>
                    <a:pt x="0" y="34942"/>
                  </a:lnTo>
                  <a:cubicBezTo>
                    <a:pt x="0" y="35070"/>
                    <a:pt x="97" y="35167"/>
                    <a:pt x="193" y="35167"/>
                  </a:cubicBezTo>
                  <a:cubicBezTo>
                    <a:pt x="322" y="35167"/>
                    <a:pt x="418" y="35070"/>
                    <a:pt x="418" y="34942"/>
                  </a:cubicBezTo>
                  <a:lnTo>
                    <a:pt x="418" y="33656"/>
                  </a:lnTo>
                  <a:cubicBezTo>
                    <a:pt x="418" y="33560"/>
                    <a:pt x="322" y="33463"/>
                    <a:pt x="193" y="33463"/>
                  </a:cubicBezTo>
                  <a:close/>
                  <a:moveTo>
                    <a:pt x="120092" y="34138"/>
                  </a:moveTo>
                  <a:cubicBezTo>
                    <a:pt x="119995" y="34138"/>
                    <a:pt x="119899" y="34235"/>
                    <a:pt x="119899" y="34331"/>
                  </a:cubicBezTo>
                  <a:lnTo>
                    <a:pt x="119899" y="35617"/>
                  </a:lnTo>
                  <a:cubicBezTo>
                    <a:pt x="119899" y="35745"/>
                    <a:pt x="119995" y="35842"/>
                    <a:pt x="120092" y="35842"/>
                  </a:cubicBezTo>
                  <a:cubicBezTo>
                    <a:pt x="120220" y="35842"/>
                    <a:pt x="120317" y="35745"/>
                    <a:pt x="120317" y="35617"/>
                  </a:cubicBezTo>
                  <a:lnTo>
                    <a:pt x="120317" y="34331"/>
                  </a:lnTo>
                  <a:cubicBezTo>
                    <a:pt x="120317" y="34235"/>
                    <a:pt x="120220" y="34138"/>
                    <a:pt x="120092" y="34138"/>
                  </a:cubicBezTo>
                  <a:close/>
                  <a:moveTo>
                    <a:pt x="193" y="36003"/>
                  </a:moveTo>
                  <a:cubicBezTo>
                    <a:pt x="97" y="36003"/>
                    <a:pt x="0" y="36099"/>
                    <a:pt x="0" y="36228"/>
                  </a:cubicBezTo>
                  <a:lnTo>
                    <a:pt x="0" y="37481"/>
                  </a:lnTo>
                  <a:cubicBezTo>
                    <a:pt x="0" y="37610"/>
                    <a:pt x="97" y="37706"/>
                    <a:pt x="193" y="37706"/>
                  </a:cubicBezTo>
                  <a:cubicBezTo>
                    <a:pt x="322" y="37706"/>
                    <a:pt x="418" y="37610"/>
                    <a:pt x="418" y="37481"/>
                  </a:cubicBezTo>
                  <a:lnTo>
                    <a:pt x="418" y="36228"/>
                  </a:lnTo>
                  <a:cubicBezTo>
                    <a:pt x="418" y="36099"/>
                    <a:pt x="322" y="36003"/>
                    <a:pt x="193" y="36003"/>
                  </a:cubicBezTo>
                  <a:close/>
                  <a:moveTo>
                    <a:pt x="120092" y="36678"/>
                  </a:moveTo>
                  <a:cubicBezTo>
                    <a:pt x="119995" y="36678"/>
                    <a:pt x="119899" y="36774"/>
                    <a:pt x="119899" y="36903"/>
                  </a:cubicBezTo>
                  <a:lnTo>
                    <a:pt x="119899" y="38156"/>
                  </a:lnTo>
                  <a:cubicBezTo>
                    <a:pt x="119899" y="38285"/>
                    <a:pt x="119995" y="38381"/>
                    <a:pt x="120092" y="38381"/>
                  </a:cubicBezTo>
                  <a:cubicBezTo>
                    <a:pt x="120220" y="38381"/>
                    <a:pt x="120317" y="38285"/>
                    <a:pt x="120317" y="38156"/>
                  </a:cubicBezTo>
                  <a:lnTo>
                    <a:pt x="120317" y="36903"/>
                  </a:lnTo>
                  <a:cubicBezTo>
                    <a:pt x="120317" y="36774"/>
                    <a:pt x="120220" y="36678"/>
                    <a:pt x="120092" y="36678"/>
                  </a:cubicBezTo>
                  <a:close/>
                  <a:moveTo>
                    <a:pt x="193" y="38542"/>
                  </a:moveTo>
                  <a:cubicBezTo>
                    <a:pt x="97" y="38542"/>
                    <a:pt x="0" y="38638"/>
                    <a:pt x="0" y="38767"/>
                  </a:cubicBezTo>
                  <a:lnTo>
                    <a:pt x="0" y="40053"/>
                  </a:lnTo>
                  <a:cubicBezTo>
                    <a:pt x="0" y="40149"/>
                    <a:pt x="97" y="40246"/>
                    <a:pt x="193" y="40246"/>
                  </a:cubicBezTo>
                  <a:cubicBezTo>
                    <a:pt x="322" y="40246"/>
                    <a:pt x="418" y="40149"/>
                    <a:pt x="418" y="40053"/>
                  </a:cubicBezTo>
                  <a:lnTo>
                    <a:pt x="418" y="38767"/>
                  </a:lnTo>
                  <a:cubicBezTo>
                    <a:pt x="418" y="38638"/>
                    <a:pt x="322" y="38542"/>
                    <a:pt x="193" y="38542"/>
                  </a:cubicBezTo>
                  <a:close/>
                  <a:moveTo>
                    <a:pt x="120092" y="39249"/>
                  </a:moveTo>
                  <a:cubicBezTo>
                    <a:pt x="119995" y="39249"/>
                    <a:pt x="119899" y="39313"/>
                    <a:pt x="119899" y="39442"/>
                  </a:cubicBezTo>
                  <a:lnTo>
                    <a:pt x="119899" y="40728"/>
                  </a:lnTo>
                  <a:cubicBezTo>
                    <a:pt x="119899" y="40824"/>
                    <a:pt x="119995" y="40921"/>
                    <a:pt x="120092" y="40921"/>
                  </a:cubicBezTo>
                  <a:cubicBezTo>
                    <a:pt x="120220" y="40921"/>
                    <a:pt x="120317" y="40824"/>
                    <a:pt x="120317" y="40728"/>
                  </a:cubicBezTo>
                  <a:lnTo>
                    <a:pt x="120317" y="39442"/>
                  </a:lnTo>
                  <a:cubicBezTo>
                    <a:pt x="120317" y="39313"/>
                    <a:pt x="120220" y="39249"/>
                    <a:pt x="120092" y="39249"/>
                  </a:cubicBezTo>
                  <a:close/>
                  <a:moveTo>
                    <a:pt x="193" y="41114"/>
                  </a:moveTo>
                  <a:cubicBezTo>
                    <a:pt x="97" y="41114"/>
                    <a:pt x="0" y="41210"/>
                    <a:pt x="0" y="41306"/>
                  </a:cubicBezTo>
                  <a:lnTo>
                    <a:pt x="0" y="42592"/>
                  </a:lnTo>
                  <a:cubicBezTo>
                    <a:pt x="0" y="42721"/>
                    <a:pt x="97" y="42817"/>
                    <a:pt x="193" y="42817"/>
                  </a:cubicBezTo>
                  <a:cubicBezTo>
                    <a:pt x="322" y="42817"/>
                    <a:pt x="418" y="42721"/>
                    <a:pt x="418" y="42592"/>
                  </a:cubicBezTo>
                  <a:lnTo>
                    <a:pt x="418" y="41306"/>
                  </a:lnTo>
                  <a:cubicBezTo>
                    <a:pt x="418" y="41210"/>
                    <a:pt x="322" y="41114"/>
                    <a:pt x="193" y="41114"/>
                  </a:cubicBezTo>
                  <a:close/>
                  <a:moveTo>
                    <a:pt x="120092" y="41789"/>
                  </a:moveTo>
                  <a:cubicBezTo>
                    <a:pt x="119995" y="41789"/>
                    <a:pt x="119899" y="41885"/>
                    <a:pt x="119899" y="41981"/>
                  </a:cubicBezTo>
                  <a:lnTo>
                    <a:pt x="119899" y="43267"/>
                  </a:lnTo>
                  <a:cubicBezTo>
                    <a:pt x="119899" y="43396"/>
                    <a:pt x="119995" y="43492"/>
                    <a:pt x="120092" y="43492"/>
                  </a:cubicBezTo>
                  <a:cubicBezTo>
                    <a:pt x="120220" y="43492"/>
                    <a:pt x="120317" y="43396"/>
                    <a:pt x="120317" y="43267"/>
                  </a:cubicBezTo>
                  <a:lnTo>
                    <a:pt x="120317" y="41981"/>
                  </a:lnTo>
                  <a:cubicBezTo>
                    <a:pt x="120317" y="41885"/>
                    <a:pt x="120220" y="41789"/>
                    <a:pt x="120092" y="41789"/>
                  </a:cubicBezTo>
                  <a:close/>
                  <a:moveTo>
                    <a:pt x="193" y="43653"/>
                  </a:moveTo>
                  <a:cubicBezTo>
                    <a:pt x="97" y="43653"/>
                    <a:pt x="0" y="43749"/>
                    <a:pt x="0" y="43878"/>
                  </a:cubicBezTo>
                  <a:lnTo>
                    <a:pt x="0" y="45132"/>
                  </a:lnTo>
                  <a:cubicBezTo>
                    <a:pt x="0" y="45260"/>
                    <a:pt x="97" y="45357"/>
                    <a:pt x="193" y="45357"/>
                  </a:cubicBezTo>
                  <a:cubicBezTo>
                    <a:pt x="322" y="45357"/>
                    <a:pt x="418" y="45260"/>
                    <a:pt x="418" y="45132"/>
                  </a:cubicBezTo>
                  <a:lnTo>
                    <a:pt x="418" y="43878"/>
                  </a:lnTo>
                  <a:cubicBezTo>
                    <a:pt x="418" y="43749"/>
                    <a:pt x="322" y="43653"/>
                    <a:pt x="193" y="43653"/>
                  </a:cubicBezTo>
                  <a:close/>
                  <a:moveTo>
                    <a:pt x="120092" y="44328"/>
                  </a:moveTo>
                  <a:cubicBezTo>
                    <a:pt x="119995" y="44328"/>
                    <a:pt x="119899" y="44424"/>
                    <a:pt x="119899" y="44553"/>
                  </a:cubicBezTo>
                  <a:lnTo>
                    <a:pt x="119899" y="45839"/>
                  </a:lnTo>
                  <a:cubicBezTo>
                    <a:pt x="119899" y="45935"/>
                    <a:pt x="119995" y="46032"/>
                    <a:pt x="120092" y="46032"/>
                  </a:cubicBezTo>
                  <a:cubicBezTo>
                    <a:pt x="120220" y="46032"/>
                    <a:pt x="120317" y="45935"/>
                    <a:pt x="120317" y="45839"/>
                  </a:cubicBezTo>
                  <a:lnTo>
                    <a:pt x="120317" y="44553"/>
                  </a:lnTo>
                  <a:cubicBezTo>
                    <a:pt x="120317" y="44424"/>
                    <a:pt x="120220" y="44328"/>
                    <a:pt x="120092" y="44328"/>
                  </a:cubicBezTo>
                  <a:close/>
                  <a:moveTo>
                    <a:pt x="120092" y="46900"/>
                  </a:moveTo>
                  <a:cubicBezTo>
                    <a:pt x="119995" y="46900"/>
                    <a:pt x="119899" y="46996"/>
                    <a:pt x="119899" y="47092"/>
                  </a:cubicBezTo>
                  <a:lnTo>
                    <a:pt x="119899" y="48378"/>
                  </a:lnTo>
                  <a:cubicBezTo>
                    <a:pt x="119899" y="48507"/>
                    <a:pt x="119995" y="48571"/>
                    <a:pt x="120092" y="48571"/>
                  </a:cubicBezTo>
                  <a:cubicBezTo>
                    <a:pt x="120220" y="48571"/>
                    <a:pt x="120317" y="48507"/>
                    <a:pt x="120317" y="48378"/>
                  </a:cubicBezTo>
                  <a:lnTo>
                    <a:pt x="120317" y="47092"/>
                  </a:lnTo>
                  <a:cubicBezTo>
                    <a:pt x="120317" y="46996"/>
                    <a:pt x="120220" y="46900"/>
                    <a:pt x="120092" y="46900"/>
                  </a:cubicBezTo>
                  <a:close/>
                  <a:moveTo>
                    <a:pt x="120092" y="49439"/>
                  </a:moveTo>
                  <a:cubicBezTo>
                    <a:pt x="119995" y="49439"/>
                    <a:pt x="119899" y="49535"/>
                    <a:pt x="119899" y="49664"/>
                  </a:cubicBezTo>
                  <a:lnTo>
                    <a:pt x="119899" y="50918"/>
                  </a:lnTo>
                  <a:cubicBezTo>
                    <a:pt x="119899" y="51046"/>
                    <a:pt x="119995" y="51143"/>
                    <a:pt x="120092" y="51143"/>
                  </a:cubicBezTo>
                  <a:cubicBezTo>
                    <a:pt x="120220" y="51143"/>
                    <a:pt x="120317" y="51046"/>
                    <a:pt x="120317" y="50918"/>
                  </a:cubicBezTo>
                  <a:lnTo>
                    <a:pt x="120317" y="49664"/>
                  </a:lnTo>
                  <a:cubicBezTo>
                    <a:pt x="120317" y="49535"/>
                    <a:pt x="120220" y="49439"/>
                    <a:pt x="120092" y="49439"/>
                  </a:cubicBezTo>
                  <a:close/>
                  <a:moveTo>
                    <a:pt x="120092" y="51978"/>
                  </a:moveTo>
                  <a:cubicBezTo>
                    <a:pt x="119995" y="51978"/>
                    <a:pt x="119899" y="52075"/>
                    <a:pt x="119899" y="52203"/>
                  </a:cubicBezTo>
                  <a:lnTo>
                    <a:pt x="119899" y="53489"/>
                  </a:lnTo>
                  <a:cubicBezTo>
                    <a:pt x="119899" y="53586"/>
                    <a:pt x="119995" y="53682"/>
                    <a:pt x="120092" y="53682"/>
                  </a:cubicBezTo>
                  <a:cubicBezTo>
                    <a:pt x="120220" y="53682"/>
                    <a:pt x="120317" y="53586"/>
                    <a:pt x="120317" y="53489"/>
                  </a:cubicBezTo>
                  <a:lnTo>
                    <a:pt x="120317" y="52203"/>
                  </a:lnTo>
                  <a:cubicBezTo>
                    <a:pt x="120317" y="52075"/>
                    <a:pt x="120220" y="51978"/>
                    <a:pt x="120092" y="51978"/>
                  </a:cubicBezTo>
                  <a:close/>
                  <a:moveTo>
                    <a:pt x="120092" y="54550"/>
                  </a:moveTo>
                  <a:cubicBezTo>
                    <a:pt x="119995" y="54550"/>
                    <a:pt x="119899" y="54646"/>
                    <a:pt x="119899" y="54743"/>
                  </a:cubicBezTo>
                  <a:lnTo>
                    <a:pt x="119899" y="56029"/>
                  </a:lnTo>
                  <a:cubicBezTo>
                    <a:pt x="119899" y="56157"/>
                    <a:pt x="119995" y="56254"/>
                    <a:pt x="120092" y="56254"/>
                  </a:cubicBezTo>
                  <a:cubicBezTo>
                    <a:pt x="120220" y="56254"/>
                    <a:pt x="120317" y="56157"/>
                    <a:pt x="120317" y="56029"/>
                  </a:cubicBezTo>
                  <a:lnTo>
                    <a:pt x="120317" y="54743"/>
                  </a:lnTo>
                  <a:cubicBezTo>
                    <a:pt x="120317" y="54646"/>
                    <a:pt x="120220" y="54550"/>
                    <a:pt x="120092" y="54550"/>
                  </a:cubicBezTo>
                  <a:close/>
                  <a:moveTo>
                    <a:pt x="120092" y="57089"/>
                  </a:moveTo>
                  <a:cubicBezTo>
                    <a:pt x="119995" y="57089"/>
                    <a:pt x="119899" y="57186"/>
                    <a:pt x="119899" y="57314"/>
                  </a:cubicBezTo>
                  <a:lnTo>
                    <a:pt x="119899" y="58568"/>
                  </a:lnTo>
                  <a:cubicBezTo>
                    <a:pt x="119899" y="58697"/>
                    <a:pt x="119995" y="58793"/>
                    <a:pt x="120092" y="58793"/>
                  </a:cubicBezTo>
                  <a:cubicBezTo>
                    <a:pt x="120220" y="58793"/>
                    <a:pt x="120317" y="58697"/>
                    <a:pt x="120317" y="58568"/>
                  </a:cubicBezTo>
                  <a:lnTo>
                    <a:pt x="120317" y="57314"/>
                  </a:lnTo>
                  <a:cubicBezTo>
                    <a:pt x="120317" y="57186"/>
                    <a:pt x="120220" y="57089"/>
                    <a:pt x="120092" y="57089"/>
                  </a:cubicBezTo>
                  <a:close/>
                  <a:moveTo>
                    <a:pt x="120092" y="59629"/>
                  </a:moveTo>
                  <a:cubicBezTo>
                    <a:pt x="119995" y="59629"/>
                    <a:pt x="119899" y="59725"/>
                    <a:pt x="119899" y="59854"/>
                  </a:cubicBezTo>
                  <a:lnTo>
                    <a:pt x="119899" y="61140"/>
                  </a:lnTo>
                  <a:cubicBezTo>
                    <a:pt x="119899" y="61236"/>
                    <a:pt x="119995" y="61332"/>
                    <a:pt x="120092" y="61332"/>
                  </a:cubicBezTo>
                  <a:cubicBezTo>
                    <a:pt x="120220" y="61332"/>
                    <a:pt x="120317" y="61236"/>
                    <a:pt x="120317" y="61140"/>
                  </a:cubicBezTo>
                  <a:lnTo>
                    <a:pt x="120317" y="59854"/>
                  </a:lnTo>
                  <a:cubicBezTo>
                    <a:pt x="120317" y="59725"/>
                    <a:pt x="120220" y="59629"/>
                    <a:pt x="120092" y="59629"/>
                  </a:cubicBezTo>
                  <a:close/>
                  <a:moveTo>
                    <a:pt x="120092" y="62200"/>
                  </a:moveTo>
                  <a:cubicBezTo>
                    <a:pt x="119995" y="62200"/>
                    <a:pt x="119899" y="62297"/>
                    <a:pt x="119899" y="62393"/>
                  </a:cubicBezTo>
                  <a:lnTo>
                    <a:pt x="119899" y="63679"/>
                  </a:lnTo>
                  <a:cubicBezTo>
                    <a:pt x="119899" y="63808"/>
                    <a:pt x="119995" y="63904"/>
                    <a:pt x="120092" y="63904"/>
                  </a:cubicBezTo>
                  <a:cubicBezTo>
                    <a:pt x="120220" y="63904"/>
                    <a:pt x="120317" y="63808"/>
                    <a:pt x="120317" y="63679"/>
                  </a:cubicBezTo>
                  <a:lnTo>
                    <a:pt x="120317" y="62393"/>
                  </a:lnTo>
                  <a:cubicBezTo>
                    <a:pt x="120317" y="62297"/>
                    <a:pt x="120220" y="62200"/>
                    <a:pt x="120092" y="62200"/>
                  </a:cubicBezTo>
                  <a:close/>
                  <a:moveTo>
                    <a:pt x="120092" y="64740"/>
                  </a:moveTo>
                  <a:cubicBezTo>
                    <a:pt x="119995" y="64740"/>
                    <a:pt x="119899" y="64836"/>
                    <a:pt x="119899" y="64965"/>
                  </a:cubicBezTo>
                  <a:lnTo>
                    <a:pt x="119899" y="66218"/>
                  </a:lnTo>
                  <a:cubicBezTo>
                    <a:pt x="119899" y="66347"/>
                    <a:pt x="119995" y="66443"/>
                    <a:pt x="120092" y="66443"/>
                  </a:cubicBezTo>
                  <a:cubicBezTo>
                    <a:pt x="120220" y="66443"/>
                    <a:pt x="120317" y="66347"/>
                    <a:pt x="120317" y="66218"/>
                  </a:cubicBezTo>
                  <a:lnTo>
                    <a:pt x="120317" y="64965"/>
                  </a:lnTo>
                  <a:cubicBezTo>
                    <a:pt x="120317" y="64836"/>
                    <a:pt x="120220" y="64740"/>
                    <a:pt x="120092" y="64740"/>
                  </a:cubicBezTo>
                  <a:close/>
                  <a:moveTo>
                    <a:pt x="120092" y="67279"/>
                  </a:moveTo>
                  <a:cubicBezTo>
                    <a:pt x="119995" y="67279"/>
                    <a:pt x="119899" y="67376"/>
                    <a:pt x="119899" y="67504"/>
                  </a:cubicBezTo>
                  <a:lnTo>
                    <a:pt x="119899" y="68790"/>
                  </a:lnTo>
                  <a:cubicBezTo>
                    <a:pt x="119899" y="68886"/>
                    <a:pt x="119995" y="68983"/>
                    <a:pt x="120092" y="68983"/>
                  </a:cubicBezTo>
                  <a:cubicBezTo>
                    <a:pt x="120220" y="68983"/>
                    <a:pt x="120317" y="68886"/>
                    <a:pt x="120317" y="68790"/>
                  </a:cubicBezTo>
                  <a:lnTo>
                    <a:pt x="120317" y="67504"/>
                  </a:lnTo>
                  <a:cubicBezTo>
                    <a:pt x="120317" y="67376"/>
                    <a:pt x="120220" y="67279"/>
                    <a:pt x="120092" y="67279"/>
                  </a:cubicBezTo>
                  <a:close/>
                  <a:moveTo>
                    <a:pt x="120092" y="69851"/>
                  </a:moveTo>
                  <a:cubicBezTo>
                    <a:pt x="119995" y="69851"/>
                    <a:pt x="119899" y="69947"/>
                    <a:pt x="119899" y="70044"/>
                  </a:cubicBezTo>
                  <a:lnTo>
                    <a:pt x="119899" y="71329"/>
                  </a:lnTo>
                  <a:cubicBezTo>
                    <a:pt x="119899" y="71458"/>
                    <a:pt x="119995" y="71554"/>
                    <a:pt x="120092" y="71554"/>
                  </a:cubicBezTo>
                  <a:cubicBezTo>
                    <a:pt x="120220" y="71554"/>
                    <a:pt x="120317" y="71458"/>
                    <a:pt x="120317" y="71329"/>
                  </a:cubicBezTo>
                  <a:lnTo>
                    <a:pt x="120317" y="70044"/>
                  </a:lnTo>
                  <a:cubicBezTo>
                    <a:pt x="120317" y="69947"/>
                    <a:pt x="120220" y="69851"/>
                    <a:pt x="120092" y="69851"/>
                  </a:cubicBezTo>
                  <a:close/>
                  <a:moveTo>
                    <a:pt x="120092" y="72390"/>
                  </a:moveTo>
                  <a:cubicBezTo>
                    <a:pt x="119995" y="72390"/>
                    <a:pt x="119899" y="72487"/>
                    <a:pt x="119899" y="72615"/>
                  </a:cubicBezTo>
                  <a:lnTo>
                    <a:pt x="119899" y="73869"/>
                  </a:lnTo>
                  <a:cubicBezTo>
                    <a:pt x="119899" y="73997"/>
                    <a:pt x="119995" y="74094"/>
                    <a:pt x="120092" y="74094"/>
                  </a:cubicBezTo>
                  <a:cubicBezTo>
                    <a:pt x="120220" y="74094"/>
                    <a:pt x="120317" y="73997"/>
                    <a:pt x="120317" y="73869"/>
                  </a:cubicBezTo>
                  <a:lnTo>
                    <a:pt x="120317" y="72615"/>
                  </a:lnTo>
                  <a:cubicBezTo>
                    <a:pt x="120317" y="72487"/>
                    <a:pt x="120220" y="72390"/>
                    <a:pt x="120092" y="72390"/>
                  </a:cubicBezTo>
                  <a:close/>
                  <a:moveTo>
                    <a:pt x="120092" y="74930"/>
                  </a:moveTo>
                  <a:cubicBezTo>
                    <a:pt x="119995" y="74930"/>
                    <a:pt x="119899" y="75026"/>
                    <a:pt x="119899" y="75155"/>
                  </a:cubicBezTo>
                  <a:lnTo>
                    <a:pt x="119899" y="76408"/>
                  </a:lnTo>
                  <a:cubicBezTo>
                    <a:pt x="119899" y="76537"/>
                    <a:pt x="119995" y="76633"/>
                    <a:pt x="120092" y="76633"/>
                  </a:cubicBezTo>
                  <a:cubicBezTo>
                    <a:pt x="120220" y="76633"/>
                    <a:pt x="120317" y="76537"/>
                    <a:pt x="120317" y="76408"/>
                  </a:cubicBezTo>
                  <a:lnTo>
                    <a:pt x="120317" y="75155"/>
                  </a:lnTo>
                  <a:cubicBezTo>
                    <a:pt x="120317" y="75026"/>
                    <a:pt x="120220" y="74930"/>
                    <a:pt x="120092" y="7493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44;p63">
              <a:extLst>
                <a:ext uri="{FF2B5EF4-FFF2-40B4-BE49-F238E27FC236}">
                  <a16:creationId xmlns:a16="http://schemas.microsoft.com/office/drawing/2014/main" id="{8FC1E247-883F-41B0-8248-271EA06D6450}"/>
                </a:ext>
              </a:extLst>
            </p:cNvPr>
            <p:cNvSpPr/>
            <p:nvPr/>
          </p:nvSpPr>
          <p:spPr>
            <a:xfrm>
              <a:off x="4008475" y="962975"/>
              <a:ext cx="286100" cy="383350"/>
            </a:xfrm>
            <a:custGeom>
              <a:avLst/>
              <a:gdLst/>
              <a:ahLst/>
              <a:cxnLst/>
              <a:rect l="l" t="t" r="r" b="b"/>
              <a:pathLst>
                <a:path w="11444" h="15334" extrusionOk="0">
                  <a:moveTo>
                    <a:pt x="0" y="0"/>
                  </a:moveTo>
                  <a:lnTo>
                    <a:pt x="7683" y="15333"/>
                  </a:lnTo>
                  <a:lnTo>
                    <a:pt x="11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45;p63">
              <a:extLst>
                <a:ext uri="{FF2B5EF4-FFF2-40B4-BE49-F238E27FC236}">
                  <a16:creationId xmlns:a16="http://schemas.microsoft.com/office/drawing/2014/main" id="{A52CE63A-D375-4D54-856A-25611B691F15}"/>
                </a:ext>
              </a:extLst>
            </p:cNvPr>
            <p:cNvSpPr/>
            <p:nvPr/>
          </p:nvSpPr>
          <p:spPr>
            <a:xfrm>
              <a:off x="4002850" y="957350"/>
              <a:ext cx="297350" cy="394000"/>
            </a:xfrm>
            <a:custGeom>
              <a:avLst/>
              <a:gdLst/>
              <a:ahLst/>
              <a:cxnLst/>
              <a:rect l="l" t="t" r="r" b="b"/>
              <a:pathLst>
                <a:path w="11894" h="15760" extrusionOk="0">
                  <a:moveTo>
                    <a:pt x="11379" y="450"/>
                  </a:moveTo>
                  <a:lnTo>
                    <a:pt x="7815" y="14954"/>
                  </a:lnTo>
                  <a:lnTo>
                    <a:pt x="579" y="450"/>
                  </a:lnTo>
                  <a:close/>
                  <a:moveTo>
                    <a:pt x="225" y="0"/>
                  </a:moveTo>
                  <a:cubicBezTo>
                    <a:pt x="161" y="0"/>
                    <a:pt x="97" y="32"/>
                    <a:pt x="64" y="97"/>
                  </a:cubicBezTo>
                  <a:cubicBezTo>
                    <a:pt x="0" y="161"/>
                    <a:pt x="0" y="257"/>
                    <a:pt x="32" y="322"/>
                  </a:cubicBezTo>
                  <a:lnTo>
                    <a:pt x="7715" y="15655"/>
                  </a:lnTo>
                  <a:cubicBezTo>
                    <a:pt x="7741" y="15707"/>
                    <a:pt x="7810" y="15760"/>
                    <a:pt x="7870" y="15760"/>
                  </a:cubicBezTo>
                  <a:cubicBezTo>
                    <a:pt x="7883" y="15760"/>
                    <a:pt x="7896" y="15757"/>
                    <a:pt x="7908" y="15751"/>
                  </a:cubicBezTo>
                  <a:cubicBezTo>
                    <a:pt x="8004" y="15751"/>
                    <a:pt x="8068" y="15687"/>
                    <a:pt x="8101" y="15590"/>
                  </a:cubicBezTo>
                  <a:lnTo>
                    <a:pt x="11861" y="257"/>
                  </a:lnTo>
                  <a:cubicBezTo>
                    <a:pt x="11894" y="225"/>
                    <a:pt x="11861" y="129"/>
                    <a:pt x="11829" y="97"/>
                  </a:cubicBezTo>
                  <a:cubicBezTo>
                    <a:pt x="11797" y="32"/>
                    <a:pt x="11733" y="0"/>
                    <a:pt x="1166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46;p63">
              <a:extLst>
                <a:ext uri="{FF2B5EF4-FFF2-40B4-BE49-F238E27FC236}">
                  <a16:creationId xmlns:a16="http://schemas.microsoft.com/office/drawing/2014/main" id="{99BC0BA8-A036-4676-BB48-C4C43637727D}"/>
                </a:ext>
              </a:extLst>
            </p:cNvPr>
            <p:cNvSpPr/>
            <p:nvPr/>
          </p:nvSpPr>
          <p:spPr>
            <a:xfrm>
              <a:off x="4039000" y="977425"/>
              <a:ext cx="182450" cy="368900"/>
            </a:xfrm>
            <a:custGeom>
              <a:avLst/>
              <a:gdLst/>
              <a:ahLst/>
              <a:cxnLst/>
              <a:rect l="l" t="t" r="r" b="b"/>
              <a:pathLst>
                <a:path w="7298" h="14756" extrusionOk="0">
                  <a:moveTo>
                    <a:pt x="1" y="1"/>
                  </a:moveTo>
                  <a:lnTo>
                    <a:pt x="6462" y="14755"/>
                  </a:lnTo>
                  <a:lnTo>
                    <a:pt x="7297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47;p63">
              <a:extLst>
                <a:ext uri="{FF2B5EF4-FFF2-40B4-BE49-F238E27FC236}">
                  <a16:creationId xmlns:a16="http://schemas.microsoft.com/office/drawing/2014/main" id="{17BEC237-0471-4DE7-96DD-C0794E43B12C}"/>
                </a:ext>
              </a:extLst>
            </p:cNvPr>
            <p:cNvSpPr/>
            <p:nvPr/>
          </p:nvSpPr>
          <p:spPr>
            <a:xfrm>
              <a:off x="4033375" y="971800"/>
              <a:ext cx="192900" cy="379550"/>
            </a:xfrm>
            <a:custGeom>
              <a:avLst/>
              <a:gdLst/>
              <a:ahLst/>
              <a:cxnLst/>
              <a:rect l="l" t="t" r="r" b="b"/>
              <a:pathLst>
                <a:path w="7716" h="15182" extrusionOk="0">
                  <a:moveTo>
                    <a:pt x="7297" y="451"/>
                  </a:moveTo>
                  <a:lnTo>
                    <a:pt x="6513" y="14049"/>
                  </a:lnTo>
                  <a:lnTo>
                    <a:pt x="547" y="451"/>
                  </a:lnTo>
                  <a:close/>
                  <a:moveTo>
                    <a:pt x="226" y="1"/>
                  </a:moveTo>
                  <a:cubicBezTo>
                    <a:pt x="161" y="1"/>
                    <a:pt x="97" y="65"/>
                    <a:pt x="65" y="97"/>
                  </a:cubicBezTo>
                  <a:cubicBezTo>
                    <a:pt x="33" y="162"/>
                    <a:pt x="1" y="258"/>
                    <a:pt x="33" y="322"/>
                  </a:cubicBezTo>
                  <a:lnTo>
                    <a:pt x="6494" y="15045"/>
                  </a:lnTo>
                  <a:cubicBezTo>
                    <a:pt x="6520" y="15124"/>
                    <a:pt x="6590" y="15181"/>
                    <a:pt x="6668" y="15181"/>
                  </a:cubicBezTo>
                  <a:cubicBezTo>
                    <a:pt x="6685" y="15181"/>
                    <a:pt x="6702" y="15179"/>
                    <a:pt x="6719" y="15173"/>
                  </a:cubicBezTo>
                  <a:cubicBezTo>
                    <a:pt x="6815" y="15173"/>
                    <a:pt x="6880" y="15077"/>
                    <a:pt x="6880" y="14980"/>
                  </a:cubicBezTo>
                  <a:lnTo>
                    <a:pt x="7715" y="226"/>
                  </a:lnTo>
                  <a:cubicBezTo>
                    <a:pt x="7715" y="194"/>
                    <a:pt x="7715" y="130"/>
                    <a:pt x="7651" y="65"/>
                  </a:cubicBezTo>
                  <a:cubicBezTo>
                    <a:pt x="7619" y="33"/>
                    <a:pt x="7555" y="1"/>
                    <a:pt x="752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48;p63">
              <a:extLst>
                <a:ext uri="{FF2B5EF4-FFF2-40B4-BE49-F238E27FC236}">
                  <a16:creationId xmlns:a16="http://schemas.microsoft.com/office/drawing/2014/main" id="{B2B0FB6F-17C5-4ED0-B9DB-8FEB11D46C9B}"/>
                </a:ext>
              </a:extLst>
            </p:cNvPr>
            <p:cNvSpPr/>
            <p:nvPr/>
          </p:nvSpPr>
          <p:spPr>
            <a:xfrm>
              <a:off x="3998825" y="948500"/>
              <a:ext cx="201725" cy="397825"/>
            </a:xfrm>
            <a:custGeom>
              <a:avLst/>
              <a:gdLst/>
              <a:ahLst/>
              <a:cxnLst/>
              <a:rect l="l" t="t" r="r" b="b"/>
              <a:pathLst>
                <a:path w="8069" h="15913" extrusionOk="0">
                  <a:moveTo>
                    <a:pt x="0" y="1"/>
                  </a:moveTo>
                  <a:lnTo>
                    <a:pt x="8069" y="1591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49;p63">
              <a:extLst>
                <a:ext uri="{FF2B5EF4-FFF2-40B4-BE49-F238E27FC236}">
                  <a16:creationId xmlns:a16="http://schemas.microsoft.com/office/drawing/2014/main" id="{D0BD7879-234B-492C-8F2B-455A208A4ED5}"/>
                </a:ext>
              </a:extLst>
            </p:cNvPr>
            <p:cNvSpPr/>
            <p:nvPr/>
          </p:nvSpPr>
          <p:spPr>
            <a:xfrm>
              <a:off x="3993200" y="943675"/>
              <a:ext cx="212175" cy="407675"/>
            </a:xfrm>
            <a:custGeom>
              <a:avLst/>
              <a:gdLst/>
              <a:ahLst/>
              <a:cxnLst/>
              <a:rect l="l" t="t" r="r" b="b"/>
              <a:pathLst>
                <a:path w="8487" h="16307" extrusionOk="0">
                  <a:moveTo>
                    <a:pt x="7297" y="419"/>
                  </a:moveTo>
                  <a:lnTo>
                    <a:pt x="8022" y="15152"/>
                  </a:lnTo>
                  <a:lnTo>
                    <a:pt x="579" y="419"/>
                  </a:lnTo>
                  <a:close/>
                  <a:moveTo>
                    <a:pt x="225" y="1"/>
                  </a:moveTo>
                  <a:cubicBezTo>
                    <a:pt x="161" y="1"/>
                    <a:pt x="97" y="33"/>
                    <a:pt x="33" y="97"/>
                  </a:cubicBezTo>
                  <a:cubicBezTo>
                    <a:pt x="0" y="162"/>
                    <a:pt x="0" y="226"/>
                    <a:pt x="33" y="290"/>
                  </a:cubicBezTo>
                  <a:lnTo>
                    <a:pt x="8101" y="16202"/>
                  </a:lnTo>
                  <a:cubicBezTo>
                    <a:pt x="8127" y="16254"/>
                    <a:pt x="8196" y="16307"/>
                    <a:pt x="8273" y="16307"/>
                  </a:cubicBezTo>
                  <a:cubicBezTo>
                    <a:pt x="8290" y="16307"/>
                    <a:pt x="8308" y="16304"/>
                    <a:pt x="8326" y="16298"/>
                  </a:cubicBezTo>
                  <a:cubicBezTo>
                    <a:pt x="8422" y="16266"/>
                    <a:pt x="8487" y="16170"/>
                    <a:pt x="8487" y="16073"/>
                  </a:cubicBezTo>
                  <a:lnTo>
                    <a:pt x="7715" y="194"/>
                  </a:lnTo>
                  <a:cubicBezTo>
                    <a:pt x="7715" y="65"/>
                    <a:pt x="7619" y="1"/>
                    <a:pt x="749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50;p63">
              <a:extLst>
                <a:ext uri="{FF2B5EF4-FFF2-40B4-BE49-F238E27FC236}">
                  <a16:creationId xmlns:a16="http://schemas.microsoft.com/office/drawing/2014/main" id="{74406A67-2255-459F-AFBE-AF322749BB5A}"/>
                </a:ext>
              </a:extLst>
            </p:cNvPr>
            <p:cNvSpPr/>
            <p:nvPr/>
          </p:nvSpPr>
          <p:spPr>
            <a:xfrm>
              <a:off x="3567275" y="876975"/>
              <a:ext cx="633275" cy="469350"/>
            </a:xfrm>
            <a:custGeom>
              <a:avLst/>
              <a:gdLst/>
              <a:ahLst/>
              <a:cxnLst/>
              <a:rect l="l" t="t" r="r" b="b"/>
              <a:pathLst>
                <a:path w="25331" h="18774" extrusionOk="0">
                  <a:moveTo>
                    <a:pt x="1" y="1"/>
                  </a:moveTo>
                  <a:lnTo>
                    <a:pt x="4630" y="18773"/>
                  </a:lnTo>
                  <a:lnTo>
                    <a:pt x="25331" y="18773"/>
                  </a:lnTo>
                  <a:lnTo>
                    <a:pt x="22052" y="2155"/>
                  </a:lnTo>
                  <a:lnTo>
                    <a:pt x="11734" y="2155"/>
                  </a:lnTo>
                  <a:lnTo>
                    <a:pt x="9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51;p63">
              <a:extLst>
                <a:ext uri="{FF2B5EF4-FFF2-40B4-BE49-F238E27FC236}">
                  <a16:creationId xmlns:a16="http://schemas.microsoft.com/office/drawing/2014/main" id="{8DAECCC7-1CF9-4A40-9130-013926CBAB03}"/>
                </a:ext>
              </a:extLst>
            </p:cNvPr>
            <p:cNvSpPr/>
            <p:nvPr/>
          </p:nvSpPr>
          <p:spPr>
            <a:xfrm>
              <a:off x="3561650" y="872175"/>
              <a:ext cx="643725" cy="478975"/>
            </a:xfrm>
            <a:custGeom>
              <a:avLst/>
              <a:gdLst/>
              <a:ahLst/>
              <a:cxnLst/>
              <a:rect l="l" t="t" r="r" b="b"/>
              <a:pathLst>
                <a:path w="25749" h="19159" extrusionOk="0">
                  <a:moveTo>
                    <a:pt x="9998" y="418"/>
                  </a:moveTo>
                  <a:lnTo>
                    <a:pt x="11798" y="2475"/>
                  </a:lnTo>
                  <a:cubicBezTo>
                    <a:pt x="11830" y="2507"/>
                    <a:pt x="11894" y="2539"/>
                    <a:pt x="11959" y="2539"/>
                  </a:cubicBezTo>
                  <a:lnTo>
                    <a:pt x="22084" y="2539"/>
                  </a:lnTo>
                  <a:lnTo>
                    <a:pt x="25299" y="18740"/>
                  </a:lnTo>
                  <a:lnTo>
                    <a:pt x="5015" y="18740"/>
                  </a:lnTo>
                  <a:lnTo>
                    <a:pt x="483" y="418"/>
                  </a:lnTo>
                  <a:close/>
                  <a:moveTo>
                    <a:pt x="226" y="0"/>
                  </a:moveTo>
                  <a:cubicBezTo>
                    <a:pt x="162" y="0"/>
                    <a:pt x="97" y="32"/>
                    <a:pt x="33" y="64"/>
                  </a:cubicBezTo>
                  <a:cubicBezTo>
                    <a:pt x="1" y="129"/>
                    <a:pt x="1" y="193"/>
                    <a:pt x="1" y="257"/>
                  </a:cubicBezTo>
                  <a:lnTo>
                    <a:pt x="4630" y="18997"/>
                  </a:lnTo>
                  <a:cubicBezTo>
                    <a:pt x="4662" y="19094"/>
                    <a:pt x="4758" y="19158"/>
                    <a:pt x="4855" y="19158"/>
                  </a:cubicBezTo>
                  <a:lnTo>
                    <a:pt x="25556" y="19158"/>
                  </a:lnTo>
                  <a:cubicBezTo>
                    <a:pt x="25620" y="19158"/>
                    <a:pt x="25652" y="19126"/>
                    <a:pt x="25716" y="19094"/>
                  </a:cubicBezTo>
                  <a:cubicBezTo>
                    <a:pt x="25749" y="19030"/>
                    <a:pt x="25749" y="18965"/>
                    <a:pt x="25749" y="18901"/>
                  </a:cubicBezTo>
                  <a:lnTo>
                    <a:pt x="22470" y="2282"/>
                  </a:lnTo>
                  <a:cubicBezTo>
                    <a:pt x="22438" y="2186"/>
                    <a:pt x="22373" y="2122"/>
                    <a:pt x="22277" y="2122"/>
                  </a:cubicBezTo>
                  <a:lnTo>
                    <a:pt x="12063" y="2122"/>
                  </a:lnTo>
                  <a:lnTo>
                    <a:pt x="10255" y="64"/>
                  </a:lnTo>
                  <a:cubicBezTo>
                    <a:pt x="10191" y="32"/>
                    <a:pt x="10159" y="0"/>
                    <a:pt x="1009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52;p63">
              <a:extLst>
                <a:ext uri="{FF2B5EF4-FFF2-40B4-BE49-F238E27FC236}">
                  <a16:creationId xmlns:a16="http://schemas.microsoft.com/office/drawing/2014/main" id="{5DBE0E28-61B0-425D-9056-4E3AA1048B33}"/>
                </a:ext>
              </a:extLst>
            </p:cNvPr>
            <p:cNvSpPr/>
            <p:nvPr/>
          </p:nvSpPr>
          <p:spPr>
            <a:xfrm>
              <a:off x="4486625" y="1409775"/>
              <a:ext cx="694325" cy="411475"/>
            </a:xfrm>
            <a:custGeom>
              <a:avLst/>
              <a:gdLst/>
              <a:ahLst/>
              <a:cxnLst/>
              <a:rect l="l" t="t" r="r" b="b"/>
              <a:pathLst>
                <a:path w="27773" h="16459" extrusionOk="0">
                  <a:moveTo>
                    <a:pt x="1961" y="1"/>
                  </a:moveTo>
                  <a:cubicBezTo>
                    <a:pt x="868" y="1"/>
                    <a:pt x="0" y="901"/>
                    <a:pt x="0" y="1994"/>
                  </a:cubicBezTo>
                  <a:lnTo>
                    <a:pt x="0" y="14498"/>
                  </a:lnTo>
                  <a:cubicBezTo>
                    <a:pt x="0" y="15591"/>
                    <a:pt x="868" y="16459"/>
                    <a:pt x="1961" y="16459"/>
                  </a:cubicBezTo>
                  <a:lnTo>
                    <a:pt x="25812" y="16459"/>
                  </a:lnTo>
                  <a:cubicBezTo>
                    <a:pt x="26873" y="16459"/>
                    <a:pt x="27773" y="15591"/>
                    <a:pt x="27773" y="14498"/>
                  </a:cubicBezTo>
                  <a:lnTo>
                    <a:pt x="27773" y="1994"/>
                  </a:lnTo>
                  <a:cubicBezTo>
                    <a:pt x="27773" y="901"/>
                    <a:pt x="26873" y="1"/>
                    <a:pt x="25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53;p63">
              <a:extLst>
                <a:ext uri="{FF2B5EF4-FFF2-40B4-BE49-F238E27FC236}">
                  <a16:creationId xmlns:a16="http://schemas.microsoft.com/office/drawing/2014/main" id="{D85FAF45-A8FD-415F-B6D3-6A16C05377DE}"/>
                </a:ext>
              </a:extLst>
            </p:cNvPr>
            <p:cNvSpPr/>
            <p:nvPr/>
          </p:nvSpPr>
          <p:spPr>
            <a:xfrm>
              <a:off x="4481000" y="1404950"/>
              <a:ext cx="704775" cy="421125"/>
            </a:xfrm>
            <a:custGeom>
              <a:avLst/>
              <a:gdLst/>
              <a:ahLst/>
              <a:cxnLst/>
              <a:rect l="l" t="t" r="r" b="b"/>
              <a:pathLst>
                <a:path w="28191" h="16845" extrusionOk="0">
                  <a:moveTo>
                    <a:pt x="26037" y="419"/>
                  </a:moveTo>
                  <a:cubicBezTo>
                    <a:pt x="27001" y="419"/>
                    <a:pt x="27773" y="1190"/>
                    <a:pt x="27773" y="2187"/>
                  </a:cubicBezTo>
                  <a:lnTo>
                    <a:pt x="27773" y="14691"/>
                  </a:lnTo>
                  <a:cubicBezTo>
                    <a:pt x="27773" y="15655"/>
                    <a:pt x="27001" y="16427"/>
                    <a:pt x="26037" y="16427"/>
                  </a:cubicBezTo>
                  <a:lnTo>
                    <a:pt x="2186" y="16427"/>
                  </a:lnTo>
                  <a:cubicBezTo>
                    <a:pt x="1222" y="16427"/>
                    <a:pt x="418" y="15655"/>
                    <a:pt x="418" y="14691"/>
                  </a:cubicBezTo>
                  <a:lnTo>
                    <a:pt x="418" y="2187"/>
                  </a:lnTo>
                  <a:cubicBezTo>
                    <a:pt x="418" y="1190"/>
                    <a:pt x="1222" y="419"/>
                    <a:pt x="2186" y="419"/>
                  </a:cubicBezTo>
                  <a:close/>
                  <a:moveTo>
                    <a:pt x="2186" y="1"/>
                  </a:moveTo>
                  <a:cubicBezTo>
                    <a:pt x="964" y="1"/>
                    <a:pt x="0" y="965"/>
                    <a:pt x="0" y="2187"/>
                  </a:cubicBezTo>
                  <a:lnTo>
                    <a:pt x="0" y="14691"/>
                  </a:lnTo>
                  <a:cubicBezTo>
                    <a:pt x="0" y="15880"/>
                    <a:pt x="964" y="16845"/>
                    <a:pt x="2186" y="16845"/>
                  </a:cubicBezTo>
                  <a:lnTo>
                    <a:pt x="26037" y="16845"/>
                  </a:lnTo>
                  <a:cubicBezTo>
                    <a:pt x="27226" y="16845"/>
                    <a:pt x="28191" y="15880"/>
                    <a:pt x="28191" y="14691"/>
                  </a:cubicBezTo>
                  <a:lnTo>
                    <a:pt x="28191" y="2187"/>
                  </a:lnTo>
                  <a:cubicBezTo>
                    <a:pt x="28191" y="965"/>
                    <a:pt x="27226" y="1"/>
                    <a:pt x="2603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54;p63">
              <a:extLst>
                <a:ext uri="{FF2B5EF4-FFF2-40B4-BE49-F238E27FC236}">
                  <a16:creationId xmlns:a16="http://schemas.microsoft.com/office/drawing/2014/main" id="{A2692F23-6521-4DDE-BB7B-702A73D4B475}"/>
                </a:ext>
              </a:extLst>
            </p:cNvPr>
            <p:cNvSpPr/>
            <p:nvPr/>
          </p:nvSpPr>
          <p:spPr>
            <a:xfrm>
              <a:off x="4486625" y="1487725"/>
              <a:ext cx="694325" cy="149500"/>
            </a:xfrm>
            <a:custGeom>
              <a:avLst/>
              <a:gdLst/>
              <a:ahLst/>
              <a:cxnLst/>
              <a:rect l="l" t="t" r="r" b="b"/>
              <a:pathLst>
                <a:path w="27773" h="5980" extrusionOk="0">
                  <a:moveTo>
                    <a:pt x="0" y="1"/>
                  </a:moveTo>
                  <a:lnTo>
                    <a:pt x="0" y="5980"/>
                  </a:lnTo>
                  <a:lnTo>
                    <a:pt x="27773" y="5980"/>
                  </a:lnTo>
                  <a:lnTo>
                    <a:pt x="27773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55;p63">
              <a:extLst>
                <a:ext uri="{FF2B5EF4-FFF2-40B4-BE49-F238E27FC236}">
                  <a16:creationId xmlns:a16="http://schemas.microsoft.com/office/drawing/2014/main" id="{7DF111B7-76DE-4BFC-9DAD-8132B1CE1922}"/>
                </a:ext>
              </a:extLst>
            </p:cNvPr>
            <p:cNvSpPr/>
            <p:nvPr/>
          </p:nvSpPr>
          <p:spPr>
            <a:xfrm>
              <a:off x="4481000" y="1482900"/>
              <a:ext cx="704775" cy="159150"/>
            </a:xfrm>
            <a:custGeom>
              <a:avLst/>
              <a:gdLst/>
              <a:ahLst/>
              <a:cxnLst/>
              <a:rect l="l" t="t" r="r" b="b"/>
              <a:pathLst>
                <a:path w="28191" h="6366" extrusionOk="0">
                  <a:moveTo>
                    <a:pt x="27773" y="419"/>
                  </a:moveTo>
                  <a:lnTo>
                    <a:pt x="27773" y="5948"/>
                  </a:lnTo>
                  <a:lnTo>
                    <a:pt x="418" y="5948"/>
                  </a:lnTo>
                  <a:lnTo>
                    <a:pt x="418" y="419"/>
                  </a:lnTo>
                  <a:close/>
                  <a:moveTo>
                    <a:pt x="225" y="1"/>
                  </a:moveTo>
                  <a:cubicBezTo>
                    <a:pt x="161" y="1"/>
                    <a:pt x="96" y="33"/>
                    <a:pt x="64" y="65"/>
                  </a:cubicBezTo>
                  <a:cubicBezTo>
                    <a:pt x="32" y="97"/>
                    <a:pt x="0" y="162"/>
                    <a:pt x="0" y="194"/>
                  </a:cubicBezTo>
                  <a:lnTo>
                    <a:pt x="0" y="6173"/>
                  </a:lnTo>
                  <a:cubicBezTo>
                    <a:pt x="0" y="6205"/>
                    <a:pt x="32" y="6269"/>
                    <a:pt x="64" y="6301"/>
                  </a:cubicBezTo>
                  <a:cubicBezTo>
                    <a:pt x="96" y="6365"/>
                    <a:pt x="161" y="6365"/>
                    <a:pt x="225" y="6365"/>
                  </a:cubicBezTo>
                  <a:lnTo>
                    <a:pt x="27998" y="6365"/>
                  </a:lnTo>
                  <a:cubicBezTo>
                    <a:pt x="28030" y="6365"/>
                    <a:pt x="28094" y="6365"/>
                    <a:pt x="28126" y="6301"/>
                  </a:cubicBezTo>
                  <a:cubicBezTo>
                    <a:pt x="28191" y="6269"/>
                    <a:pt x="28191" y="6205"/>
                    <a:pt x="28191" y="6173"/>
                  </a:cubicBezTo>
                  <a:lnTo>
                    <a:pt x="28191" y="194"/>
                  </a:lnTo>
                  <a:cubicBezTo>
                    <a:pt x="28191" y="162"/>
                    <a:pt x="28191" y="97"/>
                    <a:pt x="28126" y="65"/>
                  </a:cubicBezTo>
                  <a:cubicBezTo>
                    <a:pt x="28094" y="33"/>
                    <a:pt x="28030" y="1"/>
                    <a:pt x="2799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56;p63">
              <a:extLst>
                <a:ext uri="{FF2B5EF4-FFF2-40B4-BE49-F238E27FC236}">
                  <a16:creationId xmlns:a16="http://schemas.microsoft.com/office/drawing/2014/main" id="{AB03E457-F327-42F8-A8C4-D7F755D61DF0}"/>
                </a:ext>
              </a:extLst>
            </p:cNvPr>
            <p:cNvSpPr/>
            <p:nvPr/>
          </p:nvSpPr>
          <p:spPr>
            <a:xfrm>
              <a:off x="4976025" y="1726400"/>
              <a:ext cx="57875" cy="57900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57" y="1"/>
                  </a:moveTo>
                  <a:cubicBezTo>
                    <a:pt x="514" y="1"/>
                    <a:pt x="0" y="515"/>
                    <a:pt x="0" y="1158"/>
                  </a:cubicBezTo>
                  <a:cubicBezTo>
                    <a:pt x="0" y="1801"/>
                    <a:pt x="514" y="2315"/>
                    <a:pt x="1157" y="2315"/>
                  </a:cubicBezTo>
                  <a:cubicBezTo>
                    <a:pt x="1800" y="2315"/>
                    <a:pt x="2314" y="1801"/>
                    <a:pt x="2314" y="1158"/>
                  </a:cubicBezTo>
                  <a:cubicBezTo>
                    <a:pt x="2314" y="515"/>
                    <a:pt x="1800" y="1"/>
                    <a:pt x="1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57;p63">
              <a:extLst>
                <a:ext uri="{FF2B5EF4-FFF2-40B4-BE49-F238E27FC236}">
                  <a16:creationId xmlns:a16="http://schemas.microsoft.com/office/drawing/2014/main" id="{0DB58D29-46E4-479C-B2AF-FB43C5CA1823}"/>
                </a:ext>
              </a:extLst>
            </p:cNvPr>
            <p:cNvSpPr/>
            <p:nvPr/>
          </p:nvSpPr>
          <p:spPr>
            <a:xfrm>
              <a:off x="4970375" y="1720775"/>
              <a:ext cx="69150" cy="69150"/>
            </a:xfrm>
            <a:custGeom>
              <a:avLst/>
              <a:gdLst/>
              <a:ahLst/>
              <a:cxnLst/>
              <a:rect l="l" t="t" r="r" b="b"/>
              <a:pathLst>
                <a:path w="2766" h="2766" extrusionOk="0">
                  <a:moveTo>
                    <a:pt x="1383" y="451"/>
                  </a:moveTo>
                  <a:cubicBezTo>
                    <a:pt x="1898" y="451"/>
                    <a:pt x="2348" y="869"/>
                    <a:pt x="2348" y="1383"/>
                  </a:cubicBezTo>
                  <a:cubicBezTo>
                    <a:pt x="2348" y="1929"/>
                    <a:pt x="1898" y="2347"/>
                    <a:pt x="1383" y="2347"/>
                  </a:cubicBezTo>
                  <a:cubicBezTo>
                    <a:pt x="869" y="2347"/>
                    <a:pt x="451" y="1929"/>
                    <a:pt x="451" y="1383"/>
                  </a:cubicBezTo>
                  <a:cubicBezTo>
                    <a:pt x="451" y="869"/>
                    <a:pt x="869" y="451"/>
                    <a:pt x="1383" y="451"/>
                  </a:cubicBezTo>
                  <a:close/>
                  <a:moveTo>
                    <a:pt x="1383" y="1"/>
                  </a:moveTo>
                  <a:cubicBezTo>
                    <a:pt x="644" y="1"/>
                    <a:pt x="1" y="643"/>
                    <a:pt x="1" y="1383"/>
                  </a:cubicBezTo>
                  <a:cubicBezTo>
                    <a:pt x="1" y="2154"/>
                    <a:pt x="644" y="2765"/>
                    <a:pt x="1383" y="2765"/>
                  </a:cubicBezTo>
                  <a:cubicBezTo>
                    <a:pt x="2155" y="2765"/>
                    <a:pt x="2765" y="2154"/>
                    <a:pt x="2765" y="1383"/>
                  </a:cubicBezTo>
                  <a:cubicBezTo>
                    <a:pt x="2765" y="643"/>
                    <a:pt x="2155" y="1"/>
                    <a:pt x="13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58;p63">
              <a:extLst>
                <a:ext uri="{FF2B5EF4-FFF2-40B4-BE49-F238E27FC236}">
                  <a16:creationId xmlns:a16="http://schemas.microsoft.com/office/drawing/2014/main" id="{08AFB20C-3534-4DF5-AD27-359AAACA6982}"/>
                </a:ext>
              </a:extLst>
            </p:cNvPr>
            <p:cNvSpPr/>
            <p:nvPr/>
          </p:nvSpPr>
          <p:spPr>
            <a:xfrm>
              <a:off x="5056375" y="1726400"/>
              <a:ext cx="58675" cy="57900"/>
            </a:xfrm>
            <a:custGeom>
              <a:avLst/>
              <a:gdLst/>
              <a:ahLst/>
              <a:cxnLst/>
              <a:rect l="l" t="t" r="r" b="b"/>
              <a:pathLst>
                <a:path w="2347" h="2316" extrusionOk="0">
                  <a:moveTo>
                    <a:pt x="1190" y="1"/>
                  </a:moveTo>
                  <a:cubicBezTo>
                    <a:pt x="547" y="1"/>
                    <a:pt x="0" y="515"/>
                    <a:pt x="0" y="1158"/>
                  </a:cubicBezTo>
                  <a:cubicBezTo>
                    <a:pt x="0" y="1801"/>
                    <a:pt x="547" y="2315"/>
                    <a:pt x="1190" y="2315"/>
                  </a:cubicBezTo>
                  <a:cubicBezTo>
                    <a:pt x="1801" y="2315"/>
                    <a:pt x="2347" y="1801"/>
                    <a:pt x="2347" y="1158"/>
                  </a:cubicBezTo>
                  <a:cubicBezTo>
                    <a:pt x="2347" y="515"/>
                    <a:pt x="1801" y="1"/>
                    <a:pt x="1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759;p63">
              <a:extLst>
                <a:ext uri="{FF2B5EF4-FFF2-40B4-BE49-F238E27FC236}">
                  <a16:creationId xmlns:a16="http://schemas.microsoft.com/office/drawing/2014/main" id="{ACC61F54-6382-4349-B573-89D7B8B35CB7}"/>
                </a:ext>
              </a:extLst>
            </p:cNvPr>
            <p:cNvSpPr/>
            <p:nvPr/>
          </p:nvSpPr>
          <p:spPr>
            <a:xfrm>
              <a:off x="5051550" y="1720775"/>
              <a:ext cx="68325" cy="69150"/>
            </a:xfrm>
            <a:custGeom>
              <a:avLst/>
              <a:gdLst/>
              <a:ahLst/>
              <a:cxnLst/>
              <a:rect l="l" t="t" r="r" b="b"/>
              <a:pathLst>
                <a:path w="2733" h="2766" extrusionOk="0">
                  <a:moveTo>
                    <a:pt x="1383" y="451"/>
                  </a:moveTo>
                  <a:cubicBezTo>
                    <a:pt x="1897" y="451"/>
                    <a:pt x="2315" y="869"/>
                    <a:pt x="2315" y="1383"/>
                  </a:cubicBezTo>
                  <a:cubicBezTo>
                    <a:pt x="2315" y="1929"/>
                    <a:pt x="1897" y="2347"/>
                    <a:pt x="1383" y="2347"/>
                  </a:cubicBezTo>
                  <a:cubicBezTo>
                    <a:pt x="836" y="2347"/>
                    <a:pt x="418" y="1929"/>
                    <a:pt x="418" y="1383"/>
                  </a:cubicBezTo>
                  <a:cubicBezTo>
                    <a:pt x="418" y="869"/>
                    <a:pt x="836" y="451"/>
                    <a:pt x="1383" y="451"/>
                  </a:cubicBezTo>
                  <a:close/>
                  <a:moveTo>
                    <a:pt x="1383" y="1"/>
                  </a:moveTo>
                  <a:cubicBezTo>
                    <a:pt x="611" y="1"/>
                    <a:pt x="1" y="643"/>
                    <a:pt x="1" y="1383"/>
                  </a:cubicBezTo>
                  <a:cubicBezTo>
                    <a:pt x="1" y="2154"/>
                    <a:pt x="611" y="2765"/>
                    <a:pt x="1383" y="2765"/>
                  </a:cubicBezTo>
                  <a:cubicBezTo>
                    <a:pt x="2122" y="2765"/>
                    <a:pt x="2733" y="2154"/>
                    <a:pt x="2733" y="1383"/>
                  </a:cubicBezTo>
                  <a:cubicBezTo>
                    <a:pt x="2733" y="643"/>
                    <a:pt x="2122" y="1"/>
                    <a:pt x="13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760;p63">
              <a:extLst>
                <a:ext uri="{FF2B5EF4-FFF2-40B4-BE49-F238E27FC236}">
                  <a16:creationId xmlns:a16="http://schemas.microsoft.com/office/drawing/2014/main" id="{E73D0B9C-BE10-4C23-9543-6BB58F8420EB}"/>
                </a:ext>
              </a:extLst>
            </p:cNvPr>
            <p:cNvSpPr/>
            <p:nvPr/>
          </p:nvSpPr>
          <p:spPr>
            <a:xfrm>
              <a:off x="2203550" y="1434700"/>
              <a:ext cx="830975" cy="432350"/>
            </a:xfrm>
            <a:custGeom>
              <a:avLst/>
              <a:gdLst/>
              <a:ahLst/>
              <a:cxnLst/>
              <a:rect l="l" t="t" r="r" b="b"/>
              <a:pathLst>
                <a:path w="33239" h="17294" extrusionOk="0">
                  <a:moveTo>
                    <a:pt x="1" y="0"/>
                  </a:moveTo>
                  <a:lnTo>
                    <a:pt x="1" y="17294"/>
                  </a:lnTo>
                  <a:lnTo>
                    <a:pt x="33238" y="17294"/>
                  </a:lnTo>
                  <a:lnTo>
                    <a:pt x="33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761;p63">
              <a:extLst>
                <a:ext uri="{FF2B5EF4-FFF2-40B4-BE49-F238E27FC236}">
                  <a16:creationId xmlns:a16="http://schemas.microsoft.com/office/drawing/2014/main" id="{4705C892-9FF8-4153-8DA9-00299E774DEB}"/>
                </a:ext>
              </a:extLst>
            </p:cNvPr>
            <p:cNvSpPr/>
            <p:nvPr/>
          </p:nvSpPr>
          <p:spPr>
            <a:xfrm>
              <a:off x="2198750" y="1429075"/>
              <a:ext cx="841400" cy="443600"/>
            </a:xfrm>
            <a:custGeom>
              <a:avLst/>
              <a:gdLst/>
              <a:ahLst/>
              <a:cxnLst/>
              <a:rect l="l" t="t" r="r" b="b"/>
              <a:pathLst>
                <a:path w="33656" h="17744" extrusionOk="0">
                  <a:moveTo>
                    <a:pt x="33205" y="418"/>
                  </a:moveTo>
                  <a:lnTo>
                    <a:pt x="33205" y="17326"/>
                  </a:lnTo>
                  <a:lnTo>
                    <a:pt x="418" y="17326"/>
                  </a:lnTo>
                  <a:lnTo>
                    <a:pt x="418" y="418"/>
                  </a:lnTo>
                  <a:close/>
                  <a:moveTo>
                    <a:pt x="193" y="0"/>
                  </a:moveTo>
                  <a:cubicBezTo>
                    <a:pt x="161" y="0"/>
                    <a:pt x="96" y="32"/>
                    <a:pt x="64" y="64"/>
                  </a:cubicBezTo>
                  <a:cubicBezTo>
                    <a:pt x="0" y="97"/>
                    <a:pt x="0" y="161"/>
                    <a:pt x="0" y="225"/>
                  </a:cubicBezTo>
                  <a:lnTo>
                    <a:pt x="0" y="17519"/>
                  </a:lnTo>
                  <a:cubicBezTo>
                    <a:pt x="0" y="17583"/>
                    <a:pt x="0" y="17647"/>
                    <a:pt x="64" y="17680"/>
                  </a:cubicBezTo>
                  <a:cubicBezTo>
                    <a:pt x="96" y="17712"/>
                    <a:pt x="161" y="17744"/>
                    <a:pt x="193" y="17744"/>
                  </a:cubicBezTo>
                  <a:lnTo>
                    <a:pt x="33430" y="17744"/>
                  </a:lnTo>
                  <a:cubicBezTo>
                    <a:pt x="33494" y="17744"/>
                    <a:pt x="33527" y="17712"/>
                    <a:pt x="33591" y="17680"/>
                  </a:cubicBezTo>
                  <a:cubicBezTo>
                    <a:pt x="33623" y="17647"/>
                    <a:pt x="33655" y="17583"/>
                    <a:pt x="33655" y="17519"/>
                  </a:cubicBezTo>
                  <a:lnTo>
                    <a:pt x="33655" y="225"/>
                  </a:lnTo>
                  <a:cubicBezTo>
                    <a:pt x="33655" y="161"/>
                    <a:pt x="33623" y="97"/>
                    <a:pt x="33591" y="64"/>
                  </a:cubicBezTo>
                  <a:cubicBezTo>
                    <a:pt x="33527" y="32"/>
                    <a:pt x="33494" y="0"/>
                    <a:pt x="3343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62;p63">
              <a:extLst>
                <a:ext uri="{FF2B5EF4-FFF2-40B4-BE49-F238E27FC236}">
                  <a16:creationId xmlns:a16="http://schemas.microsoft.com/office/drawing/2014/main" id="{1F6B439A-E0F5-4CDF-9F9E-A259E2629357}"/>
                </a:ext>
              </a:extLst>
            </p:cNvPr>
            <p:cNvSpPr/>
            <p:nvPr/>
          </p:nvSpPr>
          <p:spPr>
            <a:xfrm>
              <a:off x="2203550" y="1434700"/>
              <a:ext cx="830975" cy="76350"/>
            </a:xfrm>
            <a:custGeom>
              <a:avLst/>
              <a:gdLst/>
              <a:ahLst/>
              <a:cxnLst/>
              <a:rect l="l" t="t" r="r" b="b"/>
              <a:pathLst>
                <a:path w="33239" h="3054" extrusionOk="0">
                  <a:moveTo>
                    <a:pt x="1" y="0"/>
                  </a:moveTo>
                  <a:lnTo>
                    <a:pt x="1" y="3054"/>
                  </a:lnTo>
                  <a:lnTo>
                    <a:pt x="33238" y="3054"/>
                  </a:lnTo>
                  <a:lnTo>
                    <a:pt x="33238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63;p63">
              <a:extLst>
                <a:ext uri="{FF2B5EF4-FFF2-40B4-BE49-F238E27FC236}">
                  <a16:creationId xmlns:a16="http://schemas.microsoft.com/office/drawing/2014/main" id="{AE52DCBA-4C8D-4753-B41A-694DB15C3409}"/>
                </a:ext>
              </a:extLst>
            </p:cNvPr>
            <p:cNvSpPr/>
            <p:nvPr/>
          </p:nvSpPr>
          <p:spPr>
            <a:xfrm>
              <a:off x="2198750" y="1429075"/>
              <a:ext cx="841400" cy="87600"/>
            </a:xfrm>
            <a:custGeom>
              <a:avLst/>
              <a:gdLst/>
              <a:ahLst/>
              <a:cxnLst/>
              <a:rect l="l" t="t" r="r" b="b"/>
              <a:pathLst>
                <a:path w="33656" h="3504" extrusionOk="0">
                  <a:moveTo>
                    <a:pt x="33205" y="418"/>
                  </a:moveTo>
                  <a:lnTo>
                    <a:pt x="33205" y="3054"/>
                  </a:lnTo>
                  <a:lnTo>
                    <a:pt x="418" y="3054"/>
                  </a:lnTo>
                  <a:lnTo>
                    <a:pt x="418" y="418"/>
                  </a:lnTo>
                  <a:close/>
                  <a:moveTo>
                    <a:pt x="193" y="0"/>
                  </a:moveTo>
                  <a:cubicBezTo>
                    <a:pt x="161" y="0"/>
                    <a:pt x="96" y="32"/>
                    <a:pt x="64" y="64"/>
                  </a:cubicBezTo>
                  <a:cubicBezTo>
                    <a:pt x="0" y="97"/>
                    <a:pt x="0" y="161"/>
                    <a:pt x="0" y="225"/>
                  </a:cubicBezTo>
                  <a:lnTo>
                    <a:pt x="0" y="3279"/>
                  </a:lnTo>
                  <a:cubicBezTo>
                    <a:pt x="0" y="3343"/>
                    <a:pt x="0" y="3407"/>
                    <a:pt x="64" y="3440"/>
                  </a:cubicBezTo>
                  <a:cubicBezTo>
                    <a:pt x="96" y="3472"/>
                    <a:pt x="161" y="3504"/>
                    <a:pt x="193" y="3504"/>
                  </a:cubicBezTo>
                  <a:lnTo>
                    <a:pt x="33430" y="3504"/>
                  </a:lnTo>
                  <a:cubicBezTo>
                    <a:pt x="33494" y="3504"/>
                    <a:pt x="33527" y="3472"/>
                    <a:pt x="33591" y="3440"/>
                  </a:cubicBezTo>
                  <a:cubicBezTo>
                    <a:pt x="33623" y="3407"/>
                    <a:pt x="33655" y="3343"/>
                    <a:pt x="33655" y="3279"/>
                  </a:cubicBezTo>
                  <a:lnTo>
                    <a:pt x="33655" y="225"/>
                  </a:lnTo>
                  <a:cubicBezTo>
                    <a:pt x="33655" y="161"/>
                    <a:pt x="33623" y="97"/>
                    <a:pt x="33591" y="64"/>
                  </a:cubicBezTo>
                  <a:cubicBezTo>
                    <a:pt x="33527" y="32"/>
                    <a:pt x="33494" y="0"/>
                    <a:pt x="3343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64;p63">
              <a:extLst>
                <a:ext uri="{FF2B5EF4-FFF2-40B4-BE49-F238E27FC236}">
                  <a16:creationId xmlns:a16="http://schemas.microsoft.com/office/drawing/2014/main" id="{98B8EEFE-8560-4F34-9F13-95046B339219}"/>
                </a:ext>
              </a:extLst>
            </p:cNvPr>
            <p:cNvSpPr/>
            <p:nvPr/>
          </p:nvSpPr>
          <p:spPr>
            <a:xfrm>
              <a:off x="2328925" y="1603450"/>
              <a:ext cx="580225" cy="123775"/>
            </a:xfrm>
            <a:custGeom>
              <a:avLst/>
              <a:gdLst/>
              <a:ahLst/>
              <a:cxnLst/>
              <a:rect l="l" t="t" r="r" b="b"/>
              <a:pathLst>
                <a:path w="23209" h="4951" extrusionOk="0">
                  <a:moveTo>
                    <a:pt x="0" y="1"/>
                  </a:moveTo>
                  <a:lnTo>
                    <a:pt x="0" y="4951"/>
                  </a:lnTo>
                  <a:lnTo>
                    <a:pt x="23209" y="4951"/>
                  </a:lnTo>
                  <a:lnTo>
                    <a:pt x="23209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65;p63">
              <a:extLst>
                <a:ext uri="{FF2B5EF4-FFF2-40B4-BE49-F238E27FC236}">
                  <a16:creationId xmlns:a16="http://schemas.microsoft.com/office/drawing/2014/main" id="{3A12EC2E-CFBA-4E9E-B1DF-C970F7AB94DE}"/>
                </a:ext>
              </a:extLst>
            </p:cNvPr>
            <p:cNvSpPr/>
            <p:nvPr/>
          </p:nvSpPr>
          <p:spPr>
            <a:xfrm>
              <a:off x="2323300" y="1597825"/>
              <a:ext cx="591475" cy="135025"/>
            </a:xfrm>
            <a:custGeom>
              <a:avLst/>
              <a:gdLst/>
              <a:ahLst/>
              <a:cxnLst/>
              <a:rect l="l" t="t" r="r" b="b"/>
              <a:pathLst>
                <a:path w="23659" h="5401" extrusionOk="0">
                  <a:moveTo>
                    <a:pt x="23241" y="418"/>
                  </a:moveTo>
                  <a:lnTo>
                    <a:pt x="23241" y="4983"/>
                  </a:lnTo>
                  <a:lnTo>
                    <a:pt x="418" y="4983"/>
                  </a:lnTo>
                  <a:lnTo>
                    <a:pt x="418" y="418"/>
                  </a:lnTo>
                  <a:close/>
                  <a:moveTo>
                    <a:pt x="225" y="0"/>
                  </a:moveTo>
                  <a:cubicBezTo>
                    <a:pt x="161" y="0"/>
                    <a:pt x="97" y="33"/>
                    <a:pt x="65" y="65"/>
                  </a:cubicBezTo>
                  <a:cubicBezTo>
                    <a:pt x="33" y="97"/>
                    <a:pt x="0" y="161"/>
                    <a:pt x="0" y="226"/>
                  </a:cubicBezTo>
                  <a:lnTo>
                    <a:pt x="0" y="5176"/>
                  </a:lnTo>
                  <a:cubicBezTo>
                    <a:pt x="0" y="5240"/>
                    <a:pt x="33" y="5304"/>
                    <a:pt x="65" y="5336"/>
                  </a:cubicBezTo>
                  <a:cubicBezTo>
                    <a:pt x="97" y="5369"/>
                    <a:pt x="161" y="5401"/>
                    <a:pt x="225" y="5401"/>
                  </a:cubicBezTo>
                  <a:lnTo>
                    <a:pt x="23434" y="5401"/>
                  </a:lnTo>
                  <a:cubicBezTo>
                    <a:pt x="23498" y="5401"/>
                    <a:pt x="23562" y="5369"/>
                    <a:pt x="23594" y="5336"/>
                  </a:cubicBezTo>
                  <a:cubicBezTo>
                    <a:pt x="23627" y="5304"/>
                    <a:pt x="23659" y="5240"/>
                    <a:pt x="23659" y="5176"/>
                  </a:cubicBezTo>
                  <a:lnTo>
                    <a:pt x="23659" y="226"/>
                  </a:lnTo>
                  <a:cubicBezTo>
                    <a:pt x="23659" y="161"/>
                    <a:pt x="23627" y="97"/>
                    <a:pt x="23594" y="65"/>
                  </a:cubicBezTo>
                  <a:cubicBezTo>
                    <a:pt x="23562" y="33"/>
                    <a:pt x="23498" y="0"/>
                    <a:pt x="2343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66;p63">
              <a:extLst>
                <a:ext uri="{FF2B5EF4-FFF2-40B4-BE49-F238E27FC236}">
                  <a16:creationId xmlns:a16="http://schemas.microsoft.com/office/drawing/2014/main" id="{A1C40E9E-DE3A-432B-84CE-E2117A87AB33}"/>
                </a:ext>
              </a:extLst>
            </p:cNvPr>
            <p:cNvSpPr/>
            <p:nvPr/>
          </p:nvSpPr>
          <p:spPr>
            <a:xfrm>
              <a:off x="2357050" y="1644425"/>
              <a:ext cx="45825" cy="46650"/>
            </a:xfrm>
            <a:custGeom>
              <a:avLst/>
              <a:gdLst/>
              <a:ahLst/>
              <a:cxnLst/>
              <a:rect l="l" t="t" r="r" b="b"/>
              <a:pathLst>
                <a:path w="1833" h="1866" extrusionOk="0">
                  <a:moveTo>
                    <a:pt x="708" y="1"/>
                  </a:moveTo>
                  <a:lnTo>
                    <a:pt x="804" y="708"/>
                  </a:lnTo>
                  <a:lnTo>
                    <a:pt x="225" y="290"/>
                  </a:lnTo>
                  <a:lnTo>
                    <a:pt x="0" y="612"/>
                  </a:lnTo>
                  <a:lnTo>
                    <a:pt x="643" y="933"/>
                  </a:lnTo>
                  <a:lnTo>
                    <a:pt x="33" y="1222"/>
                  </a:lnTo>
                  <a:lnTo>
                    <a:pt x="225" y="1576"/>
                  </a:lnTo>
                  <a:lnTo>
                    <a:pt x="804" y="1158"/>
                  </a:lnTo>
                  <a:lnTo>
                    <a:pt x="708" y="1865"/>
                  </a:lnTo>
                  <a:lnTo>
                    <a:pt x="1126" y="1865"/>
                  </a:lnTo>
                  <a:lnTo>
                    <a:pt x="1061" y="1158"/>
                  </a:lnTo>
                  <a:lnTo>
                    <a:pt x="1608" y="1608"/>
                  </a:lnTo>
                  <a:lnTo>
                    <a:pt x="1833" y="1255"/>
                  </a:lnTo>
                  <a:lnTo>
                    <a:pt x="1190" y="933"/>
                  </a:lnTo>
                  <a:lnTo>
                    <a:pt x="1833" y="612"/>
                  </a:lnTo>
                  <a:lnTo>
                    <a:pt x="1608" y="258"/>
                  </a:lnTo>
                  <a:lnTo>
                    <a:pt x="1061" y="676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67;p63">
              <a:extLst>
                <a:ext uri="{FF2B5EF4-FFF2-40B4-BE49-F238E27FC236}">
                  <a16:creationId xmlns:a16="http://schemas.microsoft.com/office/drawing/2014/main" id="{84125843-BFCC-495C-AD69-73D358C11987}"/>
                </a:ext>
              </a:extLst>
            </p:cNvPr>
            <p:cNvSpPr/>
            <p:nvPr/>
          </p:nvSpPr>
          <p:spPr>
            <a:xfrm>
              <a:off x="2417325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707" y="1"/>
                  </a:moveTo>
                  <a:lnTo>
                    <a:pt x="772" y="708"/>
                  </a:lnTo>
                  <a:lnTo>
                    <a:pt x="772" y="708"/>
                  </a:lnTo>
                  <a:lnTo>
                    <a:pt x="193" y="290"/>
                  </a:lnTo>
                  <a:lnTo>
                    <a:pt x="0" y="612"/>
                  </a:lnTo>
                  <a:lnTo>
                    <a:pt x="643" y="933"/>
                  </a:lnTo>
                  <a:lnTo>
                    <a:pt x="0" y="1222"/>
                  </a:lnTo>
                  <a:lnTo>
                    <a:pt x="193" y="1576"/>
                  </a:lnTo>
                  <a:lnTo>
                    <a:pt x="772" y="1158"/>
                  </a:lnTo>
                  <a:lnTo>
                    <a:pt x="707" y="1865"/>
                  </a:lnTo>
                  <a:lnTo>
                    <a:pt x="1093" y="1865"/>
                  </a:lnTo>
                  <a:lnTo>
                    <a:pt x="1029" y="1158"/>
                  </a:lnTo>
                  <a:lnTo>
                    <a:pt x="1608" y="1608"/>
                  </a:lnTo>
                  <a:lnTo>
                    <a:pt x="1800" y="1255"/>
                  </a:lnTo>
                  <a:lnTo>
                    <a:pt x="1157" y="933"/>
                  </a:lnTo>
                  <a:lnTo>
                    <a:pt x="1800" y="612"/>
                  </a:lnTo>
                  <a:lnTo>
                    <a:pt x="1608" y="258"/>
                  </a:lnTo>
                  <a:lnTo>
                    <a:pt x="1029" y="676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68;p63">
              <a:extLst>
                <a:ext uri="{FF2B5EF4-FFF2-40B4-BE49-F238E27FC236}">
                  <a16:creationId xmlns:a16="http://schemas.microsoft.com/office/drawing/2014/main" id="{E07AC306-1DFD-4CD2-BFA4-A146315B3875}"/>
                </a:ext>
              </a:extLst>
            </p:cNvPr>
            <p:cNvSpPr/>
            <p:nvPr/>
          </p:nvSpPr>
          <p:spPr>
            <a:xfrm>
              <a:off x="2476775" y="1644425"/>
              <a:ext cx="45050" cy="46650"/>
            </a:xfrm>
            <a:custGeom>
              <a:avLst/>
              <a:gdLst/>
              <a:ahLst/>
              <a:cxnLst/>
              <a:rect l="l" t="t" r="r" b="b"/>
              <a:pathLst>
                <a:path w="1802" h="1866" extrusionOk="0">
                  <a:moveTo>
                    <a:pt x="708" y="1"/>
                  </a:moveTo>
                  <a:lnTo>
                    <a:pt x="772" y="708"/>
                  </a:lnTo>
                  <a:lnTo>
                    <a:pt x="772" y="708"/>
                  </a:lnTo>
                  <a:lnTo>
                    <a:pt x="194" y="290"/>
                  </a:lnTo>
                  <a:lnTo>
                    <a:pt x="1" y="612"/>
                  </a:lnTo>
                  <a:lnTo>
                    <a:pt x="644" y="933"/>
                  </a:lnTo>
                  <a:lnTo>
                    <a:pt x="33" y="1222"/>
                  </a:lnTo>
                  <a:lnTo>
                    <a:pt x="226" y="1576"/>
                  </a:lnTo>
                  <a:lnTo>
                    <a:pt x="772" y="1158"/>
                  </a:lnTo>
                  <a:lnTo>
                    <a:pt x="708" y="1865"/>
                  </a:lnTo>
                  <a:lnTo>
                    <a:pt x="1126" y="1865"/>
                  </a:lnTo>
                  <a:lnTo>
                    <a:pt x="1062" y="1158"/>
                  </a:lnTo>
                  <a:lnTo>
                    <a:pt x="1608" y="1608"/>
                  </a:lnTo>
                  <a:lnTo>
                    <a:pt x="1801" y="1255"/>
                  </a:lnTo>
                  <a:lnTo>
                    <a:pt x="1190" y="933"/>
                  </a:lnTo>
                  <a:lnTo>
                    <a:pt x="1801" y="612"/>
                  </a:lnTo>
                  <a:lnTo>
                    <a:pt x="1608" y="258"/>
                  </a:lnTo>
                  <a:lnTo>
                    <a:pt x="1062" y="676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69;p63">
              <a:extLst>
                <a:ext uri="{FF2B5EF4-FFF2-40B4-BE49-F238E27FC236}">
                  <a16:creationId xmlns:a16="http://schemas.microsoft.com/office/drawing/2014/main" id="{33C90ABD-CAA9-4294-A500-73DD317F0827}"/>
                </a:ext>
              </a:extLst>
            </p:cNvPr>
            <p:cNvSpPr/>
            <p:nvPr/>
          </p:nvSpPr>
          <p:spPr>
            <a:xfrm>
              <a:off x="2537050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708" y="1"/>
                  </a:moveTo>
                  <a:lnTo>
                    <a:pt x="772" y="708"/>
                  </a:lnTo>
                  <a:lnTo>
                    <a:pt x="194" y="290"/>
                  </a:lnTo>
                  <a:lnTo>
                    <a:pt x="1" y="612"/>
                  </a:lnTo>
                  <a:lnTo>
                    <a:pt x="612" y="933"/>
                  </a:lnTo>
                  <a:lnTo>
                    <a:pt x="1" y="1222"/>
                  </a:lnTo>
                  <a:lnTo>
                    <a:pt x="194" y="1576"/>
                  </a:lnTo>
                  <a:lnTo>
                    <a:pt x="772" y="1158"/>
                  </a:lnTo>
                  <a:lnTo>
                    <a:pt x="708" y="1865"/>
                  </a:lnTo>
                  <a:lnTo>
                    <a:pt x="1094" y="1865"/>
                  </a:lnTo>
                  <a:lnTo>
                    <a:pt x="1029" y="1158"/>
                  </a:lnTo>
                  <a:lnTo>
                    <a:pt x="1608" y="1608"/>
                  </a:lnTo>
                  <a:lnTo>
                    <a:pt x="1801" y="1255"/>
                  </a:lnTo>
                  <a:lnTo>
                    <a:pt x="1158" y="933"/>
                  </a:lnTo>
                  <a:lnTo>
                    <a:pt x="1801" y="612"/>
                  </a:lnTo>
                  <a:lnTo>
                    <a:pt x="1608" y="258"/>
                  </a:lnTo>
                  <a:lnTo>
                    <a:pt x="1029" y="676"/>
                  </a:lnTo>
                  <a:lnTo>
                    <a:pt x="1029" y="676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70;p63">
              <a:extLst>
                <a:ext uri="{FF2B5EF4-FFF2-40B4-BE49-F238E27FC236}">
                  <a16:creationId xmlns:a16="http://schemas.microsoft.com/office/drawing/2014/main" id="{46E00540-1F70-405D-B22F-807329BC8B4A}"/>
                </a:ext>
              </a:extLst>
            </p:cNvPr>
            <p:cNvSpPr/>
            <p:nvPr/>
          </p:nvSpPr>
          <p:spPr>
            <a:xfrm>
              <a:off x="2596525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708" y="1"/>
                  </a:moveTo>
                  <a:lnTo>
                    <a:pt x="772" y="708"/>
                  </a:lnTo>
                  <a:lnTo>
                    <a:pt x="772" y="708"/>
                  </a:lnTo>
                  <a:lnTo>
                    <a:pt x="193" y="290"/>
                  </a:lnTo>
                  <a:lnTo>
                    <a:pt x="0" y="612"/>
                  </a:lnTo>
                  <a:lnTo>
                    <a:pt x="643" y="933"/>
                  </a:lnTo>
                  <a:lnTo>
                    <a:pt x="0" y="1222"/>
                  </a:lnTo>
                  <a:lnTo>
                    <a:pt x="226" y="1576"/>
                  </a:lnTo>
                  <a:lnTo>
                    <a:pt x="772" y="1158"/>
                  </a:lnTo>
                  <a:lnTo>
                    <a:pt x="708" y="1865"/>
                  </a:lnTo>
                  <a:lnTo>
                    <a:pt x="1093" y="1865"/>
                  </a:lnTo>
                  <a:lnTo>
                    <a:pt x="1029" y="1158"/>
                  </a:lnTo>
                  <a:lnTo>
                    <a:pt x="1608" y="1608"/>
                  </a:lnTo>
                  <a:lnTo>
                    <a:pt x="1801" y="1255"/>
                  </a:lnTo>
                  <a:lnTo>
                    <a:pt x="1158" y="933"/>
                  </a:lnTo>
                  <a:lnTo>
                    <a:pt x="1801" y="612"/>
                  </a:lnTo>
                  <a:lnTo>
                    <a:pt x="1608" y="258"/>
                  </a:lnTo>
                  <a:lnTo>
                    <a:pt x="1029" y="676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71;p63">
              <a:extLst>
                <a:ext uri="{FF2B5EF4-FFF2-40B4-BE49-F238E27FC236}">
                  <a16:creationId xmlns:a16="http://schemas.microsoft.com/office/drawing/2014/main" id="{F5179B03-C9D2-48FA-A357-F49488A2A342}"/>
                </a:ext>
              </a:extLst>
            </p:cNvPr>
            <p:cNvSpPr/>
            <p:nvPr/>
          </p:nvSpPr>
          <p:spPr>
            <a:xfrm>
              <a:off x="2656000" y="1644425"/>
              <a:ext cx="45825" cy="46650"/>
            </a:xfrm>
            <a:custGeom>
              <a:avLst/>
              <a:gdLst/>
              <a:ahLst/>
              <a:cxnLst/>
              <a:rect l="l" t="t" r="r" b="b"/>
              <a:pathLst>
                <a:path w="1833" h="1866" extrusionOk="0">
                  <a:moveTo>
                    <a:pt x="707" y="1"/>
                  </a:moveTo>
                  <a:lnTo>
                    <a:pt x="804" y="708"/>
                  </a:lnTo>
                  <a:lnTo>
                    <a:pt x="225" y="290"/>
                  </a:lnTo>
                  <a:lnTo>
                    <a:pt x="0" y="612"/>
                  </a:lnTo>
                  <a:lnTo>
                    <a:pt x="643" y="933"/>
                  </a:lnTo>
                  <a:lnTo>
                    <a:pt x="32" y="1222"/>
                  </a:lnTo>
                  <a:lnTo>
                    <a:pt x="225" y="1576"/>
                  </a:lnTo>
                  <a:lnTo>
                    <a:pt x="804" y="1158"/>
                  </a:lnTo>
                  <a:lnTo>
                    <a:pt x="707" y="1865"/>
                  </a:lnTo>
                  <a:lnTo>
                    <a:pt x="1125" y="1865"/>
                  </a:lnTo>
                  <a:lnTo>
                    <a:pt x="1061" y="1158"/>
                  </a:lnTo>
                  <a:lnTo>
                    <a:pt x="1607" y="1608"/>
                  </a:lnTo>
                  <a:lnTo>
                    <a:pt x="1832" y="1255"/>
                  </a:lnTo>
                  <a:lnTo>
                    <a:pt x="1190" y="933"/>
                  </a:lnTo>
                  <a:lnTo>
                    <a:pt x="1832" y="612"/>
                  </a:lnTo>
                  <a:lnTo>
                    <a:pt x="1607" y="258"/>
                  </a:lnTo>
                  <a:lnTo>
                    <a:pt x="1061" y="676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72;p63">
              <a:extLst>
                <a:ext uri="{FF2B5EF4-FFF2-40B4-BE49-F238E27FC236}">
                  <a16:creationId xmlns:a16="http://schemas.microsoft.com/office/drawing/2014/main" id="{43BC6C09-544C-4806-B4A3-2E740A0DE284}"/>
                </a:ext>
              </a:extLst>
            </p:cNvPr>
            <p:cNvSpPr/>
            <p:nvPr/>
          </p:nvSpPr>
          <p:spPr>
            <a:xfrm>
              <a:off x="2716275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707" y="1"/>
                  </a:moveTo>
                  <a:lnTo>
                    <a:pt x="771" y="708"/>
                  </a:lnTo>
                  <a:lnTo>
                    <a:pt x="193" y="290"/>
                  </a:lnTo>
                  <a:lnTo>
                    <a:pt x="0" y="612"/>
                  </a:lnTo>
                  <a:lnTo>
                    <a:pt x="643" y="933"/>
                  </a:lnTo>
                  <a:lnTo>
                    <a:pt x="0" y="1222"/>
                  </a:lnTo>
                  <a:lnTo>
                    <a:pt x="193" y="1576"/>
                  </a:lnTo>
                  <a:lnTo>
                    <a:pt x="771" y="1158"/>
                  </a:lnTo>
                  <a:lnTo>
                    <a:pt x="707" y="1865"/>
                  </a:lnTo>
                  <a:lnTo>
                    <a:pt x="1093" y="1865"/>
                  </a:lnTo>
                  <a:lnTo>
                    <a:pt x="1029" y="1158"/>
                  </a:lnTo>
                  <a:lnTo>
                    <a:pt x="1607" y="1608"/>
                  </a:lnTo>
                  <a:lnTo>
                    <a:pt x="1800" y="1255"/>
                  </a:lnTo>
                  <a:lnTo>
                    <a:pt x="1157" y="933"/>
                  </a:lnTo>
                  <a:lnTo>
                    <a:pt x="1800" y="612"/>
                  </a:lnTo>
                  <a:lnTo>
                    <a:pt x="1607" y="258"/>
                  </a:lnTo>
                  <a:lnTo>
                    <a:pt x="1029" y="676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73;p63">
              <a:extLst>
                <a:ext uri="{FF2B5EF4-FFF2-40B4-BE49-F238E27FC236}">
                  <a16:creationId xmlns:a16="http://schemas.microsoft.com/office/drawing/2014/main" id="{83CB7A6F-1CE0-4D46-ADB1-2C64E150D8D8}"/>
                </a:ext>
              </a:extLst>
            </p:cNvPr>
            <p:cNvSpPr/>
            <p:nvPr/>
          </p:nvSpPr>
          <p:spPr>
            <a:xfrm>
              <a:off x="2775725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708" y="1"/>
                  </a:moveTo>
                  <a:lnTo>
                    <a:pt x="772" y="708"/>
                  </a:lnTo>
                  <a:lnTo>
                    <a:pt x="194" y="290"/>
                  </a:lnTo>
                  <a:lnTo>
                    <a:pt x="1" y="612"/>
                  </a:lnTo>
                  <a:lnTo>
                    <a:pt x="644" y="933"/>
                  </a:lnTo>
                  <a:lnTo>
                    <a:pt x="33" y="1222"/>
                  </a:lnTo>
                  <a:lnTo>
                    <a:pt x="226" y="1576"/>
                  </a:lnTo>
                  <a:lnTo>
                    <a:pt x="772" y="1158"/>
                  </a:lnTo>
                  <a:lnTo>
                    <a:pt x="708" y="1865"/>
                  </a:lnTo>
                  <a:lnTo>
                    <a:pt x="1126" y="1865"/>
                  </a:lnTo>
                  <a:lnTo>
                    <a:pt x="1061" y="1158"/>
                  </a:lnTo>
                  <a:lnTo>
                    <a:pt x="1608" y="1608"/>
                  </a:lnTo>
                  <a:lnTo>
                    <a:pt x="1801" y="1255"/>
                  </a:lnTo>
                  <a:lnTo>
                    <a:pt x="1190" y="933"/>
                  </a:lnTo>
                  <a:lnTo>
                    <a:pt x="1801" y="612"/>
                  </a:lnTo>
                  <a:lnTo>
                    <a:pt x="1608" y="258"/>
                  </a:lnTo>
                  <a:lnTo>
                    <a:pt x="1061" y="676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74;p63">
              <a:extLst>
                <a:ext uri="{FF2B5EF4-FFF2-40B4-BE49-F238E27FC236}">
                  <a16:creationId xmlns:a16="http://schemas.microsoft.com/office/drawing/2014/main" id="{C18E45C0-B4AB-4529-9021-B248781E2AA8}"/>
                </a:ext>
              </a:extLst>
            </p:cNvPr>
            <p:cNvSpPr/>
            <p:nvPr/>
          </p:nvSpPr>
          <p:spPr>
            <a:xfrm>
              <a:off x="2836000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676" y="1"/>
                  </a:moveTo>
                  <a:lnTo>
                    <a:pt x="772" y="708"/>
                  </a:lnTo>
                  <a:lnTo>
                    <a:pt x="193" y="290"/>
                  </a:lnTo>
                  <a:lnTo>
                    <a:pt x="1" y="612"/>
                  </a:lnTo>
                  <a:lnTo>
                    <a:pt x="611" y="933"/>
                  </a:lnTo>
                  <a:lnTo>
                    <a:pt x="1" y="1222"/>
                  </a:lnTo>
                  <a:lnTo>
                    <a:pt x="193" y="1576"/>
                  </a:lnTo>
                  <a:lnTo>
                    <a:pt x="772" y="1158"/>
                  </a:lnTo>
                  <a:lnTo>
                    <a:pt x="676" y="1865"/>
                  </a:lnTo>
                  <a:lnTo>
                    <a:pt x="1093" y="1865"/>
                  </a:lnTo>
                  <a:lnTo>
                    <a:pt x="1029" y="1158"/>
                  </a:lnTo>
                  <a:lnTo>
                    <a:pt x="1608" y="1608"/>
                  </a:lnTo>
                  <a:lnTo>
                    <a:pt x="1801" y="1255"/>
                  </a:lnTo>
                  <a:lnTo>
                    <a:pt x="1158" y="933"/>
                  </a:lnTo>
                  <a:lnTo>
                    <a:pt x="1801" y="612"/>
                  </a:lnTo>
                  <a:lnTo>
                    <a:pt x="1608" y="258"/>
                  </a:lnTo>
                  <a:lnTo>
                    <a:pt x="1029" y="676"/>
                  </a:lnTo>
                  <a:lnTo>
                    <a:pt x="1029" y="676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75;p63">
              <a:extLst>
                <a:ext uri="{FF2B5EF4-FFF2-40B4-BE49-F238E27FC236}">
                  <a16:creationId xmlns:a16="http://schemas.microsoft.com/office/drawing/2014/main" id="{8D97FB8D-B20B-4CE1-9CA2-1AE2D702094D}"/>
                </a:ext>
              </a:extLst>
            </p:cNvPr>
            <p:cNvSpPr/>
            <p:nvPr/>
          </p:nvSpPr>
          <p:spPr>
            <a:xfrm>
              <a:off x="3166275" y="1069850"/>
              <a:ext cx="190500" cy="167175"/>
            </a:xfrm>
            <a:custGeom>
              <a:avLst/>
              <a:gdLst/>
              <a:ahLst/>
              <a:cxnLst/>
              <a:rect l="l" t="t" r="r" b="b"/>
              <a:pathLst>
                <a:path w="7620" h="6687" extrusionOk="0">
                  <a:moveTo>
                    <a:pt x="1" y="1"/>
                  </a:moveTo>
                  <a:lnTo>
                    <a:pt x="1" y="6687"/>
                  </a:lnTo>
                  <a:lnTo>
                    <a:pt x="7619" y="33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76;p63">
              <a:extLst>
                <a:ext uri="{FF2B5EF4-FFF2-40B4-BE49-F238E27FC236}">
                  <a16:creationId xmlns:a16="http://schemas.microsoft.com/office/drawing/2014/main" id="{7EABB227-68AB-44E7-A593-1D9648875463}"/>
                </a:ext>
              </a:extLst>
            </p:cNvPr>
            <p:cNvSpPr/>
            <p:nvPr/>
          </p:nvSpPr>
          <p:spPr>
            <a:xfrm>
              <a:off x="5470225" y="2407075"/>
              <a:ext cx="341575" cy="341550"/>
            </a:xfrm>
            <a:custGeom>
              <a:avLst/>
              <a:gdLst/>
              <a:ahLst/>
              <a:cxnLst/>
              <a:rect l="l" t="t" r="r" b="b"/>
              <a:pathLst>
                <a:path w="13663" h="13662" extrusionOk="0">
                  <a:moveTo>
                    <a:pt x="6815" y="0"/>
                  </a:moveTo>
                  <a:cubicBezTo>
                    <a:pt x="3055" y="0"/>
                    <a:pt x="1" y="3054"/>
                    <a:pt x="1" y="6815"/>
                  </a:cubicBezTo>
                  <a:cubicBezTo>
                    <a:pt x="1" y="10608"/>
                    <a:pt x="3055" y="13661"/>
                    <a:pt x="6815" y="13661"/>
                  </a:cubicBezTo>
                  <a:cubicBezTo>
                    <a:pt x="10608" y="13661"/>
                    <a:pt x="13662" y="10608"/>
                    <a:pt x="13662" y="6815"/>
                  </a:cubicBezTo>
                  <a:cubicBezTo>
                    <a:pt x="13662" y="3054"/>
                    <a:pt x="10608" y="0"/>
                    <a:pt x="6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77;p63">
              <a:extLst>
                <a:ext uri="{FF2B5EF4-FFF2-40B4-BE49-F238E27FC236}">
                  <a16:creationId xmlns:a16="http://schemas.microsoft.com/office/drawing/2014/main" id="{82073A9B-3D30-4329-BDC9-10408B8891FA}"/>
                </a:ext>
              </a:extLst>
            </p:cNvPr>
            <p:cNvSpPr/>
            <p:nvPr/>
          </p:nvSpPr>
          <p:spPr>
            <a:xfrm>
              <a:off x="5464600" y="2401425"/>
              <a:ext cx="352025" cy="352025"/>
            </a:xfrm>
            <a:custGeom>
              <a:avLst/>
              <a:gdLst/>
              <a:ahLst/>
              <a:cxnLst/>
              <a:rect l="l" t="t" r="r" b="b"/>
              <a:pathLst>
                <a:path w="14081" h="14081" extrusionOk="0">
                  <a:moveTo>
                    <a:pt x="7040" y="451"/>
                  </a:moveTo>
                  <a:cubicBezTo>
                    <a:pt x="8873" y="451"/>
                    <a:pt x="10544" y="1190"/>
                    <a:pt x="11733" y="2380"/>
                  </a:cubicBezTo>
                  <a:cubicBezTo>
                    <a:pt x="12923" y="3569"/>
                    <a:pt x="13662" y="5241"/>
                    <a:pt x="13662" y="7041"/>
                  </a:cubicBezTo>
                  <a:cubicBezTo>
                    <a:pt x="13662" y="8873"/>
                    <a:pt x="12923" y="10544"/>
                    <a:pt x="11733" y="11734"/>
                  </a:cubicBezTo>
                  <a:cubicBezTo>
                    <a:pt x="10544" y="12923"/>
                    <a:pt x="8873" y="13662"/>
                    <a:pt x="7040" y="13662"/>
                  </a:cubicBezTo>
                  <a:cubicBezTo>
                    <a:pt x="5240" y="13662"/>
                    <a:pt x="3569" y="12923"/>
                    <a:pt x="2379" y="11734"/>
                  </a:cubicBezTo>
                  <a:cubicBezTo>
                    <a:pt x="1190" y="10544"/>
                    <a:pt x="451" y="8873"/>
                    <a:pt x="451" y="7041"/>
                  </a:cubicBezTo>
                  <a:cubicBezTo>
                    <a:pt x="451" y="5241"/>
                    <a:pt x="1190" y="3569"/>
                    <a:pt x="2379" y="2380"/>
                  </a:cubicBezTo>
                  <a:cubicBezTo>
                    <a:pt x="3569" y="1190"/>
                    <a:pt x="5240" y="451"/>
                    <a:pt x="7040" y="451"/>
                  </a:cubicBezTo>
                  <a:close/>
                  <a:moveTo>
                    <a:pt x="7040" y="1"/>
                  </a:moveTo>
                  <a:cubicBezTo>
                    <a:pt x="3183" y="1"/>
                    <a:pt x="1" y="3151"/>
                    <a:pt x="1" y="7041"/>
                  </a:cubicBezTo>
                  <a:cubicBezTo>
                    <a:pt x="1" y="10930"/>
                    <a:pt x="3183" y="14080"/>
                    <a:pt x="7040" y="14080"/>
                  </a:cubicBezTo>
                  <a:cubicBezTo>
                    <a:pt x="10930" y="14080"/>
                    <a:pt x="14080" y="10930"/>
                    <a:pt x="14080" y="7041"/>
                  </a:cubicBezTo>
                  <a:cubicBezTo>
                    <a:pt x="14080" y="3151"/>
                    <a:pt x="10930" y="1"/>
                    <a:pt x="704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78;p63">
              <a:extLst>
                <a:ext uri="{FF2B5EF4-FFF2-40B4-BE49-F238E27FC236}">
                  <a16:creationId xmlns:a16="http://schemas.microsoft.com/office/drawing/2014/main" id="{BD905636-E7F3-4FD5-8CA8-2283454CE5B1}"/>
                </a:ext>
              </a:extLst>
            </p:cNvPr>
            <p:cNvSpPr/>
            <p:nvPr/>
          </p:nvSpPr>
          <p:spPr>
            <a:xfrm>
              <a:off x="5514425" y="2451250"/>
              <a:ext cx="253175" cy="253175"/>
            </a:xfrm>
            <a:custGeom>
              <a:avLst/>
              <a:gdLst/>
              <a:ahLst/>
              <a:cxnLst/>
              <a:rect l="l" t="t" r="r" b="b"/>
              <a:pathLst>
                <a:path w="10127" h="10127" extrusionOk="0">
                  <a:moveTo>
                    <a:pt x="5047" y="1"/>
                  </a:moveTo>
                  <a:cubicBezTo>
                    <a:pt x="2251" y="1"/>
                    <a:pt x="1" y="2251"/>
                    <a:pt x="1" y="5048"/>
                  </a:cubicBezTo>
                  <a:cubicBezTo>
                    <a:pt x="1" y="7876"/>
                    <a:pt x="2251" y="10126"/>
                    <a:pt x="5047" y="10126"/>
                  </a:cubicBezTo>
                  <a:cubicBezTo>
                    <a:pt x="7876" y="10126"/>
                    <a:pt x="10126" y="7876"/>
                    <a:pt x="10126" y="5048"/>
                  </a:cubicBezTo>
                  <a:cubicBezTo>
                    <a:pt x="10126" y="2251"/>
                    <a:pt x="7876" y="1"/>
                    <a:pt x="504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79;p63">
              <a:extLst>
                <a:ext uri="{FF2B5EF4-FFF2-40B4-BE49-F238E27FC236}">
                  <a16:creationId xmlns:a16="http://schemas.microsoft.com/office/drawing/2014/main" id="{06CC95D7-6F33-4F45-BB8E-24B53D605B2E}"/>
                </a:ext>
              </a:extLst>
            </p:cNvPr>
            <p:cNvSpPr/>
            <p:nvPr/>
          </p:nvSpPr>
          <p:spPr>
            <a:xfrm>
              <a:off x="5508800" y="2445625"/>
              <a:ext cx="264425" cy="264425"/>
            </a:xfrm>
            <a:custGeom>
              <a:avLst/>
              <a:gdLst/>
              <a:ahLst/>
              <a:cxnLst/>
              <a:rect l="l" t="t" r="r" b="b"/>
              <a:pathLst>
                <a:path w="10577" h="10577" extrusionOk="0">
                  <a:moveTo>
                    <a:pt x="5272" y="419"/>
                  </a:moveTo>
                  <a:cubicBezTo>
                    <a:pt x="6622" y="419"/>
                    <a:pt x="7844" y="965"/>
                    <a:pt x="8712" y="1865"/>
                  </a:cubicBezTo>
                  <a:cubicBezTo>
                    <a:pt x="9612" y="2733"/>
                    <a:pt x="10158" y="3955"/>
                    <a:pt x="10158" y="5273"/>
                  </a:cubicBezTo>
                  <a:cubicBezTo>
                    <a:pt x="10158" y="6623"/>
                    <a:pt x="9612" y="7844"/>
                    <a:pt x="8712" y="8712"/>
                  </a:cubicBezTo>
                  <a:cubicBezTo>
                    <a:pt x="7844" y="9612"/>
                    <a:pt x="6622" y="10159"/>
                    <a:pt x="5272" y="10159"/>
                  </a:cubicBezTo>
                  <a:cubicBezTo>
                    <a:pt x="3954" y="10159"/>
                    <a:pt x="2733" y="9612"/>
                    <a:pt x="1865" y="8712"/>
                  </a:cubicBezTo>
                  <a:cubicBezTo>
                    <a:pt x="965" y="7844"/>
                    <a:pt x="419" y="6623"/>
                    <a:pt x="419" y="5273"/>
                  </a:cubicBezTo>
                  <a:cubicBezTo>
                    <a:pt x="419" y="3955"/>
                    <a:pt x="965" y="2733"/>
                    <a:pt x="1865" y="1865"/>
                  </a:cubicBezTo>
                  <a:cubicBezTo>
                    <a:pt x="2733" y="965"/>
                    <a:pt x="3954" y="419"/>
                    <a:pt x="5272" y="419"/>
                  </a:cubicBezTo>
                  <a:close/>
                  <a:moveTo>
                    <a:pt x="5272" y="1"/>
                  </a:moveTo>
                  <a:cubicBezTo>
                    <a:pt x="2379" y="1"/>
                    <a:pt x="1" y="2380"/>
                    <a:pt x="1" y="5273"/>
                  </a:cubicBezTo>
                  <a:cubicBezTo>
                    <a:pt x="1" y="8198"/>
                    <a:pt x="2379" y="10576"/>
                    <a:pt x="5272" y="10576"/>
                  </a:cubicBezTo>
                  <a:cubicBezTo>
                    <a:pt x="8198" y="10576"/>
                    <a:pt x="10576" y="8198"/>
                    <a:pt x="10576" y="5273"/>
                  </a:cubicBezTo>
                  <a:cubicBezTo>
                    <a:pt x="10576" y="2380"/>
                    <a:pt x="8198" y="1"/>
                    <a:pt x="527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80;p63">
              <a:extLst>
                <a:ext uri="{FF2B5EF4-FFF2-40B4-BE49-F238E27FC236}">
                  <a16:creationId xmlns:a16="http://schemas.microsoft.com/office/drawing/2014/main" id="{E87EAF97-E8EA-4584-BA0D-9892DCFA00E9}"/>
                </a:ext>
              </a:extLst>
            </p:cNvPr>
            <p:cNvSpPr/>
            <p:nvPr/>
          </p:nvSpPr>
          <p:spPr>
            <a:xfrm>
              <a:off x="5589175" y="2480200"/>
              <a:ext cx="103675" cy="189475"/>
            </a:xfrm>
            <a:custGeom>
              <a:avLst/>
              <a:gdLst/>
              <a:ahLst/>
              <a:cxnLst/>
              <a:rect l="l" t="t" r="r" b="b"/>
              <a:pathLst>
                <a:path w="4147" h="7579" extrusionOk="0">
                  <a:moveTo>
                    <a:pt x="2057" y="0"/>
                  </a:moveTo>
                  <a:cubicBezTo>
                    <a:pt x="1993" y="0"/>
                    <a:pt x="1897" y="32"/>
                    <a:pt x="1832" y="97"/>
                  </a:cubicBezTo>
                  <a:cubicBezTo>
                    <a:pt x="1768" y="161"/>
                    <a:pt x="1736" y="225"/>
                    <a:pt x="1736" y="354"/>
                  </a:cubicBezTo>
                  <a:lnTo>
                    <a:pt x="1736" y="1351"/>
                  </a:lnTo>
                  <a:lnTo>
                    <a:pt x="1736" y="1351"/>
                  </a:lnTo>
                  <a:cubicBezTo>
                    <a:pt x="1278" y="1376"/>
                    <a:pt x="892" y="1479"/>
                    <a:pt x="579" y="1672"/>
                  </a:cubicBezTo>
                  <a:cubicBezTo>
                    <a:pt x="193" y="1929"/>
                    <a:pt x="0" y="2282"/>
                    <a:pt x="0" y="2765"/>
                  </a:cubicBezTo>
                  <a:cubicBezTo>
                    <a:pt x="0" y="2957"/>
                    <a:pt x="0" y="3118"/>
                    <a:pt x="64" y="3247"/>
                  </a:cubicBezTo>
                  <a:cubicBezTo>
                    <a:pt x="97" y="3407"/>
                    <a:pt x="161" y="3504"/>
                    <a:pt x="257" y="3600"/>
                  </a:cubicBezTo>
                  <a:cubicBezTo>
                    <a:pt x="322" y="3697"/>
                    <a:pt x="450" y="3793"/>
                    <a:pt x="611" y="3890"/>
                  </a:cubicBezTo>
                  <a:cubicBezTo>
                    <a:pt x="772" y="3954"/>
                    <a:pt x="900" y="4018"/>
                    <a:pt x="1061" y="4083"/>
                  </a:cubicBezTo>
                  <a:cubicBezTo>
                    <a:pt x="1222" y="4147"/>
                    <a:pt x="1415" y="4211"/>
                    <a:pt x="1672" y="4275"/>
                  </a:cubicBezTo>
                  <a:lnTo>
                    <a:pt x="2315" y="4436"/>
                  </a:lnTo>
                  <a:cubicBezTo>
                    <a:pt x="2507" y="4500"/>
                    <a:pt x="2636" y="4565"/>
                    <a:pt x="2732" y="4629"/>
                  </a:cubicBezTo>
                  <a:cubicBezTo>
                    <a:pt x="2861" y="4693"/>
                    <a:pt x="2893" y="4790"/>
                    <a:pt x="2893" y="4886"/>
                  </a:cubicBezTo>
                  <a:cubicBezTo>
                    <a:pt x="2893" y="4983"/>
                    <a:pt x="2861" y="5079"/>
                    <a:pt x="2797" y="5143"/>
                  </a:cubicBezTo>
                  <a:cubicBezTo>
                    <a:pt x="2732" y="5208"/>
                    <a:pt x="2636" y="5240"/>
                    <a:pt x="2540" y="5272"/>
                  </a:cubicBezTo>
                  <a:cubicBezTo>
                    <a:pt x="2443" y="5304"/>
                    <a:pt x="2347" y="5304"/>
                    <a:pt x="2218" y="5336"/>
                  </a:cubicBezTo>
                  <a:lnTo>
                    <a:pt x="1897" y="5336"/>
                  </a:lnTo>
                  <a:cubicBezTo>
                    <a:pt x="1768" y="5336"/>
                    <a:pt x="1607" y="5304"/>
                    <a:pt x="1479" y="5272"/>
                  </a:cubicBezTo>
                  <a:cubicBezTo>
                    <a:pt x="1350" y="5240"/>
                    <a:pt x="1254" y="5208"/>
                    <a:pt x="1190" y="5175"/>
                  </a:cubicBezTo>
                  <a:cubicBezTo>
                    <a:pt x="1093" y="5143"/>
                    <a:pt x="1029" y="5079"/>
                    <a:pt x="932" y="5047"/>
                  </a:cubicBezTo>
                  <a:cubicBezTo>
                    <a:pt x="836" y="4983"/>
                    <a:pt x="772" y="4950"/>
                    <a:pt x="739" y="4950"/>
                  </a:cubicBezTo>
                  <a:cubicBezTo>
                    <a:pt x="611" y="4886"/>
                    <a:pt x="514" y="4854"/>
                    <a:pt x="418" y="4854"/>
                  </a:cubicBezTo>
                  <a:cubicBezTo>
                    <a:pt x="322" y="4886"/>
                    <a:pt x="225" y="4918"/>
                    <a:pt x="161" y="4983"/>
                  </a:cubicBezTo>
                  <a:cubicBezTo>
                    <a:pt x="97" y="5047"/>
                    <a:pt x="64" y="5143"/>
                    <a:pt x="32" y="5240"/>
                  </a:cubicBezTo>
                  <a:cubicBezTo>
                    <a:pt x="0" y="5304"/>
                    <a:pt x="0" y="5400"/>
                    <a:pt x="32" y="5497"/>
                  </a:cubicBezTo>
                  <a:cubicBezTo>
                    <a:pt x="64" y="5593"/>
                    <a:pt x="97" y="5690"/>
                    <a:pt x="193" y="5754"/>
                  </a:cubicBezTo>
                  <a:cubicBezTo>
                    <a:pt x="660" y="6075"/>
                    <a:pt x="1206" y="6264"/>
                    <a:pt x="1832" y="6320"/>
                  </a:cubicBezTo>
                  <a:lnTo>
                    <a:pt x="1832" y="6320"/>
                  </a:lnTo>
                  <a:lnTo>
                    <a:pt x="1832" y="7233"/>
                  </a:lnTo>
                  <a:cubicBezTo>
                    <a:pt x="1832" y="7393"/>
                    <a:pt x="1865" y="7490"/>
                    <a:pt x="1993" y="7554"/>
                  </a:cubicBezTo>
                  <a:cubicBezTo>
                    <a:pt x="2041" y="7570"/>
                    <a:pt x="2098" y="7578"/>
                    <a:pt x="2154" y="7578"/>
                  </a:cubicBezTo>
                  <a:cubicBezTo>
                    <a:pt x="2210" y="7578"/>
                    <a:pt x="2266" y="7570"/>
                    <a:pt x="2315" y="7554"/>
                  </a:cubicBezTo>
                  <a:cubicBezTo>
                    <a:pt x="2443" y="7490"/>
                    <a:pt x="2475" y="7393"/>
                    <a:pt x="2475" y="7233"/>
                  </a:cubicBezTo>
                  <a:lnTo>
                    <a:pt x="2475" y="6315"/>
                  </a:lnTo>
                  <a:lnTo>
                    <a:pt x="2475" y="6315"/>
                  </a:lnTo>
                  <a:cubicBezTo>
                    <a:pt x="2707" y="6294"/>
                    <a:pt x="2919" y="6252"/>
                    <a:pt x="3118" y="6172"/>
                  </a:cubicBezTo>
                  <a:cubicBezTo>
                    <a:pt x="3440" y="6075"/>
                    <a:pt x="3697" y="5883"/>
                    <a:pt x="3890" y="5625"/>
                  </a:cubicBezTo>
                  <a:cubicBezTo>
                    <a:pt x="4083" y="5400"/>
                    <a:pt x="4147" y="5079"/>
                    <a:pt x="4147" y="4725"/>
                  </a:cubicBezTo>
                  <a:cubicBezTo>
                    <a:pt x="4147" y="4500"/>
                    <a:pt x="4115" y="4308"/>
                    <a:pt x="4050" y="4147"/>
                  </a:cubicBezTo>
                  <a:cubicBezTo>
                    <a:pt x="3954" y="3986"/>
                    <a:pt x="3857" y="3858"/>
                    <a:pt x="3697" y="3761"/>
                  </a:cubicBezTo>
                  <a:cubicBezTo>
                    <a:pt x="3568" y="3632"/>
                    <a:pt x="3407" y="3536"/>
                    <a:pt x="3215" y="3472"/>
                  </a:cubicBezTo>
                  <a:cubicBezTo>
                    <a:pt x="3022" y="3407"/>
                    <a:pt x="2797" y="3343"/>
                    <a:pt x="2540" y="3247"/>
                  </a:cubicBezTo>
                  <a:lnTo>
                    <a:pt x="1897" y="3086"/>
                  </a:lnTo>
                  <a:cubicBezTo>
                    <a:pt x="1704" y="3054"/>
                    <a:pt x="1543" y="2990"/>
                    <a:pt x="1479" y="2925"/>
                  </a:cubicBezTo>
                  <a:cubicBezTo>
                    <a:pt x="1382" y="2861"/>
                    <a:pt x="1350" y="2765"/>
                    <a:pt x="1350" y="2668"/>
                  </a:cubicBezTo>
                  <a:cubicBezTo>
                    <a:pt x="1350" y="2572"/>
                    <a:pt x="1382" y="2507"/>
                    <a:pt x="1511" y="2443"/>
                  </a:cubicBezTo>
                  <a:cubicBezTo>
                    <a:pt x="1607" y="2379"/>
                    <a:pt x="1704" y="2347"/>
                    <a:pt x="1832" y="2347"/>
                  </a:cubicBezTo>
                  <a:lnTo>
                    <a:pt x="2218" y="2347"/>
                  </a:lnTo>
                  <a:cubicBezTo>
                    <a:pt x="2540" y="2379"/>
                    <a:pt x="2893" y="2443"/>
                    <a:pt x="3182" y="2572"/>
                  </a:cubicBezTo>
                  <a:cubicBezTo>
                    <a:pt x="3273" y="2594"/>
                    <a:pt x="3364" y="2617"/>
                    <a:pt x="3444" y="2617"/>
                  </a:cubicBezTo>
                  <a:cubicBezTo>
                    <a:pt x="3477" y="2617"/>
                    <a:pt x="3508" y="2613"/>
                    <a:pt x="3536" y="2604"/>
                  </a:cubicBezTo>
                  <a:cubicBezTo>
                    <a:pt x="3632" y="2572"/>
                    <a:pt x="3697" y="2540"/>
                    <a:pt x="3761" y="2443"/>
                  </a:cubicBezTo>
                  <a:cubicBezTo>
                    <a:pt x="3793" y="2379"/>
                    <a:pt x="3825" y="2282"/>
                    <a:pt x="3857" y="2186"/>
                  </a:cubicBezTo>
                  <a:cubicBezTo>
                    <a:pt x="3857" y="2090"/>
                    <a:pt x="3825" y="1993"/>
                    <a:pt x="3761" y="1897"/>
                  </a:cubicBezTo>
                  <a:cubicBezTo>
                    <a:pt x="3729" y="1800"/>
                    <a:pt x="3632" y="1736"/>
                    <a:pt x="3536" y="1672"/>
                  </a:cubicBezTo>
                  <a:cubicBezTo>
                    <a:pt x="3375" y="1607"/>
                    <a:pt x="3247" y="1575"/>
                    <a:pt x="3150" y="1543"/>
                  </a:cubicBezTo>
                  <a:cubicBezTo>
                    <a:pt x="3086" y="1511"/>
                    <a:pt x="2925" y="1447"/>
                    <a:pt x="2765" y="1415"/>
                  </a:cubicBezTo>
                  <a:cubicBezTo>
                    <a:pt x="2649" y="1391"/>
                    <a:pt x="2516" y="1368"/>
                    <a:pt x="2379" y="1357"/>
                  </a:cubicBezTo>
                  <a:lnTo>
                    <a:pt x="2379" y="1357"/>
                  </a:lnTo>
                  <a:lnTo>
                    <a:pt x="2379" y="354"/>
                  </a:lnTo>
                  <a:cubicBezTo>
                    <a:pt x="2379" y="225"/>
                    <a:pt x="2347" y="161"/>
                    <a:pt x="2282" y="97"/>
                  </a:cubicBezTo>
                  <a:cubicBezTo>
                    <a:pt x="2218" y="32"/>
                    <a:pt x="2154" y="0"/>
                    <a:pt x="205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81;p63">
              <a:extLst>
                <a:ext uri="{FF2B5EF4-FFF2-40B4-BE49-F238E27FC236}">
                  <a16:creationId xmlns:a16="http://schemas.microsoft.com/office/drawing/2014/main" id="{17850EF8-F52B-4748-A23C-66EF5880B0C0}"/>
                </a:ext>
              </a:extLst>
            </p:cNvPr>
            <p:cNvSpPr/>
            <p:nvPr/>
          </p:nvSpPr>
          <p:spPr>
            <a:xfrm>
              <a:off x="5470225" y="2280900"/>
              <a:ext cx="341575" cy="340750"/>
            </a:xfrm>
            <a:custGeom>
              <a:avLst/>
              <a:gdLst/>
              <a:ahLst/>
              <a:cxnLst/>
              <a:rect l="l" t="t" r="r" b="b"/>
              <a:pathLst>
                <a:path w="13663" h="13630" extrusionOk="0">
                  <a:moveTo>
                    <a:pt x="6815" y="0"/>
                  </a:moveTo>
                  <a:cubicBezTo>
                    <a:pt x="3055" y="0"/>
                    <a:pt x="1" y="3054"/>
                    <a:pt x="1" y="6815"/>
                  </a:cubicBezTo>
                  <a:cubicBezTo>
                    <a:pt x="1" y="10576"/>
                    <a:pt x="3055" y="13630"/>
                    <a:pt x="6815" y="13630"/>
                  </a:cubicBezTo>
                  <a:cubicBezTo>
                    <a:pt x="10608" y="13630"/>
                    <a:pt x="13662" y="10576"/>
                    <a:pt x="13662" y="6815"/>
                  </a:cubicBezTo>
                  <a:cubicBezTo>
                    <a:pt x="13662" y="3054"/>
                    <a:pt x="10608" y="0"/>
                    <a:pt x="6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782;p63">
              <a:extLst>
                <a:ext uri="{FF2B5EF4-FFF2-40B4-BE49-F238E27FC236}">
                  <a16:creationId xmlns:a16="http://schemas.microsoft.com/office/drawing/2014/main" id="{5CA7A1AC-3D68-4B61-8071-722370F7FC04}"/>
                </a:ext>
              </a:extLst>
            </p:cNvPr>
            <p:cNvSpPr/>
            <p:nvPr/>
          </p:nvSpPr>
          <p:spPr>
            <a:xfrm>
              <a:off x="5464600" y="2275275"/>
              <a:ext cx="352025" cy="352000"/>
            </a:xfrm>
            <a:custGeom>
              <a:avLst/>
              <a:gdLst/>
              <a:ahLst/>
              <a:cxnLst/>
              <a:rect l="l" t="t" r="r" b="b"/>
              <a:pathLst>
                <a:path w="14081" h="14080" extrusionOk="0">
                  <a:moveTo>
                    <a:pt x="7040" y="418"/>
                  </a:moveTo>
                  <a:cubicBezTo>
                    <a:pt x="8873" y="418"/>
                    <a:pt x="10544" y="1158"/>
                    <a:pt x="11733" y="2379"/>
                  </a:cubicBezTo>
                  <a:cubicBezTo>
                    <a:pt x="12923" y="3568"/>
                    <a:pt x="13662" y="5208"/>
                    <a:pt x="13662" y="7040"/>
                  </a:cubicBezTo>
                  <a:cubicBezTo>
                    <a:pt x="13662" y="8872"/>
                    <a:pt x="12923" y="10512"/>
                    <a:pt x="11733" y="11733"/>
                  </a:cubicBezTo>
                  <a:cubicBezTo>
                    <a:pt x="10544" y="12922"/>
                    <a:pt x="8873" y="13662"/>
                    <a:pt x="7040" y="13662"/>
                  </a:cubicBezTo>
                  <a:cubicBezTo>
                    <a:pt x="5240" y="13662"/>
                    <a:pt x="3569" y="12922"/>
                    <a:pt x="2379" y="11733"/>
                  </a:cubicBezTo>
                  <a:cubicBezTo>
                    <a:pt x="1190" y="10512"/>
                    <a:pt x="451" y="8872"/>
                    <a:pt x="451" y="7040"/>
                  </a:cubicBezTo>
                  <a:cubicBezTo>
                    <a:pt x="451" y="5208"/>
                    <a:pt x="1190" y="3568"/>
                    <a:pt x="2379" y="2379"/>
                  </a:cubicBezTo>
                  <a:cubicBezTo>
                    <a:pt x="3569" y="1158"/>
                    <a:pt x="5240" y="418"/>
                    <a:pt x="7040" y="418"/>
                  </a:cubicBezTo>
                  <a:close/>
                  <a:moveTo>
                    <a:pt x="7040" y="0"/>
                  </a:moveTo>
                  <a:cubicBezTo>
                    <a:pt x="3183" y="0"/>
                    <a:pt x="1" y="3150"/>
                    <a:pt x="1" y="7040"/>
                  </a:cubicBezTo>
                  <a:cubicBezTo>
                    <a:pt x="1" y="10929"/>
                    <a:pt x="3183" y="14080"/>
                    <a:pt x="7040" y="14080"/>
                  </a:cubicBezTo>
                  <a:cubicBezTo>
                    <a:pt x="10930" y="14080"/>
                    <a:pt x="14080" y="10929"/>
                    <a:pt x="14080" y="7040"/>
                  </a:cubicBezTo>
                  <a:cubicBezTo>
                    <a:pt x="14080" y="3150"/>
                    <a:pt x="10930" y="0"/>
                    <a:pt x="704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783;p63">
              <a:extLst>
                <a:ext uri="{FF2B5EF4-FFF2-40B4-BE49-F238E27FC236}">
                  <a16:creationId xmlns:a16="http://schemas.microsoft.com/office/drawing/2014/main" id="{2E77050A-24CD-4F8C-8E67-ADA79B6D452A}"/>
                </a:ext>
              </a:extLst>
            </p:cNvPr>
            <p:cNvSpPr/>
            <p:nvPr/>
          </p:nvSpPr>
          <p:spPr>
            <a:xfrm>
              <a:off x="5514425" y="2324300"/>
              <a:ext cx="253175" cy="253950"/>
            </a:xfrm>
            <a:custGeom>
              <a:avLst/>
              <a:gdLst/>
              <a:ahLst/>
              <a:cxnLst/>
              <a:rect l="l" t="t" r="r" b="b"/>
              <a:pathLst>
                <a:path w="10127" h="10158" extrusionOk="0">
                  <a:moveTo>
                    <a:pt x="5047" y="0"/>
                  </a:moveTo>
                  <a:cubicBezTo>
                    <a:pt x="2251" y="0"/>
                    <a:pt x="1" y="2282"/>
                    <a:pt x="1" y="5079"/>
                  </a:cubicBezTo>
                  <a:cubicBezTo>
                    <a:pt x="1" y="7876"/>
                    <a:pt x="2251" y="10158"/>
                    <a:pt x="5047" y="10158"/>
                  </a:cubicBezTo>
                  <a:cubicBezTo>
                    <a:pt x="7876" y="10158"/>
                    <a:pt x="10126" y="7876"/>
                    <a:pt x="10126" y="5079"/>
                  </a:cubicBezTo>
                  <a:cubicBezTo>
                    <a:pt x="10126" y="2282"/>
                    <a:pt x="7876" y="0"/>
                    <a:pt x="5047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784;p63">
              <a:extLst>
                <a:ext uri="{FF2B5EF4-FFF2-40B4-BE49-F238E27FC236}">
                  <a16:creationId xmlns:a16="http://schemas.microsoft.com/office/drawing/2014/main" id="{897041AE-FFB2-414B-9060-6D55F2FA1F6B}"/>
                </a:ext>
              </a:extLst>
            </p:cNvPr>
            <p:cNvSpPr/>
            <p:nvPr/>
          </p:nvSpPr>
          <p:spPr>
            <a:xfrm>
              <a:off x="5508800" y="2319475"/>
              <a:ext cx="264425" cy="263600"/>
            </a:xfrm>
            <a:custGeom>
              <a:avLst/>
              <a:gdLst/>
              <a:ahLst/>
              <a:cxnLst/>
              <a:rect l="l" t="t" r="r" b="b"/>
              <a:pathLst>
                <a:path w="10577" h="10544" extrusionOk="0">
                  <a:moveTo>
                    <a:pt x="5272" y="418"/>
                  </a:moveTo>
                  <a:cubicBezTo>
                    <a:pt x="6622" y="418"/>
                    <a:pt x="7844" y="965"/>
                    <a:pt x="8712" y="1832"/>
                  </a:cubicBezTo>
                  <a:cubicBezTo>
                    <a:pt x="9612" y="2733"/>
                    <a:pt x="10158" y="3922"/>
                    <a:pt x="10158" y="5272"/>
                  </a:cubicBezTo>
                  <a:cubicBezTo>
                    <a:pt x="10158" y="6622"/>
                    <a:pt x="9612" y="7844"/>
                    <a:pt x="8712" y="8711"/>
                  </a:cubicBezTo>
                  <a:cubicBezTo>
                    <a:pt x="7844" y="9579"/>
                    <a:pt x="6622" y="10126"/>
                    <a:pt x="5272" y="10126"/>
                  </a:cubicBezTo>
                  <a:cubicBezTo>
                    <a:pt x="3954" y="10126"/>
                    <a:pt x="2733" y="9579"/>
                    <a:pt x="1865" y="8711"/>
                  </a:cubicBezTo>
                  <a:cubicBezTo>
                    <a:pt x="965" y="7844"/>
                    <a:pt x="419" y="6622"/>
                    <a:pt x="419" y="5272"/>
                  </a:cubicBezTo>
                  <a:cubicBezTo>
                    <a:pt x="419" y="3922"/>
                    <a:pt x="965" y="2733"/>
                    <a:pt x="1865" y="1832"/>
                  </a:cubicBezTo>
                  <a:cubicBezTo>
                    <a:pt x="2733" y="965"/>
                    <a:pt x="3954" y="418"/>
                    <a:pt x="5272" y="418"/>
                  </a:cubicBezTo>
                  <a:close/>
                  <a:moveTo>
                    <a:pt x="5272" y="0"/>
                  </a:moveTo>
                  <a:cubicBezTo>
                    <a:pt x="2379" y="0"/>
                    <a:pt x="1" y="2347"/>
                    <a:pt x="1" y="5272"/>
                  </a:cubicBezTo>
                  <a:cubicBezTo>
                    <a:pt x="1" y="8197"/>
                    <a:pt x="2379" y="10544"/>
                    <a:pt x="5272" y="10544"/>
                  </a:cubicBezTo>
                  <a:cubicBezTo>
                    <a:pt x="8198" y="10544"/>
                    <a:pt x="10576" y="8197"/>
                    <a:pt x="10576" y="5272"/>
                  </a:cubicBezTo>
                  <a:cubicBezTo>
                    <a:pt x="10576" y="2347"/>
                    <a:pt x="8198" y="0"/>
                    <a:pt x="527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785;p63">
              <a:extLst>
                <a:ext uri="{FF2B5EF4-FFF2-40B4-BE49-F238E27FC236}">
                  <a16:creationId xmlns:a16="http://schemas.microsoft.com/office/drawing/2014/main" id="{C771B5C4-A63D-4340-8F52-E8657DF58524}"/>
                </a:ext>
              </a:extLst>
            </p:cNvPr>
            <p:cNvSpPr/>
            <p:nvPr/>
          </p:nvSpPr>
          <p:spPr>
            <a:xfrm>
              <a:off x="5589175" y="2354025"/>
              <a:ext cx="103675" cy="189275"/>
            </a:xfrm>
            <a:custGeom>
              <a:avLst/>
              <a:gdLst/>
              <a:ahLst/>
              <a:cxnLst/>
              <a:rect l="l" t="t" r="r" b="b"/>
              <a:pathLst>
                <a:path w="4147" h="7571" extrusionOk="0">
                  <a:moveTo>
                    <a:pt x="2057" y="0"/>
                  </a:moveTo>
                  <a:cubicBezTo>
                    <a:pt x="1993" y="0"/>
                    <a:pt x="1897" y="33"/>
                    <a:pt x="1832" y="97"/>
                  </a:cubicBezTo>
                  <a:cubicBezTo>
                    <a:pt x="1768" y="129"/>
                    <a:pt x="1736" y="225"/>
                    <a:pt x="1736" y="322"/>
                  </a:cubicBezTo>
                  <a:lnTo>
                    <a:pt x="1736" y="1337"/>
                  </a:lnTo>
                  <a:lnTo>
                    <a:pt x="1736" y="1337"/>
                  </a:lnTo>
                  <a:cubicBezTo>
                    <a:pt x="1278" y="1359"/>
                    <a:pt x="892" y="1479"/>
                    <a:pt x="579" y="1672"/>
                  </a:cubicBezTo>
                  <a:cubicBezTo>
                    <a:pt x="193" y="1929"/>
                    <a:pt x="0" y="2283"/>
                    <a:pt x="0" y="2733"/>
                  </a:cubicBezTo>
                  <a:cubicBezTo>
                    <a:pt x="0" y="2926"/>
                    <a:pt x="0" y="3086"/>
                    <a:pt x="64" y="3247"/>
                  </a:cubicBezTo>
                  <a:cubicBezTo>
                    <a:pt x="97" y="3376"/>
                    <a:pt x="161" y="3504"/>
                    <a:pt x="257" y="3601"/>
                  </a:cubicBezTo>
                  <a:cubicBezTo>
                    <a:pt x="322" y="3697"/>
                    <a:pt x="450" y="3794"/>
                    <a:pt x="611" y="3858"/>
                  </a:cubicBezTo>
                  <a:cubicBezTo>
                    <a:pt x="772" y="3954"/>
                    <a:pt x="900" y="4019"/>
                    <a:pt x="1061" y="4083"/>
                  </a:cubicBezTo>
                  <a:cubicBezTo>
                    <a:pt x="1222" y="4115"/>
                    <a:pt x="1415" y="4179"/>
                    <a:pt x="1672" y="4276"/>
                  </a:cubicBezTo>
                  <a:lnTo>
                    <a:pt x="2315" y="4436"/>
                  </a:lnTo>
                  <a:cubicBezTo>
                    <a:pt x="2507" y="4469"/>
                    <a:pt x="2636" y="4533"/>
                    <a:pt x="2732" y="4629"/>
                  </a:cubicBezTo>
                  <a:cubicBezTo>
                    <a:pt x="2861" y="4694"/>
                    <a:pt x="2893" y="4790"/>
                    <a:pt x="2893" y="4854"/>
                  </a:cubicBezTo>
                  <a:cubicBezTo>
                    <a:pt x="2893" y="4983"/>
                    <a:pt x="2861" y="5047"/>
                    <a:pt x="2797" y="5111"/>
                  </a:cubicBezTo>
                  <a:cubicBezTo>
                    <a:pt x="2732" y="5208"/>
                    <a:pt x="2636" y="5240"/>
                    <a:pt x="2540" y="5272"/>
                  </a:cubicBezTo>
                  <a:cubicBezTo>
                    <a:pt x="2443" y="5304"/>
                    <a:pt x="2347" y="5304"/>
                    <a:pt x="2218" y="5336"/>
                  </a:cubicBezTo>
                  <a:cubicBezTo>
                    <a:pt x="2122" y="5336"/>
                    <a:pt x="1993" y="5336"/>
                    <a:pt x="1897" y="5304"/>
                  </a:cubicBezTo>
                  <a:cubicBezTo>
                    <a:pt x="1768" y="5304"/>
                    <a:pt x="1607" y="5304"/>
                    <a:pt x="1479" y="5272"/>
                  </a:cubicBezTo>
                  <a:cubicBezTo>
                    <a:pt x="1350" y="5208"/>
                    <a:pt x="1254" y="5176"/>
                    <a:pt x="1190" y="5144"/>
                  </a:cubicBezTo>
                  <a:cubicBezTo>
                    <a:pt x="1093" y="5111"/>
                    <a:pt x="1029" y="5079"/>
                    <a:pt x="932" y="5015"/>
                  </a:cubicBezTo>
                  <a:cubicBezTo>
                    <a:pt x="836" y="4983"/>
                    <a:pt x="772" y="4951"/>
                    <a:pt x="739" y="4919"/>
                  </a:cubicBezTo>
                  <a:cubicBezTo>
                    <a:pt x="611" y="4886"/>
                    <a:pt x="514" y="4854"/>
                    <a:pt x="418" y="4854"/>
                  </a:cubicBezTo>
                  <a:cubicBezTo>
                    <a:pt x="322" y="4854"/>
                    <a:pt x="225" y="4919"/>
                    <a:pt x="161" y="4983"/>
                  </a:cubicBezTo>
                  <a:cubicBezTo>
                    <a:pt x="97" y="5047"/>
                    <a:pt x="64" y="5144"/>
                    <a:pt x="32" y="5208"/>
                  </a:cubicBezTo>
                  <a:cubicBezTo>
                    <a:pt x="0" y="5304"/>
                    <a:pt x="0" y="5401"/>
                    <a:pt x="32" y="5497"/>
                  </a:cubicBezTo>
                  <a:cubicBezTo>
                    <a:pt x="64" y="5594"/>
                    <a:pt x="97" y="5658"/>
                    <a:pt x="193" y="5722"/>
                  </a:cubicBezTo>
                  <a:cubicBezTo>
                    <a:pt x="660" y="6072"/>
                    <a:pt x="1206" y="6264"/>
                    <a:pt x="1832" y="6296"/>
                  </a:cubicBezTo>
                  <a:lnTo>
                    <a:pt x="1832" y="6296"/>
                  </a:lnTo>
                  <a:lnTo>
                    <a:pt x="1832" y="7233"/>
                  </a:lnTo>
                  <a:cubicBezTo>
                    <a:pt x="1832" y="7394"/>
                    <a:pt x="1865" y="7490"/>
                    <a:pt x="1993" y="7522"/>
                  </a:cubicBezTo>
                  <a:cubicBezTo>
                    <a:pt x="2041" y="7554"/>
                    <a:pt x="2098" y="7571"/>
                    <a:pt x="2154" y="7571"/>
                  </a:cubicBezTo>
                  <a:cubicBezTo>
                    <a:pt x="2210" y="7571"/>
                    <a:pt x="2266" y="7554"/>
                    <a:pt x="2315" y="7522"/>
                  </a:cubicBezTo>
                  <a:cubicBezTo>
                    <a:pt x="2443" y="7458"/>
                    <a:pt x="2475" y="7362"/>
                    <a:pt x="2475" y="7233"/>
                  </a:cubicBezTo>
                  <a:lnTo>
                    <a:pt x="2475" y="6308"/>
                  </a:lnTo>
                  <a:lnTo>
                    <a:pt x="2475" y="6308"/>
                  </a:lnTo>
                  <a:cubicBezTo>
                    <a:pt x="2707" y="6295"/>
                    <a:pt x="2919" y="6252"/>
                    <a:pt x="3118" y="6172"/>
                  </a:cubicBezTo>
                  <a:cubicBezTo>
                    <a:pt x="3440" y="6076"/>
                    <a:pt x="3697" y="5883"/>
                    <a:pt x="3890" y="5626"/>
                  </a:cubicBezTo>
                  <a:cubicBezTo>
                    <a:pt x="4083" y="5369"/>
                    <a:pt x="4147" y="5079"/>
                    <a:pt x="4147" y="4726"/>
                  </a:cubicBezTo>
                  <a:cubicBezTo>
                    <a:pt x="4147" y="4501"/>
                    <a:pt x="4115" y="4308"/>
                    <a:pt x="4050" y="4147"/>
                  </a:cubicBezTo>
                  <a:cubicBezTo>
                    <a:pt x="3954" y="3986"/>
                    <a:pt x="3857" y="3858"/>
                    <a:pt x="3697" y="3729"/>
                  </a:cubicBezTo>
                  <a:cubicBezTo>
                    <a:pt x="3568" y="3633"/>
                    <a:pt x="3407" y="3536"/>
                    <a:pt x="3215" y="3472"/>
                  </a:cubicBezTo>
                  <a:cubicBezTo>
                    <a:pt x="3022" y="3408"/>
                    <a:pt x="2797" y="3311"/>
                    <a:pt x="2540" y="3247"/>
                  </a:cubicBezTo>
                  <a:lnTo>
                    <a:pt x="1897" y="3086"/>
                  </a:lnTo>
                  <a:cubicBezTo>
                    <a:pt x="1704" y="3054"/>
                    <a:pt x="1543" y="2990"/>
                    <a:pt x="1479" y="2926"/>
                  </a:cubicBezTo>
                  <a:cubicBezTo>
                    <a:pt x="1382" y="2861"/>
                    <a:pt x="1350" y="2765"/>
                    <a:pt x="1350" y="2668"/>
                  </a:cubicBezTo>
                  <a:cubicBezTo>
                    <a:pt x="1350" y="2572"/>
                    <a:pt x="1382" y="2476"/>
                    <a:pt x="1511" y="2411"/>
                  </a:cubicBezTo>
                  <a:cubicBezTo>
                    <a:pt x="1607" y="2379"/>
                    <a:pt x="1704" y="2347"/>
                    <a:pt x="1832" y="2347"/>
                  </a:cubicBezTo>
                  <a:cubicBezTo>
                    <a:pt x="1913" y="2331"/>
                    <a:pt x="1977" y="2323"/>
                    <a:pt x="2037" y="2323"/>
                  </a:cubicBezTo>
                  <a:cubicBezTo>
                    <a:pt x="2098" y="2323"/>
                    <a:pt x="2154" y="2331"/>
                    <a:pt x="2218" y="2347"/>
                  </a:cubicBezTo>
                  <a:cubicBezTo>
                    <a:pt x="2540" y="2379"/>
                    <a:pt x="2893" y="2443"/>
                    <a:pt x="3182" y="2572"/>
                  </a:cubicBezTo>
                  <a:cubicBezTo>
                    <a:pt x="3311" y="2604"/>
                    <a:pt x="3440" y="2604"/>
                    <a:pt x="3536" y="2604"/>
                  </a:cubicBezTo>
                  <a:cubicBezTo>
                    <a:pt x="3632" y="2572"/>
                    <a:pt x="3697" y="2508"/>
                    <a:pt x="3761" y="2443"/>
                  </a:cubicBezTo>
                  <a:cubicBezTo>
                    <a:pt x="3793" y="2347"/>
                    <a:pt x="3825" y="2283"/>
                    <a:pt x="3857" y="2186"/>
                  </a:cubicBezTo>
                  <a:cubicBezTo>
                    <a:pt x="3857" y="2090"/>
                    <a:pt x="3825" y="1993"/>
                    <a:pt x="3761" y="1897"/>
                  </a:cubicBezTo>
                  <a:cubicBezTo>
                    <a:pt x="3729" y="1801"/>
                    <a:pt x="3632" y="1736"/>
                    <a:pt x="3536" y="1672"/>
                  </a:cubicBezTo>
                  <a:cubicBezTo>
                    <a:pt x="3375" y="1608"/>
                    <a:pt x="3247" y="1543"/>
                    <a:pt x="3150" y="1511"/>
                  </a:cubicBezTo>
                  <a:cubicBezTo>
                    <a:pt x="3086" y="1479"/>
                    <a:pt x="2925" y="1447"/>
                    <a:pt x="2765" y="1415"/>
                  </a:cubicBezTo>
                  <a:cubicBezTo>
                    <a:pt x="2649" y="1392"/>
                    <a:pt x="2516" y="1368"/>
                    <a:pt x="2379" y="1357"/>
                  </a:cubicBezTo>
                  <a:lnTo>
                    <a:pt x="2379" y="1357"/>
                  </a:lnTo>
                  <a:lnTo>
                    <a:pt x="2379" y="322"/>
                  </a:lnTo>
                  <a:cubicBezTo>
                    <a:pt x="2379" y="225"/>
                    <a:pt x="2347" y="161"/>
                    <a:pt x="2282" y="97"/>
                  </a:cubicBezTo>
                  <a:cubicBezTo>
                    <a:pt x="2218" y="33"/>
                    <a:pt x="2154" y="0"/>
                    <a:pt x="205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786;p63">
              <a:extLst>
                <a:ext uri="{FF2B5EF4-FFF2-40B4-BE49-F238E27FC236}">
                  <a16:creationId xmlns:a16="http://schemas.microsoft.com/office/drawing/2014/main" id="{4CD16452-F142-4279-A78B-90E11892725B}"/>
                </a:ext>
              </a:extLst>
            </p:cNvPr>
            <p:cNvSpPr/>
            <p:nvPr/>
          </p:nvSpPr>
          <p:spPr>
            <a:xfrm>
              <a:off x="5470225" y="2054275"/>
              <a:ext cx="341575" cy="341550"/>
            </a:xfrm>
            <a:custGeom>
              <a:avLst/>
              <a:gdLst/>
              <a:ahLst/>
              <a:cxnLst/>
              <a:rect l="l" t="t" r="r" b="b"/>
              <a:pathLst>
                <a:path w="13663" h="13662" extrusionOk="0">
                  <a:moveTo>
                    <a:pt x="6815" y="1"/>
                  </a:moveTo>
                  <a:cubicBezTo>
                    <a:pt x="3055" y="1"/>
                    <a:pt x="1" y="3054"/>
                    <a:pt x="1" y="6815"/>
                  </a:cubicBezTo>
                  <a:cubicBezTo>
                    <a:pt x="1" y="10608"/>
                    <a:pt x="3055" y="13662"/>
                    <a:pt x="6815" y="13662"/>
                  </a:cubicBezTo>
                  <a:cubicBezTo>
                    <a:pt x="10608" y="13662"/>
                    <a:pt x="13662" y="10608"/>
                    <a:pt x="13662" y="6815"/>
                  </a:cubicBezTo>
                  <a:cubicBezTo>
                    <a:pt x="13662" y="3054"/>
                    <a:pt x="10608" y="1"/>
                    <a:pt x="68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787;p63">
              <a:extLst>
                <a:ext uri="{FF2B5EF4-FFF2-40B4-BE49-F238E27FC236}">
                  <a16:creationId xmlns:a16="http://schemas.microsoft.com/office/drawing/2014/main" id="{5E00E3AE-BFE2-4020-86A9-E961089BB4B9}"/>
                </a:ext>
              </a:extLst>
            </p:cNvPr>
            <p:cNvSpPr/>
            <p:nvPr/>
          </p:nvSpPr>
          <p:spPr>
            <a:xfrm>
              <a:off x="5464600" y="2049450"/>
              <a:ext cx="352025" cy="351200"/>
            </a:xfrm>
            <a:custGeom>
              <a:avLst/>
              <a:gdLst/>
              <a:ahLst/>
              <a:cxnLst/>
              <a:rect l="l" t="t" r="r" b="b"/>
              <a:pathLst>
                <a:path w="14081" h="14048" extrusionOk="0">
                  <a:moveTo>
                    <a:pt x="7040" y="419"/>
                  </a:moveTo>
                  <a:cubicBezTo>
                    <a:pt x="8873" y="419"/>
                    <a:pt x="10544" y="1158"/>
                    <a:pt x="11733" y="2347"/>
                  </a:cubicBezTo>
                  <a:cubicBezTo>
                    <a:pt x="12923" y="3537"/>
                    <a:pt x="13662" y="5208"/>
                    <a:pt x="13662" y="7008"/>
                  </a:cubicBezTo>
                  <a:cubicBezTo>
                    <a:pt x="13662" y="8840"/>
                    <a:pt x="12923" y="10512"/>
                    <a:pt x="11733" y="11701"/>
                  </a:cubicBezTo>
                  <a:cubicBezTo>
                    <a:pt x="10544" y="12891"/>
                    <a:pt x="8873" y="13630"/>
                    <a:pt x="7040" y="13630"/>
                  </a:cubicBezTo>
                  <a:cubicBezTo>
                    <a:pt x="5240" y="13630"/>
                    <a:pt x="3569" y="12891"/>
                    <a:pt x="2379" y="11701"/>
                  </a:cubicBezTo>
                  <a:cubicBezTo>
                    <a:pt x="1190" y="10512"/>
                    <a:pt x="451" y="8840"/>
                    <a:pt x="451" y="7008"/>
                  </a:cubicBezTo>
                  <a:cubicBezTo>
                    <a:pt x="451" y="5208"/>
                    <a:pt x="1190" y="3537"/>
                    <a:pt x="2379" y="2347"/>
                  </a:cubicBezTo>
                  <a:cubicBezTo>
                    <a:pt x="3569" y="1158"/>
                    <a:pt x="5240" y="419"/>
                    <a:pt x="7040" y="419"/>
                  </a:cubicBezTo>
                  <a:close/>
                  <a:moveTo>
                    <a:pt x="7040" y="1"/>
                  </a:moveTo>
                  <a:cubicBezTo>
                    <a:pt x="3183" y="1"/>
                    <a:pt x="1" y="3151"/>
                    <a:pt x="1" y="7008"/>
                  </a:cubicBezTo>
                  <a:cubicBezTo>
                    <a:pt x="1" y="10898"/>
                    <a:pt x="3183" y="14048"/>
                    <a:pt x="7040" y="14048"/>
                  </a:cubicBezTo>
                  <a:cubicBezTo>
                    <a:pt x="10930" y="14048"/>
                    <a:pt x="14080" y="10898"/>
                    <a:pt x="14080" y="7008"/>
                  </a:cubicBezTo>
                  <a:cubicBezTo>
                    <a:pt x="14080" y="3151"/>
                    <a:pt x="10930" y="1"/>
                    <a:pt x="704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788;p63">
              <a:extLst>
                <a:ext uri="{FF2B5EF4-FFF2-40B4-BE49-F238E27FC236}">
                  <a16:creationId xmlns:a16="http://schemas.microsoft.com/office/drawing/2014/main" id="{BD7274BD-9CD4-4854-96B0-0120C1886C70}"/>
                </a:ext>
              </a:extLst>
            </p:cNvPr>
            <p:cNvSpPr/>
            <p:nvPr/>
          </p:nvSpPr>
          <p:spPr>
            <a:xfrm>
              <a:off x="5514425" y="2098475"/>
              <a:ext cx="253175" cy="253175"/>
            </a:xfrm>
            <a:custGeom>
              <a:avLst/>
              <a:gdLst/>
              <a:ahLst/>
              <a:cxnLst/>
              <a:rect l="l" t="t" r="r" b="b"/>
              <a:pathLst>
                <a:path w="10127" h="10127" extrusionOk="0">
                  <a:moveTo>
                    <a:pt x="5047" y="1"/>
                  </a:moveTo>
                  <a:cubicBezTo>
                    <a:pt x="2251" y="1"/>
                    <a:pt x="1" y="2251"/>
                    <a:pt x="1" y="5047"/>
                  </a:cubicBezTo>
                  <a:cubicBezTo>
                    <a:pt x="1" y="7876"/>
                    <a:pt x="2251" y="10126"/>
                    <a:pt x="5047" y="10126"/>
                  </a:cubicBezTo>
                  <a:cubicBezTo>
                    <a:pt x="7876" y="10126"/>
                    <a:pt x="10126" y="7876"/>
                    <a:pt x="10126" y="5047"/>
                  </a:cubicBezTo>
                  <a:cubicBezTo>
                    <a:pt x="10126" y="2251"/>
                    <a:pt x="7876" y="1"/>
                    <a:pt x="504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789;p63">
              <a:extLst>
                <a:ext uri="{FF2B5EF4-FFF2-40B4-BE49-F238E27FC236}">
                  <a16:creationId xmlns:a16="http://schemas.microsoft.com/office/drawing/2014/main" id="{10AB6099-5859-4DA8-A059-FB0B8396EC94}"/>
                </a:ext>
              </a:extLst>
            </p:cNvPr>
            <p:cNvSpPr/>
            <p:nvPr/>
          </p:nvSpPr>
          <p:spPr>
            <a:xfrm>
              <a:off x="5508800" y="2092850"/>
              <a:ext cx="264425" cy="264425"/>
            </a:xfrm>
            <a:custGeom>
              <a:avLst/>
              <a:gdLst/>
              <a:ahLst/>
              <a:cxnLst/>
              <a:rect l="l" t="t" r="r" b="b"/>
              <a:pathLst>
                <a:path w="10577" h="10577" extrusionOk="0">
                  <a:moveTo>
                    <a:pt x="5272" y="418"/>
                  </a:moveTo>
                  <a:cubicBezTo>
                    <a:pt x="6622" y="418"/>
                    <a:pt x="7844" y="965"/>
                    <a:pt x="8712" y="1865"/>
                  </a:cubicBezTo>
                  <a:cubicBezTo>
                    <a:pt x="9612" y="2733"/>
                    <a:pt x="10158" y="3954"/>
                    <a:pt x="10158" y="5272"/>
                  </a:cubicBezTo>
                  <a:cubicBezTo>
                    <a:pt x="10158" y="6622"/>
                    <a:pt x="9612" y="7844"/>
                    <a:pt x="8712" y="8712"/>
                  </a:cubicBezTo>
                  <a:cubicBezTo>
                    <a:pt x="7844" y="9612"/>
                    <a:pt x="6622" y="10158"/>
                    <a:pt x="5272" y="10158"/>
                  </a:cubicBezTo>
                  <a:cubicBezTo>
                    <a:pt x="3954" y="10158"/>
                    <a:pt x="2733" y="9612"/>
                    <a:pt x="1865" y="8712"/>
                  </a:cubicBezTo>
                  <a:cubicBezTo>
                    <a:pt x="965" y="7844"/>
                    <a:pt x="419" y="6622"/>
                    <a:pt x="419" y="5272"/>
                  </a:cubicBezTo>
                  <a:cubicBezTo>
                    <a:pt x="419" y="3954"/>
                    <a:pt x="965" y="2733"/>
                    <a:pt x="1865" y="1865"/>
                  </a:cubicBezTo>
                  <a:cubicBezTo>
                    <a:pt x="2733" y="965"/>
                    <a:pt x="3954" y="418"/>
                    <a:pt x="5272" y="418"/>
                  </a:cubicBezTo>
                  <a:close/>
                  <a:moveTo>
                    <a:pt x="5272" y="1"/>
                  </a:moveTo>
                  <a:cubicBezTo>
                    <a:pt x="2379" y="1"/>
                    <a:pt x="1" y="2379"/>
                    <a:pt x="1" y="5272"/>
                  </a:cubicBezTo>
                  <a:cubicBezTo>
                    <a:pt x="1" y="8197"/>
                    <a:pt x="2379" y="10576"/>
                    <a:pt x="5272" y="10576"/>
                  </a:cubicBezTo>
                  <a:cubicBezTo>
                    <a:pt x="8198" y="10576"/>
                    <a:pt x="10576" y="8197"/>
                    <a:pt x="10576" y="5272"/>
                  </a:cubicBezTo>
                  <a:cubicBezTo>
                    <a:pt x="10576" y="2379"/>
                    <a:pt x="8198" y="1"/>
                    <a:pt x="527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790;p63">
              <a:extLst>
                <a:ext uri="{FF2B5EF4-FFF2-40B4-BE49-F238E27FC236}">
                  <a16:creationId xmlns:a16="http://schemas.microsoft.com/office/drawing/2014/main" id="{1DCB85C5-9E6C-4889-B55E-645099CD16C0}"/>
                </a:ext>
              </a:extLst>
            </p:cNvPr>
            <p:cNvSpPr/>
            <p:nvPr/>
          </p:nvSpPr>
          <p:spPr>
            <a:xfrm>
              <a:off x="5589175" y="2127400"/>
              <a:ext cx="103675" cy="189475"/>
            </a:xfrm>
            <a:custGeom>
              <a:avLst/>
              <a:gdLst/>
              <a:ahLst/>
              <a:cxnLst/>
              <a:rect l="l" t="t" r="r" b="b"/>
              <a:pathLst>
                <a:path w="4147" h="7579" extrusionOk="0">
                  <a:moveTo>
                    <a:pt x="2057" y="1"/>
                  </a:moveTo>
                  <a:cubicBezTo>
                    <a:pt x="1993" y="1"/>
                    <a:pt x="1897" y="33"/>
                    <a:pt x="1832" y="97"/>
                  </a:cubicBezTo>
                  <a:cubicBezTo>
                    <a:pt x="1768" y="161"/>
                    <a:pt x="1736" y="226"/>
                    <a:pt x="1736" y="354"/>
                  </a:cubicBezTo>
                  <a:lnTo>
                    <a:pt x="1736" y="1351"/>
                  </a:lnTo>
                  <a:lnTo>
                    <a:pt x="1736" y="1351"/>
                  </a:lnTo>
                  <a:cubicBezTo>
                    <a:pt x="1278" y="1377"/>
                    <a:pt x="892" y="1479"/>
                    <a:pt x="579" y="1672"/>
                  </a:cubicBezTo>
                  <a:cubicBezTo>
                    <a:pt x="193" y="1929"/>
                    <a:pt x="0" y="2283"/>
                    <a:pt x="0" y="2765"/>
                  </a:cubicBezTo>
                  <a:cubicBezTo>
                    <a:pt x="0" y="2958"/>
                    <a:pt x="0" y="3119"/>
                    <a:pt x="64" y="3247"/>
                  </a:cubicBezTo>
                  <a:cubicBezTo>
                    <a:pt x="97" y="3408"/>
                    <a:pt x="161" y="3504"/>
                    <a:pt x="257" y="3601"/>
                  </a:cubicBezTo>
                  <a:cubicBezTo>
                    <a:pt x="322" y="3697"/>
                    <a:pt x="450" y="3794"/>
                    <a:pt x="611" y="3890"/>
                  </a:cubicBezTo>
                  <a:cubicBezTo>
                    <a:pt x="772" y="3954"/>
                    <a:pt x="900" y="4019"/>
                    <a:pt x="1061" y="4083"/>
                  </a:cubicBezTo>
                  <a:cubicBezTo>
                    <a:pt x="1222" y="4147"/>
                    <a:pt x="1415" y="4212"/>
                    <a:pt x="1672" y="4276"/>
                  </a:cubicBezTo>
                  <a:lnTo>
                    <a:pt x="2315" y="4437"/>
                  </a:lnTo>
                  <a:cubicBezTo>
                    <a:pt x="2507" y="4501"/>
                    <a:pt x="2636" y="4565"/>
                    <a:pt x="2732" y="4630"/>
                  </a:cubicBezTo>
                  <a:cubicBezTo>
                    <a:pt x="2861" y="4726"/>
                    <a:pt x="2893" y="4790"/>
                    <a:pt x="2893" y="4887"/>
                  </a:cubicBezTo>
                  <a:cubicBezTo>
                    <a:pt x="2893" y="4983"/>
                    <a:pt x="2861" y="5080"/>
                    <a:pt x="2797" y="5144"/>
                  </a:cubicBezTo>
                  <a:cubicBezTo>
                    <a:pt x="2732" y="5208"/>
                    <a:pt x="2636" y="5240"/>
                    <a:pt x="2540" y="5272"/>
                  </a:cubicBezTo>
                  <a:cubicBezTo>
                    <a:pt x="2443" y="5305"/>
                    <a:pt x="2347" y="5337"/>
                    <a:pt x="2218" y="5337"/>
                  </a:cubicBezTo>
                  <a:lnTo>
                    <a:pt x="1897" y="5337"/>
                  </a:lnTo>
                  <a:cubicBezTo>
                    <a:pt x="1768" y="5337"/>
                    <a:pt x="1607" y="5305"/>
                    <a:pt x="1479" y="5272"/>
                  </a:cubicBezTo>
                  <a:cubicBezTo>
                    <a:pt x="1350" y="5240"/>
                    <a:pt x="1254" y="5208"/>
                    <a:pt x="1190" y="5176"/>
                  </a:cubicBezTo>
                  <a:cubicBezTo>
                    <a:pt x="1093" y="5144"/>
                    <a:pt x="1029" y="5080"/>
                    <a:pt x="932" y="5047"/>
                  </a:cubicBezTo>
                  <a:cubicBezTo>
                    <a:pt x="836" y="4983"/>
                    <a:pt x="772" y="4951"/>
                    <a:pt x="739" y="4951"/>
                  </a:cubicBezTo>
                  <a:cubicBezTo>
                    <a:pt x="611" y="4887"/>
                    <a:pt x="514" y="4855"/>
                    <a:pt x="418" y="4855"/>
                  </a:cubicBezTo>
                  <a:cubicBezTo>
                    <a:pt x="322" y="4887"/>
                    <a:pt x="225" y="4919"/>
                    <a:pt x="161" y="4983"/>
                  </a:cubicBezTo>
                  <a:cubicBezTo>
                    <a:pt x="97" y="5047"/>
                    <a:pt x="64" y="5144"/>
                    <a:pt x="32" y="5240"/>
                  </a:cubicBezTo>
                  <a:cubicBezTo>
                    <a:pt x="0" y="5305"/>
                    <a:pt x="0" y="5401"/>
                    <a:pt x="32" y="5497"/>
                  </a:cubicBezTo>
                  <a:cubicBezTo>
                    <a:pt x="64" y="5594"/>
                    <a:pt x="97" y="5690"/>
                    <a:pt x="193" y="5755"/>
                  </a:cubicBezTo>
                  <a:cubicBezTo>
                    <a:pt x="660" y="6076"/>
                    <a:pt x="1206" y="6264"/>
                    <a:pt x="1832" y="6320"/>
                  </a:cubicBezTo>
                  <a:lnTo>
                    <a:pt x="1832" y="6320"/>
                  </a:lnTo>
                  <a:lnTo>
                    <a:pt x="1832" y="7233"/>
                  </a:lnTo>
                  <a:cubicBezTo>
                    <a:pt x="1832" y="7394"/>
                    <a:pt x="1865" y="7490"/>
                    <a:pt x="1993" y="7555"/>
                  </a:cubicBezTo>
                  <a:cubicBezTo>
                    <a:pt x="2041" y="7571"/>
                    <a:pt x="2098" y="7579"/>
                    <a:pt x="2154" y="7579"/>
                  </a:cubicBezTo>
                  <a:cubicBezTo>
                    <a:pt x="2210" y="7579"/>
                    <a:pt x="2266" y="7571"/>
                    <a:pt x="2315" y="7555"/>
                  </a:cubicBezTo>
                  <a:cubicBezTo>
                    <a:pt x="2443" y="7490"/>
                    <a:pt x="2475" y="7394"/>
                    <a:pt x="2475" y="7233"/>
                  </a:cubicBezTo>
                  <a:lnTo>
                    <a:pt x="2475" y="6316"/>
                  </a:lnTo>
                  <a:lnTo>
                    <a:pt x="2475" y="6316"/>
                  </a:lnTo>
                  <a:cubicBezTo>
                    <a:pt x="2707" y="6295"/>
                    <a:pt x="2919" y="6252"/>
                    <a:pt x="3118" y="6172"/>
                  </a:cubicBezTo>
                  <a:cubicBezTo>
                    <a:pt x="3440" y="6076"/>
                    <a:pt x="3697" y="5883"/>
                    <a:pt x="3890" y="5658"/>
                  </a:cubicBezTo>
                  <a:cubicBezTo>
                    <a:pt x="4083" y="5401"/>
                    <a:pt x="4147" y="5080"/>
                    <a:pt x="4147" y="4726"/>
                  </a:cubicBezTo>
                  <a:cubicBezTo>
                    <a:pt x="4147" y="4501"/>
                    <a:pt x="4115" y="4308"/>
                    <a:pt x="4050" y="4147"/>
                  </a:cubicBezTo>
                  <a:cubicBezTo>
                    <a:pt x="3954" y="3987"/>
                    <a:pt x="3857" y="3858"/>
                    <a:pt x="3697" y="3762"/>
                  </a:cubicBezTo>
                  <a:cubicBezTo>
                    <a:pt x="3568" y="3633"/>
                    <a:pt x="3407" y="3537"/>
                    <a:pt x="3215" y="3472"/>
                  </a:cubicBezTo>
                  <a:cubicBezTo>
                    <a:pt x="3022" y="3408"/>
                    <a:pt x="2797" y="3344"/>
                    <a:pt x="2540" y="3247"/>
                  </a:cubicBezTo>
                  <a:lnTo>
                    <a:pt x="1897" y="3087"/>
                  </a:lnTo>
                  <a:cubicBezTo>
                    <a:pt x="1704" y="3054"/>
                    <a:pt x="1543" y="2990"/>
                    <a:pt x="1479" y="2926"/>
                  </a:cubicBezTo>
                  <a:cubicBezTo>
                    <a:pt x="1382" y="2862"/>
                    <a:pt x="1350" y="2797"/>
                    <a:pt x="1350" y="2669"/>
                  </a:cubicBezTo>
                  <a:cubicBezTo>
                    <a:pt x="1350" y="2572"/>
                    <a:pt x="1382" y="2508"/>
                    <a:pt x="1511" y="2444"/>
                  </a:cubicBezTo>
                  <a:cubicBezTo>
                    <a:pt x="1607" y="2379"/>
                    <a:pt x="1704" y="2347"/>
                    <a:pt x="1832" y="2347"/>
                  </a:cubicBezTo>
                  <a:lnTo>
                    <a:pt x="2218" y="2347"/>
                  </a:lnTo>
                  <a:cubicBezTo>
                    <a:pt x="2540" y="2379"/>
                    <a:pt x="2893" y="2476"/>
                    <a:pt x="3182" y="2572"/>
                  </a:cubicBezTo>
                  <a:cubicBezTo>
                    <a:pt x="3273" y="2595"/>
                    <a:pt x="3364" y="2618"/>
                    <a:pt x="3444" y="2618"/>
                  </a:cubicBezTo>
                  <a:cubicBezTo>
                    <a:pt x="3477" y="2618"/>
                    <a:pt x="3508" y="2614"/>
                    <a:pt x="3536" y="2604"/>
                  </a:cubicBezTo>
                  <a:cubicBezTo>
                    <a:pt x="3632" y="2572"/>
                    <a:pt x="3697" y="2540"/>
                    <a:pt x="3761" y="2444"/>
                  </a:cubicBezTo>
                  <a:cubicBezTo>
                    <a:pt x="3793" y="2379"/>
                    <a:pt x="3825" y="2283"/>
                    <a:pt x="3857" y="2187"/>
                  </a:cubicBezTo>
                  <a:cubicBezTo>
                    <a:pt x="3857" y="2090"/>
                    <a:pt x="3825" y="1994"/>
                    <a:pt x="3761" y="1897"/>
                  </a:cubicBezTo>
                  <a:cubicBezTo>
                    <a:pt x="3729" y="1801"/>
                    <a:pt x="3632" y="1737"/>
                    <a:pt x="3536" y="1672"/>
                  </a:cubicBezTo>
                  <a:cubicBezTo>
                    <a:pt x="3375" y="1608"/>
                    <a:pt x="3247" y="1576"/>
                    <a:pt x="3150" y="1544"/>
                  </a:cubicBezTo>
                  <a:cubicBezTo>
                    <a:pt x="3086" y="1512"/>
                    <a:pt x="2925" y="1447"/>
                    <a:pt x="2765" y="1415"/>
                  </a:cubicBezTo>
                  <a:cubicBezTo>
                    <a:pt x="2649" y="1392"/>
                    <a:pt x="2516" y="1369"/>
                    <a:pt x="2379" y="1358"/>
                  </a:cubicBezTo>
                  <a:lnTo>
                    <a:pt x="2379" y="1358"/>
                  </a:lnTo>
                  <a:lnTo>
                    <a:pt x="2379" y="354"/>
                  </a:lnTo>
                  <a:cubicBezTo>
                    <a:pt x="2379" y="226"/>
                    <a:pt x="2347" y="161"/>
                    <a:pt x="2282" y="97"/>
                  </a:cubicBezTo>
                  <a:cubicBezTo>
                    <a:pt x="2218" y="33"/>
                    <a:pt x="2154" y="1"/>
                    <a:pt x="205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791;p63">
              <a:extLst>
                <a:ext uri="{FF2B5EF4-FFF2-40B4-BE49-F238E27FC236}">
                  <a16:creationId xmlns:a16="http://schemas.microsoft.com/office/drawing/2014/main" id="{D7B14DE3-FF99-480E-AFE8-2FA35F87431B}"/>
                </a:ext>
              </a:extLst>
            </p:cNvPr>
            <p:cNvSpPr/>
            <p:nvPr/>
          </p:nvSpPr>
          <p:spPr>
            <a:xfrm>
              <a:off x="5070850" y="2818525"/>
              <a:ext cx="197700" cy="144500"/>
            </a:xfrm>
            <a:custGeom>
              <a:avLst/>
              <a:gdLst/>
              <a:ahLst/>
              <a:cxnLst/>
              <a:rect l="l" t="t" r="r" b="b"/>
              <a:pathLst>
                <a:path w="7908" h="5780" extrusionOk="0">
                  <a:moveTo>
                    <a:pt x="7467" y="0"/>
                  </a:moveTo>
                  <a:cubicBezTo>
                    <a:pt x="5221" y="0"/>
                    <a:pt x="0" y="3825"/>
                    <a:pt x="0" y="3825"/>
                  </a:cubicBezTo>
                  <a:cubicBezTo>
                    <a:pt x="0" y="3825"/>
                    <a:pt x="579" y="4597"/>
                    <a:pt x="1286" y="5143"/>
                  </a:cubicBezTo>
                  <a:cubicBezTo>
                    <a:pt x="1752" y="5468"/>
                    <a:pt x="2475" y="5780"/>
                    <a:pt x="3187" y="5780"/>
                  </a:cubicBezTo>
                  <a:cubicBezTo>
                    <a:pt x="3603" y="5780"/>
                    <a:pt x="4016" y="5673"/>
                    <a:pt x="4372" y="5400"/>
                  </a:cubicBezTo>
                  <a:cubicBezTo>
                    <a:pt x="5336" y="4693"/>
                    <a:pt x="5818" y="3054"/>
                    <a:pt x="5818" y="3054"/>
                  </a:cubicBezTo>
                  <a:cubicBezTo>
                    <a:pt x="5818" y="3054"/>
                    <a:pt x="6911" y="3054"/>
                    <a:pt x="7200" y="3022"/>
                  </a:cubicBezTo>
                  <a:cubicBezTo>
                    <a:pt x="7490" y="3022"/>
                    <a:pt x="7908" y="64"/>
                    <a:pt x="7908" y="64"/>
                  </a:cubicBezTo>
                  <a:cubicBezTo>
                    <a:pt x="7779" y="21"/>
                    <a:pt x="7630" y="0"/>
                    <a:pt x="7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792;p63">
              <a:extLst>
                <a:ext uri="{FF2B5EF4-FFF2-40B4-BE49-F238E27FC236}">
                  <a16:creationId xmlns:a16="http://schemas.microsoft.com/office/drawing/2014/main" id="{F401B937-1F34-4A6F-A8F7-E821B5F435F1}"/>
                </a:ext>
              </a:extLst>
            </p:cNvPr>
            <p:cNvSpPr/>
            <p:nvPr/>
          </p:nvSpPr>
          <p:spPr>
            <a:xfrm>
              <a:off x="5063600" y="2813700"/>
              <a:ext cx="210575" cy="154300"/>
            </a:xfrm>
            <a:custGeom>
              <a:avLst/>
              <a:gdLst/>
              <a:ahLst/>
              <a:cxnLst/>
              <a:rect l="l" t="t" r="r" b="b"/>
              <a:pathLst>
                <a:path w="8423" h="6172" extrusionOk="0">
                  <a:moveTo>
                    <a:pt x="7748" y="418"/>
                  </a:moveTo>
                  <a:cubicBezTo>
                    <a:pt x="7828" y="418"/>
                    <a:pt x="7901" y="426"/>
                    <a:pt x="7965" y="438"/>
                  </a:cubicBezTo>
                  <a:lnTo>
                    <a:pt x="7965" y="438"/>
                  </a:lnTo>
                  <a:cubicBezTo>
                    <a:pt x="7950" y="513"/>
                    <a:pt x="7931" y="604"/>
                    <a:pt x="7908" y="707"/>
                  </a:cubicBezTo>
                  <a:cubicBezTo>
                    <a:pt x="7844" y="1125"/>
                    <a:pt x="7748" y="1736"/>
                    <a:pt x="7619" y="2250"/>
                  </a:cubicBezTo>
                  <a:cubicBezTo>
                    <a:pt x="7587" y="2507"/>
                    <a:pt x="7523" y="2732"/>
                    <a:pt x="7458" y="2893"/>
                  </a:cubicBezTo>
                  <a:cubicBezTo>
                    <a:pt x="7435" y="2940"/>
                    <a:pt x="7428" y="2988"/>
                    <a:pt x="7414" y="3022"/>
                  </a:cubicBezTo>
                  <a:lnTo>
                    <a:pt x="7414" y="3022"/>
                  </a:lnTo>
                  <a:cubicBezTo>
                    <a:pt x="7042" y="3026"/>
                    <a:pt x="6076" y="3054"/>
                    <a:pt x="6076" y="3054"/>
                  </a:cubicBezTo>
                  <a:lnTo>
                    <a:pt x="5947" y="3054"/>
                  </a:lnTo>
                  <a:lnTo>
                    <a:pt x="5883" y="3215"/>
                  </a:lnTo>
                  <a:lnTo>
                    <a:pt x="5883" y="3279"/>
                  </a:lnTo>
                  <a:cubicBezTo>
                    <a:pt x="5787" y="3568"/>
                    <a:pt x="5305" y="4854"/>
                    <a:pt x="4533" y="5433"/>
                  </a:cubicBezTo>
                  <a:cubicBezTo>
                    <a:pt x="4244" y="5658"/>
                    <a:pt x="3858" y="5754"/>
                    <a:pt x="3472" y="5754"/>
                  </a:cubicBezTo>
                  <a:cubicBezTo>
                    <a:pt x="2829" y="5754"/>
                    <a:pt x="2122" y="5465"/>
                    <a:pt x="1704" y="5143"/>
                  </a:cubicBezTo>
                  <a:cubicBezTo>
                    <a:pt x="1383" y="4886"/>
                    <a:pt x="1062" y="4565"/>
                    <a:pt x="836" y="4307"/>
                  </a:cubicBezTo>
                  <a:cubicBezTo>
                    <a:pt x="727" y="4226"/>
                    <a:pt x="665" y="4121"/>
                    <a:pt x="609" y="4051"/>
                  </a:cubicBezTo>
                  <a:lnTo>
                    <a:pt x="609" y="4051"/>
                  </a:lnTo>
                  <a:cubicBezTo>
                    <a:pt x="620" y="4041"/>
                    <a:pt x="632" y="4030"/>
                    <a:pt x="644" y="4018"/>
                  </a:cubicBezTo>
                  <a:cubicBezTo>
                    <a:pt x="1158" y="3665"/>
                    <a:pt x="2476" y="2765"/>
                    <a:pt x="3890" y="1929"/>
                  </a:cubicBezTo>
                  <a:cubicBezTo>
                    <a:pt x="4597" y="1543"/>
                    <a:pt x="5337" y="1157"/>
                    <a:pt x="6012" y="868"/>
                  </a:cubicBezTo>
                  <a:cubicBezTo>
                    <a:pt x="6687" y="579"/>
                    <a:pt x="7298" y="418"/>
                    <a:pt x="7748" y="418"/>
                  </a:cubicBezTo>
                  <a:close/>
                  <a:moveTo>
                    <a:pt x="7748" y="0"/>
                  </a:moveTo>
                  <a:cubicBezTo>
                    <a:pt x="7137" y="0"/>
                    <a:pt x="6365" y="257"/>
                    <a:pt x="5530" y="611"/>
                  </a:cubicBezTo>
                  <a:cubicBezTo>
                    <a:pt x="3087" y="1704"/>
                    <a:pt x="194" y="3857"/>
                    <a:pt x="161" y="3857"/>
                  </a:cubicBezTo>
                  <a:lnTo>
                    <a:pt x="1" y="3986"/>
                  </a:lnTo>
                  <a:lnTo>
                    <a:pt x="129" y="4147"/>
                  </a:lnTo>
                  <a:cubicBezTo>
                    <a:pt x="129" y="4147"/>
                    <a:pt x="708" y="4918"/>
                    <a:pt x="1447" y="5497"/>
                  </a:cubicBezTo>
                  <a:cubicBezTo>
                    <a:pt x="1962" y="5850"/>
                    <a:pt x="2701" y="6172"/>
                    <a:pt x="3472" y="6172"/>
                  </a:cubicBezTo>
                  <a:cubicBezTo>
                    <a:pt x="3954" y="6172"/>
                    <a:pt x="4405" y="6075"/>
                    <a:pt x="4790" y="5786"/>
                  </a:cubicBezTo>
                  <a:cubicBezTo>
                    <a:pt x="5337" y="5368"/>
                    <a:pt x="5690" y="4758"/>
                    <a:pt x="5947" y="4243"/>
                  </a:cubicBezTo>
                  <a:cubicBezTo>
                    <a:pt x="6089" y="3920"/>
                    <a:pt x="6192" y="3635"/>
                    <a:pt x="6249" y="3468"/>
                  </a:cubicBezTo>
                  <a:lnTo>
                    <a:pt x="6249" y="3468"/>
                  </a:lnTo>
                  <a:cubicBezTo>
                    <a:pt x="6560" y="3459"/>
                    <a:pt x="7290" y="3440"/>
                    <a:pt x="7490" y="3440"/>
                  </a:cubicBezTo>
                  <a:cubicBezTo>
                    <a:pt x="7619" y="3440"/>
                    <a:pt x="7683" y="3375"/>
                    <a:pt x="7715" y="3343"/>
                  </a:cubicBezTo>
                  <a:cubicBezTo>
                    <a:pt x="7780" y="3247"/>
                    <a:pt x="7812" y="3150"/>
                    <a:pt x="7844" y="3054"/>
                  </a:cubicBezTo>
                  <a:cubicBezTo>
                    <a:pt x="8005" y="2668"/>
                    <a:pt x="8133" y="1993"/>
                    <a:pt x="8230" y="1382"/>
                  </a:cubicBezTo>
                  <a:cubicBezTo>
                    <a:pt x="8326" y="804"/>
                    <a:pt x="8423" y="289"/>
                    <a:pt x="8423" y="289"/>
                  </a:cubicBezTo>
                  <a:lnTo>
                    <a:pt x="8423" y="129"/>
                  </a:lnTo>
                  <a:lnTo>
                    <a:pt x="8262" y="64"/>
                  </a:lnTo>
                  <a:cubicBezTo>
                    <a:pt x="8101" y="0"/>
                    <a:pt x="7940" y="0"/>
                    <a:pt x="774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793;p63">
              <a:extLst>
                <a:ext uri="{FF2B5EF4-FFF2-40B4-BE49-F238E27FC236}">
                  <a16:creationId xmlns:a16="http://schemas.microsoft.com/office/drawing/2014/main" id="{A9F0FAEE-D77F-4674-B498-B4AEC7CBF362}"/>
                </a:ext>
              </a:extLst>
            </p:cNvPr>
            <p:cNvSpPr/>
            <p:nvPr/>
          </p:nvSpPr>
          <p:spPr>
            <a:xfrm>
              <a:off x="5134325" y="3466225"/>
              <a:ext cx="366475" cy="166375"/>
            </a:xfrm>
            <a:custGeom>
              <a:avLst/>
              <a:gdLst/>
              <a:ahLst/>
              <a:cxnLst/>
              <a:rect l="l" t="t" r="r" b="b"/>
              <a:pathLst>
                <a:path w="14659" h="6655" extrusionOk="0">
                  <a:moveTo>
                    <a:pt x="0" y="0"/>
                  </a:moveTo>
                  <a:lnTo>
                    <a:pt x="193" y="5465"/>
                  </a:lnTo>
                  <a:cubicBezTo>
                    <a:pt x="193" y="5465"/>
                    <a:pt x="7991" y="6655"/>
                    <a:pt x="8719" y="6655"/>
                  </a:cubicBezTo>
                  <a:cubicBezTo>
                    <a:pt x="8728" y="6655"/>
                    <a:pt x="8737" y="6655"/>
                    <a:pt x="8744" y="6654"/>
                  </a:cubicBezTo>
                  <a:cubicBezTo>
                    <a:pt x="9322" y="6654"/>
                    <a:pt x="11669" y="5690"/>
                    <a:pt x="12376" y="5529"/>
                  </a:cubicBezTo>
                  <a:cubicBezTo>
                    <a:pt x="13083" y="5369"/>
                    <a:pt x="14658" y="4083"/>
                    <a:pt x="14658" y="4083"/>
                  </a:cubicBezTo>
                  <a:lnTo>
                    <a:pt x="14658" y="4083"/>
                  </a:lnTo>
                  <a:lnTo>
                    <a:pt x="7715" y="4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794;p63">
              <a:extLst>
                <a:ext uri="{FF2B5EF4-FFF2-40B4-BE49-F238E27FC236}">
                  <a16:creationId xmlns:a16="http://schemas.microsoft.com/office/drawing/2014/main" id="{67DB75CF-B950-404A-815B-35943DA4A914}"/>
                </a:ext>
              </a:extLst>
            </p:cNvPr>
            <p:cNvSpPr/>
            <p:nvPr/>
          </p:nvSpPr>
          <p:spPr>
            <a:xfrm>
              <a:off x="5128700" y="3457375"/>
              <a:ext cx="387375" cy="180850"/>
            </a:xfrm>
            <a:custGeom>
              <a:avLst/>
              <a:gdLst/>
              <a:ahLst/>
              <a:cxnLst/>
              <a:rect l="l" t="t" r="r" b="b"/>
              <a:pathLst>
                <a:path w="15495" h="7234" extrusionOk="0">
                  <a:moveTo>
                    <a:pt x="450" y="708"/>
                  </a:moveTo>
                  <a:lnTo>
                    <a:pt x="7908" y="4726"/>
                  </a:lnTo>
                  <a:lnTo>
                    <a:pt x="14229" y="4668"/>
                  </a:lnTo>
                  <a:lnTo>
                    <a:pt x="14229" y="4668"/>
                  </a:lnTo>
                  <a:cubicBezTo>
                    <a:pt x="14015" y="4823"/>
                    <a:pt x="13766" y="5000"/>
                    <a:pt x="13501" y="5176"/>
                  </a:cubicBezTo>
                  <a:cubicBezTo>
                    <a:pt x="13147" y="5433"/>
                    <a:pt x="12762" y="5626"/>
                    <a:pt x="12569" y="5690"/>
                  </a:cubicBezTo>
                  <a:cubicBezTo>
                    <a:pt x="12183" y="5755"/>
                    <a:pt x="11412" y="6044"/>
                    <a:pt x="10672" y="6301"/>
                  </a:cubicBezTo>
                  <a:cubicBezTo>
                    <a:pt x="10287" y="6430"/>
                    <a:pt x="9933" y="6558"/>
                    <a:pt x="9612" y="6655"/>
                  </a:cubicBezTo>
                  <a:cubicBezTo>
                    <a:pt x="9322" y="6751"/>
                    <a:pt x="9065" y="6816"/>
                    <a:pt x="8969" y="6816"/>
                  </a:cubicBezTo>
                  <a:cubicBezTo>
                    <a:pt x="8937" y="6816"/>
                    <a:pt x="8744" y="6783"/>
                    <a:pt x="8454" y="6751"/>
                  </a:cubicBezTo>
                  <a:cubicBezTo>
                    <a:pt x="7490" y="6655"/>
                    <a:pt x="5497" y="6333"/>
                    <a:pt x="3729" y="6076"/>
                  </a:cubicBezTo>
                  <a:cubicBezTo>
                    <a:pt x="2829" y="5948"/>
                    <a:pt x="2026" y="5851"/>
                    <a:pt x="1415" y="5755"/>
                  </a:cubicBezTo>
                  <a:cubicBezTo>
                    <a:pt x="1055" y="5695"/>
                    <a:pt x="770" y="5647"/>
                    <a:pt x="606" y="5620"/>
                  </a:cubicBezTo>
                  <a:lnTo>
                    <a:pt x="606" y="5620"/>
                  </a:lnTo>
                  <a:lnTo>
                    <a:pt x="450" y="708"/>
                  </a:lnTo>
                  <a:close/>
                  <a:moveTo>
                    <a:pt x="0" y="1"/>
                  </a:moveTo>
                  <a:lnTo>
                    <a:pt x="193" y="5980"/>
                  </a:lnTo>
                  <a:lnTo>
                    <a:pt x="386" y="6012"/>
                  </a:lnTo>
                  <a:cubicBezTo>
                    <a:pt x="386" y="6012"/>
                    <a:pt x="2347" y="6333"/>
                    <a:pt x="4436" y="6623"/>
                  </a:cubicBezTo>
                  <a:cubicBezTo>
                    <a:pt x="5465" y="6783"/>
                    <a:pt x="6494" y="6912"/>
                    <a:pt x="7329" y="7041"/>
                  </a:cubicBezTo>
                  <a:cubicBezTo>
                    <a:pt x="7747" y="7105"/>
                    <a:pt x="8133" y="7137"/>
                    <a:pt x="8390" y="7169"/>
                  </a:cubicBezTo>
                  <a:cubicBezTo>
                    <a:pt x="8679" y="7201"/>
                    <a:pt x="8872" y="7233"/>
                    <a:pt x="8969" y="7233"/>
                  </a:cubicBezTo>
                  <a:lnTo>
                    <a:pt x="9001" y="7233"/>
                  </a:lnTo>
                  <a:cubicBezTo>
                    <a:pt x="9162" y="7233"/>
                    <a:pt x="9419" y="7169"/>
                    <a:pt x="9740" y="7073"/>
                  </a:cubicBezTo>
                  <a:cubicBezTo>
                    <a:pt x="10222" y="6912"/>
                    <a:pt x="10833" y="6687"/>
                    <a:pt x="11380" y="6494"/>
                  </a:cubicBezTo>
                  <a:cubicBezTo>
                    <a:pt x="11926" y="6301"/>
                    <a:pt x="12408" y="6140"/>
                    <a:pt x="12633" y="6108"/>
                  </a:cubicBezTo>
                  <a:cubicBezTo>
                    <a:pt x="12858" y="6044"/>
                    <a:pt x="13115" y="5915"/>
                    <a:pt x="13340" y="5787"/>
                  </a:cubicBezTo>
                  <a:cubicBezTo>
                    <a:pt x="14112" y="5337"/>
                    <a:pt x="15012" y="4598"/>
                    <a:pt x="15012" y="4598"/>
                  </a:cubicBezTo>
                  <a:lnTo>
                    <a:pt x="15494" y="4212"/>
                  </a:lnTo>
                  <a:lnTo>
                    <a:pt x="8004" y="43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795;p63">
              <a:extLst>
                <a:ext uri="{FF2B5EF4-FFF2-40B4-BE49-F238E27FC236}">
                  <a16:creationId xmlns:a16="http://schemas.microsoft.com/office/drawing/2014/main" id="{DE2012C5-66C8-47C8-BBDF-4EF47F779A9C}"/>
                </a:ext>
              </a:extLst>
            </p:cNvPr>
            <p:cNvSpPr/>
            <p:nvPr/>
          </p:nvSpPr>
          <p:spPr>
            <a:xfrm>
              <a:off x="5301475" y="3568275"/>
              <a:ext cx="199325" cy="64325"/>
            </a:xfrm>
            <a:custGeom>
              <a:avLst/>
              <a:gdLst/>
              <a:ahLst/>
              <a:cxnLst/>
              <a:rect l="l" t="t" r="r" b="b"/>
              <a:pathLst>
                <a:path w="7973" h="2573" extrusionOk="0">
                  <a:moveTo>
                    <a:pt x="7972" y="1"/>
                  </a:moveTo>
                  <a:lnTo>
                    <a:pt x="1029" y="97"/>
                  </a:lnTo>
                  <a:cubicBezTo>
                    <a:pt x="1029" y="97"/>
                    <a:pt x="0" y="451"/>
                    <a:pt x="97" y="1512"/>
                  </a:cubicBezTo>
                  <a:cubicBezTo>
                    <a:pt x="129" y="1865"/>
                    <a:pt x="386" y="2187"/>
                    <a:pt x="708" y="2412"/>
                  </a:cubicBezTo>
                  <a:cubicBezTo>
                    <a:pt x="1415" y="2508"/>
                    <a:pt x="1929" y="2572"/>
                    <a:pt x="2058" y="2572"/>
                  </a:cubicBezTo>
                  <a:cubicBezTo>
                    <a:pt x="2636" y="2572"/>
                    <a:pt x="4983" y="1608"/>
                    <a:pt x="5690" y="1447"/>
                  </a:cubicBezTo>
                  <a:cubicBezTo>
                    <a:pt x="6397" y="1287"/>
                    <a:pt x="7972" y="1"/>
                    <a:pt x="7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796;p63">
              <a:extLst>
                <a:ext uri="{FF2B5EF4-FFF2-40B4-BE49-F238E27FC236}">
                  <a16:creationId xmlns:a16="http://schemas.microsoft.com/office/drawing/2014/main" id="{C52F3A42-3A18-453C-AE96-9FED21CFE401}"/>
                </a:ext>
              </a:extLst>
            </p:cNvPr>
            <p:cNvSpPr/>
            <p:nvPr/>
          </p:nvSpPr>
          <p:spPr>
            <a:xfrm>
              <a:off x="5298250" y="3562650"/>
              <a:ext cx="217825" cy="75575"/>
            </a:xfrm>
            <a:custGeom>
              <a:avLst/>
              <a:gdLst/>
              <a:ahLst/>
              <a:cxnLst/>
              <a:rect l="l" t="t" r="r" b="b"/>
              <a:pathLst>
                <a:path w="8713" h="3023" extrusionOk="0">
                  <a:moveTo>
                    <a:pt x="7446" y="457"/>
                  </a:moveTo>
                  <a:cubicBezTo>
                    <a:pt x="7233" y="612"/>
                    <a:pt x="6984" y="789"/>
                    <a:pt x="6719" y="965"/>
                  </a:cubicBezTo>
                  <a:cubicBezTo>
                    <a:pt x="6365" y="1222"/>
                    <a:pt x="5980" y="1415"/>
                    <a:pt x="5787" y="1479"/>
                  </a:cubicBezTo>
                  <a:cubicBezTo>
                    <a:pt x="5401" y="1544"/>
                    <a:pt x="4630" y="1833"/>
                    <a:pt x="3890" y="2090"/>
                  </a:cubicBezTo>
                  <a:cubicBezTo>
                    <a:pt x="3505" y="2219"/>
                    <a:pt x="3151" y="2347"/>
                    <a:pt x="2830" y="2444"/>
                  </a:cubicBezTo>
                  <a:cubicBezTo>
                    <a:pt x="2540" y="2540"/>
                    <a:pt x="2283" y="2605"/>
                    <a:pt x="2187" y="2605"/>
                  </a:cubicBezTo>
                  <a:cubicBezTo>
                    <a:pt x="2155" y="2605"/>
                    <a:pt x="1994" y="2572"/>
                    <a:pt x="1737" y="2540"/>
                  </a:cubicBezTo>
                  <a:cubicBezTo>
                    <a:pt x="1525" y="2540"/>
                    <a:pt x="1257" y="2483"/>
                    <a:pt x="932" y="2450"/>
                  </a:cubicBezTo>
                  <a:lnTo>
                    <a:pt x="932" y="2450"/>
                  </a:lnTo>
                  <a:cubicBezTo>
                    <a:pt x="659" y="2231"/>
                    <a:pt x="450" y="1983"/>
                    <a:pt x="419" y="1704"/>
                  </a:cubicBezTo>
                  <a:lnTo>
                    <a:pt x="419" y="1608"/>
                  </a:lnTo>
                  <a:cubicBezTo>
                    <a:pt x="419" y="1190"/>
                    <a:pt x="612" y="933"/>
                    <a:pt x="837" y="772"/>
                  </a:cubicBezTo>
                  <a:cubicBezTo>
                    <a:pt x="933" y="676"/>
                    <a:pt x="1030" y="612"/>
                    <a:pt x="1126" y="579"/>
                  </a:cubicBezTo>
                  <a:lnTo>
                    <a:pt x="1222" y="515"/>
                  </a:lnTo>
                  <a:lnTo>
                    <a:pt x="1222" y="515"/>
                  </a:lnTo>
                  <a:lnTo>
                    <a:pt x="1222" y="515"/>
                  </a:lnTo>
                  <a:lnTo>
                    <a:pt x="7446" y="457"/>
                  </a:lnTo>
                  <a:close/>
                  <a:moveTo>
                    <a:pt x="8712" y="1"/>
                  </a:moveTo>
                  <a:lnTo>
                    <a:pt x="1126" y="97"/>
                  </a:lnTo>
                  <a:lnTo>
                    <a:pt x="1094" y="97"/>
                  </a:lnTo>
                  <a:cubicBezTo>
                    <a:pt x="1094" y="97"/>
                    <a:pt x="805" y="194"/>
                    <a:pt x="547" y="451"/>
                  </a:cubicBezTo>
                  <a:cubicBezTo>
                    <a:pt x="290" y="676"/>
                    <a:pt x="1" y="1062"/>
                    <a:pt x="1" y="1608"/>
                  </a:cubicBezTo>
                  <a:cubicBezTo>
                    <a:pt x="1" y="1640"/>
                    <a:pt x="1" y="1704"/>
                    <a:pt x="1" y="1737"/>
                  </a:cubicBezTo>
                  <a:cubicBezTo>
                    <a:pt x="33" y="2219"/>
                    <a:pt x="354" y="2572"/>
                    <a:pt x="708" y="2830"/>
                  </a:cubicBezTo>
                  <a:lnTo>
                    <a:pt x="772" y="2862"/>
                  </a:lnTo>
                  <a:lnTo>
                    <a:pt x="805" y="2862"/>
                  </a:lnTo>
                  <a:cubicBezTo>
                    <a:pt x="1158" y="2894"/>
                    <a:pt x="1480" y="2958"/>
                    <a:pt x="1705" y="2990"/>
                  </a:cubicBezTo>
                  <a:cubicBezTo>
                    <a:pt x="1930" y="2990"/>
                    <a:pt x="2090" y="3022"/>
                    <a:pt x="2187" y="3022"/>
                  </a:cubicBezTo>
                  <a:lnTo>
                    <a:pt x="2219" y="3022"/>
                  </a:lnTo>
                  <a:cubicBezTo>
                    <a:pt x="2380" y="3022"/>
                    <a:pt x="2637" y="2958"/>
                    <a:pt x="2958" y="2862"/>
                  </a:cubicBezTo>
                  <a:cubicBezTo>
                    <a:pt x="3440" y="2701"/>
                    <a:pt x="4051" y="2476"/>
                    <a:pt x="4598" y="2283"/>
                  </a:cubicBezTo>
                  <a:cubicBezTo>
                    <a:pt x="5144" y="2090"/>
                    <a:pt x="5626" y="1929"/>
                    <a:pt x="5851" y="1897"/>
                  </a:cubicBezTo>
                  <a:cubicBezTo>
                    <a:pt x="6076" y="1833"/>
                    <a:pt x="6333" y="1704"/>
                    <a:pt x="6558" y="1576"/>
                  </a:cubicBezTo>
                  <a:cubicBezTo>
                    <a:pt x="7330" y="1126"/>
                    <a:pt x="8230" y="387"/>
                    <a:pt x="8230" y="387"/>
                  </a:cubicBezTo>
                  <a:lnTo>
                    <a:pt x="8712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797;p63">
              <a:extLst>
                <a:ext uri="{FF2B5EF4-FFF2-40B4-BE49-F238E27FC236}">
                  <a16:creationId xmlns:a16="http://schemas.microsoft.com/office/drawing/2014/main" id="{EC13A886-588E-404A-8BD8-556067AD8B2B}"/>
                </a:ext>
              </a:extLst>
            </p:cNvPr>
            <p:cNvSpPr/>
            <p:nvPr/>
          </p:nvSpPr>
          <p:spPr>
            <a:xfrm>
              <a:off x="4830550" y="3803825"/>
              <a:ext cx="219425" cy="1071950"/>
            </a:xfrm>
            <a:custGeom>
              <a:avLst/>
              <a:gdLst/>
              <a:ahLst/>
              <a:cxnLst/>
              <a:rect l="l" t="t" r="r" b="b"/>
              <a:pathLst>
                <a:path w="8777" h="42878" extrusionOk="0">
                  <a:moveTo>
                    <a:pt x="3190" y="0"/>
                  </a:moveTo>
                  <a:cubicBezTo>
                    <a:pt x="3112" y="0"/>
                    <a:pt x="3034" y="10"/>
                    <a:pt x="2958" y="29"/>
                  </a:cubicBezTo>
                  <a:cubicBezTo>
                    <a:pt x="1544" y="383"/>
                    <a:pt x="1930" y="2215"/>
                    <a:pt x="1930" y="2215"/>
                  </a:cubicBezTo>
                  <a:cubicBezTo>
                    <a:pt x="1930" y="2215"/>
                    <a:pt x="2476" y="16873"/>
                    <a:pt x="2508" y="19220"/>
                  </a:cubicBezTo>
                  <a:cubicBezTo>
                    <a:pt x="2572" y="21598"/>
                    <a:pt x="1" y="26934"/>
                    <a:pt x="290" y="30727"/>
                  </a:cubicBezTo>
                  <a:cubicBezTo>
                    <a:pt x="579" y="34488"/>
                    <a:pt x="997" y="42878"/>
                    <a:pt x="997" y="42878"/>
                  </a:cubicBezTo>
                  <a:lnTo>
                    <a:pt x="3890" y="42814"/>
                  </a:lnTo>
                  <a:cubicBezTo>
                    <a:pt x="3890" y="42814"/>
                    <a:pt x="4276" y="40660"/>
                    <a:pt x="5080" y="38056"/>
                  </a:cubicBezTo>
                  <a:cubicBezTo>
                    <a:pt x="5883" y="35453"/>
                    <a:pt x="6880" y="31306"/>
                    <a:pt x="7137" y="27770"/>
                  </a:cubicBezTo>
                  <a:cubicBezTo>
                    <a:pt x="7362" y="24202"/>
                    <a:pt x="8776" y="14141"/>
                    <a:pt x="7458" y="8323"/>
                  </a:cubicBezTo>
                  <a:cubicBezTo>
                    <a:pt x="6213" y="2856"/>
                    <a:pt x="4537" y="0"/>
                    <a:pt x="3190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798;p63">
              <a:extLst>
                <a:ext uri="{FF2B5EF4-FFF2-40B4-BE49-F238E27FC236}">
                  <a16:creationId xmlns:a16="http://schemas.microsoft.com/office/drawing/2014/main" id="{38B9E589-D362-4EF8-A3C9-BD31589F87EE}"/>
                </a:ext>
              </a:extLst>
            </p:cNvPr>
            <p:cNvSpPr/>
            <p:nvPr/>
          </p:nvSpPr>
          <p:spPr>
            <a:xfrm>
              <a:off x="4832175" y="3798125"/>
              <a:ext cx="204125" cy="1083275"/>
            </a:xfrm>
            <a:custGeom>
              <a:avLst/>
              <a:gdLst/>
              <a:ahLst/>
              <a:cxnLst/>
              <a:rect l="l" t="t" r="r" b="b"/>
              <a:pathLst>
                <a:path w="8165" h="43331" extrusionOk="0">
                  <a:moveTo>
                    <a:pt x="3118" y="418"/>
                  </a:moveTo>
                  <a:cubicBezTo>
                    <a:pt x="3375" y="418"/>
                    <a:pt x="3697" y="579"/>
                    <a:pt x="4050" y="900"/>
                  </a:cubicBezTo>
                  <a:cubicBezTo>
                    <a:pt x="4565" y="1415"/>
                    <a:pt x="5111" y="2315"/>
                    <a:pt x="5658" y="3600"/>
                  </a:cubicBezTo>
                  <a:cubicBezTo>
                    <a:pt x="6204" y="4886"/>
                    <a:pt x="6718" y="6558"/>
                    <a:pt x="7168" y="8615"/>
                  </a:cubicBezTo>
                  <a:cubicBezTo>
                    <a:pt x="7586" y="10383"/>
                    <a:pt x="7715" y="12601"/>
                    <a:pt x="7715" y="14915"/>
                  </a:cubicBezTo>
                  <a:cubicBezTo>
                    <a:pt x="7715" y="19994"/>
                    <a:pt x="7008" y="25491"/>
                    <a:pt x="6847" y="27966"/>
                  </a:cubicBezTo>
                  <a:cubicBezTo>
                    <a:pt x="6622" y="31502"/>
                    <a:pt x="5625" y="35616"/>
                    <a:pt x="4822" y="38220"/>
                  </a:cubicBezTo>
                  <a:cubicBezTo>
                    <a:pt x="4145" y="40412"/>
                    <a:pt x="3765" y="42308"/>
                    <a:pt x="3662" y="42852"/>
                  </a:cubicBezTo>
                  <a:lnTo>
                    <a:pt x="3662" y="42852"/>
                  </a:lnTo>
                  <a:lnTo>
                    <a:pt x="1147" y="42908"/>
                  </a:lnTo>
                  <a:lnTo>
                    <a:pt x="1147" y="42908"/>
                  </a:lnTo>
                  <a:cubicBezTo>
                    <a:pt x="1083" y="41618"/>
                    <a:pt x="713" y="34343"/>
                    <a:pt x="450" y="30923"/>
                  </a:cubicBezTo>
                  <a:cubicBezTo>
                    <a:pt x="418" y="30730"/>
                    <a:pt x="418" y="30505"/>
                    <a:pt x="418" y="30312"/>
                  </a:cubicBezTo>
                  <a:cubicBezTo>
                    <a:pt x="418" y="28512"/>
                    <a:pt x="964" y="26391"/>
                    <a:pt x="1543" y="24462"/>
                  </a:cubicBezTo>
                  <a:cubicBezTo>
                    <a:pt x="2090" y="22501"/>
                    <a:pt x="2668" y="20733"/>
                    <a:pt x="2668" y="19544"/>
                  </a:cubicBezTo>
                  <a:lnTo>
                    <a:pt x="2668" y="19448"/>
                  </a:lnTo>
                  <a:cubicBezTo>
                    <a:pt x="2604" y="17069"/>
                    <a:pt x="2057" y="2411"/>
                    <a:pt x="2057" y="2411"/>
                  </a:cubicBezTo>
                  <a:lnTo>
                    <a:pt x="2057" y="2379"/>
                  </a:lnTo>
                  <a:lnTo>
                    <a:pt x="2057" y="2347"/>
                  </a:lnTo>
                  <a:cubicBezTo>
                    <a:pt x="2057" y="2282"/>
                    <a:pt x="2025" y="2122"/>
                    <a:pt x="2025" y="1929"/>
                  </a:cubicBezTo>
                  <a:cubicBezTo>
                    <a:pt x="2025" y="1640"/>
                    <a:pt x="2057" y="1318"/>
                    <a:pt x="2186" y="1061"/>
                  </a:cubicBezTo>
                  <a:cubicBezTo>
                    <a:pt x="2347" y="772"/>
                    <a:pt x="2540" y="547"/>
                    <a:pt x="2925" y="450"/>
                  </a:cubicBezTo>
                  <a:cubicBezTo>
                    <a:pt x="2990" y="450"/>
                    <a:pt x="3054" y="418"/>
                    <a:pt x="3118" y="418"/>
                  </a:cubicBezTo>
                  <a:close/>
                  <a:moveTo>
                    <a:pt x="3118" y="0"/>
                  </a:moveTo>
                  <a:cubicBezTo>
                    <a:pt x="3022" y="0"/>
                    <a:pt x="2925" y="32"/>
                    <a:pt x="2829" y="32"/>
                  </a:cubicBezTo>
                  <a:cubicBezTo>
                    <a:pt x="2315" y="161"/>
                    <a:pt x="1993" y="514"/>
                    <a:pt x="1800" y="868"/>
                  </a:cubicBezTo>
                  <a:cubicBezTo>
                    <a:pt x="1640" y="1222"/>
                    <a:pt x="1607" y="1607"/>
                    <a:pt x="1607" y="1929"/>
                  </a:cubicBezTo>
                  <a:cubicBezTo>
                    <a:pt x="1607" y="2250"/>
                    <a:pt x="1640" y="2475"/>
                    <a:pt x="1640" y="2475"/>
                  </a:cubicBezTo>
                  <a:lnTo>
                    <a:pt x="1641" y="2475"/>
                  </a:lnTo>
                  <a:lnTo>
                    <a:pt x="1641" y="2475"/>
                  </a:lnTo>
                  <a:cubicBezTo>
                    <a:pt x="1647" y="2647"/>
                    <a:pt x="1679" y="3498"/>
                    <a:pt x="1736" y="4758"/>
                  </a:cubicBezTo>
                  <a:cubicBezTo>
                    <a:pt x="1897" y="9001"/>
                    <a:pt x="2186" y="17680"/>
                    <a:pt x="2250" y="19448"/>
                  </a:cubicBezTo>
                  <a:lnTo>
                    <a:pt x="2250" y="19544"/>
                  </a:lnTo>
                  <a:cubicBezTo>
                    <a:pt x="2250" y="20605"/>
                    <a:pt x="1704" y="22373"/>
                    <a:pt x="1125" y="24334"/>
                  </a:cubicBezTo>
                  <a:cubicBezTo>
                    <a:pt x="547" y="26294"/>
                    <a:pt x="0" y="28416"/>
                    <a:pt x="0" y="30312"/>
                  </a:cubicBezTo>
                  <a:cubicBezTo>
                    <a:pt x="0" y="30537"/>
                    <a:pt x="0" y="30730"/>
                    <a:pt x="0" y="30955"/>
                  </a:cubicBezTo>
                  <a:cubicBezTo>
                    <a:pt x="161" y="32852"/>
                    <a:pt x="354" y="35873"/>
                    <a:pt x="482" y="38445"/>
                  </a:cubicBezTo>
                  <a:cubicBezTo>
                    <a:pt x="547" y="39731"/>
                    <a:pt x="611" y="40920"/>
                    <a:pt x="643" y="41756"/>
                  </a:cubicBezTo>
                  <a:cubicBezTo>
                    <a:pt x="707" y="42592"/>
                    <a:pt x="707" y="43138"/>
                    <a:pt x="707" y="43138"/>
                  </a:cubicBezTo>
                  <a:lnTo>
                    <a:pt x="739" y="43331"/>
                  </a:lnTo>
                  <a:lnTo>
                    <a:pt x="4018" y="43267"/>
                  </a:lnTo>
                  <a:lnTo>
                    <a:pt x="4050" y="43074"/>
                  </a:lnTo>
                  <a:cubicBezTo>
                    <a:pt x="4050" y="43074"/>
                    <a:pt x="4082" y="42945"/>
                    <a:pt x="4115" y="42720"/>
                  </a:cubicBezTo>
                  <a:cubicBezTo>
                    <a:pt x="4275" y="41981"/>
                    <a:pt x="4629" y="40277"/>
                    <a:pt x="5240" y="38349"/>
                  </a:cubicBezTo>
                  <a:cubicBezTo>
                    <a:pt x="6043" y="35713"/>
                    <a:pt x="7040" y="31598"/>
                    <a:pt x="7265" y="27998"/>
                  </a:cubicBezTo>
                  <a:cubicBezTo>
                    <a:pt x="7458" y="25555"/>
                    <a:pt x="8165" y="20026"/>
                    <a:pt x="8165" y="14915"/>
                  </a:cubicBezTo>
                  <a:cubicBezTo>
                    <a:pt x="8165" y="12601"/>
                    <a:pt x="8004" y="10351"/>
                    <a:pt x="7586" y="8518"/>
                  </a:cubicBezTo>
                  <a:cubicBezTo>
                    <a:pt x="6975" y="5754"/>
                    <a:pt x="6236" y="3665"/>
                    <a:pt x="5497" y="2250"/>
                  </a:cubicBezTo>
                  <a:cubicBezTo>
                    <a:pt x="5111" y="1511"/>
                    <a:pt x="4725" y="964"/>
                    <a:pt x="4340" y="611"/>
                  </a:cubicBezTo>
                  <a:cubicBezTo>
                    <a:pt x="3954" y="225"/>
                    <a:pt x="3536" y="0"/>
                    <a:pt x="311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799;p63">
              <a:extLst>
                <a:ext uri="{FF2B5EF4-FFF2-40B4-BE49-F238E27FC236}">
                  <a16:creationId xmlns:a16="http://schemas.microsoft.com/office/drawing/2014/main" id="{16BE9596-6CEF-4F14-8416-83B6AB587A72}"/>
                </a:ext>
              </a:extLst>
            </p:cNvPr>
            <p:cNvSpPr/>
            <p:nvPr/>
          </p:nvSpPr>
          <p:spPr>
            <a:xfrm>
              <a:off x="4814475" y="3655075"/>
              <a:ext cx="331925" cy="1231150"/>
            </a:xfrm>
            <a:custGeom>
              <a:avLst/>
              <a:gdLst/>
              <a:ahLst/>
              <a:cxnLst/>
              <a:rect l="l" t="t" r="r" b="b"/>
              <a:pathLst>
                <a:path w="13277" h="49246" extrusionOk="0">
                  <a:moveTo>
                    <a:pt x="772" y="0"/>
                  </a:moveTo>
                  <a:cubicBezTo>
                    <a:pt x="772" y="1"/>
                    <a:pt x="1" y="4340"/>
                    <a:pt x="1030" y="6558"/>
                  </a:cubicBezTo>
                  <a:cubicBezTo>
                    <a:pt x="2026" y="8808"/>
                    <a:pt x="3665" y="14690"/>
                    <a:pt x="4630" y="18130"/>
                  </a:cubicBezTo>
                  <a:cubicBezTo>
                    <a:pt x="5562" y="21569"/>
                    <a:pt x="5755" y="25234"/>
                    <a:pt x="4855" y="28384"/>
                  </a:cubicBezTo>
                  <a:cubicBezTo>
                    <a:pt x="3955" y="31534"/>
                    <a:pt x="4565" y="35617"/>
                    <a:pt x="5305" y="38927"/>
                  </a:cubicBezTo>
                  <a:cubicBezTo>
                    <a:pt x="6012" y="42270"/>
                    <a:pt x="7137" y="49246"/>
                    <a:pt x="7137" y="49246"/>
                  </a:cubicBezTo>
                  <a:lnTo>
                    <a:pt x="9837" y="49182"/>
                  </a:lnTo>
                  <a:cubicBezTo>
                    <a:pt x="9837" y="49182"/>
                    <a:pt x="11059" y="35584"/>
                    <a:pt x="11734" y="32338"/>
                  </a:cubicBezTo>
                  <a:cubicBezTo>
                    <a:pt x="12409" y="29059"/>
                    <a:pt x="13052" y="23980"/>
                    <a:pt x="13180" y="19448"/>
                  </a:cubicBezTo>
                  <a:cubicBezTo>
                    <a:pt x="13277" y="14915"/>
                    <a:pt x="12955" y="4565"/>
                    <a:pt x="12955" y="4565"/>
                  </a:cubicBezTo>
                  <a:lnTo>
                    <a:pt x="13084" y="102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800;p63">
              <a:extLst>
                <a:ext uri="{FF2B5EF4-FFF2-40B4-BE49-F238E27FC236}">
                  <a16:creationId xmlns:a16="http://schemas.microsoft.com/office/drawing/2014/main" id="{41351147-C7C2-4408-B440-26255AE8D49B}"/>
                </a:ext>
              </a:extLst>
            </p:cNvPr>
            <p:cNvSpPr/>
            <p:nvPr/>
          </p:nvSpPr>
          <p:spPr>
            <a:xfrm>
              <a:off x="4821725" y="3649450"/>
              <a:ext cx="327900" cy="1242400"/>
            </a:xfrm>
            <a:custGeom>
              <a:avLst/>
              <a:gdLst/>
              <a:ahLst/>
              <a:cxnLst/>
              <a:rect l="l" t="t" r="r" b="b"/>
              <a:pathLst>
                <a:path w="13116" h="49696" extrusionOk="0">
                  <a:moveTo>
                    <a:pt x="657" y="436"/>
                  </a:moveTo>
                  <a:lnTo>
                    <a:pt x="12569" y="1447"/>
                  </a:lnTo>
                  <a:lnTo>
                    <a:pt x="12440" y="4790"/>
                  </a:lnTo>
                  <a:lnTo>
                    <a:pt x="12440" y="4822"/>
                  </a:lnTo>
                  <a:cubicBezTo>
                    <a:pt x="12440" y="4822"/>
                    <a:pt x="12472" y="5272"/>
                    <a:pt x="12472" y="6076"/>
                  </a:cubicBezTo>
                  <a:cubicBezTo>
                    <a:pt x="12569" y="8422"/>
                    <a:pt x="12697" y="13630"/>
                    <a:pt x="12697" y="17391"/>
                  </a:cubicBezTo>
                  <a:cubicBezTo>
                    <a:pt x="12697" y="18258"/>
                    <a:pt x="12697" y="19030"/>
                    <a:pt x="12665" y="19673"/>
                  </a:cubicBezTo>
                  <a:cubicBezTo>
                    <a:pt x="12569" y="24205"/>
                    <a:pt x="11926" y="29284"/>
                    <a:pt x="11219" y="32499"/>
                  </a:cubicBezTo>
                  <a:cubicBezTo>
                    <a:pt x="10897" y="34170"/>
                    <a:pt x="10415" y="38349"/>
                    <a:pt x="10029" y="42174"/>
                  </a:cubicBezTo>
                  <a:cubicBezTo>
                    <a:pt x="9697" y="45469"/>
                    <a:pt x="9436" y="48453"/>
                    <a:pt x="9370" y="49218"/>
                  </a:cubicBezTo>
                  <a:lnTo>
                    <a:pt x="9370" y="49218"/>
                  </a:lnTo>
                  <a:lnTo>
                    <a:pt x="7045" y="49273"/>
                  </a:lnTo>
                  <a:lnTo>
                    <a:pt x="7045" y="49273"/>
                  </a:lnTo>
                  <a:cubicBezTo>
                    <a:pt x="6870" y="48199"/>
                    <a:pt x="5880" y="42159"/>
                    <a:pt x="5208" y="39120"/>
                  </a:cubicBezTo>
                  <a:cubicBezTo>
                    <a:pt x="4758" y="36967"/>
                    <a:pt x="4340" y="34524"/>
                    <a:pt x="4340" y="32209"/>
                  </a:cubicBezTo>
                  <a:cubicBezTo>
                    <a:pt x="4340" y="30956"/>
                    <a:pt x="4468" y="29734"/>
                    <a:pt x="4758" y="28673"/>
                  </a:cubicBezTo>
                  <a:cubicBezTo>
                    <a:pt x="5176" y="27227"/>
                    <a:pt x="5368" y="25716"/>
                    <a:pt x="5368" y="24173"/>
                  </a:cubicBezTo>
                  <a:cubicBezTo>
                    <a:pt x="5368" y="22244"/>
                    <a:pt x="5047" y="20219"/>
                    <a:pt x="4533" y="18291"/>
                  </a:cubicBezTo>
                  <a:cubicBezTo>
                    <a:pt x="4050" y="16587"/>
                    <a:pt x="3408" y="14273"/>
                    <a:pt x="2765" y="12055"/>
                  </a:cubicBezTo>
                  <a:cubicBezTo>
                    <a:pt x="2122" y="9869"/>
                    <a:pt x="1447" y="7844"/>
                    <a:pt x="932" y="6719"/>
                  </a:cubicBezTo>
                  <a:cubicBezTo>
                    <a:pt x="547" y="5851"/>
                    <a:pt x="418" y="4661"/>
                    <a:pt x="418" y="3504"/>
                  </a:cubicBezTo>
                  <a:cubicBezTo>
                    <a:pt x="418" y="2668"/>
                    <a:pt x="482" y="1833"/>
                    <a:pt x="547" y="1254"/>
                  </a:cubicBezTo>
                  <a:cubicBezTo>
                    <a:pt x="579" y="933"/>
                    <a:pt x="611" y="708"/>
                    <a:pt x="643" y="515"/>
                  </a:cubicBezTo>
                  <a:cubicBezTo>
                    <a:pt x="649" y="486"/>
                    <a:pt x="654" y="460"/>
                    <a:pt x="657" y="436"/>
                  </a:cubicBezTo>
                  <a:close/>
                  <a:moveTo>
                    <a:pt x="290" y="0"/>
                  </a:moveTo>
                  <a:lnTo>
                    <a:pt x="257" y="193"/>
                  </a:lnTo>
                  <a:cubicBezTo>
                    <a:pt x="257" y="193"/>
                    <a:pt x="0" y="1768"/>
                    <a:pt x="0" y="3504"/>
                  </a:cubicBezTo>
                  <a:cubicBezTo>
                    <a:pt x="0" y="4694"/>
                    <a:pt x="97" y="5947"/>
                    <a:pt x="547" y="6879"/>
                  </a:cubicBezTo>
                  <a:cubicBezTo>
                    <a:pt x="1029" y="7972"/>
                    <a:pt x="1704" y="10029"/>
                    <a:pt x="2347" y="12183"/>
                  </a:cubicBezTo>
                  <a:cubicBezTo>
                    <a:pt x="3022" y="14369"/>
                    <a:pt x="3665" y="16716"/>
                    <a:pt x="4115" y="18419"/>
                  </a:cubicBezTo>
                  <a:cubicBezTo>
                    <a:pt x="4629" y="20316"/>
                    <a:pt x="4918" y="22277"/>
                    <a:pt x="4918" y="24173"/>
                  </a:cubicBezTo>
                  <a:cubicBezTo>
                    <a:pt x="4918" y="25684"/>
                    <a:pt x="4758" y="27163"/>
                    <a:pt x="4340" y="28545"/>
                  </a:cubicBezTo>
                  <a:cubicBezTo>
                    <a:pt x="4018" y="29670"/>
                    <a:pt x="3890" y="30923"/>
                    <a:pt x="3890" y="32209"/>
                  </a:cubicBezTo>
                  <a:cubicBezTo>
                    <a:pt x="3890" y="34556"/>
                    <a:pt x="4340" y="37031"/>
                    <a:pt x="4790" y="39217"/>
                  </a:cubicBezTo>
                  <a:cubicBezTo>
                    <a:pt x="5176" y="40856"/>
                    <a:pt x="5626" y="43428"/>
                    <a:pt x="6011" y="45613"/>
                  </a:cubicBezTo>
                  <a:cubicBezTo>
                    <a:pt x="6172" y="46674"/>
                    <a:pt x="6333" y="47671"/>
                    <a:pt x="6461" y="48378"/>
                  </a:cubicBezTo>
                  <a:cubicBezTo>
                    <a:pt x="6590" y="49085"/>
                    <a:pt x="6654" y="49503"/>
                    <a:pt x="6654" y="49503"/>
                  </a:cubicBezTo>
                  <a:lnTo>
                    <a:pt x="6686" y="49696"/>
                  </a:lnTo>
                  <a:lnTo>
                    <a:pt x="9740" y="49632"/>
                  </a:lnTo>
                  <a:lnTo>
                    <a:pt x="9772" y="49439"/>
                  </a:lnTo>
                  <a:cubicBezTo>
                    <a:pt x="9772" y="49439"/>
                    <a:pt x="9836" y="48571"/>
                    <a:pt x="9965" y="47253"/>
                  </a:cubicBezTo>
                  <a:cubicBezTo>
                    <a:pt x="10158" y="45260"/>
                    <a:pt x="10447" y="42206"/>
                    <a:pt x="10769" y="39345"/>
                  </a:cubicBezTo>
                  <a:cubicBezTo>
                    <a:pt x="11058" y="36484"/>
                    <a:pt x="11412" y="33784"/>
                    <a:pt x="11637" y="32595"/>
                  </a:cubicBezTo>
                  <a:cubicBezTo>
                    <a:pt x="12344" y="29316"/>
                    <a:pt x="12987" y="24237"/>
                    <a:pt x="13083" y="19673"/>
                  </a:cubicBezTo>
                  <a:cubicBezTo>
                    <a:pt x="13115" y="19030"/>
                    <a:pt x="13115" y="18258"/>
                    <a:pt x="13115" y="17391"/>
                  </a:cubicBezTo>
                  <a:cubicBezTo>
                    <a:pt x="13115" y="12518"/>
                    <a:pt x="12872" y="5216"/>
                    <a:pt x="12859" y="4808"/>
                  </a:cubicBezTo>
                  <a:lnTo>
                    <a:pt x="12859" y="4808"/>
                  </a:lnTo>
                  <a:lnTo>
                    <a:pt x="13019" y="102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801;p63">
              <a:extLst>
                <a:ext uri="{FF2B5EF4-FFF2-40B4-BE49-F238E27FC236}">
                  <a16:creationId xmlns:a16="http://schemas.microsoft.com/office/drawing/2014/main" id="{3E4131E5-68B4-41ED-A0FF-75429F7159CC}"/>
                </a:ext>
              </a:extLst>
            </p:cNvPr>
            <p:cNvSpPr/>
            <p:nvPr/>
          </p:nvSpPr>
          <p:spPr>
            <a:xfrm>
              <a:off x="4835375" y="4872550"/>
              <a:ext cx="217000" cy="65925"/>
            </a:xfrm>
            <a:custGeom>
              <a:avLst/>
              <a:gdLst/>
              <a:ahLst/>
              <a:cxnLst/>
              <a:rect l="l" t="t" r="r" b="b"/>
              <a:pathLst>
                <a:path w="8680" h="2637" extrusionOk="0">
                  <a:moveTo>
                    <a:pt x="804" y="0"/>
                  </a:moveTo>
                  <a:lnTo>
                    <a:pt x="772" y="65"/>
                  </a:lnTo>
                  <a:cubicBezTo>
                    <a:pt x="1" y="965"/>
                    <a:pt x="258" y="2636"/>
                    <a:pt x="258" y="2636"/>
                  </a:cubicBezTo>
                  <a:lnTo>
                    <a:pt x="8680" y="2636"/>
                  </a:lnTo>
                  <a:lnTo>
                    <a:pt x="8680" y="2379"/>
                  </a:lnTo>
                  <a:cubicBezTo>
                    <a:pt x="8680" y="2379"/>
                    <a:pt x="8390" y="2025"/>
                    <a:pt x="8230" y="1929"/>
                  </a:cubicBezTo>
                  <a:cubicBezTo>
                    <a:pt x="8069" y="1833"/>
                    <a:pt x="5594" y="1415"/>
                    <a:pt x="5047" y="997"/>
                  </a:cubicBezTo>
                  <a:cubicBezTo>
                    <a:pt x="4469" y="579"/>
                    <a:pt x="3729" y="0"/>
                    <a:pt x="3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802;p63">
              <a:extLst>
                <a:ext uri="{FF2B5EF4-FFF2-40B4-BE49-F238E27FC236}">
                  <a16:creationId xmlns:a16="http://schemas.microsoft.com/office/drawing/2014/main" id="{76143BC7-EB6E-406A-858C-9FE15E21DB5D}"/>
                </a:ext>
              </a:extLst>
            </p:cNvPr>
            <p:cNvSpPr/>
            <p:nvPr/>
          </p:nvSpPr>
          <p:spPr>
            <a:xfrm>
              <a:off x="4835375" y="4867725"/>
              <a:ext cx="222625" cy="76375"/>
            </a:xfrm>
            <a:custGeom>
              <a:avLst/>
              <a:gdLst/>
              <a:ahLst/>
              <a:cxnLst/>
              <a:rect l="l" t="t" r="r" b="b"/>
              <a:pathLst>
                <a:path w="8905" h="3055" extrusionOk="0">
                  <a:moveTo>
                    <a:pt x="3644" y="418"/>
                  </a:moveTo>
                  <a:cubicBezTo>
                    <a:pt x="3811" y="541"/>
                    <a:pt x="4424" y="993"/>
                    <a:pt x="4919" y="1351"/>
                  </a:cubicBezTo>
                  <a:cubicBezTo>
                    <a:pt x="5112" y="1479"/>
                    <a:pt x="5369" y="1608"/>
                    <a:pt x="5690" y="1704"/>
                  </a:cubicBezTo>
                  <a:cubicBezTo>
                    <a:pt x="6172" y="1833"/>
                    <a:pt x="6751" y="1993"/>
                    <a:pt x="7265" y="2090"/>
                  </a:cubicBezTo>
                  <a:cubicBezTo>
                    <a:pt x="7490" y="2154"/>
                    <a:pt x="7715" y="2186"/>
                    <a:pt x="7876" y="2218"/>
                  </a:cubicBezTo>
                  <a:cubicBezTo>
                    <a:pt x="7940" y="2251"/>
                    <a:pt x="8037" y="2283"/>
                    <a:pt x="8069" y="2283"/>
                  </a:cubicBezTo>
                  <a:lnTo>
                    <a:pt x="8101" y="2283"/>
                  </a:lnTo>
                  <a:cubicBezTo>
                    <a:pt x="8101" y="2283"/>
                    <a:pt x="8101" y="2283"/>
                    <a:pt x="8101" y="2283"/>
                  </a:cubicBezTo>
                  <a:lnTo>
                    <a:pt x="8101" y="2283"/>
                  </a:lnTo>
                  <a:lnTo>
                    <a:pt x="8133" y="2315"/>
                  </a:lnTo>
                  <a:lnTo>
                    <a:pt x="8135" y="2306"/>
                  </a:lnTo>
                  <a:lnTo>
                    <a:pt x="8135" y="2306"/>
                  </a:lnTo>
                  <a:cubicBezTo>
                    <a:pt x="8197" y="2357"/>
                    <a:pt x="8278" y="2459"/>
                    <a:pt x="8358" y="2540"/>
                  </a:cubicBezTo>
                  <a:cubicBezTo>
                    <a:pt x="8382" y="2563"/>
                    <a:pt x="8403" y="2585"/>
                    <a:pt x="8423" y="2604"/>
                  </a:cubicBezTo>
                  <a:lnTo>
                    <a:pt x="440" y="2604"/>
                  </a:lnTo>
                  <a:cubicBezTo>
                    <a:pt x="431" y="2489"/>
                    <a:pt x="419" y="2334"/>
                    <a:pt x="419" y="2154"/>
                  </a:cubicBezTo>
                  <a:cubicBezTo>
                    <a:pt x="419" y="1608"/>
                    <a:pt x="515" y="836"/>
                    <a:pt x="933" y="418"/>
                  </a:cubicBezTo>
                  <a:close/>
                  <a:moveTo>
                    <a:pt x="708" y="0"/>
                  </a:moveTo>
                  <a:lnTo>
                    <a:pt x="611" y="129"/>
                  </a:lnTo>
                  <a:cubicBezTo>
                    <a:pt x="97" y="708"/>
                    <a:pt x="1" y="1543"/>
                    <a:pt x="1" y="2154"/>
                  </a:cubicBezTo>
                  <a:cubicBezTo>
                    <a:pt x="1" y="2572"/>
                    <a:pt x="65" y="2861"/>
                    <a:pt x="65" y="2861"/>
                  </a:cubicBezTo>
                  <a:lnTo>
                    <a:pt x="65" y="3054"/>
                  </a:lnTo>
                  <a:lnTo>
                    <a:pt x="8905" y="3054"/>
                  </a:lnTo>
                  <a:lnTo>
                    <a:pt x="8905" y="2572"/>
                  </a:lnTo>
                  <a:lnTo>
                    <a:pt x="8905" y="2508"/>
                  </a:lnTo>
                  <a:lnTo>
                    <a:pt x="8840" y="2443"/>
                  </a:lnTo>
                  <a:cubicBezTo>
                    <a:pt x="8840" y="2443"/>
                    <a:pt x="8776" y="2347"/>
                    <a:pt x="8680" y="2251"/>
                  </a:cubicBezTo>
                  <a:cubicBezTo>
                    <a:pt x="8583" y="2122"/>
                    <a:pt x="8455" y="2026"/>
                    <a:pt x="8358" y="1929"/>
                  </a:cubicBezTo>
                  <a:lnTo>
                    <a:pt x="8230" y="1897"/>
                  </a:lnTo>
                  <a:cubicBezTo>
                    <a:pt x="8133" y="1865"/>
                    <a:pt x="7908" y="1801"/>
                    <a:pt x="7651" y="1736"/>
                  </a:cubicBezTo>
                  <a:cubicBezTo>
                    <a:pt x="7233" y="1640"/>
                    <a:pt x="6687" y="1543"/>
                    <a:pt x="6205" y="1415"/>
                  </a:cubicBezTo>
                  <a:cubicBezTo>
                    <a:pt x="5980" y="1351"/>
                    <a:pt x="5755" y="1286"/>
                    <a:pt x="5562" y="1190"/>
                  </a:cubicBezTo>
                  <a:cubicBezTo>
                    <a:pt x="5369" y="1126"/>
                    <a:pt x="5240" y="1061"/>
                    <a:pt x="5176" y="1029"/>
                  </a:cubicBezTo>
                  <a:cubicBezTo>
                    <a:pt x="4597" y="611"/>
                    <a:pt x="3858" y="33"/>
                    <a:pt x="3858" y="33"/>
                  </a:cubicBezTo>
                  <a:lnTo>
                    <a:pt x="379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803;p63">
              <a:extLst>
                <a:ext uri="{FF2B5EF4-FFF2-40B4-BE49-F238E27FC236}">
                  <a16:creationId xmlns:a16="http://schemas.microsoft.com/office/drawing/2014/main" id="{A14AA0C2-68AD-4C9B-8C71-0CC3E3CD308F}"/>
                </a:ext>
              </a:extLst>
            </p:cNvPr>
            <p:cNvSpPr/>
            <p:nvPr/>
          </p:nvSpPr>
          <p:spPr>
            <a:xfrm>
              <a:off x="4841000" y="4927200"/>
              <a:ext cx="211375" cy="11275"/>
            </a:xfrm>
            <a:custGeom>
              <a:avLst/>
              <a:gdLst/>
              <a:ahLst/>
              <a:cxnLst/>
              <a:rect l="l" t="t" r="r" b="b"/>
              <a:pathLst>
                <a:path w="8455" h="451" extrusionOk="0">
                  <a:moveTo>
                    <a:pt x="1" y="0"/>
                  </a:moveTo>
                  <a:cubicBezTo>
                    <a:pt x="1" y="289"/>
                    <a:pt x="33" y="450"/>
                    <a:pt x="33" y="450"/>
                  </a:cubicBezTo>
                  <a:lnTo>
                    <a:pt x="8455" y="450"/>
                  </a:lnTo>
                  <a:lnTo>
                    <a:pt x="8455" y="193"/>
                  </a:lnTo>
                  <a:cubicBezTo>
                    <a:pt x="8455" y="193"/>
                    <a:pt x="8390" y="97"/>
                    <a:pt x="8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804;p63">
              <a:extLst>
                <a:ext uri="{FF2B5EF4-FFF2-40B4-BE49-F238E27FC236}">
                  <a16:creationId xmlns:a16="http://schemas.microsoft.com/office/drawing/2014/main" id="{712F083B-B56E-4838-95CB-9D1F7474A707}"/>
                </a:ext>
              </a:extLst>
            </p:cNvPr>
            <p:cNvSpPr/>
            <p:nvPr/>
          </p:nvSpPr>
          <p:spPr>
            <a:xfrm>
              <a:off x="4835375" y="4921575"/>
              <a:ext cx="222625" cy="22525"/>
            </a:xfrm>
            <a:custGeom>
              <a:avLst/>
              <a:gdLst/>
              <a:ahLst/>
              <a:cxnLst/>
              <a:rect l="l" t="t" r="r" b="b"/>
              <a:pathLst>
                <a:path w="8905" h="901" extrusionOk="0">
                  <a:moveTo>
                    <a:pt x="1" y="0"/>
                  </a:moveTo>
                  <a:lnTo>
                    <a:pt x="1" y="225"/>
                  </a:lnTo>
                  <a:cubicBezTo>
                    <a:pt x="33" y="514"/>
                    <a:pt x="65" y="707"/>
                    <a:pt x="65" y="707"/>
                  </a:cubicBezTo>
                  <a:lnTo>
                    <a:pt x="65" y="900"/>
                  </a:lnTo>
                  <a:lnTo>
                    <a:pt x="8905" y="900"/>
                  </a:lnTo>
                  <a:lnTo>
                    <a:pt x="8905" y="418"/>
                  </a:lnTo>
                  <a:lnTo>
                    <a:pt x="8905" y="354"/>
                  </a:lnTo>
                  <a:lnTo>
                    <a:pt x="8840" y="289"/>
                  </a:lnTo>
                  <a:cubicBezTo>
                    <a:pt x="8840" y="289"/>
                    <a:pt x="8776" y="193"/>
                    <a:pt x="8680" y="97"/>
                  </a:cubicBezTo>
                  <a:lnTo>
                    <a:pt x="8615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805;p63">
              <a:extLst>
                <a:ext uri="{FF2B5EF4-FFF2-40B4-BE49-F238E27FC236}">
                  <a16:creationId xmlns:a16="http://schemas.microsoft.com/office/drawing/2014/main" id="{6371B4D2-8D19-4B80-8878-125228AA65E3}"/>
                </a:ext>
              </a:extLst>
            </p:cNvPr>
            <p:cNvSpPr/>
            <p:nvPr/>
          </p:nvSpPr>
          <p:spPr>
            <a:xfrm>
              <a:off x="4983250" y="4884600"/>
              <a:ext cx="230400" cy="70475"/>
            </a:xfrm>
            <a:custGeom>
              <a:avLst/>
              <a:gdLst/>
              <a:ahLst/>
              <a:cxnLst/>
              <a:rect l="l" t="t" r="r" b="b"/>
              <a:pathLst>
                <a:path w="9216" h="2819" extrusionOk="0">
                  <a:moveTo>
                    <a:pt x="3086" y="1"/>
                  </a:moveTo>
                  <a:lnTo>
                    <a:pt x="386" y="65"/>
                  </a:lnTo>
                  <a:cubicBezTo>
                    <a:pt x="386" y="65"/>
                    <a:pt x="0" y="676"/>
                    <a:pt x="0" y="1704"/>
                  </a:cubicBezTo>
                  <a:cubicBezTo>
                    <a:pt x="0" y="2733"/>
                    <a:pt x="322" y="2733"/>
                    <a:pt x="322" y="2733"/>
                  </a:cubicBezTo>
                  <a:cubicBezTo>
                    <a:pt x="322" y="2733"/>
                    <a:pt x="4293" y="2819"/>
                    <a:pt x="6922" y="2819"/>
                  </a:cubicBezTo>
                  <a:cubicBezTo>
                    <a:pt x="8236" y="2819"/>
                    <a:pt x="9215" y="2797"/>
                    <a:pt x="9194" y="2733"/>
                  </a:cubicBezTo>
                  <a:cubicBezTo>
                    <a:pt x="9161" y="2508"/>
                    <a:pt x="8165" y="2058"/>
                    <a:pt x="6847" y="1801"/>
                  </a:cubicBezTo>
                  <a:cubicBezTo>
                    <a:pt x="5497" y="1543"/>
                    <a:pt x="3086" y="1"/>
                    <a:pt x="3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806;p63">
              <a:extLst>
                <a:ext uri="{FF2B5EF4-FFF2-40B4-BE49-F238E27FC236}">
                  <a16:creationId xmlns:a16="http://schemas.microsoft.com/office/drawing/2014/main" id="{11922E79-0B59-4166-8036-8C72ABE0C698}"/>
                </a:ext>
              </a:extLst>
            </p:cNvPr>
            <p:cNvSpPr/>
            <p:nvPr/>
          </p:nvSpPr>
          <p:spPr>
            <a:xfrm>
              <a:off x="4977625" y="4879775"/>
              <a:ext cx="241100" cy="80400"/>
            </a:xfrm>
            <a:custGeom>
              <a:avLst/>
              <a:gdLst/>
              <a:ahLst/>
              <a:cxnLst/>
              <a:rect l="l" t="t" r="r" b="b"/>
              <a:pathLst>
                <a:path w="9644" h="3216" extrusionOk="0">
                  <a:moveTo>
                    <a:pt x="3268" y="420"/>
                  </a:moveTo>
                  <a:cubicBezTo>
                    <a:pt x="3432" y="522"/>
                    <a:pt x="3960" y="845"/>
                    <a:pt x="4597" y="1190"/>
                  </a:cubicBezTo>
                  <a:cubicBezTo>
                    <a:pt x="5368" y="1608"/>
                    <a:pt x="6301" y="2058"/>
                    <a:pt x="7008" y="2186"/>
                  </a:cubicBezTo>
                  <a:cubicBezTo>
                    <a:pt x="7683" y="2315"/>
                    <a:pt x="8229" y="2508"/>
                    <a:pt x="8647" y="2669"/>
                  </a:cubicBezTo>
                  <a:cubicBezTo>
                    <a:pt x="8731" y="2710"/>
                    <a:pt x="8808" y="2746"/>
                    <a:pt x="8877" y="2779"/>
                  </a:cubicBezTo>
                  <a:lnTo>
                    <a:pt x="8877" y="2779"/>
                  </a:lnTo>
                  <a:cubicBezTo>
                    <a:pt x="8470" y="2797"/>
                    <a:pt x="7859" y="2797"/>
                    <a:pt x="7136" y="2797"/>
                  </a:cubicBezTo>
                  <a:cubicBezTo>
                    <a:pt x="5818" y="2797"/>
                    <a:pt x="4179" y="2765"/>
                    <a:pt x="2861" y="2765"/>
                  </a:cubicBezTo>
                  <a:cubicBezTo>
                    <a:pt x="1681" y="2736"/>
                    <a:pt x="759" y="2708"/>
                    <a:pt x="579" y="2702"/>
                  </a:cubicBezTo>
                  <a:lnTo>
                    <a:pt x="579" y="2702"/>
                  </a:lnTo>
                  <a:lnTo>
                    <a:pt x="579" y="2701"/>
                  </a:lnTo>
                  <a:cubicBezTo>
                    <a:pt x="579" y="2701"/>
                    <a:pt x="450" y="2540"/>
                    <a:pt x="450" y="1897"/>
                  </a:cubicBezTo>
                  <a:cubicBezTo>
                    <a:pt x="450" y="1415"/>
                    <a:pt x="547" y="1029"/>
                    <a:pt x="611" y="772"/>
                  </a:cubicBezTo>
                  <a:cubicBezTo>
                    <a:pt x="675" y="644"/>
                    <a:pt x="707" y="547"/>
                    <a:pt x="740" y="483"/>
                  </a:cubicBezTo>
                  <a:lnTo>
                    <a:pt x="741" y="480"/>
                  </a:lnTo>
                  <a:lnTo>
                    <a:pt x="741" y="480"/>
                  </a:lnTo>
                  <a:lnTo>
                    <a:pt x="3268" y="420"/>
                  </a:lnTo>
                  <a:close/>
                  <a:moveTo>
                    <a:pt x="3311" y="1"/>
                  </a:moveTo>
                  <a:lnTo>
                    <a:pt x="515" y="65"/>
                  </a:lnTo>
                  <a:lnTo>
                    <a:pt x="450" y="161"/>
                  </a:lnTo>
                  <a:cubicBezTo>
                    <a:pt x="418" y="161"/>
                    <a:pt x="0" y="804"/>
                    <a:pt x="0" y="1897"/>
                  </a:cubicBezTo>
                  <a:cubicBezTo>
                    <a:pt x="0" y="2411"/>
                    <a:pt x="97" y="2701"/>
                    <a:pt x="193" y="2894"/>
                  </a:cubicBezTo>
                  <a:cubicBezTo>
                    <a:pt x="274" y="3055"/>
                    <a:pt x="422" y="3127"/>
                    <a:pt x="506" y="3127"/>
                  </a:cubicBezTo>
                  <a:cubicBezTo>
                    <a:pt x="522" y="3127"/>
                    <a:pt x="535" y="3124"/>
                    <a:pt x="545" y="3119"/>
                  </a:cubicBezTo>
                  <a:lnTo>
                    <a:pt x="545" y="3119"/>
                  </a:lnTo>
                  <a:cubicBezTo>
                    <a:pt x="919" y="3128"/>
                    <a:pt x="4635" y="3215"/>
                    <a:pt x="7136" y="3215"/>
                  </a:cubicBezTo>
                  <a:lnTo>
                    <a:pt x="8776" y="3215"/>
                  </a:lnTo>
                  <a:cubicBezTo>
                    <a:pt x="9001" y="3183"/>
                    <a:pt x="9161" y="3183"/>
                    <a:pt x="9258" y="3183"/>
                  </a:cubicBezTo>
                  <a:cubicBezTo>
                    <a:pt x="9322" y="3151"/>
                    <a:pt x="9386" y="3151"/>
                    <a:pt x="9419" y="3151"/>
                  </a:cubicBezTo>
                  <a:lnTo>
                    <a:pt x="9515" y="3119"/>
                  </a:lnTo>
                  <a:lnTo>
                    <a:pt x="9579" y="3054"/>
                  </a:lnTo>
                  <a:cubicBezTo>
                    <a:pt x="9611" y="3054"/>
                    <a:pt x="9644" y="2990"/>
                    <a:pt x="9644" y="2926"/>
                  </a:cubicBezTo>
                  <a:lnTo>
                    <a:pt x="9644" y="2894"/>
                  </a:lnTo>
                  <a:lnTo>
                    <a:pt x="9644" y="2862"/>
                  </a:lnTo>
                  <a:cubicBezTo>
                    <a:pt x="9611" y="2765"/>
                    <a:pt x="9547" y="2733"/>
                    <a:pt x="9515" y="2669"/>
                  </a:cubicBezTo>
                  <a:cubicBezTo>
                    <a:pt x="9354" y="2508"/>
                    <a:pt x="9065" y="2379"/>
                    <a:pt x="8647" y="2219"/>
                  </a:cubicBezTo>
                  <a:cubicBezTo>
                    <a:pt x="8229" y="2058"/>
                    <a:pt x="7683" y="1897"/>
                    <a:pt x="7104" y="1769"/>
                  </a:cubicBezTo>
                  <a:cubicBezTo>
                    <a:pt x="6493" y="1672"/>
                    <a:pt x="5561" y="1222"/>
                    <a:pt x="4790" y="804"/>
                  </a:cubicBezTo>
                  <a:cubicBezTo>
                    <a:pt x="4404" y="611"/>
                    <a:pt x="4083" y="419"/>
                    <a:pt x="3825" y="258"/>
                  </a:cubicBezTo>
                  <a:cubicBezTo>
                    <a:pt x="3568" y="129"/>
                    <a:pt x="3440" y="33"/>
                    <a:pt x="3440" y="33"/>
                  </a:cubicBezTo>
                  <a:lnTo>
                    <a:pt x="3375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807;p63">
              <a:extLst>
                <a:ext uri="{FF2B5EF4-FFF2-40B4-BE49-F238E27FC236}">
                  <a16:creationId xmlns:a16="http://schemas.microsoft.com/office/drawing/2014/main" id="{23596131-C31C-4033-AA10-C705F8DA598C}"/>
                </a:ext>
              </a:extLst>
            </p:cNvPr>
            <p:cNvSpPr/>
            <p:nvPr/>
          </p:nvSpPr>
          <p:spPr>
            <a:xfrm>
              <a:off x="4984050" y="4940850"/>
              <a:ext cx="229600" cy="14225"/>
            </a:xfrm>
            <a:custGeom>
              <a:avLst/>
              <a:gdLst/>
              <a:ahLst/>
              <a:cxnLst/>
              <a:rect l="l" t="t" r="r" b="b"/>
              <a:pathLst>
                <a:path w="9184" h="569" extrusionOk="0">
                  <a:moveTo>
                    <a:pt x="0" y="1"/>
                  </a:moveTo>
                  <a:cubicBezTo>
                    <a:pt x="97" y="483"/>
                    <a:pt x="290" y="483"/>
                    <a:pt x="290" y="483"/>
                  </a:cubicBezTo>
                  <a:cubicBezTo>
                    <a:pt x="290" y="483"/>
                    <a:pt x="4261" y="569"/>
                    <a:pt x="6890" y="569"/>
                  </a:cubicBezTo>
                  <a:cubicBezTo>
                    <a:pt x="8204" y="569"/>
                    <a:pt x="9183" y="547"/>
                    <a:pt x="9162" y="483"/>
                  </a:cubicBezTo>
                  <a:cubicBezTo>
                    <a:pt x="9129" y="354"/>
                    <a:pt x="8840" y="193"/>
                    <a:pt x="8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808;p63">
              <a:extLst>
                <a:ext uri="{FF2B5EF4-FFF2-40B4-BE49-F238E27FC236}">
                  <a16:creationId xmlns:a16="http://schemas.microsoft.com/office/drawing/2014/main" id="{648F122D-52A5-4D84-BAED-531E05639489}"/>
                </a:ext>
              </a:extLst>
            </p:cNvPr>
            <p:cNvSpPr/>
            <p:nvPr/>
          </p:nvSpPr>
          <p:spPr>
            <a:xfrm>
              <a:off x="4977625" y="4935225"/>
              <a:ext cx="241100" cy="24950"/>
            </a:xfrm>
            <a:custGeom>
              <a:avLst/>
              <a:gdLst/>
              <a:ahLst/>
              <a:cxnLst/>
              <a:rect l="l" t="t" r="r" b="b"/>
              <a:pathLst>
                <a:path w="9644" h="998" extrusionOk="0">
                  <a:moveTo>
                    <a:pt x="8551" y="418"/>
                  </a:moveTo>
                  <a:cubicBezTo>
                    <a:pt x="8676" y="472"/>
                    <a:pt x="8791" y="516"/>
                    <a:pt x="8885" y="560"/>
                  </a:cubicBezTo>
                  <a:lnTo>
                    <a:pt x="8885" y="560"/>
                  </a:lnTo>
                  <a:cubicBezTo>
                    <a:pt x="8478" y="579"/>
                    <a:pt x="7863" y="579"/>
                    <a:pt x="7136" y="579"/>
                  </a:cubicBezTo>
                  <a:cubicBezTo>
                    <a:pt x="5818" y="579"/>
                    <a:pt x="4179" y="547"/>
                    <a:pt x="2861" y="547"/>
                  </a:cubicBezTo>
                  <a:cubicBezTo>
                    <a:pt x="1681" y="518"/>
                    <a:pt x="759" y="490"/>
                    <a:pt x="579" y="484"/>
                  </a:cubicBezTo>
                  <a:lnTo>
                    <a:pt x="579" y="484"/>
                  </a:lnTo>
                  <a:lnTo>
                    <a:pt x="579" y="483"/>
                  </a:lnTo>
                  <a:cubicBezTo>
                    <a:pt x="579" y="483"/>
                    <a:pt x="565" y="461"/>
                    <a:pt x="546" y="418"/>
                  </a:cubicBezTo>
                  <a:close/>
                  <a:moveTo>
                    <a:pt x="0" y="1"/>
                  </a:moveTo>
                  <a:lnTo>
                    <a:pt x="65" y="258"/>
                  </a:lnTo>
                  <a:cubicBezTo>
                    <a:pt x="97" y="515"/>
                    <a:pt x="193" y="676"/>
                    <a:pt x="290" y="772"/>
                  </a:cubicBezTo>
                  <a:cubicBezTo>
                    <a:pt x="354" y="869"/>
                    <a:pt x="482" y="901"/>
                    <a:pt x="515" y="901"/>
                  </a:cubicBezTo>
                  <a:cubicBezTo>
                    <a:pt x="515" y="901"/>
                    <a:pt x="4501" y="997"/>
                    <a:pt x="7136" y="997"/>
                  </a:cubicBezTo>
                  <a:lnTo>
                    <a:pt x="8776" y="997"/>
                  </a:lnTo>
                  <a:cubicBezTo>
                    <a:pt x="9001" y="965"/>
                    <a:pt x="9161" y="965"/>
                    <a:pt x="9258" y="965"/>
                  </a:cubicBezTo>
                  <a:cubicBezTo>
                    <a:pt x="9322" y="933"/>
                    <a:pt x="9386" y="933"/>
                    <a:pt x="9419" y="933"/>
                  </a:cubicBezTo>
                  <a:lnTo>
                    <a:pt x="9515" y="901"/>
                  </a:lnTo>
                  <a:lnTo>
                    <a:pt x="9579" y="836"/>
                  </a:lnTo>
                  <a:cubicBezTo>
                    <a:pt x="9611" y="836"/>
                    <a:pt x="9644" y="772"/>
                    <a:pt x="9644" y="708"/>
                  </a:cubicBezTo>
                  <a:lnTo>
                    <a:pt x="9644" y="676"/>
                  </a:lnTo>
                  <a:lnTo>
                    <a:pt x="9644" y="644"/>
                  </a:lnTo>
                  <a:cubicBezTo>
                    <a:pt x="9611" y="547"/>
                    <a:pt x="9547" y="483"/>
                    <a:pt x="9483" y="451"/>
                  </a:cubicBezTo>
                  <a:cubicBezTo>
                    <a:pt x="9322" y="290"/>
                    <a:pt x="9065" y="161"/>
                    <a:pt x="8711" y="33"/>
                  </a:cubicBezTo>
                  <a:lnTo>
                    <a:pt x="8647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809;p63">
              <a:extLst>
                <a:ext uri="{FF2B5EF4-FFF2-40B4-BE49-F238E27FC236}">
                  <a16:creationId xmlns:a16="http://schemas.microsoft.com/office/drawing/2014/main" id="{871B91C6-B6E1-44BD-9C2A-CEDB3E8E3F7C}"/>
                </a:ext>
              </a:extLst>
            </p:cNvPr>
            <p:cNvSpPr/>
            <p:nvPr/>
          </p:nvSpPr>
          <p:spPr>
            <a:xfrm>
              <a:off x="4779925" y="2559250"/>
              <a:ext cx="598725" cy="1158975"/>
            </a:xfrm>
            <a:custGeom>
              <a:avLst/>
              <a:gdLst/>
              <a:ahLst/>
              <a:cxnLst/>
              <a:rect l="l" t="t" r="r" b="b"/>
              <a:pathLst>
                <a:path w="23949" h="46359" extrusionOk="0">
                  <a:moveTo>
                    <a:pt x="12715" y="0"/>
                  </a:moveTo>
                  <a:cubicBezTo>
                    <a:pt x="12193" y="0"/>
                    <a:pt x="11622" y="44"/>
                    <a:pt x="10994" y="149"/>
                  </a:cubicBezTo>
                  <a:cubicBezTo>
                    <a:pt x="8069" y="631"/>
                    <a:pt x="6044" y="4039"/>
                    <a:pt x="5594" y="7607"/>
                  </a:cubicBezTo>
                  <a:cubicBezTo>
                    <a:pt x="5144" y="11175"/>
                    <a:pt x="5562" y="15128"/>
                    <a:pt x="5562" y="15128"/>
                  </a:cubicBezTo>
                  <a:cubicBezTo>
                    <a:pt x="5626" y="15675"/>
                    <a:pt x="4437" y="17025"/>
                    <a:pt x="4115" y="17411"/>
                  </a:cubicBezTo>
                  <a:cubicBezTo>
                    <a:pt x="3440" y="18311"/>
                    <a:pt x="2604" y="19018"/>
                    <a:pt x="1994" y="19982"/>
                  </a:cubicBezTo>
                  <a:cubicBezTo>
                    <a:pt x="740" y="21911"/>
                    <a:pt x="1" y="24354"/>
                    <a:pt x="258" y="26668"/>
                  </a:cubicBezTo>
                  <a:cubicBezTo>
                    <a:pt x="515" y="29079"/>
                    <a:pt x="1704" y="39815"/>
                    <a:pt x="1737" y="40780"/>
                  </a:cubicBezTo>
                  <a:cubicBezTo>
                    <a:pt x="1737" y="41712"/>
                    <a:pt x="1062" y="43191"/>
                    <a:pt x="1190" y="44348"/>
                  </a:cubicBezTo>
                  <a:cubicBezTo>
                    <a:pt x="1319" y="45473"/>
                    <a:pt x="1704" y="44958"/>
                    <a:pt x="4147" y="45312"/>
                  </a:cubicBezTo>
                  <a:cubicBezTo>
                    <a:pt x="6129" y="45629"/>
                    <a:pt x="11150" y="46359"/>
                    <a:pt x="13340" y="46359"/>
                  </a:cubicBezTo>
                  <a:cubicBezTo>
                    <a:pt x="13815" y="46359"/>
                    <a:pt x="14156" y="46324"/>
                    <a:pt x="14305" y="46244"/>
                  </a:cubicBezTo>
                  <a:cubicBezTo>
                    <a:pt x="15141" y="45794"/>
                    <a:pt x="15752" y="44541"/>
                    <a:pt x="15719" y="43898"/>
                  </a:cubicBezTo>
                  <a:cubicBezTo>
                    <a:pt x="15719" y="43287"/>
                    <a:pt x="15623" y="38690"/>
                    <a:pt x="15141" y="36279"/>
                  </a:cubicBezTo>
                  <a:cubicBezTo>
                    <a:pt x="14659" y="33869"/>
                    <a:pt x="15076" y="28951"/>
                    <a:pt x="14916" y="26443"/>
                  </a:cubicBezTo>
                  <a:cubicBezTo>
                    <a:pt x="14755" y="23936"/>
                    <a:pt x="13823" y="19886"/>
                    <a:pt x="12955" y="18536"/>
                  </a:cubicBezTo>
                  <a:cubicBezTo>
                    <a:pt x="12087" y="17186"/>
                    <a:pt x="11123" y="16157"/>
                    <a:pt x="11444" y="15643"/>
                  </a:cubicBezTo>
                  <a:cubicBezTo>
                    <a:pt x="11733" y="15096"/>
                    <a:pt x="15462" y="12814"/>
                    <a:pt x="17327" y="12043"/>
                  </a:cubicBezTo>
                  <a:cubicBezTo>
                    <a:pt x="19191" y="11271"/>
                    <a:pt x="23948" y="9278"/>
                    <a:pt x="23209" y="8571"/>
                  </a:cubicBezTo>
                  <a:cubicBezTo>
                    <a:pt x="22470" y="7864"/>
                    <a:pt x="19641" y="3621"/>
                    <a:pt x="19641" y="3621"/>
                  </a:cubicBezTo>
                  <a:cubicBezTo>
                    <a:pt x="19641" y="3621"/>
                    <a:pt x="17905" y="1467"/>
                    <a:pt x="16748" y="953"/>
                  </a:cubicBezTo>
                  <a:cubicBezTo>
                    <a:pt x="15842" y="575"/>
                    <a:pt x="14600" y="0"/>
                    <a:pt x="1271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810;p63">
              <a:extLst>
                <a:ext uri="{FF2B5EF4-FFF2-40B4-BE49-F238E27FC236}">
                  <a16:creationId xmlns:a16="http://schemas.microsoft.com/office/drawing/2014/main" id="{2F46C824-2CD1-4DD2-876D-D64378FEDF06}"/>
                </a:ext>
              </a:extLst>
            </p:cNvPr>
            <p:cNvSpPr/>
            <p:nvPr/>
          </p:nvSpPr>
          <p:spPr>
            <a:xfrm>
              <a:off x="4779925" y="2554125"/>
              <a:ext cx="587475" cy="1169275"/>
            </a:xfrm>
            <a:custGeom>
              <a:avLst/>
              <a:gdLst/>
              <a:ahLst/>
              <a:cxnLst/>
              <a:rect l="l" t="t" r="r" b="b"/>
              <a:pathLst>
                <a:path w="23499" h="46771" extrusionOk="0">
                  <a:moveTo>
                    <a:pt x="12730" y="418"/>
                  </a:moveTo>
                  <a:cubicBezTo>
                    <a:pt x="14562" y="418"/>
                    <a:pt x="15752" y="965"/>
                    <a:pt x="16684" y="1351"/>
                  </a:cubicBezTo>
                  <a:cubicBezTo>
                    <a:pt x="17198" y="1576"/>
                    <a:pt x="17905" y="2218"/>
                    <a:pt x="18484" y="2829"/>
                  </a:cubicBezTo>
                  <a:cubicBezTo>
                    <a:pt x="18773" y="3118"/>
                    <a:pt x="19030" y="3408"/>
                    <a:pt x="19191" y="3633"/>
                  </a:cubicBezTo>
                  <a:cubicBezTo>
                    <a:pt x="19384" y="3826"/>
                    <a:pt x="19480" y="3954"/>
                    <a:pt x="19480" y="3954"/>
                  </a:cubicBezTo>
                  <a:cubicBezTo>
                    <a:pt x="19480" y="3954"/>
                    <a:pt x="20155" y="5015"/>
                    <a:pt x="20959" y="6140"/>
                  </a:cubicBezTo>
                  <a:cubicBezTo>
                    <a:pt x="21377" y="6719"/>
                    <a:pt x="21795" y="7329"/>
                    <a:pt x="22180" y="7812"/>
                  </a:cubicBezTo>
                  <a:cubicBezTo>
                    <a:pt x="22534" y="8326"/>
                    <a:pt x="22855" y="8712"/>
                    <a:pt x="23048" y="8937"/>
                  </a:cubicBezTo>
                  <a:lnTo>
                    <a:pt x="23080" y="8937"/>
                  </a:lnTo>
                  <a:cubicBezTo>
                    <a:pt x="23080" y="8937"/>
                    <a:pt x="23048" y="9033"/>
                    <a:pt x="22952" y="9162"/>
                  </a:cubicBezTo>
                  <a:cubicBezTo>
                    <a:pt x="22759" y="9355"/>
                    <a:pt x="22405" y="9612"/>
                    <a:pt x="21955" y="9869"/>
                  </a:cubicBezTo>
                  <a:cubicBezTo>
                    <a:pt x="20573" y="10672"/>
                    <a:pt x="18387" y="11572"/>
                    <a:pt x="17230" y="12055"/>
                  </a:cubicBezTo>
                  <a:cubicBezTo>
                    <a:pt x="16298" y="12440"/>
                    <a:pt x="14884" y="13212"/>
                    <a:pt x="13662" y="13951"/>
                  </a:cubicBezTo>
                  <a:cubicBezTo>
                    <a:pt x="13084" y="14337"/>
                    <a:pt x="12505" y="14690"/>
                    <a:pt x="12087" y="14980"/>
                  </a:cubicBezTo>
                  <a:cubicBezTo>
                    <a:pt x="11894" y="15141"/>
                    <a:pt x="11701" y="15269"/>
                    <a:pt x="11541" y="15398"/>
                  </a:cubicBezTo>
                  <a:cubicBezTo>
                    <a:pt x="11412" y="15526"/>
                    <a:pt x="11316" y="15623"/>
                    <a:pt x="11251" y="15719"/>
                  </a:cubicBezTo>
                  <a:cubicBezTo>
                    <a:pt x="11187" y="15848"/>
                    <a:pt x="11155" y="15944"/>
                    <a:pt x="11155" y="16073"/>
                  </a:cubicBezTo>
                  <a:cubicBezTo>
                    <a:pt x="11155" y="16266"/>
                    <a:pt x="11219" y="16458"/>
                    <a:pt x="11316" y="16651"/>
                  </a:cubicBezTo>
                  <a:cubicBezTo>
                    <a:pt x="11605" y="17262"/>
                    <a:pt x="12216" y="17969"/>
                    <a:pt x="12794" y="18837"/>
                  </a:cubicBezTo>
                  <a:cubicBezTo>
                    <a:pt x="13180" y="19480"/>
                    <a:pt x="13630" y="20830"/>
                    <a:pt x="13984" y="22309"/>
                  </a:cubicBezTo>
                  <a:cubicBezTo>
                    <a:pt x="14369" y="23787"/>
                    <a:pt x="14626" y="25427"/>
                    <a:pt x="14691" y="26648"/>
                  </a:cubicBezTo>
                  <a:cubicBezTo>
                    <a:pt x="14723" y="27098"/>
                    <a:pt x="14755" y="27645"/>
                    <a:pt x="14755" y="28223"/>
                  </a:cubicBezTo>
                  <a:cubicBezTo>
                    <a:pt x="14755" y="29573"/>
                    <a:pt x="14691" y="31213"/>
                    <a:pt x="14691" y="32756"/>
                  </a:cubicBezTo>
                  <a:cubicBezTo>
                    <a:pt x="14691" y="34202"/>
                    <a:pt x="14723" y="35552"/>
                    <a:pt x="14916" y="36517"/>
                  </a:cubicBezTo>
                  <a:cubicBezTo>
                    <a:pt x="15398" y="38895"/>
                    <a:pt x="15494" y="43492"/>
                    <a:pt x="15527" y="44135"/>
                  </a:cubicBezTo>
                  <a:cubicBezTo>
                    <a:pt x="15527" y="44392"/>
                    <a:pt x="15366" y="44842"/>
                    <a:pt x="15141" y="45260"/>
                  </a:cubicBezTo>
                  <a:cubicBezTo>
                    <a:pt x="14916" y="45678"/>
                    <a:pt x="14562" y="46064"/>
                    <a:pt x="14209" y="46256"/>
                  </a:cubicBezTo>
                  <a:cubicBezTo>
                    <a:pt x="14176" y="46289"/>
                    <a:pt x="14080" y="46321"/>
                    <a:pt x="13951" y="46321"/>
                  </a:cubicBezTo>
                  <a:cubicBezTo>
                    <a:pt x="13791" y="46353"/>
                    <a:pt x="13598" y="46353"/>
                    <a:pt x="13373" y="46353"/>
                  </a:cubicBezTo>
                  <a:cubicBezTo>
                    <a:pt x="11251" y="46353"/>
                    <a:pt x="6140" y="45614"/>
                    <a:pt x="4180" y="45324"/>
                  </a:cubicBezTo>
                  <a:cubicBezTo>
                    <a:pt x="2958" y="45131"/>
                    <a:pt x="2219" y="45163"/>
                    <a:pt x="1833" y="45131"/>
                  </a:cubicBezTo>
                  <a:cubicBezTo>
                    <a:pt x="1737" y="45099"/>
                    <a:pt x="1672" y="45099"/>
                    <a:pt x="1608" y="45067"/>
                  </a:cubicBezTo>
                  <a:cubicBezTo>
                    <a:pt x="1544" y="45035"/>
                    <a:pt x="1544" y="45003"/>
                    <a:pt x="1479" y="44938"/>
                  </a:cubicBezTo>
                  <a:cubicBezTo>
                    <a:pt x="1447" y="44874"/>
                    <a:pt x="1415" y="44713"/>
                    <a:pt x="1383" y="44521"/>
                  </a:cubicBezTo>
                  <a:cubicBezTo>
                    <a:pt x="1383" y="44424"/>
                    <a:pt x="1383" y="44328"/>
                    <a:pt x="1383" y="44231"/>
                  </a:cubicBezTo>
                  <a:cubicBezTo>
                    <a:pt x="1383" y="43749"/>
                    <a:pt x="1512" y="43171"/>
                    <a:pt x="1640" y="42592"/>
                  </a:cubicBezTo>
                  <a:cubicBezTo>
                    <a:pt x="1801" y="42045"/>
                    <a:pt x="1929" y="41499"/>
                    <a:pt x="1929" y="41017"/>
                  </a:cubicBezTo>
                  <a:lnTo>
                    <a:pt x="1929" y="40985"/>
                  </a:lnTo>
                  <a:lnTo>
                    <a:pt x="1929" y="40953"/>
                  </a:lnTo>
                  <a:cubicBezTo>
                    <a:pt x="1929" y="40695"/>
                    <a:pt x="1865" y="39860"/>
                    <a:pt x="1737" y="38702"/>
                  </a:cubicBezTo>
                  <a:cubicBezTo>
                    <a:pt x="1383" y="35167"/>
                    <a:pt x="676" y="28641"/>
                    <a:pt x="483" y="26841"/>
                  </a:cubicBezTo>
                  <a:cubicBezTo>
                    <a:pt x="451" y="26552"/>
                    <a:pt x="419" y="26230"/>
                    <a:pt x="419" y="25941"/>
                  </a:cubicBezTo>
                  <a:cubicBezTo>
                    <a:pt x="419" y="23948"/>
                    <a:pt x="1094" y="21955"/>
                    <a:pt x="2154" y="20284"/>
                  </a:cubicBezTo>
                  <a:cubicBezTo>
                    <a:pt x="2765" y="19384"/>
                    <a:pt x="3601" y="18676"/>
                    <a:pt x="4276" y="17744"/>
                  </a:cubicBezTo>
                  <a:cubicBezTo>
                    <a:pt x="4437" y="17551"/>
                    <a:pt x="4790" y="17133"/>
                    <a:pt x="5112" y="16683"/>
                  </a:cubicBezTo>
                  <a:cubicBezTo>
                    <a:pt x="5272" y="16458"/>
                    <a:pt x="5433" y="16233"/>
                    <a:pt x="5562" y="16008"/>
                  </a:cubicBezTo>
                  <a:cubicBezTo>
                    <a:pt x="5690" y="15783"/>
                    <a:pt x="5755" y="15591"/>
                    <a:pt x="5755" y="15366"/>
                  </a:cubicBezTo>
                  <a:lnTo>
                    <a:pt x="5755" y="15333"/>
                  </a:lnTo>
                  <a:cubicBezTo>
                    <a:pt x="5755" y="15333"/>
                    <a:pt x="5755" y="15205"/>
                    <a:pt x="5755" y="15044"/>
                  </a:cubicBezTo>
                  <a:cubicBezTo>
                    <a:pt x="5690" y="14465"/>
                    <a:pt x="5594" y="13148"/>
                    <a:pt x="5594" y="11572"/>
                  </a:cubicBezTo>
                  <a:cubicBezTo>
                    <a:pt x="5594" y="10383"/>
                    <a:pt x="5658" y="9097"/>
                    <a:pt x="5819" y="7844"/>
                  </a:cubicBezTo>
                  <a:cubicBezTo>
                    <a:pt x="6012" y="6076"/>
                    <a:pt x="6623" y="4372"/>
                    <a:pt x="7523" y="3054"/>
                  </a:cubicBezTo>
                  <a:cubicBezTo>
                    <a:pt x="8455" y="1704"/>
                    <a:pt x="9644" y="804"/>
                    <a:pt x="11026" y="547"/>
                  </a:cubicBezTo>
                  <a:cubicBezTo>
                    <a:pt x="11637" y="450"/>
                    <a:pt x="12216" y="418"/>
                    <a:pt x="12730" y="418"/>
                  </a:cubicBezTo>
                  <a:close/>
                  <a:moveTo>
                    <a:pt x="12730" y="0"/>
                  </a:moveTo>
                  <a:cubicBezTo>
                    <a:pt x="12183" y="0"/>
                    <a:pt x="11605" y="33"/>
                    <a:pt x="10930" y="129"/>
                  </a:cubicBezTo>
                  <a:cubicBezTo>
                    <a:pt x="9419" y="386"/>
                    <a:pt x="8133" y="1415"/>
                    <a:pt x="7169" y="2797"/>
                  </a:cubicBezTo>
                  <a:cubicBezTo>
                    <a:pt x="6237" y="4179"/>
                    <a:pt x="5626" y="5947"/>
                    <a:pt x="5401" y="7779"/>
                  </a:cubicBezTo>
                  <a:cubicBezTo>
                    <a:pt x="5240" y="9065"/>
                    <a:pt x="5176" y="10383"/>
                    <a:pt x="5176" y="11572"/>
                  </a:cubicBezTo>
                  <a:cubicBezTo>
                    <a:pt x="5176" y="13694"/>
                    <a:pt x="5337" y="15366"/>
                    <a:pt x="5337" y="15366"/>
                  </a:cubicBezTo>
                  <a:cubicBezTo>
                    <a:pt x="5337" y="15462"/>
                    <a:pt x="5305" y="15623"/>
                    <a:pt x="5176" y="15816"/>
                  </a:cubicBezTo>
                  <a:cubicBezTo>
                    <a:pt x="5047" y="16105"/>
                    <a:pt x="4790" y="16458"/>
                    <a:pt x="4533" y="16748"/>
                  </a:cubicBezTo>
                  <a:cubicBezTo>
                    <a:pt x="4308" y="17069"/>
                    <a:pt x="4083" y="17326"/>
                    <a:pt x="3955" y="17487"/>
                  </a:cubicBezTo>
                  <a:cubicBezTo>
                    <a:pt x="3312" y="18355"/>
                    <a:pt x="2444" y="19062"/>
                    <a:pt x="1801" y="20059"/>
                  </a:cubicBezTo>
                  <a:cubicBezTo>
                    <a:pt x="708" y="21762"/>
                    <a:pt x="1" y="23852"/>
                    <a:pt x="1" y="25941"/>
                  </a:cubicBezTo>
                  <a:cubicBezTo>
                    <a:pt x="1" y="26263"/>
                    <a:pt x="33" y="26584"/>
                    <a:pt x="65" y="26905"/>
                  </a:cubicBezTo>
                  <a:cubicBezTo>
                    <a:pt x="194" y="28095"/>
                    <a:pt x="547" y="31373"/>
                    <a:pt x="869" y="34492"/>
                  </a:cubicBezTo>
                  <a:cubicBezTo>
                    <a:pt x="1029" y="36034"/>
                    <a:pt x="1190" y="37545"/>
                    <a:pt x="1319" y="38735"/>
                  </a:cubicBezTo>
                  <a:cubicBezTo>
                    <a:pt x="1447" y="39892"/>
                    <a:pt x="1512" y="40760"/>
                    <a:pt x="1512" y="40985"/>
                  </a:cubicBezTo>
                  <a:lnTo>
                    <a:pt x="1512" y="41017"/>
                  </a:lnTo>
                  <a:cubicBezTo>
                    <a:pt x="1512" y="41403"/>
                    <a:pt x="1383" y="41917"/>
                    <a:pt x="1254" y="42495"/>
                  </a:cubicBezTo>
                  <a:cubicBezTo>
                    <a:pt x="1094" y="43074"/>
                    <a:pt x="965" y="43653"/>
                    <a:pt x="965" y="44231"/>
                  </a:cubicBezTo>
                  <a:cubicBezTo>
                    <a:pt x="965" y="44360"/>
                    <a:pt x="965" y="44456"/>
                    <a:pt x="965" y="44585"/>
                  </a:cubicBezTo>
                  <a:cubicBezTo>
                    <a:pt x="997" y="44874"/>
                    <a:pt x="1062" y="45099"/>
                    <a:pt x="1190" y="45260"/>
                  </a:cubicBezTo>
                  <a:cubicBezTo>
                    <a:pt x="1287" y="45388"/>
                    <a:pt x="1447" y="45485"/>
                    <a:pt x="1608" y="45517"/>
                  </a:cubicBezTo>
                  <a:cubicBezTo>
                    <a:pt x="1833" y="45581"/>
                    <a:pt x="2122" y="45581"/>
                    <a:pt x="2540" y="45581"/>
                  </a:cubicBezTo>
                  <a:cubicBezTo>
                    <a:pt x="2926" y="45614"/>
                    <a:pt x="3440" y="45646"/>
                    <a:pt x="4115" y="45742"/>
                  </a:cubicBezTo>
                  <a:cubicBezTo>
                    <a:pt x="6108" y="46031"/>
                    <a:pt x="11155" y="46771"/>
                    <a:pt x="13373" y="46771"/>
                  </a:cubicBezTo>
                  <a:cubicBezTo>
                    <a:pt x="13630" y="46771"/>
                    <a:pt x="13823" y="46771"/>
                    <a:pt x="13984" y="46739"/>
                  </a:cubicBezTo>
                  <a:cubicBezTo>
                    <a:pt x="14144" y="46739"/>
                    <a:pt x="14305" y="46706"/>
                    <a:pt x="14401" y="46642"/>
                  </a:cubicBezTo>
                  <a:cubicBezTo>
                    <a:pt x="14884" y="46385"/>
                    <a:pt x="15237" y="45935"/>
                    <a:pt x="15527" y="45485"/>
                  </a:cubicBezTo>
                  <a:cubicBezTo>
                    <a:pt x="15784" y="45003"/>
                    <a:pt x="15944" y="44521"/>
                    <a:pt x="15944" y="44135"/>
                  </a:cubicBezTo>
                  <a:lnTo>
                    <a:pt x="15944" y="44103"/>
                  </a:lnTo>
                  <a:cubicBezTo>
                    <a:pt x="15912" y="43492"/>
                    <a:pt x="15816" y="38863"/>
                    <a:pt x="15334" y="36452"/>
                  </a:cubicBezTo>
                  <a:cubicBezTo>
                    <a:pt x="15173" y="35520"/>
                    <a:pt x="15109" y="34170"/>
                    <a:pt x="15109" y="32756"/>
                  </a:cubicBezTo>
                  <a:cubicBezTo>
                    <a:pt x="15109" y="31245"/>
                    <a:pt x="15173" y="29606"/>
                    <a:pt x="15173" y="28223"/>
                  </a:cubicBezTo>
                  <a:cubicBezTo>
                    <a:pt x="15173" y="27645"/>
                    <a:pt x="15173" y="27098"/>
                    <a:pt x="15141" y="26648"/>
                  </a:cubicBezTo>
                  <a:cubicBezTo>
                    <a:pt x="15044" y="25362"/>
                    <a:pt x="14787" y="23723"/>
                    <a:pt x="14401" y="22212"/>
                  </a:cubicBezTo>
                  <a:cubicBezTo>
                    <a:pt x="14048" y="20702"/>
                    <a:pt x="13598" y="19351"/>
                    <a:pt x="13148" y="18612"/>
                  </a:cubicBezTo>
                  <a:cubicBezTo>
                    <a:pt x="12762" y="18034"/>
                    <a:pt x="12344" y="17487"/>
                    <a:pt x="12055" y="17069"/>
                  </a:cubicBezTo>
                  <a:cubicBezTo>
                    <a:pt x="11926" y="16844"/>
                    <a:pt x="11798" y="16651"/>
                    <a:pt x="11701" y="16458"/>
                  </a:cubicBezTo>
                  <a:cubicBezTo>
                    <a:pt x="11637" y="16298"/>
                    <a:pt x="11573" y="16169"/>
                    <a:pt x="11573" y="16073"/>
                  </a:cubicBezTo>
                  <a:cubicBezTo>
                    <a:pt x="11573" y="16008"/>
                    <a:pt x="11605" y="15976"/>
                    <a:pt x="11605" y="15944"/>
                  </a:cubicBezTo>
                  <a:cubicBezTo>
                    <a:pt x="11637" y="15912"/>
                    <a:pt x="11701" y="15816"/>
                    <a:pt x="11830" y="15719"/>
                  </a:cubicBezTo>
                  <a:cubicBezTo>
                    <a:pt x="12280" y="15333"/>
                    <a:pt x="13276" y="14690"/>
                    <a:pt x="14369" y="14048"/>
                  </a:cubicBezTo>
                  <a:cubicBezTo>
                    <a:pt x="15430" y="13405"/>
                    <a:pt x="16587" y="12794"/>
                    <a:pt x="17391" y="12440"/>
                  </a:cubicBezTo>
                  <a:cubicBezTo>
                    <a:pt x="18259" y="12087"/>
                    <a:pt x="19770" y="11476"/>
                    <a:pt x="21055" y="10833"/>
                  </a:cubicBezTo>
                  <a:cubicBezTo>
                    <a:pt x="21698" y="10512"/>
                    <a:pt x="22277" y="10190"/>
                    <a:pt x="22727" y="9869"/>
                  </a:cubicBezTo>
                  <a:cubicBezTo>
                    <a:pt x="22952" y="9740"/>
                    <a:pt x="23113" y="9580"/>
                    <a:pt x="23241" y="9451"/>
                  </a:cubicBezTo>
                  <a:cubicBezTo>
                    <a:pt x="23402" y="9290"/>
                    <a:pt x="23498" y="9129"/>
                    <a:pt x="23498" y="8937"/>
                  </a:cubicBezTo>
                  <a:cubicBezTo>
                    <a:pt x="23498" y="8808"/>
                    <a:pt x="23434" y="8712"/>
                    <a:pt x="23370" y="8615"/>
                  </a:cubicBezTo>
                  <a:cubicBezTo>
                    <a:pt x="23177" y="8454"/>
                    <a:pt x="22855" y="8069"/>
                    <a:pt x="22502" y="7554"/>
                  </a:cubicBezTo>
                  <a:cubicBezTo>
                    <a:pt x="21955" y="6815"/>
                    <a:pt x="21280" y="5851"/>
                    <a:pt x="20734" y="5079"/>
                  </a:cubicBezTo>
                  <a:cubicBezTo>
                    <a:pt x="20220" y="4308"/>
                    <a:pt x="19834" y="3697"/>
                    <a:pt x="19834" y="3697"/>
                  </a:cubicBezTo>
                  <a:lnTo>
                    <a:pt x="19802" y="3697"/>
                  </a:lnTo>
                  <a:cubicBezTo>
                    <a:pt x="19802" y="3697"/>
                    <a:pt x="19384" y="3151"/>
                    <a:pt x="18805" y="2540"/>
                  </a:cubicBezTo>
                  <a:cubicBezTo>
                    <a:pt x="18194" y="1929"/>
                    <a:pt x="17487" y="1254"/>
                    <a:pt x="16844" y="965"/>
                  </a:cubicBezTo>
                  <a:cubicBezTo>
                    <a:pt x="15944" y="579"/>
                    <a:pt x="14659" y="0"/>
                    <a:pt x="1273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811;p63">
              <a:extLst>
                <a:ext uri="{FF2B5EF4-FFF2-40B4-BE49-F238E27FC236}">
                  <a16:creationId xmlns:a16="http://schemas.microsoft.com/office/drawing/2014/main" id="{C8838745-B5C2-4270-9A3F-B885A7679066}"/>
                </a:ext>
              </a:extLst>
            </p:cNvPr>
            <p:cNvSpPr/>
            <p:nvPr/>
          </p:nvSpPr>
          <p:spPr>
            <a:xfrm>
              <a:off x="4852250" y="3131925"/>
              <a:ext cx="629250" cy="449325"/>
            </a:xfrm>
            <a:custGeom>
              <a:avLst/>
              <a:gdLst/>
              <a:ahLst/>
              <a:cxnLst/>
              <a:rect l="l" t="t" r="r" b="b"/>
              <a:pathLst>
                <a:path w="25170" h="17973" extrusionOk="0">
                  <a:moveTo>
                    <a:pt x="1737" y="0"/>
                  </a:moveTo>
                  <a:cubicBezTo>
                    <a:pt x="1737" y="0"/>
                    <a:pt x="1" y="1286"/>
                    <a:pt x="65" y="3311"/>
                  </a:cubicBezTo>
                  <a:cubicBezTo>
                    <a:pt x="97" y="5336"/>
                    <a:pt x="2508" y="15655"/>
                    <a:pt x="2862" y="16715"/>
                  </a:cubicBezTo>
                  <a:cubicBezTo>
                    <a:pt x="3247" y="17744"/>
                    <a:pt x="4855" y="17841"/>
                    <a:pt x="5208" y="17969"/>
                  </a:cubicBezTo>
                  <a:cubicBezTo>
                    <a:pt x="5213" y="17972"/>
                    <a:pt x="5222" y="17973"/>
                    <a:pt x="5233" y="17973"/>
                  </a:cubicBezTo>
                  <a:cubicBezTo>
                    <a:pt x="5966" y="17973"/>
                    <a:pt x="19384" y="12762"/>
                    <a:pt x="19384" y="12762"/>
                  </a:cubicBezTo>
                  <a:cubicBezTo>
                    <a:pt x="19384" y="12762"/>
                    <a:pt x="21023" y="13919"/>
                    <a:pt x="21666" y="13919"/>
                  </a:cubicBezTo>
                  <a:cubicBezTo>
                    <a:pt x="22277" y="13887"/>
                    <a:pt x="24045" y="13855"/>
                    <a:pt x="24045" y="13855"/>
                  </a:cubicBezTo>
                  <a:cubicBezTo>
                    <a:pt x="24045" y="13855"/>
                    <a:pt x="24752" y="15012"/>
                    <a:pt x="24977" y="15012"/>
                  </a:cubicBezTo>
                  <a:cubicBezTo>
                    <a:pt x="25170" y="15012"/>
                    <a:pt x="25106" y="14465"/>
                    <a:pt x="25009" y="14048"/>
                  </a:cubicBezTo>
                  <a:cubicBezTo>
                    <a:pt x="24945" y="13630"/>
                    <a:pt x="24559" y="12569"/>
                    <a:pt x="24559" y="12569"/>
                  </a:cubicBezTo>
                  <a:cubicBezTo>
                    <a:pt x="24559" y="12569"/>
                    <a:pt x="22663" y="11444"/>
                    <a:pt x="21730" y="11251"/>
                  </a:cubicBezTo>
                  <a:cubicBezTo>
                    <a:pt x="20974" y="11089"/>
                    <a:pt x="20149" y="10836"/>
                    <a:pt x="19580" y="10836"/>
                  </a:cubicBezTo>
                  <a:cubicBezTo>
                    <a:pt x="19473" y="10836"/>
                    <a:pt x="19374" y="10845"/>
                    <a:pt x="19287" y="10865"/>
                  </a:cubicBezTo>
                  <a:cubicBezTo>
                    <a:pt x="18709" y="11026"/>
                    <a:pt x="7555" y="12826"/>
                    <a:pt x="7555" y="12826"/>
                  </a:cubicBezTo>
                  <a:cubicBezTo>
                    <a:pt x="7555" y="12826"/>
                    <a:pt x="7812" y="5304"/>
                    <a:pt x="7619" y="3697"/>
                  </a:cubicBezTo>
                  <a:cubicBezTo>
                    <a:pt x="7458" y="2090"/>
                    <a:pt x="6783" y="450"/>
                    <a:pt x="5530" y="193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812;p63">
              <a:extLst>
                <a:ext uri="{FF2B5EF4-FFF2-40B4-BE49-F238E27FC236}">
                  <a16:creationId xmlns:a16="http://schemas.microsoft.com/office/drawing/2014/main" id="{4020B8A0-CE33-4433-B51B-3F0C9D21CF1A}"/>
                </a:ext>
              </a:extLst>
            </p:cNvPr>
            <p:cNvSpPr/>
            <p:nvPr/>
          </p:nvSpPr>
          <p:spPr>
            <a:xfrm>
              <a:off x="4848250" y="3127100"/>
              <a:ext cx="637275" cy="459700"/>
            </a:xfrm>
            <a:custGeom>
              <a:avLst/>
              <a:gdLst/>
              <a:ahLst/>
              <a:cxnLst/>
              <a:rect l="l" t="t" r="r" b="b"/>
              <a:pathLst>
                <a:path w="25491" h="18388" extrusionOk="0">
                  <a:moveTo>
                    <a:pt x="1768" y="0"/>
                  </a:moveTo>
                  <a:cubicBezTo>
                    <a:pt x="1768" y="33"/>
                    <a:pt x="1318" y="354"/>
                    <a:pt x="868" y="933"/>
                  </a:cubicBezTo>
                  <a:cubicBezTo>
                    <a:pt x="450" y="1511"/>
                    <a:pt x="0" y="2379"/>
                    <a:pt x="0" y="3440"/>
                  </a:cubicBezTo>
                  <a:lnTo>
                    <a:pt x="0" y="3536"/>
                  </a:lnTo>
                  <a:lnTo>
                    <a:pt x="2" y="3536"/>
                  </a:lnTo>
                  <a:lnTo>
                    <a:pt x="2" y="3536"/>
                  </a:lnTo>
                  <a:cubicBezTo>
                    <a:pt x="37" y="4090"/>
                    <a:pt x="166" y="5104"/>
                    <a:pt x="418" y="6365"/>
                  </a:cubicBezTo>
                  <a:cubicBezTo>
                    <a:pt x="772" y="8262"/>
                    <a:pt x="1318" y="10705"/>
                    <a:pt x="1800" y="12794"/>
                  </a:cubicBezTo>
                  <a:cubicBezTo>
                    <a:pt x="2025" y="13823"/>
                    <a:pt x="2250" y="14755"/>
                    <a:pt x="2443" y="15494"/>
                  </a:cubicBezTo>
                  <a:cubicBezTo>
                    <a:pt x="2636" y="16233"/>
                    <a:pt x="2764" y="16748"/>
                    <a:pt x="2829" y="16973"/>
                  </a:cubicBezTo>
                  <a:cubicBezTo>
                    <a:pt x="2957" y="17262"/>
                    <a:pt x="3150" y="17519"/>
                    <a:pt x="3375" y="17680"/>
                  </a:cubicBezTo>
                  <a:cubicBezTo>
                    <a:pt x="3729" y="17969"/>
                    <a:pt x="4147" y="18098"/>
                    <a:pt x="4532" y="18194"/>
                  </a:cubicBezTo>
                  <a:cubicBezTo>
                    <a:pt x="4725" y="18259"/>
                    <a:pt x="4886" y="18291"/>
                    <a:pt x="5015" y="18323"/>
                  </a:cubicBezTo>
                  <a:cubicBezTo>
                    <a:pt x="5143" y="18323"/>
                    <a:pt x="5272" y="18355"/>
                    <a:pt x="5304" y="18387"/>
                  </a:cubicBezTo>
                  <a:lnTo>
                    <a:pt x="5529" y="18387"/>
                  </a:lnTo>
                  <a:cubicBezTo>
                    <a:pt x="5722" y="18323"/>
                    <a:pt x="6075" y="18226"/>
                    <a:pt x="6557" y="18066"/>
                  </a:cubicBezTo>
                  <a:cubicBezTo>
                    <a:pt x="9694" y="16990"/>
                    <a:pt x="18272" y="13666"/>
                    <a:pt x="19495" y="13202"/>
                  </a:cubicBezTo>
                  <a:lnTo>
                    <a:pt x="19495" y="13202"/>
                  </a:lnTo>
                  <a:cubicBezTo>
                    <a:pt x="19638" y="13299"/>
                    <a:pt x="19959" y="13512"/>
                    <a:pt x="20315" y="13726"/>
                  </a:cubicBezTo>
                  <a:cubicBezTo>
                    <a:pt x="20572" y="13855"/>
                    <a:pt x="20830" y="14015"/>
                    <a:pt x="21087" y="14112"/>
                  </a:cubicBezTo>
                  <a:cubicBezTo>
                    <a:pt x="21344" y="14241"/>
                    <a:pt x="21601" y="14305"/>
                    <a:pt x="21826" y="14305"/>
                  </a:cubicBezTo>
                  <a:cubicBezTo>
                    <a:pt x="22344" y="14305"/>
                    <a:pt x="23692" y="14282"/>
                    <a:pt x="24091" y="14275"/>
                  </a:cubicBezTo>
                  <a:lnTo>
                    <a:pt x="24091" y="14275"/>
                  </a:lnTo>
                  <a:cubicBezTo>
                    <a:pt x="24166" y="14395"/>
                    <a:pt x="24282" y="14581"/>
                    <a:pt x="24398" y="14755"/>
                  </a:cubicBezTo>
                  <a:cubicBezTo>
                    <a:pt x="24526" y="14916"/>
                    <a:pt x="24623" y="15044"/>
                    <a:pt x="24751" y="15173"/>
                  </a:cubicBezTo>
                  <a:cubicBezTo>
                    <a:pt x="24783" y="15237"/>
                    <a:pt x="24848" y="15301"/>
                    <a:pt x="24912" y="15333"/>
                  </a:cubicBezTo>
                  <a:cubicBezTo>
                    <a:pt x="24944" y="15366"/>
                    <a:pt x="25008" y="15430"/>
                    <a:pt x="25137" y="15430"/>
                  </a:cubicBezTo>
                  <a:cubicBezTo>
                    <a:pt x="25201" y="15430"/>
                    <a:pt x="25266" y="15398"/>
                    <a:pt x="25330" y="15366"/>
                  </a:cubicBezTo>
                  <a:cubicBezTo>
                    <a:pt x="25426" y="15269"/>
                    <a:pt x="25426" y="15205"/>
                    <a:pt x="25458" y="15141"/>
                  </a:cubicBezTo>
                  <a:cubicBezTo>
                    <a:pt x="25458" y="15076"/>
                    <a:pt x="25491" y="14980"/>
                    <a:pt x="25491" y="14916"/>
                  </a:cubicBezTo>
                  <a:cubicBezTo>
                    <a:pt x="25491" y="14691"/>
                    <a:pt x="25426" y="14433"/>
                    <a:pt x="25394" y="14208"/>
                  </a:cubicBezTo>
                  <a:cubicBezTo>
                    <a:pt x="25330" y="13951"/>
                    <a:pt x="25233" y="13598"/>
                    <a:pt x="25137" y="13276"/>
                  </a:cubicBezTo>
                  <a:cubicBezTo>
                    <a:pt x="25008" y="12955"/>
                    <a:pt x="24912" y="12698"/>
                    <a:pt x="24912" y="12698"/>
                  </a:cubicBezTo>
                  <a:lnTo>
                    <a:pt x="24912" y="12633"/>
                  </a:lnTo>
                  <a:lnTo>
                    <a:pt x="24848" y="12601"/>
                  </a:lnTo>
                  <a:cubicBezTo>
                    <a:pt x="24848" y="12601"/>
                    <a:pt x="24365" y="12312"/>
                    <a:pt x="23755" y="11990"/>
                  </a:cubicBezTo>
                  <a:cubicBezTo>
                    <a:pt x="23144" y="11669"/>
                    <a:pt x="22437" y="11347"/>
                    <a:pt x="21923" y="11219"/>
                  </a:cubicBezTo>
                  <a:cubicBezTo>
                    <a:pt x="21183" y="11090"/>
                    <a:pt x="20412" y="10833"/>
                    <a:pt x="19769" y="10833"/>
                  </a:cubicBezTo>
                  <a:cubicBezTo>
                    <a:pt x="19640" y="10833"/>
                    <a:pt x="19512" y="10833"/>
                    <a:pt x="19383" y="10865"/>
                  </a:cubicBezTo>
                  <a:cubicBezTo>
                    <a:pt x="19319" y="10865"/>
                    <a:pt x="19094" y="10930"/>
                    <a:pt x="18740" y="10994"/>
                  </a:cubicBezTo>
                  <a:cubicBezTo>
                    <a:pt x="17487" y="11219"/>
                    <a:pt x="14722" y="11669"/>
                    <a:pt x="12279" y="12055"/>
                  </a:cubicBezTo>
                  <a:cubicBezTo>
                    <a:pt x="11026" y="12248"/>
                    <a:pt x="9901" y="12440"/>
                    <a:pt x="9065" y="12569"/>
                  </a:cubicBezTo>
                  <a:cubicBezTo>
                    <a:pt x="8565" y="12662"/>
                    <a:pt x="8182" y="12722"/>
                    <a:pt x="7948" y="12757"/>
                  </a:cubicBezTo>
                  <a:lnTo>
                    <a:pt x="7948" y="12757"/>
                  </a:lnTo>
                  <a:cubicBezTo>
                    <a:pt x="7976" y="11808"/>
                    <a:pt x="8068" y="8483"/>
                    <a:pt x="8068" y="6108"/>
                  </a:cubicBezTo>
                  <a:cubicBezTo>
                    <a:pt x="8068" y="5111"/>
                    <a:pt x="8036" y="4308"/>
                    <a:pt x="8004" y="3890"/>
                  </a:cubicBezTo>
                  <a:cubicBezTo>
                    <a:pt x="7908" y="3054"/>
                    <a:pt x="7683" y="2218"/>
                    <a:pt x="7329" y="1543"/>
                  </a:cubicBezTo>
                  <a:cubicBezTo>
                    <a:pt x="6975" y="868"/>
                    <a:pt x="6429" y="322"/>
                    <a:pt x="5722" y="161"/>
                  </a:cubicBezTo>
                  <a:lnTo>
                    <a:pt x="5625" y="579"/>
                  </a:lnTo>
                  <a:cubicBezTo>
                    <a:pt x="6172" y="708"/>
                    <a:pt x="6622" y="1126"/>
                    <a:pt x="6943" y="1736"/>
                  </a:cubicBezTo>
                  <a:cubicBezTo>
                    <a:pt x="7297" y="2347"/>
                    <a:pt x="7490" y="3151"/>
                    <a:pt x="7586" y="3922"/>
                  </a:cubicBezTo>
                  <a:cubicBezTo>
                    <a:pt x="7618" y="4308"/>
                    <a:pt x="7650" y="5144"/>
                    <a:pt x="7650" y="6108"/>
                  </a:cubicBezTo>
                  <a:cubicBezTo>
                    <a:pt x="7650" y="7490"/>
                    <a:pt x="7618" y="9226"/>
                    <a:pt x="7554" y="10608"/>
                  </a:cubicBezTo>
                  <a:cubicBezTo>
                    <a:pt x="7522" y="11958"/>
                    <a:pt x="7490" y="12987"/>
                    <a:pt x="7490" y="13019"/>
                  </a:cubicBezTo>
                  <a:lnTo>
                    <a:pt x="7490" y="13276"/>
                  </a:lnTo>
                  <a:lnTo>
                    <a:pt x="7747" y="13212"/>
                  </a:lnTo>
                  <a:cubicBezTo>
                    <a:pt x="7747" y="13212"/>
                    <a:pt x="10543" y="12762"/>
                    <a:pt x="13404" y="12312"/>
                  </a:cubicBezTo>
                  <a:cubicBezTo>
                    <a:pt x="14819" y="12087"/>
                    <a:pt x="16265" y="11830"/>
                    <a:pt x="17390" y="11637"/>
                  </a:cubicBezTo>
                  <a:cubicBezTo>
                    <a:pt x="17969" y="11540"/>
                    <a:pt x="18451" y="11476"/>
                    <a:pt x="18805" y="11412"/>
                  </a:cubicBezTo>
                  <a:cubicBezTo>
                    <a:pt x="19158" y="11347"/>
                    <a:pt x="19383" y="11315"/>
                    <a:pt x="19480" y="11283"/>
                  </a:cubicBezTo>
                  <a:cubicBezTo>
                    <a:pt x="19576" y="11251"/>
                    <a:pt x="19672" y="11251"/>
                    <a:pt x="19769" y="11251"/>
                  </a:cubicBezTo>
                  <a:cubicBezTo>
                    <a:pt x="20283" y="11251"/>
                    <a:pt x="21087" y="11476"/>
                    <a:pt x="21858" y="11637"/>
                  </a:cubicBezTo>
                  <a:cubicBezTo>
                    <a:pt x="22276" y="11733"/>
                    <a:pt x="22983" y="12055"/>
                    <a:pt x="23562" y="12376"/>
                  </a:cubicBezTo>
                  <a:cubicBezTo>
                    <a:pt x="23851" y="12505"/>
                    <a:pt x="24108" y="12665"/>
                    <a:pt x="24301" y="12762"/>
                  </a:cubicBezTo>
                  <a:cubicBezTo>
                    <a:pt x="24405" y="12831"/>
                    <a:pt x="24490" y="12882"/>
                    <a:pt x="24547" y="12914"/>
                  </a:cubicBezTo>
                  <a:lnTo>
                    <a:pt x="24547" y="12914"/>
                  </a:lnTo>
                  <a:cubicBezTo>
                    <a:pt x="24580" y="13004"/>
                    <a:pt x="24650" y="13196"/>
                    <a:pt x="24719" y="13405"/>
                  </a:cubicBezTo>
                  <a:cubicBezTo>
                    <a:pt x="24816" y="13726"/>
                    <a:pt x="24944" y="14080"/>
                    <a:pt x="24976" y="14273"/>
                  </a:cubicBezTo>
                  <a:cubicBezTo>
                    <a:pt x="25006" y="14479"/>
                    <a:pt x="25035" y="14712"/>
                    <a:pt x="25040" y="14873"/>
                  </a:cubicBezTo>
                  <a:lnTo>
                    <a:pt x="25040" y="14873"/>
                  </a:lnTo>
                  <a:cubicBezTo>
                    <a:pt x="25010" y="14838"/>
                    <a:pt x="24977" y="14799"/>
                    <a:pt x="24944" y="14755"/>
                  </a:cubicBezTo>
                  <a:cubicBezTo>
                    <a:pt x="24816" y="14594"/>
                    <a:pt x="24687" y="14401"/>
                    <a:pt x="24558" y="14241"/>
                  </a:cubicBezTo>
                  <a:cubicBezTo>
                    <a:pt x="24462" y="14048"/>
                    <a:pt x="24365" y="13919"/>
                    <a:pt x="24365" y="13919"/>
                  </a:cubicBezTo>
                  <a:lnTo>
                    <a:pt x="24301" y="13823"/>
                  </a:lnTo>
                  <a:lnTo>
                    <a:pt x="24205" y="13823"/>
                  </a:lnTo>
                  <a:cubicBezTo>
                    <a:pt x="24205" y="13823"/>
                    <a:pt x="22485" y="13885"/>
                    <a:pt x="21821" y="13887"/>
                  </a:cubicBezTo>
                  <a:lnTo>
                    <a:pt x="21821" y="13887"/>
                  </a:lnTo>
                  <a:cubicBezTo>
                    <a:pt x="21692" y="13885"/>
                    <a:pt x="21502" y="13821"/>
                    <a:pt x="21280" y="13726"/>
                  </a:cubicBezTo>
                  <a:cubicBezTo>
                    <a:pt x="20926" y="13565"/>
                    <a:pt x="20508" y="13340"/>
                    <a:pt x="20219" y="13148"/>
                  </a:cubicBezTo>
                  <a:cubicBezTo>
                    <a:pt x="20058" y="13051"/>
                    <a:pt x="19930" y="12955"/>
                    <a:pt x="19833" y="12890"/>
                  </a:cubicBezTo>
                  <a:cubicBezTo>
                    <a:pt x="19737" y="12826"/>
                    <a:pt x="19672" y="12794"/>
                    <a:pt x="19672" y="12794"/>
                  </a:cubicBezTo>
                  <a:lnTo>
                    <a:pt x="19576" y="12730"/>
                  </a:lnTo>
                  <a:lnTo>
                    <a:pt x="19480" y="12762"/>
                  </a:lnTo>
                  <a:cubicBezTo>
                    <a:pt x="19480" y="12762"/>
                    <a:pt x="18644" y="13083"/>
                    <a:pt x="17358" y="13565"/>
                  </a:cubicBezTo>
                  <a:cubicBezTo>
                    <a:pt x="15429" y="14305"/>
                    <a:pt x="12568" y="15398"/>
                    <a:pt x="10093" y="16330"/>
                  </a:cubicBezTo>
                  <a:cubicBezTo>
                    <a:pt x="8872" y="16780"/>
                    <a:pt x="7715" y="17198"/>
                    <a:pt x="6879" y="17487"/>
                  </a:cubicBezTo>
                  <a:cubicBezTo>
                    <a:pt x="6461" y="17648"/>
                    <a:pt x="6107" y="17776"/>
                    <a:pt x="5850" y="17841"/>
                  </a:cubicBezTo>
                  <a:cubicBezTo>
                    <a:pt x="5690" y="17873"/>
                    <a:pt x="5593" y="17905"/>
                    <a:pt x="5529" y="17937"/>
                  </a:cubicBezTo>
                  <a:lnTo>
                    <a:pt x="5446" y="17965"/>
                  </a:lnTo>
                  <a:lnTo>
                    <a:pt x="5446" y="17965"/>
                  </a:lnTo>
                  <a:cubicBezTo>
                    <a:pt x="5321" y="17934"/>
                    <a:pt x="5165" y="17903"/>
                    <a:pt x="4950" y="17873"/>
                  </a:cubicBezTo>
                  <a:cubicBezTo>
                    <a:pt x="4661" y="17809"/>
                    <a:pt x="4275" y="17712"/>
                    <a:pt x="3954" y="17551"/>
                  </a:cubicBezTo>
                  <a:cubicBezTo>
                    <a:pt x="3600" y="17359"/>
                    <a:pt x="3343" y="17134"/>
                    <a:pt x="3247" y="16812"/>
                  </a:cubicBezTo>
                  <a:cubicBezTo>
                    <a:pt x="3150" y="16587"/>
                    <a:pt x="2925" y="15751"/>
                    <a:pt x="2636" y="14594"/>
                  </a:cubicBezTo>
                  <a:cubicBezTo>
                    <a:pt x="2218" y="12890"/>
                    <a:pt x="1672" y="10480"/>
                    <a:pt x="1254" y="8326"/>
                  </a:cubicBezTo>
                  <a:cubicBezTo>
                    <a:pt x="804" y="6172"/>
                    <a:pt x="450" y="4244"/>
                    <a:pt x="418" y="3504"/>
                  </a:cubicBezTo>
                  <a:lnTo>
                    <a:pt x="418" y="3440"/>
                  </a:lnTo>
                  <a:cubicBezTo>
                    <a:pt x="418" y="2508"/>
                    <a:pt x="836" y="1736"/>
                    <a:pt x="1222" y="1190"/>
                  </a:cubicBezTo>
                  <a:cubicBezTo>
                    <a:pt x="1414" y="933"/>
                    <a:pt x="1639" y="708"/>
                    <a:pt x="1768" y="579"/>
                  </a:cubicBezTo>
                  <a:cubicBezTo>
                    <a:pt x="1864" y="483"/>
                    <a:pt x="1929" y="451"/>
                    <a:pt x="1961" y="418"/>
                  </a:cubicBezTo>
                  <a:lnTo>
                    <a:pt x="1993" y="354"/>
                  </a:lnTo>
                  <a:lnTo>
                    <a:pt x="2025" y="354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813;p63">
              <a:extLst>
                <a:ext uri="{FF2B5EF4-FFF2-40B4-BE49-F238E27FC236}">
                  <a16:creationId xmlns:a16="http://schemas.microsoft.com/office/drawing/2014/main" id="{D99A4080-E1CB-4049-AA81-7EF0BA2EF3E3}"/>
                </a:ext>
              </a:extLst>
            </p:cNvPr>
            <p:cNvSpPr/>
            <p:nvPr/>
          </p:nvSpPr>
          <p:spPr>
            <a:xfrm>
              <a:off x="4853050" y="3111825"/>
              <a:ext cx="245950" cy="480600"/>
            </a:xfrm>
            <a:custGeom>
              <a:avLst/>
              <a:gdLst/>
              <a:ahLst/>
              <a:cxnLst/>
              <a:rect l="l" t="t" r="r" b="b"/>
              <a:pathLst>
                <a:path w="9838" h="19224" extrusionOk="0">
                  <a:moveTo>
                    <a:pt x="1962" y="1"/>
                  </a:moveTo>
                  <a:cubicBezTo>
                    <a:pt x="1962" y="1"/>
                    <a:pt x="1480" y="354"/>
                    <a:pt x="965" y="965"/>
                  </a:cubicBezTo>
                  <a:cubicBezTo>
                    <a:pt x="483" y="1576"/>
                    <a:pt x="1" y="2508"/>
                    <a:pt x="1" y="3633"/>
                  </a:cubicBezTo>
                  <a:cubicBezTo>
                    <a:pt x="1" y="4758"/>
                    <a:pt x="322" y="6944"/>
                    <a:pt x="644" y="9098"/>
                  </a:cubicBezTo>
                  <a:cubicBezTo>
                    <a:pt x="965" y="11251"/>
                    <a:pt x="1287" y="13405"/>
                    <a:pt x="1287" y="14369"/>
                  </a:cubicBezTo>
                  <a:cubicBezTo>
                    <a:pt x="1287" y="15430"/>
                    <a:pt x="1544" y="16587"/>
                    <a:pt x="1994" y="17552"/>
                  </a:cubicBezTo>
                  <a:cubicBezTo>
                    <a:pt x="2187" y="18002"/>
                    <a:pt x="2444" y="18420"/>
                    <a:pt x="2765" y="18709"/>
                  </a:cubicBezTo>
                  <a:cubicBezTo>
                    <a:pt x="3055" y="19030"/>
                    <a:pt x="3440" y="19223"/>
                    <a:pt x="3826" y="19223"/>
                  </a:cubicBezTo>
                  <a:cubicBezTo>
                    <a:pt x="4180" y="19223"/>
                    <a:pt x="4726" y="19127"/>
                    <a:pt x="5337" y="18966"/>
                  </a:cubicBezTo>
                  <a:cubicBezTo>
                    <a:pt x="7233" y="18516"/>
                    <a:pt x="9837" y="17616"/>
                    <a:pt x="9837" y="17616"/>
                  </a:cubicBezTo>
                  <a:lnTo>
                    <a:pt x="9709" y="17198"/>
                  </a:lnTo>
                  <a:cubicBezTo>
                    <a:pt x="9709" y="17198"/>
                    <a:pt x="9419" y="17294"/>
                    <a:pt x="8969" y="17455"/>
                  </a:cubicBezTo>
                  <a:cubicBezTo>
                    <a:pt x="8262" y="17680"/>
                    <a:pt x="7233" y="18002"/>
                    <a:pt x="6205" y="18291"/>
                  </a:cubicBezTo>
                  <a:cubicBezTo>
                    <a:pt x="5208" y="18580"/>
                    <a:pt x="4244" y="18805"/>
                    <a:pt x="3826" y="18805"/>
                  </a:cubicBezTo>
                  <a:cubicBezTo>
                    <a:pt x="3569" y="18805"/>
                    <a:pt x="3312" y="18677"/>
                    <a:pt x="3055" y="18420"/>
                  </a:cubicBezTo>
                  <a:cubicBezTo>
                    <a:pt x="2669" y="18034"/>
                    <a:pt x="2347" y="17391"/>
                    <a:pt x="2090" y="16652"/>
                  </a:cubicBezTo>
                  <a:cubicBezTo>
                    <a:pt x="1865" y="15912"/>
                    <a:pt x="1705" y="15109"/>
                    <a:pt x="1705" y="14369"/>
                  </a:cubicBezTo>
                  <a:cubicBezTo>
                    <a:pt x="1705" y="13309"/>
                    <a:pt x="1383" y="11187"/>
                    <a:pt x="1062" y="9033"/>
                  </a:cubicBezTo>
                  <a:cubicBezTo>
                    <a:pt x="740" y="6880"/>
                    <a:pt x="419" y="4694"/>
                    <a:pt x="419" y="3633"/>
                  </a:cubicBezTo>
                  <a:cubicBezTo>
                    <a:pt x="419" y="2637"/>
                    <a:pt x="869" y="1801"/>
                    <a:pt x="1319" y="1222"/>
                  </a:cubicBezTo>
                  <a:cubicBezTo>
                    <a:pt x="1544" y="933"/>
                    <a:pt x="1769" y="708"/>
                    <a:pt x="1930" y="579"/>
                  </a:cubicBezTo>
                  <a:cubicBezTo>
                    <a:pt x="2026" y="483"/>
                    <a:pt x="2090" y="419"/>
                    <a:pt x="2122" y="386"/>
                  </a:cubicBezTo>
                  <a:lnTo>
                    <a:pt x="2187" y="354"/>
                  </a:lnTo>
                  <a:lnTo>
                    <a:pt x="2219" y="354"/>
                  </a:lnTo>
                  <a:lnTo>
                    <a:pt x="196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814;p63">
              <a:extLst>
                <a:ext uri="{FF2B5EF4-FFF2-40B4-BE49-F238E27FC236}">
                  <a16:creationId xmlns:a16="http://schemas.microsoft.com/office/drawing/2014/main" id="{B3B0C453-682D-411E-8E43-1091A5A170D3}"/>
                </a:ext>
              </a:extLst>
            </p:cNvPr>
            <p:cNvSpPr/>
            <p:nvPr/>
          </p:nvSpPr>
          <p:spPr>
            <a:xfrm>
              <a:off x="5006550" y="3155225"/>
              <a:ext cx="124575" cy="303800"/>
            </a:xfrm>
            <a:custGeom>
              <a:avLst/>
              <a:gdLst/>
              <a:ahLst/>
              <a:cxnLst/>
              <a:rect l="l" t="t" r="r" b="b"/>
              <a:pathLst>
                <a:path w="4983" h="12152" extrusionOk="0">
                  <a:moveTo>
                    <a:pt x="290" y="1"/>
                  </a:moveTo>
                  <a:lnTo>
                    <a:pt x="0" y="322"/>
                  </a:lnTo>
                  <a:cubicBezTo>
                    <a:pt x="33" y="354"/>
                    <a:pt x="1126" y="1383"/>
                    <a:pt x="1126" y="3954"/>
                  </a:cubicBezTo>
                  <a:cubicBezTo>
                    <a:pt x="1126" y="4211"/>
                    <a:pt x="1126" y="4501"/>
                    <a:pt x="1093" y="4790"/>
                  </a:cubicBezTo>
                  <a:cubicBezTo>
                    <a:pt x="1061" y="5208"/>
                    <a:pt x="1061" y="5851"/>
                    <a:pt x="1061" y="6590"/>
                  </a:cubicBezTo>
                  <a:cubicBezTo>
                    <a:pt x="1061" y="8840"/>
                    <a:pt x="1158" y="11894"/>
                    <a:pt x="1158" y="11894"/>
                  </a:cubicBezTo>
                  <a:lnTo>
                    <a:pt x="1190" y="12151"/>
                  </a:lnTo>
                  <a:lnTo>
                    <a:pt x="4983" y="11251"/>
                  </a:lnTo>
                  <a:lnTo>
                    <a:pt x="4886" y="10833"/>
                  </a:lnTo>
                  <a:lnTo>
                    <a:pt x="1597" y="11604"/>
                  </a:lnTo>
                  <a:lnTo>
                    <a:pt x="1597" y="11604"/>
                  </a:lnTo>
                  <a:cubicBezTo>
                    <a:pt x="1585" y="11290"/>
                    <a:pt x="1564" y="10742"/>
                    <a:pt x="1543" y="10062"/>
                  </a:cubicBezTo>
                  <a:cubicBezTo>
                    <a:pt x="1511" y="9033"/>
                    <a:pt x="1479" y="7715"/>
                    <a:pt x="1479" y="6590"/>
                  </a:cubicBezTo>
                  <a:cubicBezTo>
                    <a:pt x="1479" y="5851"/>
                    <a:pt x="1479" y="5208"/>
                    <a:pt x="1511" y="4822"/>
                  </a:cubicBezTo>
                  <a:cubicBezTo>
                    <a:pt x="1543" y="4533"/>
                    <a:pt x="1543" y="4211"/>
                    <a:pt x="1543" y="3954"/>
                  </a:cubicBezTo>
                  <a:cubicBezTo>
                    <a:pt x="1543" y="1190"/>
                    <a:pt x="322" y="33"/>
                    <a:pt x="29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815;p63">
              <a:extLst>
                <a:ext uri="{FF2B5EF4-FFF2-40B4-BE49-F238E27FC236}">
                  <a16:creationId xmlns:a16="http://schemas.microsoft.com/office/drawing/2014/main" id="{C888A32B-1958-4CDB-86D2-5827B47CB890}"/>
                </a:ext>
              </a:extLst>
            </p:cNvPr>
            <p:cNvSpPr/>
            <p:nvPr/>
          </p:nvSpPr>
          <p:spPr>
            <a:xfrm>
              <a:off x="5276575" y="3402800"/>
              <a:ext cx="204925" cy="104425"/>
            </a:xfrm>
            <a:custGeom>
              <a:avLst/>
              <a:gdLst/>
              <a:ahLst/>
              <a:cxnLst/>
              <a:rect l="l" t="t" r="r" b="b"/>
              <a:pathLst>
                <a:path w="8197" h="4177" extrusionOk="0">
                  <a:moveTo>
                    <a:pt x="2607" y="1"/>
                  </a:moveTo>
                  <a:cubicBezTo>
                    <a:pt x="2500" y="1"/>
                    <a:pt x="2401" y="10"/>
                    <a:pt x="2314" y="30"/>
                  </a:cubicBezTo>
                  <a:cubicBezTo>
                    <a:pt x="2154" y="94"/>
                    <a:pt x="1254" y="255"/>
                    <a:pt x="0" y="448"/>
                  </a:cubicBezTo>
                  <a:lnTo>
                    <a:pt x="482" y="2666"/>
                  </a:lnTo>
                  <a:cubicBezTo>
                    <a:pt x="1672" y="2216"/>
                    <a:pt x="2411" y="1927"/>
                    <a:pt x="2411" y="1927"/>
                  </a:cubicBezTo>
                  <a:cubicBezTo>
                    <a:pt x="2411" y="1927"/>
                    <a:pt x="4050" y="3084"/>
                    <a:pt x="4693" y="3084"/>
                  </a:cubicBezTo>
                  <a:cubicBezTo>
                    <a:pt x="5304" y="3052"/>
                    <a:pt x="7072" y="3020"/>
                    <a:pt x="7072" y="3020"/>
                  </a:cubicBezTo>
                  <a:cubicBezTo>
                    <a:pt x="7072" y="3020"/>
                    <a:pt x="7779" y="4177"/>
                    <a:pt x="8004" y="4177"/>
                  </a:cubicBezTo>
                  <a:cubicBezTo>
                    <a:pt x="8197" y="4177"/>
                    <a:pt x="8133" y="3630"/>
                    <a:pt x="8036" y="3213"/>
                  </a:cubicBezTo>
                  <a:cubicBezTo>
                    <a:pt x="7972" y="2795"/>
                    <a:pt x="7586" y="1734"/>
                    <a:pt x="7586" y="1734"/>
                  </a:cubicBezTo>
                  <a:cubicBezTo>
                    <a:pt x="7586" y="1734"/>
                    <a:pt x="5690" y="609"/>
                    <a:pt x="4757" y="416"/>
                  </a:cubicBezTo>
                  <a:cubicBezTo>
                    <a:pt x="4001" y="254"/>
                    <a:pt x="3176" y="1"/>
                    <a:pt x="2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816;p63">
              <a:extLst>
                <a:ext uri="{FF2B5EF4-FFF2-40B4-BE49-F238E27FC236}">
                  <a16:creationId xmlns:a16="http://schemas.microsoft.com/office/drawing/2014/main" id="{E8834AB8-05BA-42CF-8EE1-099FA9B6DD59}"/>
                </a:ext>
              </a:extLst>
            </p:cNvPr>
            <p:cNvSpPr/>
            <p:nvPr/>
          </p:nvSpPr>
          <p:spPr>
            <a:xfrm>
              <a:off x="5270125" y="3397925"/>
              <a:ext cx="215400" cy="114925"/>
            </a:xfrm>
            <a:custGeom>
              <a:avLst/>
              <a:gdLst/>
              <a:ahLst/>
              <a:cxnLst/>
              <a:rect l="l" t="t" r="r" b="b"/>
              <a:pathLst>
                <a:path w="8616" h="4597" extrusionOk="0">
                  <a:moveTo>
                    <a:pt x="2894" y="418"/>
                  </a:moveTo>
                  <a:cubicBezTo>
                    <a:pt x="3408" y="418"/>
                    <a:pt x="4212" y="643"/>
                    <a:pt x="4983" y="804"/>
                  </a:cubicBezTo>
                  <a:cubicBezTo>
                    <a:pt x="5401" y="900"/>
                    <a:pt x="6108" y="1222"/>
                    <a:pt x="6687" y="1543"/>
                  </a:cubicBezTo>
                  <a:cubicBezTo>
                    <a:pt x="6976" y="1672"/>
                    <a:pt x="7233" y="1832"/>
                    <a:pt x="7426" y="1929"/>
                  </a:cubicBezTo>
                  <a:cubicBezTo>
                    <a:pt x="7530" y="1998"/>
                    <a:pt x="7615" y="2049"/>
                    <a:pt x="7672" y="2081"/>
                  </a:cubicBezTo>
                  <a:lnTo>
                    <a:pt x="7672" y="2081"/>
                  </a:lnTo>
                  <a:cubicBezTo>
                    <a:pt x="7705" y="2171"/>
                    <a:pt x="7775" y="2363"/>
                    <a:pt x="7844" y="2572"/>
                  </a:cubicBezTo>
                  <a:cubicBezTo>
                    <a:pt x="7941" y="2893"/>
                    <a:pt x="8069" y="3247"/>
                    <a:pt x="8101" y="3440"/>
                  </a:cubicBezTo>
                  <a:cubicBezTo>
                    <a:pt x="8131" y="3646"/>
                    <a:pt x="8160" y="3879"/>
                    <a:pt x="8165" y="4040"/>
                  </a:cubicBezTo>
                  <a:lnTo>
                    <a:pt x="8165" y="4040"/>
                  </a:lnTo>
                  <a:cubicBezTo>
                    <a:pt x="8135" y="4005"/>
                    <a:pt x="8102" y="3966"/>
                    <a:pt x="8069" y="3922"/>
                  </a:cubicBezTo>
                  <a:cubicBezTo>
                    <a:pt x="7941" y="3761"/>
                    <a:pt x="7812" y="3568"/>
                    <a:pt x="7683" y="3408"/>
                  </a:cubicBezTo>
                  <a:cubicBezTo>
                    <a:pt x="7587" y="3215"/>
                    <a:pt x="7490" y="3086"/>
                    <a:pt x="7490" y="3086"/>
                  </a:cubicBezTo>
                  <a:lnTo>
                    <a:pt x="7426" y="2990"/>
                  </a:lnTo>
                  <a:lnTo>
                    <a:pt x="7330" y="2990"/>
                  </a:lnTo>
                  <a:cubicBezTo>
                    <a:pt x="7330" y="2990"/>
                    <a:pt x="5610" y="3052"/>
                    <a:pt x="4946" y="3054"/>
                  </a:cubicBezTo>
                  <a:lnTo>
                    <a:pt x="4946" y="3054"/>
                  </a:lnTo>
                  <a:cubicBezTo>
                    <a:pt x="4817" y="3052"/>
                    <a:pt x="4627" y="2988"/>
                    <a:pt x="4405" y="2893"/>
                  </a:cubicBezTo>
                  <a:cubicBezTo>
                    <a:pt x="4051" y="2732"/>
                    <a:pt x="3633" y="2507"/>
                    <a:pt x="3344" y="2315"/>
                  </a:cubicBezTo>
                  <a:cubicBezTo>
                    <a:pt x="3183" y="2218"/>
                    <a:pt x="3055" y="2122"/>
                    <a:pt x="2958" y="2057"/>
                  </a:cubicBezTo>
                  <a:cubicBezTo>
                    <a:pt x="2862" y="1993"/>
                    <a:pt x="2797" y="1961"/>
                    <a:pt x="2797" y="1961"/>
                  </a:cubicBezTo>
                  <a:lnTo>
                    <a:pt x="2701" y="1897"/>
                  </a:lnTo>
                  <a:lnTo>
                    <a:pt x="2605" y="1929"/>
                  </a:lnTo>
                  <a:cubicBezTo>
                    <a:pt x="2605" y="1929"/>
                    <a:pt x="1936" y="2180"/>
                    <a:pt x="910" y="2577"/>
                  </a:cubicBezTo>
                  <a:lnTo>
                    <a:pt x="910" y="2577"/>
                  </a:lnTo>
                  <a:lnTo>
                    <a:pt x="529" y="821"/>
                  </a:lnTo>
                  <a:lnTo>
                    <a:pt x="529" y="821"/>
                  </a:lnTo>
                  <a:cubicBezTo>
                    <a:pt x="1062" y="716"/>
                    <a:pt x="1500" y="635"/>
                    <a:pt x="1865" y="579"/>
                  </a:cubicBezTo>
                  <a:cubicBezTo>
                    <a:pt x="2251" y="514"/>
                    <a:pt x="2508" y="482"/>
                    <a:pt x="2605" y="450"/>
                  </a:cubicBezTo>
                  <a:cubicBezTo>
                    <a:pt x="2701" y="418"/>
                    <a:pt x="2797" y="418"/>
                    <a:pt x="2894" y="418"/>
                  </a:cubicBezTo>
                  <a:close/>
                  <a:moveTo>
                    <a:pt x="2894" y="0"/>
                  </a:moveTo>
                  <a:cubicBezTo>
                    <a:pt x="2765" y="0"/>
                    <a:pt x="2637" y="0"/>
                    <a:pt x="2508" y="32"/>
                  </a:cubicBezTo>
                  <a:cubicBezTo>
                    <a:pt x="2444" y="32"/>
                    <a:pt x="2187" y="97"/>
                    <a:pt x="1801" y="161"/>
                  </a:cubicBezTo>
                  <a:cubicBezTo>
                    <a:pt x="1383" y="225"/>
                    <a:pt x="837" y="322"/>
                    <a:pt x="226" y="418"/>
                  </a:cubicBezTo>
                  <a:lnTo>
                    <a:pt x="1" y="482"/>
                  </a:lnTo>
                  <a:lnTo>
                    <a:pt x="612" y="3150"/>
                  </a:lnTo>
                  <a:lnTo>
                    <a:pt x="837" y="3054"/>
                  </a:lnTo>
                  <a:cubicBezTo>
                    <a:pt x="1707" y="2715"/>
                    <a:pt x="2341" y="2468"/>
                    <a:pt x="2615" y="2366"/>
                  </a:cubicBezTo>
                  <a:lnTo>
                    <a:pt x="2615" y="2366"/>
                  </a:lnTo>
                  <a:cubicBezTo>
                    <a:pt x="2757" y="2462"/>
                    <a:pt x="3081" y="2677"/>
                    <a:pt x="3440" y="2893"/>
                  </a:cubicBezTo>
                  <a:cubicBezTo>
                    <a:pt x="3697" y="3022"/>
                    <a:pt x="3955" y="3182"/>
                    <a:pt x="4212" y="3279"/>
                  </a:cubicBezTo>
                  <a:cubicBezTo>
                    <a:pt x="4469" y="3408"/>
                    <a:pt x="4726" y="3472"/>
                    <a:pt x="4951" y="3472"/>
                  </a:cubicBezTo>
                  <a:cubicBezTo>
                    <a:pt x="5469" y="3472"/>
                    <a:pt x="6817" y="3449"/>
                    <a:pt x="7216" y="3442"/>
                  </a:cubicBezTo>
                  <a:lnTo>
                    <a:pt x="7216" y="3442"/>
                  </a:lnTo>
                  <a:cubicBezTo>
                    <a:pt x="7291" y="3562"/>
                    <a:pt x="7407" y="3748"/>
                    <a:pt x="7523" y="3922"/>
                  </a:cubicBezTo>
                  <a:cubicBezTo>
                    <a:pt x="7651" y="4083"/>
                    <a:pt x="7748" y="4211"/>
                    <a:pt x="7876" y="4340"/>
                  </a:cubicBezTo>
                  <a:cubicBezTo>
                    <a:pt x="7908" y="4404"/>
                    <a:pt x="7973" y="4468"/>
                    <a:pt x="8037" y="4500"/>
                  </a:cubicBezTo>
                  <a:cubicBezTo>
                    <a:pt x="8069" y="4533"/>
                    <a:pt x="8133" y="4597"/>
                    <a:pt x="8262" y="4597"/>
                  </a:cubicBezTo>
                  <a:cubicBezTo>
                    <a:pt x="8326" y="4597"/>
                    <a:pt x="8391" y="4565"/>
                    <a:pt x="8455" y="4533"/>
                  </a:cubicBezTo>
                  <a:cubicBezTo>
                    <a:pt x="8551" y="4436"/>
                    <a:pt x="8551" y="4372"/>
                    <a:pt x="8583" y="4308"/>
                  </a:cubicBezTo>
                  <a:cubicBezTo>
                    <a:pt x="8583" y="4243"/>
                    <a:pt x="8616" y="4147"/>
                    <a:pt x="8616" y="4083"/>
                  </a:cubicBezTo>
                  <a:cubicBezTo>
                    <a:pt x="8616" y="3858"/>
                    <a:pt x="8551" y="3600"/>
                    <a:pt x="8519" y="3375"/>
                  </a:cubicBezTo>
                  <a:cubicBezTo>
                    <a:pt x="8455" y="3118"/>
                    <a:pt x="8358" y="2765"/>
                    <a:pt x="8262" y="2443"/>
                  </a:cubicBezTo>
                  <a:cubicBezTo>
                    <a:pt x="8133" y="2122"/>
                    <a:pt x="8037" y="1865"/>
                    <a:pt x="8037" y="1865"/>
                  </a:cubicBezTo>
                  <a:lnTo>
                    <a:pt x="8037" y="1800"/>
                  </a:lnTo>
                  <a:lnTo>
                    <a:pt x="7973" y="1768"/>
                  </a:lnTo>
                  <a:cubicBezTo>
                    <a:pt x="7973" y="1768"/>
                    <a:pt x="7490" y="1479"/>
                    <a:pt x="6880" y="1157"/>
                  </a:cubicBezTo>
                  <a:cubicBezTo>
                    <a:pt x="6269" y="836"/>
                    <a:pt x="5562" y="514"/>
                    <a:pt x="5048" y="386"/>
                  </a:cubicBezTo>
                  <a:cubicBezTo>
                    <a:pt x="4308" y="257"/>
                    <a:pt x="3537" y="0"/>
                    <a:pt x="289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817;p63">
              <a:extLst>
                <a:ext uri="{FF2B5EF4-FFF2-40B4-BE49-F238E27FC236}">
                  <a16:creationId xmlns:a16="http://schemas.microsoft.com/office/drawing/2014/main" id="{031CB66C-20FA-4F90-927F-67CB5F12CB83}"/>
                </a:ext>
              </a:extLst>
            </p:cNvPr>
            <p:cNvSpPr/>
            <p:nvPr/>
          </p:nvSpPr>
          <p:spPr>
            <a:xfrm>
              <a:off x="5526475" y="3239600"/>
              <a:ext cx="90850" cy="322275"/>
            </a:xfrm>
            <a:custGeom>
              <a:avLst/>
              <a:gdLst/>
              <a:ahLst/>
              <a:cxnLst/>
              <a:rect l="l" t="t" r="r" b="b"/>
              <a:pathLst>
                <a:path w="3634" h="12891" extrusionOk="0">
                  <a:moveTo>
                    <a:pt x="2894" y="1"/>
                  </a:moveTo>
                  <a:lnTo>
                    <a:pt x="1" y="12698"/>
                  </a:lnTo>
                  <a:lnTo>
                    <a:pt x="740" y="12891"/>
                  </a:lnTo>
                  <a:lnTo>
                    <a:pt x="3633" y="194"/>
                  </a:lnTo>
                  <a:lnTo>
                    <a:pt x="2894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818;p63">
              <a:extLst>
                <a:ext uri="{FF2B5EF4-FFF2-40B4-BE49-F238E27FC236}">
                  <a16:creationId xmlns:a16="http://schemas.microsoft.com/office/drawing/2014/main" id="{21829501-E777-4CB1-8B2D-D06979B5016D}"/>
                </a:ext>
              </a:extLst>
            </p:cNvPr>
            <p:cNvSpPr/>
            <p:nvPr/>
          </p:nvSpPr>
          <p:spPr>
            <a:xfrm>
              <a:off x="5520050" y="3233175"/>
              <a:ext cx="103700" cy="335125"/>
            </a:xfrm>
            <a:custGeom>
              <a:avLst/>
              <a:gdLst/>
              <a:ahLst/>
              <a:cxnLst/>
              <a:rect l="l" t="t" r="r" b="b"/>
              <a:pathLst>
                <a:path w="4148" h="13405" extrusionOk="0">
                  <a:moveTo>
                    <a:pt x="3312" y="515"/>
                  </a:moveTo>
                  <a:lnTo>
                    <a:pt x="3633" y="611"/>
                  </a:lnTo>
                  <a:lnTo>
                    <a:pt x="852" y="12873"/>
                  </a:lnTo>
                  <a:lnTo>
                    <a:pt x="852" y="12873"/>
                  </a:lnTo>
                  <a:lnTo>
                    <a:pt x="515" y="12794"/>
                  </a:lnTo>
                  <a:lnTo>
                    <a:pt x="3312" y="515"/>
                  </a:lnTo>
                  <a:close/>
                  <a:moveTo>
                    <a:pt x="2990" y="1"/>
                  </a:moveTo>
                  <a:lnTo>
                    <a:pt x="1" y="13116"/>
                  </a:lnTo>
                  <a:lnTo>
                    <a:pt x="1158" y="13405"/>
                  </a:lnTo>
                  <a:lnTo>
                    <a:pt x="1222" y="13180"/>
                  </a:lnTo>
                  <a:lnTo>
                    <a:pt x="4147" y="290"/>
                  </a:lnTo>
                  <a:lnTo>
                    <a:pt x="2990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819;p63">
              <a:extLst>
                <a:ext uri="{FF2B5EF4-FFF2-40B4-BE49-F238E27FC236}">
                  <a16:creationId xmlns:a16="http://schemas.microsoft.com/office/drawing/2014/main" id="{45500C6C-9E06-420E-842A-3925D9C4B03B}"/>
                </a:ext>
              </a:extLst>
            </p:cNvPr>
            <p:cNvSpPr/>
            <p:nvPr/>
          </p:nvSpPr>
          <p:spPr>
            <a:xfrm>
              <a:off x="5156825" y="3548200"/>
              <a:ext cx="391375" cy="27350"/>
            </a:xfrm>
            <a:custGeom>
              <a:avLst/>
              <a:gdLst/>
              <a:ahLst/>
              <a:cxnLst/>
              <a:rect l="l" t="t" r="r" b="b"/>
              <a:pathLst>
                <a:path w="15655" h="1094" extrusionOk="0">
                  <a:moveTo>
                    <a:pt x="15623" y="0"/>
                  </a:moveTo>
                  <a:lnTo>
                    <a:pt x="0" y="322"/>
                  </a:lnTo>
                  <a:lnTo>
                    <a:pt x="33" y="1093"/>
                  </a:lnTo>
                  <a:lnTo>
                    <a:pt x="15655" y="772"/>
                  </a:lnTo>
                  <a:lnTo>
                    <a:pt x="15623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820;p63">
              <a:extLst>
                <a:ext uri="{FF2B5EF4-FFF2-40B4-BE49-F238E27FC236}">
                  <a16:creationId xmlns:a16="http://schemas.microsoft.com/office/drawing/2014/main" id="{5CA19534-968E-4470-A6FF-C708529FB216}"/>
                </a:ext>
              </a:extLst>
            </p:cNvPr>
            <p:cNvSpPr/>
            <p:nvPr/>
          </p:nvSpPr>
          <p:spPr>
            <a:xfrm>
              <a:off x="5152000" y="3542575"/>
              <a:ext cx="401025" cy="38600"/>
            </a:xfrm>
            <a:custGeom>
              <a:avLst/>
              <a:gdLst/>
              <a:ahLst/>
              <a:cxnLst/>
              <a:rect l="l" t="t" r="r" b="b"/>
              <a:pathLst>
                <a:path w="16041" h="1544" extrusionOk="0">
                  <a:moveTo>
                    <a:pt x="15623" y="418"/>
                  </a:moveTo>
                  <a:lnTo>
                    <a:pt x="15623" y="776"/>
                  </a:lnTo>
                  <a:lnTo>
                    <a:pt x="15623" y="776"/>
                  </a:lnTo>
                  <a:lnTo>
                    <a:pt x="418" y="1125"/>
                  </a:lnTo>
                  <a:lnTo>
                    <a:pt x="418" y="772"/>
                  </a:lnTo>
                  <a:lnTo>
                    <a:pt x="15623" y="418"/>
                  </a:lnTo>
                  <a:close/>
                  <a:moveTo>
                    <a:pt x="16041" y="0"/>
                  </a:moveTo>
                  <a:lnTo>
                    <a:pt x="1" y="354"/>
                  </a:lnTo>
                  <a:lnTo>
                    <a:pt x="1" y="1543"/>
                  </a:lnTo>
                  <a:lnTo>
                    <a:pt x="16041" y="1190"/>
                  </a:lnTo>
                  <a:lnTo>
                    <a:pt x="16041" y="965"/>
                  </a:lnTo>
                  <a:lnTo>
                    <a:pt x="16041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821;p63">
              <a:extLst>
                <a:ext uri="{FF2B5EF4-FFF2-40B4-BE49-F238E27FC236}">
                  <a16:creationId xmlns:a16="http://schemas.microsoft.com/office/drawing/2014/main" id="{D9B90B9D-1CB1-4FE5-AC6A-0D6DE1ADFE12}"/>
                </a:ext>
              </a:extLst>
            </p:cNvPr>
            <p:cNvSpPr/>
            <p:nvPr/>
          </p:nvSpPr>
          <p:spPr>
            <a:xfrm>
              <a:off x="5553000" y="2925400"/>
              <a:ext cx="167175" cy="190475"/>
            </a:xfrm>
            <a:custGeom>
              <a:avLst/>
              <a:gdLst/>
              <a:ahLst/>
              <a:cxnLst/>
              <a:rect l="l" t="t" r="r" b="b"/>
              <a:pathLst>
                <a:path w="6687" h="7619" extrusionOk="0">
                  <a:moveTo>
                    <a:pt x="1" y="0"/>
                  </a:moveTo>
                  <a:lnTo>
                    <a:pt x="3344" y="7618"/>
                  </a:lnTo>
                  <a:lnTo>
                    <a:pt x="6687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822;p63">
              <a:extLst>
                <a:ext uri="{FF2B5EF4-FFF2-40B4-BE49-F238E27FC236}">
                  <a16:creationId xmlns:a16="http://schemas.microsoft.com/office/drawing/2014/main" id="{AC9A027B-77F5-4399-A62B-A33D7022BA70}"/>
                </a:ext>
              </a:extLst>
            </p:cNvPr>
            <p:cNvSpPr/>
            <p:nvPr/>
          </p:nvSpPr>
          <p:spPr>
            <a:xfrm>
              <a:off x="2940475" y="4391175"/>
              <a:ext cx="989275" cy="520775"/>
            </a:xfrm>
            <a:custGeom>
              <a:avLst/>
              <a:gdLst/>
              <a:ahLst/>
              <a:cxnLst/>
              <a:rect l="l" t="t" r="r" b="b"/>
              <a:pathLst>
                <a:path w="39571" h="20831" extrusionOk="0">
                  <a:moveTo>
                    <a:pt x="4565" y="1"/>
                  </a:moveTo>
                  <a:lnTo>
                    <a:pt x="4565" y="10094"/>
                  </a:lnTo>
                  <a:cubicBezTo>
                    <a:pt x="4565" y="13405"/>
                    <a:pt x="3440" y="16619"/>
                    <a:pt x="1350" y="19191"/>
                  </a:cubicBezTo>
                  <a:lnTo>
                    <a:pt x="0" y="20830"/>
                  </a:lnTo>
                  <a:lnTo>
                    <a:pt x="39570" y="20830"/>
                  </a:lnTo>
                  <a:lnTo>
                    <a:pt x="38220" y="19191"/>
                  </a:lnTo>
                  <a:cubicBezTo>
                    <a:pt x="36131" y="16619"/>
                    <a:pt x="35006" y="13405"/>
                    <a:pt x="35006" y="10094"/>
                  </a:cubicBezTo>
                  <a:lnTo>
                    <a:pt x="350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823;p63">
              <a:extLst>
                <a:ext uri="{FF2B5EF4-FFF2-40B4-BE49-F238E27FC236}">
                  <a16:creationId xmlns:a16="http://schemas.microsoft.com/office/drawing/2014/main" id="{8630449F-F22C-4106-B8AD-4137A42E9AF6}"/>
                </a:ext>
              </a:extLst>
            </p:cNvPr>
            <p:cNvSpPr/>
            <p:nvPr/>
          </p:nvSpPr>
          <p:spPr>
            <a:xfrm>
              <a:off x="3007975" y="4124375"/>
              <a:ext cx="854250" cy="429975"/>
            </a:xfrm>
            <a:custGeom>
              <a:avLst/>
              <a:gdLst/>
              <a:ahLst/>
              <a:cxnLst/>
              <a:rect l="l" t="t" r="r" b="b"/>
              <a:pathLst>
                <a:path w="34170" h="17199" extrusionOk="0">
                  <a:moveTo>
                    <a:pt x="1865" y="1"/>
                  </a:moveTo>
                  <a:lnTo>
                    <a:pt x="1865" y="8294"/>
                  </a:lnTo>
                  <a:lnTo>
                    <a:pt x="1865" y="10126"/>
                  </a:lnTo>
                  <a:cubicBezTo>
                    <a:pt x="1865" y="12601"/>
                    <a:pt x="1222" y="15044"/>
                    <a:pt x="0" y="17198"/>
                  </a:cubicBezTo>
                  <a:lnTo>
                    <a:pt x="34170" y="17198"/>
                  </a:lnTo>
                  <a:cubicBezTo>
                    <a:pt x="32948" y="15044"/>
                    <a:pt x="32306" y="12601"/>
                    <a:pt x="32306" y="10126"/>
                  </a:cubicBezTo>
                  <a:lnTo>
                    <a:pt x="32306" y="8294"/>
                  </a:lnTo>
                  <a:lnTo>
                    <a:pt x="32306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824;p63">
              <a:extLst>
                <a:ext uri="{FF2B5EF4-FFF2-40B4-BE49-F238E27FC236}">
                  <a16:creationId xmlns:a16="http://schemas.microsoft.com/office/drawing/2014/main" id="{0E102FAD-C27E-4558-862F-9E453B115466}"/>
                </a:ext>
              </a:extLst>
            </p:cNvPr>
            <p:cNvSpPr/>
            <p:nvPr/>
          </p:nvSpPr>
          <p:spPr>
            <a:xfrm>
              <a:off x="2934850" y="4385550"/>
              <a:ext cx="1000525" cy="532025"/>
            </a:xfrm>
            <a:custGeom>
              <a:avLst/>
              <a:gdLst/>
              <a:ahLst/>
              <a:cxnLst/>
              <a:rect l="l" t="t" r="r" b="b"/>
              <a:pathLst>
                <a:path w="40021" h="21281" extrusionOk="0">
                  <a:moveTo>
                    <a:pt x="35006" y="419"/>
                  </a:moveTo>
                  <a:lnTo>
                    <a:pt x="35006" y="10319"/>
                  </a:lnTo>
                  <a:cubicBezTo>
                    <a:pt x="35006" y="13662"/>
                    <a:pt x="36163" y="16941"/>
                    <a:pt x="38284" y="19545"/>
                  </a:cubicBezTo>
                  <a:lnTo>
                    <a:pt x="39345" y="20863"/>
                  </a:lnTo>
                  <a:lnTo>
                    <a:pt x="675" y="20863"/>
                  </a:lnTo>
                  <a:lnTo>
                    <a:pt x="1736" y="19545"/>
                  </a:lnTo>
                  <a:cubicBezTo>
                    <a:pt x="3858" y="16941"/>
                    <a:pt x="5015" y="13662"/>
                    <a:pt x="5015" y="10319"/>
                  </a:cubicBezTo>
                  <a:lnTo>
                    <a:pt x="5015" y="419"/>
                  </a:lnTo>
                  <a:close/>
                  <a:moveTo>
                    <a:pt x="4790" y="1"/>
                  </a:moveTo>
                  <a:cubicBezTo>
                    <a:pt x="4725" y="1"/>
                    <a:pt x="4693" y="33"/>
                    <a:pt x="4661" y="65"/>
                  </a:cubicBezTo>
                  <a:cubicBezTo>
                    <a:pt x="4597" y="97"/>
                    <a:pt x="4597" y="161"/>
                    <a:pt x="4597" y="226"/>
                  </a:cubicBezTo>
                  <a:lnTo>
                    <a:pt x="4597" y="10319"/>
                  </a:lnTo>
                  <a:cubicBezTo>
                    <a:pt x="4597" y="13566"/>
                    <a:pt x="3472" y="16748"/>
                    <a:pt x="1415" y="19287"/>
                  </a:cubicBezTo>
                  <a:lnTo>
                    <a:pt x="65" y="20927"/>
                  </a:lnTo>
                  <a:cubicBezTo>
                    <a:pt x="0" y="20991"/>
                    <a:pt x="0" y="21088"/>
                    <a:pt x="32" y="21152"/>
                  </a:cubicBezTo>
                  <a:cubicBezTo>
                    <a:pt x="65" y="21216"/>
                    <a:pt x="161" y="21280"/>
                    <a:pt x="225" y="21280"/>
                  </a:cubicBezTo>
                  <a:lnTo>
                    <a:pt x="39795" y="21280"/>
                  </a:lnTo>
                  <a:cubicBezTo>
                    <a:pt x="39859" y="21280"/>
                    <a:pt x="39956" y="21216"/>
                    <a:pt x="39988" y="21152"/>
                  </a:cubicBezTo>
                  <a:cubicBezTo>
                    <a:pt x="40020" y="21088"/>
                    <a:pt x="39988" y="20991"/>
                    <a:pt x="39956" y="20927"/>
                  </a:cubicBezTo>
                  <a:lnTo>
                    <a:pt x="38606" y="19287"/>
                  </a:lnTo>
                  <a:cubicBezTo>
                    <a:pt x="36548" y="16748"/>
                    <a:pt x="35423" y="13566"/>
                    <a:pt x="35423" y="10319"/>
                  </a:cubicBezTo>
                  <a:lnTo>
                    <a:pt x="35423" y="226"/>
                  </a:lnTo>
                  <a:cubicBezTo>
                    <a:pt x="35423" y="161"/>
                    <a:pt x="35423" y="97"/>
                    <a:pt x="35359" y="65"/>
                  </a:cubicBezTo>
                  <a:cubicBezTo>
                    <a:pt x="35327" y="33"/>
                    <a:pt x="35263" y="1"/>
                    <a:pt x="3523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825;p63">
              <a:extLst>
                <a:ext uri="{FF2B5EF4-FFF2-40B4-BE49-F238E27FC236}">
                  <a16:creationId xmlns:a16="http://schemas.microsoft.com/office/drawing/2014/main" id="{0E8B073F-90AE-47DC-B3CA-1E339F37D924}"/>
                </a:ext>
              </a:extLst>
            </p:cNvPr>
            <p:cNvSpPr/>
            <p:nvPr/>
          </p:nvSpPr>
          <p:spPr>
            <a:xfrm>
              <a:off x="1906225" y="2226250"/>
              <a:ext cx="3057750" cy="2244525"/>
            </a:xfrm>
            <a:custGeom>
              <a:avLst/>
              <a:gdLst/>
              <a:ahLst/>
              <a:cxnLst/>
              <a:rect l="l" t="t" r="r" b="b"/>
              <a:pathLst>
                <a:path w="122310" h="89781" extrusionOk="0">
                  <a:moveTo>
                    <a:pt x="4565" y="0"/>
                  </a:moveTo>
                  <a:cubicBezTo>
                    <a:pt x="2058" y="0"/>
                    <a:pt x="0" y="2026"/>
                    <a:pt x="0" y="4533"/>
                  </a:cubicBezTo>
                  <a:lnTo>
                    <a:pt x="0" y="85216"/>
                  </a:lnTo>
                  <a:cubicBezTo>
                    <a:pt x="0" y="87755"/>
                    <a:pt x="2058" y="89780"/>
                    <a:pt x="4565" y="89780"/>
                  </a:cubicBezTo>
                  <a:lnTo>
                    <a:pt x="117745" y="89780"/>
                  </a:lnTo>
                  <a:cubicBezTo>
                    <a:pt x="120253" y="89780"/>
                    <a:pt x="122310" y="87755"/>
                    <a:pt x="122310" y="85216"/>
                  </a:cubicBezTo>
                  <a:lnTo>
                    <a:pt x="122310" y="4533"/>
                  </a:lnTo>
                  <a:cubicBezTo>
                    <a:pt x="122310" y="2026"/>
                    <a:pt x="120253" y="0"/>
                    <a:pt x="11774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826;p63">
              <a:extLst>
                <a:ext uri="{FF2B5EF4-FFF2-40B4-BE49-F238E27FC236}">
                  <a16:creationId xmlns:a16="http://schemas.microsoft.com/office/drawing/2014/main" id="{48ADDBDE-0CB6-4DDC-9E28-9356BF04EAA3}"/>
                </a:ext>
              </a:extLst>
            </p:cNvPr>
            <p:cNvSpPr/>
            <p:nvPr/>
          </p:nvSpPr>
          <p:spPr>
            <a:xfrm>
              <a:off x="1901400" y="2220625"/>
              <a:ext cx="3067400" cy="2254950"/>
            </a:xfrm>
            <a:custGeom>
              <a:avLst/>
              <a:gdLst/>
              <a:ahLst/>
              <a:cxnLst/>
              <a:rect l="l" t="t" r="r" b="b"/>
              <a:pathLst>
                <a:path w="122696" h="90198" extrusionOk="0">
                  <a:moveTo>
                    <a:pt x="117938" y="418"/>
                  </a:moveTo>
                  <a:cubicBezTo>
                    <a:pt x="119128" y="418"/>
                    <a:pt x="120221" y="901"/>
                    <a:pt x="120992" y="1704"/>
                  </a:cubicBezTo>
                  <a:cubicBezTo>
                    <a:pt x="121796" y="2476"/>
                    <a:pt x="122278" y="3569"/>
                    <a:pt x="122278" y="4758"/>
                  </a:cubicBezTo>
                  <a:lnTo>
                    <a:pt x="122278" y="85441"/>
                  </a:lnTo>
                  <a:cubicBezTo>
                    <a:pt x="122278" y="86662"/>
                    <a:pt x="121796" y="87723"/>
                    <a:pt x="120992" y="88526"/>
                  </a:cubicBezTo>
                  <a:cubicBezTo>
                    <a:pt x="120221" y="89298"/>
                    <a:pt x="119128" y="89780"/>
                    <a:pt x="117938" y="89780"/>
                  </a:cubicBezTo>
                  <a:lnTo>
                    <a:pt x="4758" y="89780"/>
                  </a:lnTo>
                  <a:cubicBezTo>
                    <a:pt x="3569" y="89780"/>
                    <a:pt x="2476" y="89298"/>
                    <a:pt x="1672" y="88526"/>
                  </a:cubicBezTo>
                  <a:cubicBezTo>
                    <a:pt x="901" y="87723"/>
                    <a:pt x="418" y="86662"/>
                    <a:pt x="418" y="85441"/>
                  </a:cubicBezTo>
                  <a:lnTo>
                    <a:pt x="418" y="4758"/>
                  </a:lnTo>
                  <a:cubicBezTo>
                    <a:pt x="418" y="3569"/>
                    <a:pt x="901" y="2476"/>
                    <a:pt x="1672" y="1704"/>
                  </a:cubicBezTo>
                  <a:cubicBezTo>
                    <a:pt x="2476" y="901"/>
                    <a:pt x="3569" y="418"/>
                    <a:pt x="4758" y="418"/>
                  </a:cubicBezTo>
                  <a:close/>
                  <a:moveTo>
                    <a:pt x="4758" y="0"/>
                  </a:moveTo>
                  <a:cubicBezTo>
                    <a:pt x="2122" y="0"/>
                    <a:pt x="1" y="2122"/>
                    <a:pt x="1" y="4758"/>
                  </a:cubicBezTo>
                  <a:lnTo>
                    <a:pt x="1" y="85441"/>
                  </a:lnTo>
                  <a:cubicBezTo>
                    <a:pt x="1" y="88076"/>
                    <a:pt x="2122" y="90198"/>
                    <a:pt x="4758" y="90198"/>
                  </a:cubicBezTo>
                  <a:lnTo>
                    <a:pt x="117938" y="90198"/>
                  </a:lnTo>
                  <a:cubicBezTo>
                    <a:pt x="120574" y="90198"/>
                    <a:pt x="122696" y="88076"/>
                    <a:pt x="122696" y="85441"/>
                  </a:cubicBezTo>
                  <a:lnTo>
                    <a:pt x="122696" y="4758"/>
                  </a:lnTo>
                  <a:cubicBezTo>
                    <a:pt x="122696" y="2122"/>
                    <a:pt x="120574" y="0"/>
                    <a:pt x="11793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827;p63">
              <a:extLst>
                <a:ext uri="{FF2B5EF4-FFF2-40B4-BE49-F238E27FC236}">
                  <a16:creationId xmlns:a16="http://schemas.microsoft.com/office/drawing/2014/main" id="{CCEF1C33-8556-46FE-875C-D09099580170}"/>
                </a:ext>
              </a:extLst>
            </p:cNvPr>
            <p:cNvSpPr/>
            <p:nvPr/>
          </p:nvSpPr>
          <p:spPr>
            <a:xfrm>
              <a:off x="1906225" y="4121975"/>
              <a:ext cx="3057750" cy="348800"/>
            </a:xfrm>
            <a:custGeom>
              <a:avLst/>
              <a:gdLst/>
              <a:ahLst/>
              <a:cxnLst/>
              <a:rect l="l" t="t" r="r" b="b"/>
              <a:pathLst>
                <a:path w="122310" h="13952" extrusionOk="0">
                  <a:moveTo>
                    <a:pt x="0" y="0"/>
                  </a:moveTo>
                  <a:lnTo>
                    <a:pt x="0" y="9387"/>
                  </a:lnTo>
                  <a:cubicBezTo>
                    <a:pt x="0" y="11926"/>
                    <a:pt x="2058" y="13951"/>
                    <a:pt x="4565" y="13951"/>
                  </a:cubicBezTo>
                  <a:lnTo>
                    <a:pt x="117745" y="13951"/>
                  </a:lnTo>
                  <a:cubicBezTo>
                    <a:pt x="120253" y="13951"/>
                    <a:pt x="122310" y="11926"/>
                    <a:pt x="122310" y="9387"/>
                  </a:cubicBezTo>
                  <a:lnTo>
                    <a:pt x="122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828;p63">
              <a:extLst>
                <a:ext uri="{FF2B5EF4-FFF2-40B4-BE49-F238E27FC236}">
                  <a16:creationId xmlns:a16="http://schemas.microsoft.com/office/drawing/2014/main" id="{F7D36CF8-4F4C-4336-B6B0-475EE1885CDE}"/>
                </a:ext>
              </a:extLst>
            </p:cNvPr>
            <p:cNvSpPr/>
            <p:nvPr/>
          </p:nvSpPr>
          <p:spPr>
            <a:xfrm>
              <a:off x="1901400" y="4116350"/>
              <a:ext cx="3067400" cy="359225"/>
            </a:xfrm>
            <a:custGeom>
              <a:avLst/>
              <a:gdLst/>
              <a:ahLst/>
              <a:cxnLst/>
              <a:rect l="l" t="t" r="r" b="b"/>
              <a:pathLst>
                <a:path w="122696" h="14369" extrusionOk="0">
                  <a:moveTo>
                    <a:pt x="122278" y="418"/>
                  </a:moveTo>
                  <a:lnTo>
                    <a:pt x="122278" y="9612"/>
                  </a:lnTo>
                  <a:cubicBezTo>
                    <a:pt x="122278" y="10833"/>
                    <a:pt x="121796" y="11894"/>
                    <a:pt x="120992" y="12697"/>
                  </a:cubicBezTo>
                  <a:cubicBezTo>
                    <a:pt x="120221" y="13469"/>
                    <a:pt x="119128" y="13951"/>
                    <a:pt x="117938" y="13951"/>
                  </a:cubicBezTo>
                  <a:lnTo>
                    <a:pt x="4758" y="13951"/>
                  </a:lnTo>
                  <a:cubicBezTo>
                    <a:pt x="3569" y="13951"/>
                    <a:pt x="2476" y="13469"/>
                    <a:pt x="1672" y="12697"/>
                  </a:cubicBezTo>
                  <a:cubicBezTo>
                    <a:pt x="901" y="11894"/>
                    <a:pt x="418" y="10833"/>
                    <a:pt x="418" y="9612"/>
                  </a:cubicBezTo>
                  <a:lnTo>
                    <a:pt x="418" y="418"/>
                  </a:lnTo>
                  <a:close/>
                  <a:moveTo>
                    <a:pt x="193" y="0"/>
                  </a:moveTo>
                  <a:cubicBezTo>
                    <a:pt x="161" y="0"/>
                    <a:pt x="97" y="33"/>
                    <a:pt x="65" y="65"/>
                  </a:cubicBezTo>
                  <a:cubicBezTo>
                    <a:pt x="1" y="97"/>
                    <a:pt x="1" y="161"/>
                    <a:pt x="1" y="225"/>
                  </a:cubicBezTo>
                  <a:lnTo>
                    <a:pt x="1" y="9612"/>
                  </a:lnTo>
                  <a:cubicBezTo>
                    <a:pt x="1" y="12247"/>
                    <a:pt x="2122" y="14369"/>
                    <a:pt x="4758" y="14369"/>
                  </a:cubicBezTo>
                  <a:lnTo>
                    <a:pt x="117938" y="14369"/>
                  </a:lnTo>
                  <a:cubicBezTo>
                    <a:pt x="120574" y="14369"/>
                    <a:pt x="122696" y="12247"/>
                    <a:pt x="122696" y="9612"/>
                  </a:cubicBezTo>
                  <a:lnTo>
                    <a:pt x="122696" y="225"/>
                  </a:lnTo>
                  <a:cubicBezTo>
                    <a:pt x="122696" y="161"/>
                    <a:pt x="122664" y="97"/>
                    <a:pt x="122631" y="65"/>
                  </a:cubicBezTo>
                  <a:cubicBezTo>
                    <a:pt x="122599" y="33"/>
                    <a:pt x="122535" y="0"/>
                    <a:pt x="12250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829;p63">
              <a:extLst>
                <a:ext uri="{FF2B5EF4-FFF2-40B4-BE49-F238E27FC236}">
                  <a16:creationId xmlns:a16="http://schemas.microsoft.com/office/drawing/2014/main" id="{3845E42B-1FEB-447A-84FC-315002CBFCBD}"/>
                </a:ext>
              </a:extLst>
            </p:cNvPr>
            <p:cNvSpPr/>
            <p:nvPr/>
          </p:nvSpPr>
          <p:spPr>
            <a:xfrm>
              <a:off x="2060525" y="2365275"/>
              <a:ext cx="2749175" cy="1586350"/>
            </a:xfrm>
            <a:custGeom>
              <a:avLst/>
              <a:gdLst/>
              <a:ahLst/>
              <a:cxnLst/>
              <a:rect l="l" t="t" r="r" b="b"/>
              <a:pathLst>
                <a:path w="109967" h="63454" extrusionOk="0">
                  <a:moveTo>
                    <a:pt x="0" y="0"/>
                  </a:moveTo>
                  <a:lnTo>
                    <a:pt x="0" y="63454"/>
                  </a:lnTo>
                  <a:lnTo>
                    <a:pt x="109966" y="63454"/>
                  </a:lnTo>
                  <a:lnTo>
                    <a:pt x="109966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830;p63">
              <a:extLst>
                <a:ext uri="{FF2B5EF4-FFF2-40B4-BE49-F238E27FC236}">
                  <a16:creationId xmlns:a16="http://schemas.microsoft.com/office/drawing/2014/main" id="{F8D3C1D2-00B6-4693-8E73-AEDEA0649946}"/>
                </a:ext>
              </a:extLst>
            </p:cNvPr>
            <p:cNvSpPr/>
            <p:nvPr/>
          </p:nvSpPr>
          <p:spPr>
            <a:xfrm>
              <a:off x="2054900" y="2360450"/>
              <a:ext cx="2760425" cy="1596000"/>
            </a:xfrm>
            <a:custGeom>
              <a:avLst/>
              <a:gdLst/>
              <a:ahLst/>
              <a:cxnLst/>
              <a:rect l="l" t="t" r="r" b="b"/>
              <a:pathLst>
                <a:path w="110417" h="63840" extrusionOk="0">
                  <a:moveTo>
                    <a:pt x="109998" y="419"/>
                  </a:moveTo>
                  <a:lnTo>
                    <a:pt x="109998" y="63422"/>
                  </a:lnTo>
                  <a:lnTo>
                    <a:pt x="418" y="63422"/>
                  </a:lnTo>
                  <a:lnTo>
                    <a:pt x="418" y="419"/>
                  </a:lnTo>
                  <a:close/>
                  <a:moveTo>
                    <a:pt x="225" y="1"/>
                  </a:moveTo>
                  <a:cubicBezTo>
                    <a:pt x="161" y="1"/>
                    <a:pt x="97" y="1"/>
                    <a:pt x="64" y="65"/>
                  </a:cubicBezTo>
                  <a:cubicBezTo>
                    <a:pt x="32" y="97"/>
                    <a:pt x="0" y="161"/>
                    <a:pt x="0" y="193"/>
                  </a:cubicBezTo>
                  <a:lnTo>
                    <a:pt x="0" y="63647"/>
                  </a:lnTo>
                  <a:cubicBezTo>
                    <a:pt x="0" y="63711"/>
                    <a:pt x="32" y="63743"/>
                    <a:pt x="64" y="63775"/>
                  </a:cubicBezTo>
                  <a:cubicBezTo>
                    <a:pt x="97" y="63840"/>
                    <a:pt x="161" y="63840"/>
                    <a:pt x="225" y="63840"/>
                  </a:cubicBezTo>
                  <a:lnTo>
                    <a:pt x="110191" y="63840"/>
                  </a:lnTo>
                  <a:cubicBezTo>
                    <a:pt x="110255" y="63840"/>
                    <a:pt x="110320" y="63840"/>
                    <a:pt x="110352" y="63775"/>
                  </a:cubicBezTo>
                  <a:cubicBezTo>
                    <a:pt x="110384" y="63743"/>
                    <a:pt x="110416" y="63711"/>
                    <a:pt x="110416" y="63647"/>
                  </a:cubicBezTo>
                  <a:lnTo>
                    <a:pt x="110416" y="193"/>
                  </a:lnTo>
                  <a:cubicBezTo>
                    <a:pt x="110416" y="161"/>
                    <a:pt x="110384" y="97"/>
                    <a:pt x="110352" y="65"/>
                  </a:cubicBezTo>
                  <a:cubicBezTo>
                    <a:pt x="110320" y="1"/>
                    <a:pt x="110255" y="1"/>
                    <a:pt x="110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831;p63">
              <a:extLst>
                <a:ext uri="{FF2B5EF4-FFF2-40B4-BE49-F238E27FC236}">
                  <a16:creationId xmlns:a16="http://schemas.microsoft.com/office/drawing/2014/main" id="{FFF64F55-86D7-49C6-9AFF-FD8C397D6296}"/>
                </a:ext>
              </a:extLst>
            </p:cNvPr>
            <p:cNvSpPr/>
            <p:nvPr/>
          </p:nvSpPr>
          <p:spPr>
            <a:xfrm>
              <a:off x="2940475" y="4911925"/>
              <a:ext cx="989275" cy="45025"/>
            </a:xfrm>
            <a:custGeom>
              <a:avLst/>
              <a:gdLst/>
              <a:ahLst/>
              <a:cxnLst/>
              <a:rect l="l" t="t" r="r" b="b"/>
              <a:pathLst>
                <a:path w="39571" h="1801" extrusionOk="0">
                  <a:moveTo>
                    <a:pt x="0" y="0"/>
                  </a:moveTo>
                  <a:lnTo>
                    <a:pt x="0" y="1801"/>
                  </a:lnTo>
                  <a:lnTo>
                    <a:pt x="39570" y="1801"/>
                  </a:lnTo>
                  <a:lnTo>
                    <a:pt x="39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832;p63">
              <a:extLst>
                <a:ext uri="{FF2B5EF4-FFF2-40B4-BE49-F238E27FC236}">
                  <a16:creationId xmlns:a16="http://schemas.microsoft.com/office/drawing/2014/main" id="{5872DD44-C8E7-4FAB-B4D9-05FCF8EEE149}"/>
                </a:ext>
              </a:extLst>
            </p:cNvPr>
            <p:cNvSpPr/>
            <p:nvPr/>
          </p:nvSpPr>
          <p:spPr>
            <a:xfrm>
              <a:off x="2935650" y="4907100"/>
              <a:ext cx="999725" cy="55475"/>
            </a:xfrm>
            <a:custGeom>
              <a:avLst/>
              <a:gdLst/>
              <a:ahLst/>
              <a:cxnLst/>
              <a:rect l="l" t="t" r="r" b="b"/>
              <a:pathLst>
                <a:path w="39989" h="2219" extrusionOk="0">
                  <a:moveTo>
                    <a:pt x="39538" y="418"/>
                  </a:moveTo>
                  <a:lnTo>
                    <a:pt x="39538" y="1801"/>
                  </a:lnTo>
                  <a:lnTo>
                    <a:pt x="418" y="1801"/>
                  </a:lnTo>
                  <a:lnTo>
                    <a:pt x="418" y="418"/>
                  </a:lnTo>
                  <a:close/>
                  <a:moveTo>
                    <a:pt x="193" y="1"/>
                  </a:moveTo>
                  <a:cubicBezTo>
                    <a:pt x="129" y="1"/>
                    <a:pt x="97" y="1"/>
                    <a:pt x="65" y="65"/>
                  </a:cubicBezTo>
                  <a:cubicBezTo>
                    <a:pt x="0" y="97"/>
                    <a:pt x="0" y="161"/>
                    <a:pt x="0" y="193"/>
                  </a:cubicBezTo>
                  <a:lnTo>
                    <a:pt x="0" y="1994"/>
                  </a:lnTo>
                  <a:cubicBezTo>
                    <a:pt x="0" y="2058"/>
                    <a:pt x="0" y="2122"/>
                    <a:pt x="65" y="2154"/>
                  </a:cubicBezTo>
                  <a:cubicBezTo>
                    <a:pt x="97" y="2186"/>
                    <a:pt x="129" y="2219"/>
                    <a:pt x="193" y="2219"/>
                  </a:cubicBezTo>
                  <a:lnTo>
                    <a:pt x="39763" y="2219"/>
                  </a:lnTo>
                  <a:cubicBezTo>
                    <a:pt x="39827" y="2219"/>
                    <a:pt x="39859" y="2186"/>
                    <a:pt x="39924" y="2154"/>
                  </a:cubicBezTo>
                  <a:cubicBezTo>
                    <a:pt x="39956" y="2122"/>
                    <a:pt x="39988" y="2058"/>
                    <a:pt x="39988" y="1994"/>
                  </a:cubicBezTo>
                  <a:lnTo>
                    <a:pt x="39988" y="193"/>
                  </a:lnTo>
                  <a:cubicBezTo>
                    <a:pt x="39988" y="161"/>
                    <a:pt x="39956" y="97"/>
                    <a:pt x="39924" y="65"/>
                  </a:cubicBezTo>
                  <a:cubicBezTo>
                    <a:pt x="39859" y="1"/>
                    <a:pt x="39827" y="1"/>
                    <a:pt x="3976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833;p63">
              <a:extLst>
                <a:ext uri="{FF2B5EF4-FFF2-40B4-BE49-F238E27FC236}">
                  <a16:creationId xmlns:a16="http://schemas.microsoft.com/office/drawing/2014/main" id="{8679BD4C-E083-43C5-B1C2-19A566658A78}"/>
                </a:ext>
              </a:extLst>
            </p:cNvPr>
            <p:cNvSpPr/>
            <p:nvPr/>
          </p:nvSpPr>
          <p:spPr>
            <a:xfrm>
              <a:off x="2383575" y="2497075"/>
              <a:ext cx="147875" cy="199325"/>
            </a:xfrm>
            <a:custGeom>
              <a:avLst/>
              <a:gdLst/>
              <a:ahLst/>
              <a:cxnLst/>
              <a:rect l="l" t="t" r="r" b="b"/>
              <a:pathLst>
                <a:path w="5915" h="7973" extrusionOk="0">
                  <a:moveTo>
                    <a:pt x="0" y="0"/>
                  </a:moveTo>
                  <a:lnTo>
                    <a:pt x="3954" y="7972"/>
                  </a:lnTo>
                  <a:lnTo>
                    <a:pt x="5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834;p63">
              <a:extLst>
                <a:ext uri="{FF2B5EF4-FFF2-40B4-BE49-F238E27FC236}">
                  <a16:creationId xmlns:a16="http://schemas.microsoft.com/office/drawing/2014/main" id="{7888EC59-E696-4AD1-BB13-7C31FCA72C83}"/>
                </a:ext>
              </a:extLst>
            </p:cNvPr>
            <p:cNvSpPr/>
            <p:nvPr/>
          </p:nvSpPr>
          <p:spPr>
            <a:xfrm>
              <a:off x="2377950" y="2491450"/>
              <a:ext cx="159125" cy="209975"/>
            </a:xfrm>
            <a:custGeom>
              <a:avLst/>
              <a:gdLst/>
              <a:ahLst/>
              <a:cxnLst/>
              <a:rect l="l" t="t" r="r" b="b"/>
              <a:pathLst>
                <a:path w="6365" h="8399" extrusionOk="0">
                  <a:moveTo>
                    <a:pt x="5883" y="418"/>
                  </a:moveTo>
                  <a:lnTo>
                    <a:pt x="4119" y="7593"/>
                  </a:lnTo>
                  <a:lnTo>
                    <a:pt x="4119" y="7593"/>
                  </a:lnTo>
                  <a:lnTo>
                    <a:pt x="547" y="418"/>
                  </a:lnTo>
                  <a:close/>
                  <a:moveTo>
                    <a:pt x="225" y="0"/>
                  </a:moveTo>
                  <a:cubicBezTo>
                    <a:pt x="129" y="0"/>
                    <a:pt x="65" y="32"/>
                    <a:pt x="32" y="97"/>
                  </a:cubicBezTo>
                  <a:cubicBezTo>
                    <a:pt x="0" y="161"/>
                    <a:pt x="0" y="257"/>
                    <a:pt x="32" y="322"/>
                  </a:cubicBezTo>
                  <a:lnTo>
                    <a:pt x="4018" y="8293"/>
                  </a:lnTo>
                  <a:cubicBezTo>
                    <a:pt x="4045" y="8346"/>
                    <a:pt x="4092" y="8398"/>
                    <a:pt x="4161" y="8398"/>
                  </a:cubicBezTo>
                  <a:cubicBezTo>
                    <a:pt x="4177" y="8398"/>
                    <a:pt x="4193" y="8396"/>
                    <a:pt x="4211" y="8390"/>
                  </a:cubicBezTo>
                  <a:cubicBezTo>
                    <a:pt x="4308" y="8390"/>
                    <a:pt x="4372" y="8326"/>
                    <a:pt x="4404" y="8229"/>
                  </a:cubicBezTo>
                  <a:lnTo>
                    <a:pt x="6365" y="257"/>
                  </a:lnTo>
                  <a:cubicBezTo>
                    <a:pt x="6365" y="193"/>
                    <a:pt x="6365" y="129"/>
                    <a:pt x="6333" y="97"/>
                  </a:cubicBezTo>
                  <a:cubicBezTo>
                    <a:pt x="6268" y="32"/>
                    <a:pt x="6204" y="0"/>
                    <a:pt x="614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835;p63">
              <a:extLst>
                <a:ext uri="{FF2B5EF4-FFF2-40B4-BE49-F238E27FC236}">
                  <a16:creationId xmlns:a16="http://schemas.microsoft.com/office/drawing/2014/main" id="{0E387936-66BB-48FD-981E-C40918B64CB3}"/>
                </a:ext>
              </a:extLst>
            </p:cNvPr>
            <p:cNvSpPr/>
            <p:nvPr/>
          </p:nvSpPr>
          <p:spPr>
            <a:xfrm>
              <a:off x="2398825" y="2504300"/>
              <a:ext cx="94875" cy="192100"/>
            </a:xfrm>
            <a:custGeom>
              <a:avLst/>
              <a:gdLst/>
              <a:ahLst/>
              <a:cxnLst/>
              <a:rect l="l" t="t" r="r" b="b"/>
              <a:pathLst>
                <a:path w="3795" h="7684" extrusionOk="0">
                  <a:moveTo>
                    <a:pt x="1" y="0"/>
                  </a:moveTo>
                  <a:lnTo>
                    <a:pt x="3344" y="7683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836;p63">
              <a:extLst>
                <a:ext uri="{FF2B5EF4-FFF2-40B4-BE49-F238E27FC236}">
                  <a16:creationId xmlns:a16="http://schemas.microsoft.com/office/drawing/2014/main" id="{4A94371A-D9BD-4F71-B733-150C4AE6A033}"/>
                </a:ext>
              </a:extLst>
            </p:cNvPr>
            <p:cNvSpPr/>
            <p:nvPr/>
          </p:nvSpPr>
          <p:spPr>
            <a:xfrm>
              <a:off x="2393200" y="2499475"/>
              <a:ext cx="106125" cy="201950"/>
            </a:xfrm>
            <a:custGeom>
              <a:avLst/>
              <a:gdLst/>
              <a:ahLst/>
              <a:cxnLst/>
              <a:rect l="l" t="t" r="r" b="b"/>
              <a:pathLst>
                <a:path w="4245" h="8078" extrusionOk="0">
                  <a:moveTo>
                    <a:pt x="3794" y="419"/>
                  </a:moveTo>
                  <a:lnTo>
                    <a:pt x="3427" y="6947"/>
                  </a:lnTo>
                  <a:lnTo>
                    <a:pt x="547" y="419"/>
                  </a:lnTo>
                  <a:close/>
                  <a:moveTo>
                    <a:pt x="226" y="1"/>
                  </a:moveTo>
                  <a:cubicBezTo>
                    <a:pt x="162" y="1"/>
                    <a:pt x="97" y="33"/>
                    <a:pt x="65" y="97"/>
                  </a:cubicBezTo>
                  <a:cubicBezTo>
                    <a:pt x="33" y="129"/>
                    <a:pt x="1" y="226"/>
                    <a:pt x="33" y="290"/>
                  </a:cubicBezTo>
                  <a:lnTo>
                    <a:pt x="3376" y="7940"/>
                  </a:lnTo>
                  <a:cubicBezTo>
                    <a:pt x="3429" y="8020"/>
                    <a:pt x="3504" y="8077"/>
                    <a:pt x="3582" y="8077"/>
                  </a:cubicBezTo>
                  <a:cubicBezTo>
                    <a:pt x="3599" y="8077"/>
                    <a:pt x="3616" y="8075"/>
                    <a:pt x="3633" y="8069"/>
                  </a:cubicBezTo>
                  <a:cubicBezTo>
                    <a:pt x="3730" y="8069"/>
                    <a:pt x="3794" y="7972"/>
                    <a:pt x="3794" y="7876"/>
                  </a:cubicBezTo>
                  <a:lnTo>
                    <a:pt x="4244" y="226"/>
                  </a:lnTo>
                  <a:cubicBezTo>
                    <a:pt x="4244" y="161"/>
                    <a:pt x="4212" y="97"/>
                    <a:pt x="4180" y="65"/>
                  </a:cubicBezTo>
                  <a:cubicBezTo>
                    <a:pt x="4148" y="1"/>
                    <a:pt x="4083" y="1"/>
                    <a:pt x="401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837;p63">
              <a:extLst>
                <a:ext uri="{FF2B5EF4-FFF2-40B4-BE49-F238E27FC236}">
                  <a16:creationId xmlns:a16="http://schemas.microsoft.com/office/drawing/2014/main" id="{308225EE-B41B-4F53-93A5-0997AF322968}"/>
                </a:ext>
              </a:extLst>
            </p:cNvPr>
            <p:cNvSpPr/>
            <p:nvPr/>
          </p:nvSpPr>
          <p:spPr>
            <a:xfrm>
              <a:off x="2377950" y="2489825"/>
              <a:ext cx="104475" cy="206575"/>
            </a:xfrm>
            <a:custGeom>
              <a:avLst/>
              <a:gdLst/>
              <a:ahLst/>
              <a:cxnLst/>
              <a:rect l="l" t="t" r="r" b="b"/>
              <a:pathLst>
                <a:path w="4179" h="8263" extrusionOk="0">
                  <a:moveTo>
                    <a:pt x="0" y="1"/>
                  </a:moveTo>
                  <a:lnTo>
                    <a:pt x="4179" y="8262"/>
                  </a:lnTo>
                  <a:lnTo>
                    <a:pt x="3793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838;p63">
              <a:extLst>
                <a:ext uri="{FF2B5EF4-FFF2-40B4-BE49-F238E27FC236}">
                  <a16:creationId xmlns:a16="http://schemas.microsoft.com/office/drawing/2014/main" id="{C42A4D5D-F66C-4515-AD2D-8D24F6391E3B}"/>
                </a:ext>
              </a:extLst>
            </p:cNvPr>
            <p:cNvSpPr/>
            <p:nvPr/>
          </p:nvSpPr>
          <p:spPr>
            <a:xfrm>
              <a:off x="2372325" y="2484200"/>
              <a:ext cx="115725" cy="217225"/>
            </a:xfrm>
            <a:custGeom>
              <a:avLst/>
              <a:gdLst/>
              <a:ahLst/>
              <a:cxnLst/>
              <a:rect l="l" t="t" r="r" b="b"/>
              <a:pathLst>
                <a:path w="4629" h="8689" extrusionOk="0">
                  <a:moveTo>
                    <a:pt x="3825" y="419"/>
                  </a:moveTo>
                  <a:lnTo>
                    <a:pt x="4166" y="7535"/>
                  </a:lnTo>
                  <a:lnTo>
                    <a:pt x="579" y="419"/>
                  </a:lnTo>
                  <a:close/>
                  <a:moveTo>
                    <a:pt x="225" y="1"/>
                  </a:moveTo>
                  <a:cubicBezTo>
                    <a:pt x="161" y="1"/>
                    <a:pt x="97" y="33"/>
                    <a:pt x="64" y="97"/>
                  </a:cubicBezTo>
                  <a:cubicBezTo>
                    <a:pt x="0" y="162"/>
                    <a:pt x="0" y="258"/>
                    <a:pt x="32" y="322"/>
                  </a:cubicBezTo>
                  <a:lnTo>
                    <a:pt x="4243" y="8583"/>
                  </a:lnTo>
                  <a:cubicBezTo>
                    <a:pt x="4270" y="8636"/>
                    <a:pt x="4339" y="8688"/>
                    <a:pt x="4416" y="8688"/>
                  </a:cubicBezTo>
                  <a:cubicBezTo>
                    <a:pt x="4433" y="8688"/>
                    <a:pt x="4451" y="8686"/>
                    <a:pt x="4468" y="8680"/>
                  </a:cubicBezTo>
                  <a:cubicBezTo>
                    <a:pt x="4565" y="8648"/>
                    <a:pt x="4629" y="8551"/>
                    <a:pt x="4629" y="8455"/>
                  </a:cubicBezTo>
                  <a:lnTo>
                    <a:pt x="4211" y="194"/>
                  </a:lnTo>
                  <a:cubicBezTo>
                    <a:pt x="4211" y="97"/>
                    <a:pt x="4115" y="1"/>
                    <a:pt x="401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839;p63">
              <a:extLst>
                <a:ext uri="{FF2B5EF4-FFF2-40B4-BE49-F238E27FC236}">
                  <a16:creationId xmlns:a16="http://schemas.microsoft.com/office/drawing/2014/main" id="{EC8D6D37-6820-41B5-9B67-34F1711D9167}"/>
                </a:ext>
              </a:extLst>
            </p:cNvPr>
            <p:cNvSpPr/>
            <p:nvPr/>
          </p:nvSpPr>
          <p:spPr>
            <a:xfrm>
              <a:off x="2153725" y="2452075"/>
              <a:ext cx="328700" cy="244325"/>
            </a:xfrm>
            <a:custGeom>
              <a:avLst/>
              <a:gdLst/>
              <a:ahLst/>
              <a:cxnLst/>
              <a:rect l="l" t="t" r="r" b="b"/>
              <a:pathLst>
                <a:path w="13148" h="9773" extrusionOk="0">
                  <a:moveTo>
                    <a:pt x="1" y="0"/>
                  </a:moveTo>
                  <a:lnTo>
                    <a:pt x="2412" y="9772"/>
                  </a:lnTo>
                  <a:lnTo>
                    <a:pt x="13148" y="9772"/>
                  </a:lnTo>
                  <a:lnTo>
                    <a:pt x="11444" y="1125"/>
                  </a:lnTo>
                  <a:lnTo>
                    <a:pt x="6108" y="1125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840;p63">
              <a:extLst>
                <a:ext uri="{FF2B5EF4-FFF2-40B4-BE49-F238E27FC236}">
                  <a16:creationId xmlns:a16="http://schemas.microsoft.com/office/drawing/2014/main" id="{FD401485-22E5-4423-B931-36377A072B79}"/>
                </a:ext>
              </a:extLst>
            </p:cNvPr>
            <p:cNvSpPr/>
            <p:nvPr/>
          </p:nvSpPr>
          <p:spPr>
            <a:xfrm>
              <a:off x="2148100" y="2447250"/>
              <a:ext cx="339950" cy="253950"/>
            </a:xfrm>
            <a:custGeom>
              <a:avLst/>
              <a:gdLst/>
              <a:ahLst/>
              <a:cxnLst/>
              <a:rect l="l" t="t" r="r" b="b"/>
              <a:pathLst>
                <a:path w="13598" h="10158" extrusionOk="0">
                  <a:moveTo>
                    <a:pt x="5240" y="418"/>
                  </a:moveTo>
                  <a:lnTo>
                    <a:pt x="6173" y="1447"/>
                  </a:lnTo>
                  <a:cubicBezTo>
                    <a:pt x="6205" y="1511"/>
                    <a:pt x="6269" y="1511"/>
                    <a:pt x="6333" y="1511"/>
                  </a:cubicBezTo>
                  <a:lnTo>
                    <a:pt x="11509" y="1511"/>
                  </a:lnTo>
                  <a:lnTo>
                    <a:pt x="13116" y="9740"/>
                  </a:lnTo>
                  <a:lnTo>
                    <a:pt x="2797" y="9740"/>
                  </a:lnTo>
                  <a:lnTo>
                    <a:pt x="483" y="418"/>
                  </a:lnTo>
                  <a:close/>
                  <a:moveTo>
                    <a:pt x="226" y="0"/>
                  </a:moveTo>
                  <a:cubicBezTo>
                    <a:pt x="162" y="0"/>
                    <a:pt x="97" y="32"/>
                    <a:pt x="65" y="65"/>
                  </a:cubicBezTo>
                  <a:cubicBezTo>
                    <a:pt x="1" y="129"/>
                    <a:pt x="1" y="193"/>
                    <a:pt x="1" y="257"/>
                  </a:cubicBezTo>
                  <a:lnTo>
                    <a:pt x="2412" y="9997"/>
                  </a:lnTo>
                  <a:cubicBezTo>
                    <a:pt x="2444" y="10094"/>
                    <a:pt x="2540" y="10158"/>
                    <a:pt x="2637" y="10158"/>
                  </a:cubicBezTo>
                  <a:lnTo>
                    <a:pt x="13373" y="10158"/>
                  </a:lnTo>
                  <a:cubicBezTo>
                    <a:pt x="13437" y="10158"/>
                    <a:pt x="13502" y="10126"/>
                    <a:pt x="13566" y="10094"/>
                  </a:cubicBezTo>
                  <a:cubicBezTo>
                    <a:pt x="13598" y="10029"/>
                    <a:pt x="13598" y="9965"/>
                    <a:pt x="13598" y="9901"/>
                  </a:cubicBezTo>
                  <a:lnTo>
                    <a:pt x="11894" y="1254"/>
                  </a:lnTo>
                  <a:cubicBezTo>
                    <a:pt x="11862" y="1157"/>
                    <a:pt x="11798" y="1093"/>
                    <a:pt x="11669" y="1093"/>
                  </a:cubicBezTo>
                  <a:lnTo>
                    <a:pt x="6435" y="1093"/>
                  </a:lnTo>
                  <a:lnTo>
                    <a:pt x="5498" y="65"/>
                  </a:lnTo>
                  <a:cubicBezTo>
                    <a:pt x="5465" y="32"/>
                    <a:pt x="5401" y="0"/>
                    <a:pt x="533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841;p63">
              <a:extLst>
                <a:ext uri="{FF2B5EF4-FFF2-40B4-BE49-F238E27FC236}">
                  <a16:creationId xmlns:a16="http://schemas.microsoft.com/office/drawing/2014/main" id="{730A5720-E41F-4550-9395-4F8E484F5AA6}"/>
                </a:ext>
              </a:extLst>
            </p:cNvPr>
            <p:cNvSpPr/>
            <p:nvPr/>
          </p:nvSpPr>
          <p:spPr>
            <a:xfrm>
              <a:off x="2383575" y="2857075"/>
              <a:ext cx="147875" cy="199325"/>
            </a:xfrm>
            <a:custGeom>
              <a:avLst/>
              <a:gdLst/>
              <a:ahLst/>
              <a:cxnLst/>
              <a:rect l="l" t="t" r="r" b="b"/>
              <a:pathLst>
                <a:path w="5915" h="7973" extrusionOk="0">
                  <a:moveTo>
                    <a:pt x="0" y="1"/>
                  </a:moveTo>
                  <a:lnTo>
                    <a:pt x="3954" y="7973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842;p63">
              <a:extLst>
                <a:ext uri="{FF2B5EF4-FFF2-40B4-BE49-F238E27FC236}">
                  <a16:creationId xmlns:a16="http://schemas.microsoft.com/office/drawing/2014/main" id="{5A7DA492-D552-49FD-882E-202C596DF8FC}"/>
                </a:ext>
              </a:extLst>
            </p:cNvPr>
            <p:cNvSpPr/>
            <p:nvPr/>
          </p:nvSpPr>
          <p:spPr>
            <a:xfrm>
              <a:off x="2377950" y="2852275"/>
              <a:ext cx="159125" cy="209750"/>
            </a:xfrm>
            <a:custGeom>
              <a:avLst/>
              <a:gdLst/>
              <a:ahLst/>
              <a:cxnLst/>
              <a:rect l="l" t="t" r="r" b="b"/>
              <a:pathLst>
                <a:path w="6365" h="8390" extrusionOk="0">
                  <a:moveTo>
                    <a:pt x="5883" y="418"/>
                  </a:moveTo>
                  <a:lnTo>
                    <a:pt x="4124" y="7572"/>
                  </a:lnTo>
                  <a:lnTo>
                    <a:pt x="547" y="418"/>
                  </a:lnTo>
                  <a:close/>
                  <a:moveTo>
                    <a:pt x="225" y="0"/>
                  </a:moveTo>
                  <a:cubicBezTo>
                    <a:pt x="129" y="0"/>
                    <a:pt x="65" y="32"/>
                    <a:pt x="32" y="96"/>
                  </a:cubicBezTo>
                  <a:cubicBezTo>
                    <a:pt x="0" y="161"/>
                    <a:pt x="0" y="225"/>
                    <a:pt x="32" y="289"/>
                  </a:cubicBezTo>
                  <a:lnTo>
                    <a:pt x="4018" y="8261"/>
                  </a:lnTo>
                  <a:cubicBezTo>
                    <a:pt x="4050" y="8358"/>
                    <a:pt x="4115" y="8390"/>
                    <a:pt x="4211" y="8390"/>
                  </a:cubicBezTo>
                  <a:cubicBezTo>
                    <a:pt x="4308" y="8358"/>
                    <a:pt x="4372" y="8293"/>
                    <a:pt x="4404" y="8229"/>
                  </a:cubicBezTo>
                  <a:lnTo>
                    <a:pt x="6365" y="257"/>
                  </a:lnTo>
                  <a:cubicBezTo>
                    <a:pt x="6365" y="193"/>
                    <a:pt x="6365" y="129"/>
                    <a:pt x="6333" y="64"/>
                  </a:cubicBezTo>
                  <a:cubicBezTo>
                    <a:pt x="6268" y="32"/>
                    <a:pt x="6204" y="0"/>
                    <a:pt x="614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843;p63">
              <a:extLst>
                <a:ext uri="{FF2B5EF4-FFF2-40B4-BE49-F238E27FC236}">
                  <a16:creationId xmlns:a16="http://schemas.microsoft.com/office/drawing/2014/main" id="{F754599B-3FEC-470D-A6F4-370466EC9346}"/>
                </a:ext>
              </a:extLst>
            </p:cNvPr>
            <p:cNvSpPr/>
            <p:nvPr/>
          </p:nvSpPr>
          <p:spPr>
            <a:xfrm>
              <a:off x="2398825" y="2865125"/>
              <a:ext cx="94875" cy="191275"/>
            </a:xfrm>
            <a:custGeom>
              <a:avLst/>
              <a:gdLst/>
              <a:ahLst/>
              <a:cxnLst/>
              <a:rect l="l" t="t" r="r" b="b"/>
              <a:pathLst>
                <a:path w="3795" h="7651" extrusionOk="0">
                  <a:moveTo>
                    <a:pt x="1" y="0"/>
                  </a:moveTo>
                  <a:lnTo>
                    <a:pt x="3344" y="7651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844;p63">
              <a:extLst>
                <a:ext uri="{FF2B5EF4-FFF2-40B4-BE49-F238E27FC236}">
                  <a16:creationId xmlns:a16="http://schemas.microsoft.com/office/drawing/2014/main" id="{6B45CA88-07F9-4A93-9B7E-D57611D6C155}"/>
                </a:ext>
              </a:extLst>
            </p:cNvPr>
            <p:cNvSpPr/>
            <p:nvPr/>
          </p:nvSpPr>
          <p:spPr>
            <a:xfrm>
              <a:off x="2393200" y="2859500"/>
              <a:ext cx="106125" cy="202525"/>
            </a:xfrm>
            <a:custGeom>
              <a:avLst/>
              <a:gdLst/>
              <a:ahLst/>
              <a:cxnLst/>
              <a:rect l="l" t="t" r="r" b="b"/>
              <a:pathLst>
                <a:path w="4245" h="8101" extrusionOk="0">
                  <a:moveTo>
                    <a:pt x="3794" y="418"/>
                  </a:moveTo>
                  <a:lnTo>
                    <a:pt x="3428" y="6950"/>
                  </a:lnTo>
                  <a:lnTo>
                    <a:pt x="3428" y="6950"/>
                  </a:lnTo>
                  <a:lnTo>
                    <a:pt x="547" y="418"/>
                  </a:lnTo>
                  <a:close/>
                  <a:moveTo>
                    <a:pt x="226" y="0"/>
                  </a:moveTo>
                  <a:cubicBezTo>
                    <a:pt x="162" y="0"/>
                    <a:pt x="97" y="33"/>
                    <a:pt x="65" y="97"/>
                  </a:cubicBezTo>
                  <a:cubicBezTo>
                    <a:pt x="33" y="161"/>
                    <a:pt x="1" y="225"/>
                    <a:pt x="33" y="290"/>
                  </a:cubicBezTo>
                  <a:lnTo>
                    <a:pt x="3376" y="7972"/>
                  </a:lnTo>
                  <a:cubicBezTo>
                    <a:pt x="3440" y="8069"/>
                    <a:pt x="3537" y="8101"/>
                    <a:pt x="3633" y="8101"/>
                  </a:cubicBezTo>
                  <a:cubicBezTo>
                    <a:pt x="3730" y="8069"/>
                    <a:pt x="3794" y="8004"/>
                    <a:pt x="3794" y="7876"/>
                  </a:cubicBezTo>
                  <a:lnTo>
                    <a:pt x="4244" y="225"/>
                  </a:lnTo>
                  <a:cubicBezTo>
                    <a:pt x="4244" y="161"/>
                    <a:pt x="4212" y="97"/>
                    <a:pt x="4180" y="65"/>
                  </a:cubicBezTo>
                  <a:cubicBezTo>
                    <a:pt x="4148" y="33"/>
                    <a:pt x="4083" y="0"/>
                    <a:pt x="401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845;p63">
              <a:extLst>
                <a:ext uri="{FF2B5EF4-FFF2-40B4-BE49-F238E27FC236}">
                  <a16:creationId xmlns:a16="http://schemas.microsoft.com/office/drawing/2014/main" id="{500AFC79-261F-45AC-8D03-1145F6475B8E}"/>
                </a:ext>
              </a:extLst>
            </p:cNvPr>
            <p:cNvSpPr/>
            <p:nvPr/>
          </p:nvSpPr>
          <p:spPr>
            <a:xfrm>
              <a:off x="2377950" y="2849850"/>
              <a:ext cx="104475" cy="206550"/>
            </a:xfrm>
            <a:custGeom>
              <a:avLst/>
              <a:gdLst/>
              <a:ahLst/>
              <a:cxnLst/>
              <a:rect l="l" t="t" r="r" b="b"/>
              <a:pathLst>
                <a:path w="4179" h="8262" extrusionOk="0">
                  <a:moveTo>
                    <a:pt x="0" y="1"/>
                  </a:moveTo>
                  <a:lnTo>
                    <a:pt x="4179" y="8262"/>
                  </a:lnTo>
                  <a:lnTo>
                    <a:pt x="3793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846;p63">
              <a:extLst>
                <a:ext uri="{FF2B5EF4-FFF2-40B4-BE49-F238E27FC236}">
                  <a16:creationId xmlns:a16="http://schemas.microsoft.com/office/drawing/2014/main" id="{70AAD2F7-1C41-4ED3-A5CB-7FA670323749}"/>
                </a:ext>
              </a:extLst>
            </p:cNvPr>
            <p:cNvSpPr/>
            <p:nvPr/>
          </p:nvSpPr>
          <p:spPr>
            <a:xfrm>
              <a:off x="2372325" y="2844225"/>
              <a:ext cx="115725" cy="217300"/>
            </a:xfrm>
            <a:custGeom>
              <a:avLst/>
              <a:gdLst/>
              <a:ahLst/>
              <a:cxnLst/>
              <a:rect l="l" t="t" r="r" b="b"/>
              <a:pathLst>
                <a:path w="4629" h="8692" extrusionOk="0">
                  <a:moveTo>
                    <a:pt x="3825" y="451"/>
                  </a:moveTo>
                  <a:lnTo>
                    <a:pt x="4166" y="7538"/>
                  </a:lnTo>
                  <a:lnTo>
                    <a:pt x="579" y="451"/>
                  </a:lnTo>
                  <a:close/>
                  <a:moveTo>
                    <a:pt x="225" y="1"/>
                  </a:moveTo>
                  <a:cubicBezTo>
                    <a:pt x="161" y="1"/>
                    <a:pt x="97" y="65"/>
                    <a:pt x="64" y="129"/>
                  </a:cubicBezTo>
                  <a:cubicBezTo>
                    <a:pt x="0" y="193"/>
                    <a:pt x="0" y="258"/>
                    <a:pt x="32" y="322"/>
                  </a:cubicBezTo>
                  <a:lnTo>
                    <a:pt x="4243" y="8583"/>
                  </a:lnTo>
                  <a:cubicBezTo>
                    <a:pt x="4267" y="8656"/>
                    <a:pt x="4328" y="8692"/>
                    <a:pt x="4397" y="8692"/>
                  </a:cubicBezTo>
                  <a:cubicBezTo>
                    <a:pt x="4420" y="8692"/>
                    <a:pt x="4444" y="8688"/>
                    <a:pt x="4468" y="8680"/>
                  </a:cubicBezTo>
                  <a:cubicBezTo>
                    <a:pt x="4565" y="8680"/>
                    <a:pt x="4629" y="8583"/>
                    <a:pt x="4629" y="8487"/>
                  </a:cubicBezTo>
                  <a:lnTo>
                    <a:pt x="4211" y="226"/>
                  </a:lnTo>
                  <a:cubicBezTo>
                    <a:pt x="4211" y="97"/>
                    <a:pt x="4115" y="1"/>
                    <a:pt x="401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847;p63">
              <a:extLst>
                <a:ext uri="{FF2B5EF4-FFF2-40B4-BE49-F238E27FC236}">
                  <a16:creationId xmlns:a16="http://schemas.microsoft.com/office/drawing/2014/main" id="{6BE2979B-6523-43E9-9F0C-DD9AAC7F06C9}"/>
                </a:ext>
              </a:extLst>
            </p:cNvPr>
            <p:cNvSpPr/>
            <p:nvPr/>
          </p:nvSpPr>
          <p:spPr>
            <a:xfrm>
              <a:off x="2153725" y="2812875"/>
              <a:ext cx="328700" cy="243525"/>
            </a:xfrm>
            <a:custGeom>
              <a:avLst/>
              <a:gdLst/>
              <a:ahLst/>
              <a:cxnLst/>
              <a:rect l="l" t="t" r="r" b="b"/>
              <a:pathLst>
                <a:path w="13148" h="9741" extrusionOk="0">
                  <a:moveTo>
                    <a:pt x="1" y="1"/>
                  </a:moveTo>
                  <a:lnTo>
                    <a:pt x="2412" y="9741"/>
                  </a:lnTo>
                  <a:lnTo>
                    <a:pt x="13148" y="9741"/>
                  </a:lnTo>
                  <a:lnTo>
                    <a:pt x="11444" y="1094"/>
                  </a:lnTo>
                  <a:lnTo>
                    <a:pt x="6108" y="1094"/>
                  </a:lnTo>
                  <a:lnTo>
                    <a:pt x="5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848;p63">
              <a:extLst>
                <a:ext uri="{FF2B5EF4-FFF2-40B4-BE49-F238E27FC236}">
                  <a16:creationId xmlns:a16="http://schemas.microsoft.com/office/drawing/2014/main" id="{FC1A7C13-C0D9-44B0-9129-D79618ADF763}"/>
                </a:ext>
              </a:extLst>
            </p:cNvPr>
            <p:cNvSpPr/>
            <p:nvPr/>
          </p:nvSpPr>
          <p:spPr>
            <a:xfrm>
              <a:off x="2148100" y="2807250"/>
              <a:ext cx="339950" cy="254775"/>
            </a:xfrm>
            <a:custGeom>
              <a:avLst/>
              <a:gdLst/>
              <a:ahLst/>
              <a:cxnLst/>
              <a:rect l="l" t="t" r="r" b="b"/>
              <a:pathLst>
                <a:path w="13598" h="10191" extrusionOk="0">
                  <a:moveTo>
                    <a:pt x="5240" y="419"/>
                  </a:moveTo>
                  <a:lnTo>
                    <a:pt x="6173" y="1480"/>
                  </a:lnTo>
                  <a:cubicBezTo>
                    <a:pt x="6205" y="1512"/>
                    <a:pt x="6269" y="1544"/>
                    <a:pt x="6333" y="1544"/>
                  </a:cubicBezTo>
                  <a:lnTo>
                    <a:pt x="11509" y="1544"/>
                  </a:lnTo>
                  <a:lnTo>
                    <a:pt x="13116" y="9741"/>
                  </a:lnTo>
                  <a:lnTo>
                    <a:pt x="2797" y="9741"/>
                  </a:lnTo>
                  <a:lnTo>
                    <a:pt x="483" y="419"/>
                  </a:lnTo>
                  <a:close/>
                  <a:moveTo>
                    <a:pt x="226" y="1"/>
                  </a:moveTo>
                  <a:cubicBezTo>
                    <a:pt x="162" y="1"/>
                    <a:pt x="97" y="33"/>
                    <a:pt x="65" y="97"/>
                  </a:cubicBezTo>
                  <a:cubicBezTo>
                    <a:pt x="1" y="130"/>
                    <a:pt x="1" y="194"/>
                    <a:pt x="1" y="258"/>
                  </a:cubicBezTo>
                  <a:lnTo>
                    <a:pt x="2412" y="10030"/>
                  </a:lnTo>
                  <a:cubicBezTo>
                    <a:pt x="2444" y="10126"/>
                    <a:pt x="2540" y="10191"/>
                    <a:pt x="2637" y="10191"/>
                  </a:cubicBezTo>
                  <a:lnTo>
                    <a:pt x="13373" y="10191"/>
                  </a:lnTo>
                  <a:cubicBezTo>
                    <a:pt x="13437" y="10191"/>
                    <a:pt x="13502" y="10159"/>
                    <a:pt x="13566" y="10094"/>
                  </a:cubicBezTo>
                  <a:cubicBezTo>
                    <a:pt x="13598" y="10062"/>
                    <a:pt x="13598" y="9998"/>
                    <a:pt x="13598" y="9934"/>
                  </a:cubicBezTo>
                  <a:lnTo>
                    <a:pt x="11894" y="1287"/>
                  </a:lnTo>
                  <a:cubicBezTo>
                    <a:pt x="11862" y="1190"/>
                    <a:pt x="11798" y="1126"/>
                    <a:pt x="11669" y="1126"/>
                  </a:cubicBezTo>
                  <a:lnTo>
                    <a:pt x="6437" y="1126"/>
                  </a:lnTo>
                  <a:lnTo>
                    <a:pt x="5498" y="65"/>
                  </a:lnTo>
                  <a:cubicBezTo>
                    <a:pt x="5465" y="33"/>
                    <a:pt x="5401" y="1"/>
                    <a:pt x="533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849;p63">
              <a:extLst>
                <a:ext uri="{FF2B5EF4-FFF2-40B4-BE49-F238E27FC236}">
                  <a16:creationId xmlns:a16="http://schemas.microsoft.com/office/drawing/2014/main" id="{CC7FB266-A613-4EE8-9430-00CC09CF69E6}"/>
                </a:ext>
              </a:extLst>
            </p:cNvPr>
            <p:cNvSpPr/>
            <p:nvPr/>
          </p:nvSpPr>
          <p:spPr>
            <a:xfrm>
              <a:off x="2383575" y="3217900"/>
              <a:ext cx="147875" cy="199325"/>
            </a:xfrm>
            <a:custGeom>
              <a:avLst/>
              <a:gdLst/>
              <a:ahLst/>
              <a:cxnLst/>
              <a:rect l="l" t="t" r="r" b="b"/>
              <a:pathLst>
                <a:path w="5915" h="7973" extrusionOk="0">
                  <a:moveTo>
                    <a:pt x="0" y="1"/>
                  </a:moveTo>
                  <a:lnTo>
                    <a:pt x="3954" y="7973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850;p63">
              <a:extLst>
                <a:ext uri="{FF2B5EF4-FFF2-40B4-BE49-F238E27FC236}">
                  <a16:creationId xmlns:a16="http://schemas.microsoft.com/office/drawing/2014/main" id="{6F2ECA7E-674B-45F9-86E4-BC3D90EEAC0F}"/>
                </a:ext>
              </a:extLst>
            </p:cNvPr>
            <p:cNvSpPr/>
            <p:nvPr/>
          </p:nvSpPr>
          <p:spPr>
            <a:xfrm>
              <a:off x="2377950" y="3212275"/>
              <a:ext cx="159125" cy="209775"/>
            </a:xfrm>
            <a:custGeom>
              <a:avLst/>
              <a:gdLst/>
              <a:ahLst/>
              <a:cxnLst/>
              <a:rect l="l" t="t" r="r" b="b"/>
              <a:pathLst>
                <a:path w="6365" h="8391" extrusionOk="0">
                  <a:moveTo>
                    <a:pt x="5883" y="419"/>
                  </a:moveTo>
                  <a:lnTo>
                    <a:pt x="4119" y="7593"/>
                  </a:lnTo>
                  <a:lnTo>
                    <a:pt x="4119" y="7593"/>
                  </a:lnTo>
                  <a:lnTo>
                    <a:pt x="547" y="419"/>
                  </a:lnTo>
                  <a:close/>
                  <a:moveTo>
                    <a:pt x="225" y="1"/>
                  </a:moveTo>
                  <a:cubicBezTo>
                    <a:pt x="129" y="1"/>
                    <a:pt x="65" y="33"/>
                    <a:pt x="32" y="97"/>
                  </a:cubicBezTo>
                  <a:cubicBezTo>
                    <a:pt x="0" y="162"/>
                    <a:pt x="0" y="258"/>
                    <a:pt x="32" y="322"/>
                  </a:cubicBezTo>
                  <a:lnTo>
                    <a:pt x="4018" y="8294"/>
                  </a:lnTo>
                  <a:cubicBezTo>
                    <a:pt x="4050" y="8358"/>
                    <a:pt x="4115" y="8391"/>
                    <a:pt x="4211" y="8391"/>
                  </a:cubicBezTo>
                  <a:cubicBezTo>
                    <a:pt x="4308" y="8391"/>
                    <a:pt x="4372" y="8326"/>
                    <a:pt x="4404" y="8230"/>
                  </a:cubicBezTo>
                  <a:lnTo>
                    <a:pt x="6365" y="258"/>
                  </a:lnTo>
                  <a:cubicBezTo>
                    <a:pt x="6365" y="194"/>
                    <a:pt x="6365" y="129"/>
                    <a:pt x="6333" y="97"/>
                  </a:cubicBezTo>
                  <a:cubicBezTo>
                    <a:pt x="6268" y="33"/>
                    <a:pt x="6204" y="1"/>
                    <a:pt x="614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851;p63">
              <a:extLst>
                <a:ext uri="{FF2B5EF4-FFF2-40B4-BE49-F238E27FC236}">
                  <a16:creationId xmlns:a16="http://schemas.microsoft.com/office/drawing/2014/main" id="{0EF51A01-2EE2-4ECD-8E50-DBA789D2F746}"/>
                </a:ext>
              </a:extLst>
            </p:cNvPr>
            <p:cNvSpPr/>
            <p:nvPr/>
          </p:nvSpPr>
          <p:spPr>
            <a:xfrm>
              <a:off x="2398825" y="3225150"/>
              <a:ext cx="94875" cy="192075"/>
            </a:xfrm>
            <a:custGeom>
              <a:avLst/>
              <a:gdLst/>
              <a:ahLst/>
              <a:cxnLst/>
              <a:rect l="l" t="t" r="r" b="b"/>
              <a:pathLst>
                <a:path w="3795" h="7683" extrusionOk="0">
                  <a:moveTo>
                    <a:pt x="1" y="0"/>
                  </a:moveTo>
                  <a:lnTo>
                    <a:pt x="3344" y="7683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852;p63">
              <a:extLst>
                <a:ext uri="{FF2B5EF4-FFF2-40B4-BE49-F238E27FC236}">
                  <a16:creationId xmlns:a16="http://schemas.microsoft.com/office/drawing/2014/main" id="{54626340-D1DF-4E50-853C-371A3CBF1BFE}"/>
                </a:ext>
              </a:extLst>
            </p:cNvPr>
            <p:cNvSpPr/>
            <p:nvPr/>
          </p:nvSpPr>
          <p:spPr>
            <a:xfrm>
              <a:off x="2393200" y="3219525"/>
              <a:ext cx="106125" cy="202725"/>
            </a:xfrm>
            <a:custGeom>
              <a:avLst/>
              <a:gdLst/>
              <a:ahLst/>
              <a:cxnLst/>
              <a:rect l="l" t="t" r="r" b="b"/>
              <a:pathLst>
                <a:path w="4245" h="8109" extrusionOk="0">
                  <a:moveTo>
                    <a:pt x="3794" y="450"/>
                  </a:moveTo>
                  <a:lnTo>
                    <a:pt x="3427" y="6978"/>
                  </a:lnTo>
                  <a:lnTo>
                    <a:pt x="547" y="450"/>
                  </a:lnTo>
                  <a:close/>
                  <a:moveTo>
                    <a:pt x="226" y="0"/>
                  </a:moveTo>
                  <a:cubicBezTo>
                    <a:pt x="162" y="0"/>
                    <a:pt x="97" y="64"/>
                    <a:pt x="65" y="97"/>
                  </a:cubicBezTo>
                  <a:cubicBezTo>
                    <a:pt x="33" y="161"/>
                    <a:pt x="1" y="257"/>
                    <a:pt x="33" y="322"/>
                  </a:cubicBezTo>
                  <a:lnTo>
                    <a:pt x="3376" y="7972"/>
                  </a:lnTo>
                  <a:cubicBezTo>
                    <a:pt x="3429" y="8051"/>
                    <a:pt x="3504" y="8109"/>
                    <a:pt x="3582" y="8109"/>
                  </a:cubicBezTo>
                  <a:cubicBezTo>
                    <a:pt x="3599" y="8109"/>
                    <a:pt x="3616" y="8106"/>
                    <a:pt x="3633" y="8101"/>
                  </a:cubicBezTo>
                  <a:cubicBezTo>
                    <a:pt x="3730" y="8101"/>
                    <a:pt x="3794" y="8004"/>
                    <a:pt x="3794" y="7908"/>
                  </a:cubicBezTo>
                  <a:lnTo>
                    <a:pt x="4244" y="225"/>
                  </a:lnTo>
                  <a:cubicBezTo>
                    <a:pt x="4244" y="193"/>
                    <a:pt x="4212" y="129"/>
                    <a:pt x="4180" y="97"/>
                  </a:cubicBezTo>
                  <a:cubicBezTo>
                    <a:pt x="4148" y="32"/>
                    <a:pt x="4083" y="0"/>
                    <a:pt x="401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853;p63">
              <a:extLst>
                <a:ext uri="{FF2B5EF4-FFF2-40B4-BE49-F238E27FC236}">
                  <a16:creationId xmlns:a16="http://schemas.microsoft.com/office/drawing/2014/main" id="{227852A2-111E-48E4-8708-BEBFE47B4874}"/>
                </a:ext>
              </a:extLst>
            </p:cNvPr>
            <p:cNvSpPr/>
            <p:nvPr/>
          </p:nvSpPr>
          <p:spPr>
            <a:xfrm>
              <a:off x="2377950" y="3209875"/>
              <a:ext cx="104475" cy="207350"/>
            </a:xfrm>
            <a:custGeom>
              <a:avLst/>
              <a:gdLst/>
              <a:ahLst/>
              <a:cxnLst/>
              <a:rect l="l" t="t" r="r" b="b"/>
              <a:pathLst>
                <a:path w="4179" h="8294" extrusionOk="0">
                  <a:moveTo>
                    <a:pt x="0" y="0"/>
                  </a:moveTo>
                  <a:lnTo>
                    <a:pt x="4179" y="8294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854;p63">
              <a:extLst>
                <a:ext uri="{FF2B5EF4-FFF2-40B4-BE49-F238E27FC236}">
                  <a16:creationId xmlns:a16="http://schemas.microsoft.com/office/drawing/2014/main" id="{D03B7321-E5EF-4510-8241-B41D89FA041E}"/>
                </a:ext>
              </a:extLst>
            </p:cNvPr>
            <p:cNvSpPr/>
            <p:nvPr/>
          </p:nvSpPr>
          <p:spPr>
            <a:xfrm>
              <a:off x="2372325" y="3205050"/>
              <a:ext cx="115725" cy="217225"/>
            </a:xfrm>
            <a:custGeom>
              <a:avLst/>
              <a:gdLst/>
              <a:ahLst/>
              <a:cxnLst/>
              <a:rect l="l" t="t" r="r" b="b"/>
              <a:pathLst>
                <a:path w="4629" h="8689" extrusionOk="0">
                  <a:moveTo>
                    <a:pt x="3825" y="418"/>
                  </a:moveTo>
                  <a:lnTo>
                    <a:pt x="4166" y="7535"/>
                  </a:lnTo>
                  <a:lnTo>
                    <a:pt x="4166" y="7535"/>
                  </a:lnTo>
                  <a:lnTo>
                    <a:pt x="579" y="418"/>
                  </a:lnTo>
                  <a:close/>
                  <a:moveTo>
                    <a:pt x="225" y="1"/>
                  </a:moveTo>
                  <a:cubicBezTo>
                    <a:pt x="161" y="1"/>
                    <a:pt x="97" y="33"/>
                    <a:pt x="64" y="97"/>
                  </a:cubicBezTo>
                  <a:cubicBezTo>
                    <a:pt x="0" y="161"/>
                    <a:pt x="0" y="226"/>
                    <a:pt x="32" y="290"/>
                  </a:cubicBezTo>
                  <a:lnTo>
                    <a:pt x="4243" y="8583"/>
                  </a:lnTo>
                  <a:cubicBezTo>
                    <a:pt x="4270" y="8636"/>
                    <a:pt x="4339" y="8688"/>
                    <a:pt x="4416" y="8688"/>
                  </a:cubicBezTo>
                  <a:cubicBezTo>
                    <a:pt x="4433" y="8688"/>
                    <a:pt x="4451" y="8685"/>
                    <a:pt x="4468" y="8680"/>
                  </a:cubicBezTo>
                  <a:cubicBezTo>
                    <a:pt x="4565" y="8647"/>
                    <a:pt x="4629" y="8551"/>
                    <a:pt x="4629" y="8455"/>
                  </a:cubicBezTo>
                  <a:lnTo>
                    <a:pt x="4211" y="193"/>
                  </a:lnTo>
                  <a:cubicBezTo>
                    <a:pt x="4211" y="97"/>
                    <a:pt x="4115" y="1"/>
                    <a:pt x="401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855;p63">
              <a:extLst>
                <a:ext uri="{FF2B5EF4-FFF2-40B4-BE49-F238E27FC236}">
                  <a16:creationId xmlns:a16="http://schemas.microsoft.com/office/drawing/2014/main" id="{CF468FF6-D498-473E-BFF8-EC60A362AEEB}"/>
                </a:ext>
              </a:extLst>
            </p:cNvPr>
            <p:cNvSpPr/>
            <p:nvPr/>
          </p:nvSpPr>
          <p:spPr>
            <a:xfrm>
              <a:off x="2153725" y="3172900"/>
              <a:ext cx="328700" cy="244325"/>
            </a:xfrm>
            <a:custGeom>
              <a:avLst/>
              <a:gdLst/>
              <a:ahLst/>
              <a:cxnLst/>
              <a:rect l="l" t="t" r="r" b="b"/>
              <a:pathLst>
                <a:path w="13148" h="9773" extrusionOk="0">
                  <a:moveTo>
                    <a:pt x="1" y="1"/>
                  </a:moveTo>
                  <a:lnTo>
                    <a:pt x="2412" y="9773"/>
                  </a:lnTo>
                  <a:lnTo>
                    <a:pt x="13148" y="9773"/>
                  </a:lnTo>
                  <a:lnTo>
                    <a:pt x="11444" y="1126"/>
                  </a:lnTo>
                  <a:lnTo>
                    <a:pt x="6108" y="1126"/>
                  </a:lnTo>
                  <a:lnTo>
                    <a:pt x="5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856;p63">
              <a:extLst>
                <a:ext uri="{FF2B5EF4-FFF2-40B4-BE49-F238E27FC236}">
                  <a16:creationId xmlns:a16="http://schemas.microsoft.com/office/drawing/2014/main" id="{69CB30F8-BDD2-460C-A1EF-E8D6E4FF80BC}"/>
                </a:ext>
              </a:extLst>
            </p:cNvPr>
            <p:cNvSpPr/>
            <p:nvPr/>
          </p:nvSpPr>
          <p:spPr>
            <a:xfrm>
              <a:off x="2148100" y="3168075"/>
              <a:ext cx="339950" cy="253975"/>
            </a:xfrm>
            <a:custGeom>
              <a:avLst/>
              <a:gdLst/>
              <a:ahLst/>
              <a:cxnLst/>
              <a:rect l="l" t="t" r="r" b="b"/>
              <a:pathLst>
                <a:path w="13598" h="10159" extrusionOk="0">
                  <a:moveTo>
                    <a:pt x="5240" y="419"/>
                  </a:moveTo>
                  <a:lnTo>
                    <a:pt x="6173" y="1447"/>
                  </a:lnTo>
                  <a:cubicBezTo>
                    <a:pt x="6205" y="1480"/>
                    <a:pt x="6269" y="1512"/>
                    <a:pt x="6333" y="1512"/>
                  </a:cubicBezTo>
                  <a:lnTo>
                    <a:pt x="11509" y="1512"/>
                  </a:lnTo>
                  <a:lnTo>
                    <a:pt x="13116" y="9741"/>
                  </a:lnTo>
                  <a:lnTo>
                    <a:pt x="2797" y="9741"/>
                  </a:lnTo>
                  <a:lnTo>
                    <a:pt x="483" y="419"/>
                  </a:lnTo>
                  <a:close/>
                  <a:moveTo>
                    <a:pt x="226" y="1"/>
                  </a:moveTo>
                  <a:cubicBezTo>
                    <a:pt x="162" y="1"/>
                    <a:pt x="97" y="33"/>
                    <a:pt x="65" y="65"/>
                  </a:cubicBezTo>
                  <a:cubicBezTo>
                    <a:pt x="1" y="129"/>
                    <a:pt x="1" y="194"/>
                    <a:pt x="1" y="258"/>
                  </a:cubicBezTo>
                  <a:lnTo>
                    <a:pt x="2412" y="9998"/>
                  </a:lnTo>
                  <a:cubicBezTo>
                    <a:pt x="2444" y="10094"/>
                    <a:pt x="2540" y="10159"/>
                    <a:pt x="2637" y="10159"/>
                  </a:cubicBezTo>
                  <a:lnTo>
                    <a:pt x="13373" y="10159"/>
                  </a:lnTo>
                  <a:cubicBezTo>
                    <a:pt x="13437" y="10159"/>
                    <a:pt x="13502" y="10126"/>
                    <a:pt x="13566" y="10094"/>
                  </a:cubicBezTo>
                  <a:cubicBezTo>
                    <a:pt x="13598" y="10030"/>
                    <a:pt x="13598" y="9966"/>
                    <a:pt x="13598" y="9901"/>
                  </a:cubicBezTo>
                  <a:lnTo>
                    <a:pt x="11894" y="1254"/>
                  </a:lnTo>
                  <a:cubicBezTo>
                    <a:pt x="11862" y="1158"/>
                    <a:pt x="11798" y="1094"/>
                    <a:pt x="11669" y="1094"/>
                  </a:cubicBezTo>
                  <a:lnTo>
                    <a:pt x="6435" y="1094"/>
                  </a:lnTo>
                  <a:lnTo>
                    <a:pt x="5498" y="65"/>
                  </a:lnTo>
                  <a:cubicBezTo>
                    <a:pt x="5465" y="1"/>
                    <a:pt x="5401" y="1"/>
                    <a:pt x="533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857;p63">
              <a:extLst>
                <a:ext uri="{FF2B5EF4-FFF2-40B4-BE49-F238E27FC236}">
                  <a16:creationId xmlns:a16="http://schemas.microsoft.com/office/drawing/2014/main" id="{74B54E51-19FF-4AC8-8757-8F33EBC4F9B9}"/>
                </a:ext>
              </a:extLst>
            </p:cNvPr>
            <p:cNvSpPr/>
            <p:nvPr/>
          </p:nvSpPr>
          <p:spPr>
            <a:xfrm>
              <a:off x="4591075" y="3348900"/>
              <a:ext cx="148700" cy="199325"/>
            </a:xfrm>
            <a:custGeom>
              <a:avLst/>
              <a:gdLst/>
              <a:ahLst/>
              <a:cxnLst/>
              <a:rect l="l" t="t" r="r" b="b"/>
              <a:pathLst>
                <a:path w="5948" h="7973" extrusionOk="0">
                  <a:moveTo>
                    <a:pt x="1" y="0"/>
                  </a:moveTo>
                  <a:lnTo>
                    <a:pt x="3987" y="7972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858;p63">
              <a:extLst>
                <a:ext uri="{FF2B5EF4-FFF2-40B4-BE49-F238E27FC236}">
                  <a16:creationId xmlns:a16="http://schemas.microsoft.com/office/drawing/2014/main" id="{7F4EEBC0-EE35-42CF-A624-ACF89AF1FA2B}"/>
                </a:ext>
              </a:extLst>
            </p:cNvPr>
            <p:cNvSpPr/>
            <p:nvPr/>
          </p:nvSpPr>
          <p:spPr>
            <a:xfrm>
              <a:off x="4585450" y="3344075"/>
              <a:ext cx="159950" cy="209775"/>
            </a:xfrm>
            <a:custGeom>
              <a:avLst/>
              <a:gdLst/>
              <a:ahLst/>
              <a:cxnLst/>
              <a:rect l="l" t="t" r="r" b="b"/>
              <a:pathLst>
                <a:path w="6398" h="8391" extrusionOk="0">
                  <a:moveTo>
                    <a:pt x="5883" y="418"/>
                  </a:moveTo>
                  <a:lnTo>
                    <a:pt x="4135" y="7530"/>
                  </a:lnTo>
                  <a:lnTo>
                    <a:pt x="4135" y="7530"/>
                  </a:lnTo>
                  <a:lnTo>
                    <a:pt x="579" y="418"/>
                  </a:lnTo>
                  <a:close/>
                  <a:moveTo>
                    <a:pt x="226" y="1"/>
                  </a:moveTo>
                  <a:cubicBezTo>
                    <a:pt x="162" y="1"/>
                    <a:pt x="65" y="33"/>
                    <a:pt x="33" y="97"/>
                  </a:cubicBezTo>
                  <a:cubicBezTo>
                    <a:pt x="1" y="161"/>
                    <a:pt x="1" y="226"/>
                    <a:pt x="33" y="290"/>
                  </a:cubicBezTo>
                  <a:lnTo>
                    <a:pt x="4019" y="8262"/>
                  </a:lnTo>
                  <a:cubicBezTo>
                    <a:pt x="4051" y="8358"/>
                    <a:pt x="4147" y="8390"/>
                    <a:pt x="4244" y="8390"/>
                  </a:cubicBezTo>
                  <a:cubicBezTo>
                    <a:pt x="4308" y="8358"/>
                    <a:pt x="4405" y="8294"/>
                    <a:pt x="4405" y="8229"/>
                  </a:cubicBezTo>
                  <a:lnTo>
                    <a:pt x="6365" y="258"/>
                  </a:lnTo>
                  <a:cubicBezTo>
                    <a:pt x="6398" y="193"/>
                    <a:pt x="6365" y="129"/>
                    <a:pt x="6333" y="65"/>
                  </a:cubicBezTo>
                  <a:cubicBezTo>
                    <a:pt x="6301" y="33"/>
                    <a:pt x="6237" y="1"/>
                    <a:pt x="61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859;p63">
              <a:extLst>
                <a:ext uri="{FF2B5EF4-FFF2-40B4-BE49-F238E27FC236}">
                  <a16:creationId xmlns:a16="http://schemas.microsoft.com/office/drawing/2014/main" id="{2D256B6A-27DF-41F1-9F22-40255CE5DE80}"/>
                </a:ext>
              </a:extLst>
            </p:cNvPr>
            <p:cNvSpPr/>
            <p:nvPr/>
          </p:nvSpPr>
          <p:spPr>
            <a:xfrm>
              <a:off x="4607150" y="3356925"/>
              <a:ext cx="94050" cy="191300"/>
            </a:xfrm>
            <a:custGeom>
              <a:avLst/>
              <a:gdLst/>
              <a:ahLst/>
              <a:cxnLst/>
              <a:rect l="l" t="t" r="r" b="b"/>
              <a:pathLst>
                <a:path w="3762" h="7652" extrusionOk="0">
                  <a:moveTo>
                    <a:pt x="1" y="1"/>
                  </a:moveTo>
                  <a:lnTo>
                    <a:pt x="3344" y="7651"/>
                  </a:lnTo>
                  <a:lnTo>
                    <a:pt x="3762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860;p63">
              <a:extLst>
                <a:ext uri="{FF2B5EF4-FFF2-40B4-BE49-F238E27FC236}">
                  <a16:creationId xmlns:a16="http://schemas.microsoft.com/office/drawing/2014/main" id="{C8855072-5343-4C47-8811-9BB396DEAD6B}"/>
                </a:ext>
              </a:extLst>
            </p:cNvPr>
            <p:cNvSpPr/>
            <p:nvPr/>
          </p:nvSpPr>
          <p:spPr>
            <a:xfrm>
              <a:off x="4601525" y="3351300"/>
              <a:ext cx="105300" cy="202550"/>
            </a:xfrm>
            <a:custGeom>
              <a:avLst/>
              <a:gdLst/>
              <a:ahLst/>
              <a:cxnLst/>
              <a:rect l="l" t="t" r="r" b="b"/>
              <a:pathLst>
                <a:path w="4212" h="8102" extrusionOk="0">
                  <a:moveTo>
                    <a:pt x="3762" y="419"/>
                  </a:moveTo>
                  <a:lnTo>
                    <a:pt x="3395" y="6968"/>
                  </a:lnTo>
                  <a:lnTo>
                    <a:pt x="547" y="419"/>
                  </a:lnTo>
                  <a:close/>
                  <a:moveTo>
                    <a:pt x="226" y="1"/>
                  </a:moveTo>
                  <a:cubicBezTo>
                    <a:pt x="129" y="1"/>
                    <a:pt x="65" y="33"/>
                    <a:pt x="33" y="97"/>
                  </a:cubicBezTo>
                  <a:cubicBezTo>
                    <a:pt x="1" y="162"/>
                    <a:pt x="1" y="226"/>
                    <a:pt x="33" y="290"/>
                  </a:cubicBezTo>
                  <a:lnTo>
                    <a:pt x="3376" y="7973"/>
                  </a:lnTo>
                  <a:cubicBezTo>
                    <a:pt x="3408" y="8069"/>
                    <a:pt x="3504" y="8101"/>
                    <a:pt x="3601" y="8101"/>
                  </a:cubicBezTo>
                  <a:cubicBezTo>
                    <a:pt x="3697" y="8069"/>
                    <a:pt x="3762" y="8005"/>
                    <a:pt x="3762" y="7908"/>
                  </a:cubicBezTo>
                  <a:lnTo>
                    <a:pt x="4212" y="226"/>
                  </a:lnTo>
                  <a:cubicBezTo>
                    <a:pt x="4212" y="162"/>
                    <a:pt x="4179" y="97"/>
                    <a:pt x="4147" y="65"/>
                  </a:cubicBezTo>
                  <a:cubicBezTo>
                    <a:pt x="4115" y="33"/>
                    <a:pt x="4051" y="1"/>
                    <a:pt x="398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861;p63">
              <a:extLst>
                <a:ext uri="{FF2B5EF4-FFF2-40B4-BE49-F238E27FC236}">
                  <a16:creationId xmlns:a16="http://schemas.microsoft.com/office/drawing/2014/main" id="{BDC2E4CE-B66F-43AF-B9DE-758FF342CB41}"/>
                </a:ext>
              </a:extLst>
            </p:cNvPr>
            <p:cNvSpPr/>
            <p:nvPr/>
          </p:nvSpPr>
          <p:spPr>
            <a:xfrm>
              <a:off x="4586250" y="3341675"/>
              <a:ext cx="104500" cy="206550"/>
            </a:xfrm>
            <a:custGeom>
              <a:avLst/>
              <a:gdLst/>
              <a:ahLst/>
              <a:cxnLst/>
              <a:rect l="l" t="t" r="r" b="b"/>
              <a:pathLst>
                <a:path w="4180" h="8262" extrusionOk="0">
                  <a:moveTo>
                    <a:pt x="1" y="0"/>
                  </a:moveTo>
                  <a:lnTo>
                    <a:pt x="4180" y="8261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862;p63">
              <a:extLst>
                <a:ext uri="{FF2B5EF4-FFF2-40B4-BE49-F238E27FC236}">
                  <a16:creationId xmlns:a16="http://schemas.microsoft.com/office/drawing/2014/main" id="{1C33F89E-E5AC-4881-AE39-73AB5CD08F9D}"/>
                </a:ext>
              </a:extLst>
            </p:cNvPr>
            <p:cNvSpPr/>
            <p:nvPr/>
          </p:nvSpPr>
          <p:spPr>
            <a:xfrm>
              <a:off x="4580625" y="3336050"/>
              <a:ext cx="115750" cy="217800"/>
            </a:xfrm>
            <a:custGeom>
              <a:avLst/>
              <a:gdLst/>
              <a:ahLst/>
              <a:cxnLst/>
              <a:rect l="l" t="t" r="r" b="b"/>
              <a:pathLst>
                <a:path w="4630" h="8712" extrusionOk="0">
                  <a:moveTo>
                    <a:pt x="3794" y="450"/>
                  </a:moveTo>
                  <a:lnTo>
                    <a:pt x="4131" y="7475"/>
                  </a:lnTo>
                  <a:lnTo>
                    <a:pt x="547" y="450"/>
                  </a:lnTo>
                  <a:close/>
                  <a:moveTo>
                    <a:pt x="226" y="0"/>
                  </a:moveTo>
                  <a:cubicBezTo>
                    <a:pt x="130" y="0"/>
                    <a:pt x="65" y="64"/>
                    <a:pt x="33" y="129"/>
                  </a:cubicBezTo>
                  <a:cubicBezTo>
                    <a:pt x="1" y="193"/>
                    <a:pt x="1" y="257"/>
                    <a:pt x="33" y="322"/>
                  </a:cubicBezTo>
                  <a:lnTo>
                    <a:pt x="4212" y="8583"/>
                  </a:lnTo>
                  <a:cubicBezTo>
                    <a:pt x="4244" y="8679"/>
                    <a:pt x="4340" y="8711"/>
                    <a:pt x="4437" y="8711"/>
                  </a:cubicBezTo>
                  <a:cubicBezTo>
                    <a:pt x="4533" y="8679"/>
                    <a:pt x="4630" y="8583"/>
                    <a:pt x="4598" y="8486"/>
                  </a:cubicBezTo>
                  <a:lnTo>
                    <a:pt x="4593" y="8392"/>
                  </a:lnTo>
                  <a:lnTo>
                    <a:pt x="4593" y="8392"/>
                  </a:lnTo>
                  <a:lnTo>
                    <a:pt x="4598" y="8390"/>
                  </a:lnTo>
                  <a:lnTo>
                    <a:pt x="4593" y="8380"/>
                  </a:lnTo>
                  <a:lnTo>
                    <a:pt x="4212" y="225"/>
                  </a:lnTo>
                  <a:cubicBezTo>
                    <a:pt x="4212" y="96"/>
                    <a:pt x="4115" y="0"/>
                    <a:pt x="398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863;p63">
              <a:extLst>
                <a:ext uri="{FF2B5EF4-FFF2-40B4-BE49-F238E27FC236}">
                  <a16:creationId xmlns:a16="http://schemas.microsoft.com/office/drawing/2014/main" id="{CB458B89-85DD-4966-81B3-878D7388176A}"/>
                </a:ext>
              </a:extLst>
            </p:cNvPr>
            <p:cNvSpPr/>
            <p:nvPr/>
          </p:nvSpPr>
          <p:spPr>
            <a:xfrm>
              <a:off x="4361250" y="3304700"/>
              <a:ext cx="329500" cy="243525"/>
            </a:xfrm>
            <a:custGeom>
              <a:avLst/>
              <a:gdLst/>
              <a:ahLst/>
              <a:cxnLst/>
              <a:rect l="l" t="t" r="r" b="b"/>
              <a:pathLst>
                <a:path w="13180" h="9741" extrusionOk="0">
                  <a:moveTo>
                    <a:pt x="1" y="0"/>
                  </a:moveTo>
                  <a:lnTo>
                    <a:pt x="2411" y="9740"/>
                  </a:lnTo>
                  <a:lnTo>
                    <a:pt x="13180" y="9740"/>
                  </a:lnTo>
                  <a:lnTo>
                    <a:pt x="11476" y="1093"/>
                  </a:lnTo>
                  <a:lnTo>
                    <a:pt x="6108" y="1093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864;p63">
              <a:extLst>
                <a:ext uri="{FF2B5EF4-FFF2-40B4-BE49-F238E27FC236}">
                  <a16:creationId xmlns:a16="http://schemas.microsoft.com/office/drawing/2014/main" id="{7CB8313E-6FB3-4992-A1CA-E11358070181}"/>
                </a:ext>
              </a:extLst>
            </p:cNvPr>
            <p:cNvSpPr/>
            <p:nvPr/>
          </p:nvSpPr>
          <p:spPr>
            <a:xfrm>
              <a:off x="4355625" y="3299075"/>
              <a:ext cx="340750" cy="254775"/>
            </a:xfrm>
            <a:custGeom>
              <a:avLst/>
              <a:gdLst/>
              <a:ahLst/>
              <a:cxnLst/>
              <a:rect l="l" t="t" r="r" b="b"/>
              <a:pathLst>
                <a:path w="13630" h="10191" extrusionOk="0">
                  <a:moveTo>
                    <a:pt x="5272" y="418"/>
                  </a:moveTo>
                  <a:lnTo>
                    <a:pt x="6172" y="1479"/>
                  </a:lnTo>
                  <a:cubicBezTo>
                    <a:pt x="6204" y="1511"/>
                    <a:pt x="6269" y="1543"/>
                    <a:pt x="6333" y="1543"/>
                  </a:cubicBezTo>
                  <a:lnTo>
                    <a:pt x="11508" y="1543"/>
                  </a:lnTo>
                  <a:lnTo>
                    <a:pt x="13148" y="9772"/>
                  </a:lnTo>
                  <a:lnTo>
                    <a:pt x="2797" y="9772"/>
                  </a:lnTo>
                  <a:lnTo>
                    <a:pt x="515" y="418"/>
                  </a:lnTo>
                  <a:close/>
                  <a:moveTo>
                    <a:pt x="226" y="0"/>
                  </a:moveTo>
                  <a:cubicBezTo>
                    <a:pt x="161" y="0"/>
                    <a:pt x="97" y="33"/>
                    <a:pt x="65" y="97"/>
                  </a:cubicBezTo>
                  <a:cubicBezTo>
                    <a:pt x="33" y="129"/>
                    <a:pt x="1" y="193"/>
                    <a:pt x="33" y="258"/>
                  </a:cubicBezTo>
                  <a:lnTo>
                    <a:pt x="2444" y="10029"/>
                  </a:lnTo>
                  <a:cubicBezTo>
                    <a:pt x="2444" y="10126"/>
                    <a:pt x="2540" y="10190"/>
                    <a:pt x="2636" y="10190"/>
                  </a:cubicBezTo>
                  <a:lnTo>
                    <a:pt x="13405" y="10190"/>
                  </a:lnTo>
                  <a:cubicBezTo>
                    <a:pt x="13469" y="10190"/>
                    <a:pt x="13533" y="10158"/>
                    <a:pt x="13565" y="10094"/>
                  </a:cubicBezTo>
                  <a:cubicBezTo>
                    <a:pt x="13598" y="10062"/>
                    <a:pt x="13630" y="9997"/>
                    <a:pt x="13598" y="9933"/>
                  </a:cubicBezTo>
                  <a:lnTo>
                    <a:pt x="11894" y="1286"/>
                  </a:lnTo>
                  <a:cubicBezTo>
                    <a:pt x="11894" y="1190"/>
                    <a:pt x="11798" y="1125"/>
                    <a:pt x="11701" y="1125"/>
                  </a:cubicBezTo>
                  <a:lnTo>
                    <a:pt x="6439" y="1125"/>
                  </a:lnTo>
                  <a:lnTo>
                    <a:pt x="5529" y="65"/>
                  </a:lnTo>
                  <a:cubicBezTo>
                    <a:pt x="5465" y="33"/>
                    <a:pt x="5433" y="0"/>
                    <a:pt x="536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865;p63">
              <a:extLst>
                <a:ext uri="{FF2B5EF4-FFF2-40B4-BE49-F238E27FC236}">
                  <a16:creationId xmlns:a16="http://schemas.microsoft.com/office/drawing/2014/main" id="{3A8126C2-1A38-4DD8-8922-3BA49B222E2A}"/>
                </a:ext>
              </a:extLst>
            </p:cNvPr>
            <p:cNvSpPr/>
            <p:nvPr/>
          </p:nvSpPr>
          <p:spPr>
            <a:xfrm>
              <a:off x="4591075" y="2493850"/>
              <a:ext cx="148700" cy="199325"/>
            </a:xfrm>
            <a:custGeom>
              <a:avLst/>
              <a:gdLst/>
              <a:ahLst/>
              <a:cxnLst/>
              <a:rect l="l" t="t" r="r" b="b"/>
              <a:pathLst>
                <a:path w="5948" h="7973" extrusionOk="0">
                  <a:moveTo>
                    <a:pt x="1" y="1"/>
                  </a:moveTo>
                  <a:lnTo>
                    <a:pt x="3987" y="7972"/>
                  </a:lnTo>
                  <a:lnTo>
                    <a:pt x="59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866;p63">
              <a:extLst>
                <a:ext uri="{FF2B5EF4-FFF2-40B4-BE49-F238E27FC236}">
                  <a16:creationId xmlns:a16="http://schemas.microsoft.com/office/drawing/2014/main" id="{52FAA251-5DA4-4FF3-89A9-5EB20C455106}"/>
                </a:ext>
              </a:extLst>
            </p:cNvPr>
            <p:cNvSpPr/>
            <p:nvPr/>
          </p:nvSpPr>
          <p:spPr>
            <a:xfrm>
              <a:off x="4585450" y="2489025"/>
              <a:ext cx="159950" cy="209775"/>
            </a:xfrm>
            <a:custGeom>
              <a:avLst/>
              <a:gdLst/>
              <a:ahLst/>
              <a:cxnLst/>
              <a:rect l="l" t="t" r="r" b="b"/>
              <a:pathLst>
                <a:path w="6398" h="8391" extrusionOk="0">
                  <a:moveTo>
                    <a:pt x="5883" y="419"/>
                  </a:moveTo>
                  <a:lnTo>
                    <a:pt x="4135" y="7530"/>
                  </a:lnTo>
                  <a:lnTo>
                    <a:pt x="579" y="419"/>
                  </a:lnTo>
                  <a:close/>
                  <a:moveTo>
                    <a:pt x="226" y="1"/>
                  </a:moveTo>
                  <a:cubicBezTo>
                    <a:pt x="162" y="1"/>
                    <a:pt x="65" y="33"/>
                    <a:pt x="33" y="97"/>
                  </a:cubicBezTo>
                  <a:cubicBezTo>
                    <a:pt x="1" y="161"/>
                    <a:pt x="1" y="226"/>
                    <a:pt x="33" y="290"/>
                  </a:cubicBezTo>
                  <a:lnTo>
                    <a:pt x="4019" y="8262"/>
                  </a:lnTo>
                  <a:cubicBezTo>
                    <a:pt x="4051" y="8358"/>
                    <a:pt x="4147" y="8390"/>
                    <a:pt x="4244" y="8390"/>
                  </a:cubicBezTo>
                  <a:cubicBezTo>
                    <a:pt x="4308" y="8390"/>
                    <a:pt x="4405" y="8326"/>
                    <a:pt x="4405" y="8230"/>
                  </a:cubicBezTo>
                  <a:lnTo>
                    <a:pt x="6365" y="258"/>
                  </a:lnTo>
                  <a:cubicBezTo>
                    <a:pt x="6398" y="194"/>
                    <a:pt x="6365" y="129"/>
                    <a:pt x="6333" y="65"/>
                  </a:cubicBezTo>
                  <a:cubicBezTo>
                    <a:pt x="6301" y="33"/>
                    <a:pt x="6237" y="1"/>
                    <a:pt x="61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3867;p63">
              <a:extLst>
                <a:ext uri="{FF2B5EF4-FFF2-40B4-BE49-F238E27FC236}">
                  <a16:creationId xmlns:a16="http://schemas.microsoft.com/office/drawing/2014/main" id="{8E51477C-7EF4-490F-903C-6C0F255919E9}"/>
                </a:ext>
              </a:extLst>
            </p:cNvPr>
            <p:cNvSpPr/>
            <p:nvPr/>
          </p:nvSpPr>
          <p:spPr>
            <a:xfrm>
              <a:off x="4607150" y="2501900"/>
              <a:ext cx="94050" cy="191275"/>
            </a:xfrm>
            <a:custGeom>
              <a:avLst/>
              <a:gdLst/>
              <a:ahLst/>
              <a:cxnLst/>
              <a:rect l="l" t="t" r="r" b="b"/>
              <a:pathLst>
                <a:path w="3762" h="7651" extrusionOk="0">
                  <a:moveTo>
                    <a:pt x="1" y="0"/>
                  </a:moveTo>
                  <a:lnTo>
                    <a:pt x="3344" y="7650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3868;p63">
              <a:extLst>
                <a:ext uri="{FF2B5EF4-FFF2-40B4-BE49-F238E27FC236}">
                  <a16:creationId xmlns:a16="http://schemas.microsoft.com/office/drawing/2014/main" id="{0D100022-A12D-4C71-9E40-E6F31D2C44C4}"/>
                </a:ext>
              </a:extLst>
            </p:cNvPr>
            <p:cNvSpPr/>
            <p:nvPr/>
          </p:nvSpPr>
          <p:spPr>
            <a:xfrm>
              <a:off x="4601525" y="2496275"/>
              <a:ext cx="105300" cy="202525"/>
            </a:xfrm>
            <a:custGeom>
              <a:avLst/>
              <a:gdLst/>
              <a:ahLst/>
              <a:cxnLst/>
              <a:rect l="l" t="t" r="r" b="b"/>
              <a:pathLst>
                <a:path w="4212" h="8101" extrusionOk="0">
                  <a:moveTo>
                    <a:pt x="3762" y="418"/>
                  </a:moveTo>
                  <a:lnTo>
                    <a:pt x="3395" y="6967"/>
                  </a:lnTo>
                  <a:lnTo>
                    <a:pt x="547" y="418"/>
                  </a:lnTo>
                  <a:close/>
                  <a:moveTo>
                    <a:pt x="226" y="0"/>
                  </a:moveTo>
                  <a:cubicBezTo>
                    <a:pt x="129" y="0"/>
                    <a:pt x="65" y="32"/>
                    <a:pt x="33" y="96"/>
                  </a:cubicBezTo>
                  <a:cubicBezTo>
                    <a:pt x="1" y="161"/>
                    <a:pt x="1" y="225"/>
                    <a:pt x="33" y="321"/>
                  </a:cubicBezTo>
                  <a:lnTo>
                    <a:pt x="3376" y="7972"/>
                  </a:lnTo>
                  <a:cubicBezTo>
                    <a:pt x="3408" y="8068"/>
                    <a:pt x="3504" y="8100"/>
                    <a:pt x="3601" y="8100"/>
                  </a:cubicBezTo>
                  <a:cubicBezTo>
                    <a:pt x="3697" y="8068"/>
                    <a:pt x="3762" y="8004"/>
                    <a:pt x="3762" y="7908"/>
                  </a:cubicBezTo>
                  <a:lnTo>
                    <a:pt x="4212" y="225"/>
                  </a:lnTo>
                  <a:cubicBezTo>
                    <a:pt x="4212" y="161"/>
                    <a:pt x="4179" y="129"/>
                    <a:pt x="4147" y="64"/>
                  </a:cubicBezTo>
                  <a:cubicBezTo>
                    <a:pt x="4115" y="32"/>
                    <a:pt x="4051" y="0"/>
                    <a:pt x="398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869;p63">
              <a:extLst>
                <a:ext uri="{FF2B5EF4-FFF2-40B4-BE49-F238E27FC236}">
                  <a16:creationId xmlns:a16="http://schemas.microsoft.com/office/drawing/2014/main" id="{46AFB53B-39B3-451D-BBC3-D10734D0C962}"/>
                </a:ext>
              </a:extLst>
            </p:cNvPr>
            <p:cNvSpPr/>
            <p:nvPr/>
          </p:nvSpPr>
          <p:spPr>
            <a:xfrm>
              <a:off x="4586250" y="2486625"/>
              <a:ext cx="104500" cy="206550"/>
            </a:xfrm>
            <a:custGeom>
              <a:avLst/>
              <a:gdLst/>
              <a:ahLst/>
              <a:cxnLst/>
              <a:rect l="l" t="t" r="r" b="b"/>
              <a:pathLst>
                <a:path w="4180" h="8262" extrusionOk="0">
                  <a:moveTo>
                    <a:pt x="1" y="0"/>
                  </a:moveTo>
                  <a:lnTo>
                    <a:pt x="4180" y="8261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870;p63">
              <a:extLst>
                <a:ext uri="{FF2B5EF4-FFF2-40B4-BE49-F238E27FC236}">
                  <a16:creationId xmlns:a16="http://schemas.microsoft.com/office/drawing/2014/main" id="{4C610008-2CDD-4523-A83C-A869C4888F19}"/>
                </a:ext>
              </a:extLst>
            </p:cNvPr>
            <p:cNvSpPr/>
            <p:nvPr/>
          </p:nvSpPr>
          <p:spPr>
            <a:xfrm>
              <a:off x="4580625" y="2481800"/>
              <a:ext cx="115750" cy="217200"/>
            </a:xfrm>
            <a:custGeom>
              <a:avLst/>
              <a:gdLst/>
              <a:ahLst/>
              <a:cxnLst/>
              <a:rect l="l" t="t" r="r" b="b"/>
              <a:pathLst>
                <a:path w="4630" h="8688" extrusionOk="0">
                  <a:moveTo>
                    <a:pt x="3794" y="418"/>
                  </a:moveTo>
                  <a:lnTo>
                    <a:pt x="4130" y="7441"/>
                  </a:lnTo>
                  <a:lnTo>
                    <a:pt x="547" y="418"/>
                  </a:lnTo>
                  <a:close/>
                  <a:moveTo>
                    <a:pt x="226" y="0"/>
                  </a:moveTo>
                  <a:cubicBezTo>
                    <a:pt x="130" y="0"/>
                    <a:pt x="65" y="33"/>
                    <a:pt x="33" y="97"/>
                  </a:cubicBezTo>
                  <a:cubicBezTo>
                    <a:pt x="1" y="161"/>
                    <a:pt x="1" y="225"/>
                    <a:pt x="33" y="290"/>
                  </a:cubicBezTo>
                  <a:lnTo>
                    <a:pt x="4212" y="8551"/>
                  </a:lnTo>
                  <a:cubicBezTo>
                    <a:pt x="4238" y="8630"/>
                    <a:pt x="4308" y="8688"/>
                    <a:pt x="4386" y="8688"/>
                  </a:cubicBezTo>
                  <a:cubicBezTo>
                    <a:pt x="4403" y="8688"/>
                    <a:pt x="4420" y="8685"/>
                    <a:pt x="4437" y="8679"/>
                  </a:cubicBezTo>
                  <a:cubicBezTo>
                    <a:pt x="4533" y="8647"/>
                    <a:pt x="4630" y="8551"/>
                    <a:pt x="4598" y="8454"/>
                  </a:cubicBezTo>
                  <a:lnTo>
                    <a:pt x="4593" y="8360"/>
                  </a:lnTo>
                  <a:lnTo>
                    <a:pt x="4598" y="8358"/>
                  </a:lnTo>
                  <a:lnTo>
                    <a:pt x="4593" y="8348"/>
                  </a:lnTo>
                  <a:lnTo>
                    <a:pt x="4212" y="193"/>
                  </a:lnTo>
                  <a:cubicBezTo>
                    <a:pt x="4212" y="65"/>
                    <a:pt x="4115" y="0"/>
                    <a:pt x="398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871;p63">
              <a:extLst>
                <a:ext uri="{FF2B5EF4-FFF2-40B4-BE49-F238E27FC236}">
                  <a16:creationId xmlns:a16="http://schemas.microsoft.com/office/drawing/2014/main" id="{82CE4925-14DC-4AD8-870D-133FB6F6D644}"/>
                </a:ext>
              </a:extLst>
            </p:cNvPr>
            <p:cNvSpPr/>
            <p:nvPr/>
          </p:nvSpPr>
          <p:spPr>
            <a:xfrm>
              <a:off x="4361250" y="2449650"/>
              <a:ext cx="329500" cy="243525"/>
            </a:xfrm>
            <a:custGeom>
              <a:avLst/>
              <a:gdLst/>
              <a:ahLst/>
              <a:cxnLst/>
              <a:rect l="l" t="t" r="r" b="b"/>
              <a:pathLst>
                <a:path w="13180" h="9741" extrusionOk="0">
                  <a:moveTo>
                    <a:pt x="1" y="1"/>
                  </a:moveTo>
                  <a:lnTo>
                    <a:pt x="2411" y="9740"/>
                  </a:lnTo>
                  <a:lnTo>
                    <a:pt x="13180" y="9740"/>
                  </a:lnTo>
                  <a:lnTo>
                    <a:pt x="11476" y="1094"/>
                  </a:lnTo>
                  <a:lnTo>
                    <a:pt x="6108" y="1094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872;p63">
              <a:extLst>
                <a:ext uri="{FF2B5EF4-FFF2-40B4-BE49-F238E27FC236}">
                  <a16:creationId xmlns:a16="http://schemas.microsoft.com/office/drawing/2014/main" id="{4E862957-7569-4E18-88D4-AEA3F1F2880C}"/>
                </a:ext>
              </a:extLst>
            </p:cNvPr>
            <p:cNvSpPr/>
            <p:nvPr/>
          </p:nvSpPr>
          <p:spPr>
            <a:xfrm>
              <a:off x="4355625" y="2444025"/>
              <a:ext cx="340750" cy="254775"/>
            </a:xfrm>
            <a:custGeom>
              <a:avLst/>
              <a:gdLst/>
              <a:ahLst/>
              <a:cxnLst/>
              <a:rect l="l" t="t" r="r" b="b"/>
              <a:pathLst>
                <a:path w="13630" h="10191" extrusionOk="0">
                  <a:moveTo>
                    <a:pt x="5272" y="451"/>
                  </a:moveTo>
                  <a:lnTo>
                    <a:pt x="6172" y="1479"/>
                  </a:lnTo>
                  <a:cubicBezTo>
                    <a:pt x="6204" y="1511"/>
                    <a:pt x="6269" y="1544"/>
                    <a:pt x="6333" y="1544"/>
                  </a:cubicBezTo>
                  <a:lnTo>
                    <a:pt x="11508" y="1544"/>
                  </a:lnTo>
                  <a:lnTo>
                    <a:pt x="13148" y="9773"/>
                  </a:lnTo>
                  <a:lnTo>
                    <a:pt x="2797" y="9773"/>
                  </a:lnTo>
                  <a:lnTo>
                    <a:pt x="515" y="451"/>
                  </a:lnTo>
                  <a:close/>
                  <a:moveTo>
                    <a:pt x="226" y="1"/>
                  </a:moveTo>
                  <a:cubicBezTo>
                    <a:pt x="161" y="1"/>
                    <a:pt x="97" y="33"/>
                    <a:pt x="65" y="97"/>
                  </a:cubicBezTo>
                  <a:cubicBezTo>
                    <a:pt x="33" y="161"/>
                    <a:pt x="1" y="226"/>
                    <a:pt x="33" y="290"/>
                  </a:cubicBezTo>
                  <a:lnTo>
                    <a:pt x="2444" y="10030"/>
                  </a:lnTo>
                  <a:cubicBezTo>
                    <a:pt x="2444" y="10126"/>
                    <a:pt x="2540" y="10190"/>
                    <a:pt x="2636" y="10190"/>
                  </a:cubicBezTo>
                  <a:lnTo>
                    <a:pt x="13405" y="10190"/>
                  </a:lnTo>
                  <a:cubicBezTo>
                    <a:pt x="13469" y="10190"/>
                    <a:pt x="13533" y="10158"/>
                    <a:pt x="13565" y="10126"/>
                  </a:cubicBezTo>
                  <a:cubicBezTo>
                    <a:pt x="13598" y="10062"/>
                    <a:pt x="13630" y="9998"/>
                    <a:pt x="13598" y="9933"/>
                  </a:cubicBezTo>
                  <a:lnTo>
                    <a:pt x="11894" y="1286"/>
                  </a:lnTo>
                  <a:cubicBezTo>
                    <a:pt x="11894" y="1190"/>
                    <a:pt x="11798" y="1126"/>
                    <a:pt x="11701" y="1126"/>
                  </a:cubicBezTo>
                  <a:lnTo>
                    <a:pt x="6437" y="1126"/>
                  </a:lnTo>
                  <a:lnTo>
                    <a:pt x="5529" y="97"/>
                  </a:lnTo>
                  <a:cubicBezTo>
                    <a:pt x="5465" y="33"/>
                    <a:pt x="5433" y="1"/>
                    <a:pt x="536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873;p63">
              <a:extLst>
                <a:ext uri="{FF2B5EF4-FFF2-40B4-BE49-F238E27FC236}">
                  <a16:creationId xmlns:a16="http://schemas.microsoft.com/office/drawing/2014/main" id="{641A8CB1-C10F-4F17-87DB-0869D80F0CCD}"/>
                </a:ext>
              </a:extLst>
            </p:cNvPr>
            <p:cNvSpPr/>
            <p:nvPr/>
          </p:nvSpPr>
          <p:spPr>
            <a:xfrm>
              <a:off x="4591075" y="3692850"/>
              <a:ext cx="148700" cy="199325"/>
            </a:xfrm>
            <a:custGeom>
              <a:avLst/>
              <a:gdLst/>
              <a:ahLst/>
              <a:cxnLst/>
              <a:rect l="l" t="t" r="r" b="b"/>
              <a:pathLst>
                <a:path w="5948" h="7973" extrusionOk="0">
                  <a:moveTo>
                    <a:pt x="1" y="0"/>
                  </a:moveTo>
                  <a:lnTo>
                    <a:pt x="3987" y="7972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874;p63">
              <a:extLst>
                <a:ext uri="{FF2B5EF4-FFF2-40B4-BE49-F238E27FC236}">
                  <a16:creationId xmlns:a16="http://schemas.microsoft.com/office/drawing/2014/main" id="{8506DB15-0314-460A-BDDD-5674112EE26D}"/>
                </a:ext>
              </a:extLst>
            </p:cNvPr>
            <p:cNvSpPr/>
            <p:nvPr/>
          </p:nvSpPr>
          <p:spPr>
            <a:xfrm>
              <a:off x="4585450" y="3687225"/>
              <a:ext cx="159950" cy="209975"/>
            </a:xfrm>
            <a:custGeom>
              <a:avLst/>
              <a:gdLst/>
              <a:ahLst/>
              <a:cxnLst/>
              <a:rect l="l" t="t" r="r" b="b"/>
              <a:pathLst>
                <a:path w="6398" h="8399" extrusionOk="0">
                  <a:moveTo>
                    <a:pt x="5883" y="418"/>
                  </a:moveTo>
                  <a:lnTo>
                    <a:pt x="4130" y="7549"/>
                  </a:lnTo>
                  <a:lnTo>
                    <a:pt x="579" y="418"/>
                  </a:lnTo>
                  <a:close/>
                  <a:moveTo>
                    <a:pt x="226" y="0"/>
                  </a:moveTo>
                  <a:cubicBezTo>
                    <a:pt x="162" y="0"/>
                    <a:pt x="65" y="32"/>
                    <a:pt x="33" y="97"/>
                  </a:cubicBezTo>
                  <a:cubicBezTo>
                    <a:pt x="1" y="161"/>
                    <a:pt x="1" y="257"/>
                    <a:pt x="33" y="322"/>
                  </a:cubicBezTo>
                  <a:lnTo>
                    <a:pt x="4019" y="8293"/>
                  </a:lnTo>
                  <a:cubicBezTo>
                    <a:pt x="4045" y="8346"/>
                    <a:pt x="4114" y="8398"/>
                    <a:pt x="4191" y="8398"/>
                  </a:cubicBezTo>
                  <a:cubicBezTo>
                    <a:pt x="4209" y="8398"/>
                    <a:pt x="4226" y="8396"/>
                    <a:pt x="4244" y="8390"/>
                  </a:cubicBezTo>
                  <a:cubicBezTo>
                    <a:pt x="4308" y="8390"/>
                    <a:pt x="4405" y="8326"/>
                    <a:pt x="4405" y="8229"/>
                  </a:cubicBezTo>
                  <a:lnTo>
                    <a:pt x="6365" y="257"/>
                  </a:lnTo>
                  <a:cubicBezTo>
                    <a:pt x="6398" y="193"/>
                    <a:pt x="6365" y="129"/>
                    <a:pt x="6333" y="97"/>
                  </a:cubicBezTo>
                  <a:cubicBezTo>
                    <a:pt x="6301" y="32"/>
                    <a:pt x="6237" y="0"/>
                    <a:pt x="617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875;p63">
              <a:extLst>
                <a:ext uri="{FF2B5EF4-FFF2-40B4-BE49-F238E27FC236}">
                  <a16:creationId xmlns:a16="http://schemas.microsoft.com/office/drawing/2014/main" id="{3C7003D0-28CC-496D-BD08-89DD8D203047}"/>
                </a:ext>
              </a:extLst>
            </p:cNvPr>
            <p:cNvSpPr/>
            <p:nvPr/>
          </p:nvSpPr>
          <p:spPr>
            <a:xfrm>
              <a:off x="4607150" y="3700075"/>
              <a:ext cx="94050" cy="192100"/>
            </a:xfrm>
            <a:custGeom>
              <a:avLst/>
              <a:gdLst/>
              <a:ahLst/>
              <a:cxnLst/>
              <a:rect l="l" t="t" r="r" b="b"/>
              <a:pathLst>
                <a:path w="3762" h="7684" extrusionOk="0">
                  <a:moveTo>
                    <a:pt x="1" y="1"/>
                  </a:moveTo>
                  <a:lnTo>
                    <a:pt x="3344" y="7683"/>
                  </a:lnTo>
                  <a:lnTo>
                    <a:pt x="3762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876;p63">
              <a:extLst>
                <a:ext uri="{FF2B5EF4-FFF2-40B4-BE49-F238E27FC236}">
                  <a16:creationId xmlns:a16="http://schemas.microsoft.com/office/drawing/2014/main" id="{BEFBE62B-6679-41CA-9E30-2C0A8624B603}"/>
                </a:ext>
              </a:extLst>
            </p:cNvPr>
            <p:cNvSpPr/>
            <p:nvPr/>
          </p:nvSpPr>
          <p:spPr>
            <a:xfrm>
              <a:off x="4601525" y="3695250"/>
              <a:ext cx="105300" cy="201950"/>
            </a:xfrm>
            <a:custGeom>
              <a:avLst/>
              <a:gdLst/>
              <a:ahLst/>
              <a:cxnLst/>
              <a:rect l="l" t="t" r="r" b="b"/>
              <a:pathLst>
                <a:path w="4212" h="8078" extrusionOk="0">
                  <a:moveTo>
                    <a:pt x="3762" y="419"/>
                  </a:moveTo>
                  <a:lnTo>
                    <a:pt x="3395" y="6939"/>
                  </a:lnTo>
                  <a:lnTo>
                    <a:pt x="547" y="419"/>
                  </a:lnTo>
                  <a:close/>
                  <a:moveTo>
                    <a:pt x="226" y="1"/>
                  </a:moveTo>
                  <a:cubicBezTo>
                    <a:pt x="129" y="1"/>
                    <a:pt x="65" y="33"/>
                    <a:pt x="33" y="97"/>
                  </a:cubicBezTo>
                  <a:cubicBezTo>
                    <a:pt x="1" y="129"/>
                    <a:pt x="1" y="226"/>
                    <a:pt x="33" y="290"/>
                  </a:cubicBezTo>
                  <a:lnTo>
                    <a:pt x="3376" y="7940"/>
                  </a:lnTo>
                  <a:cubicBezTo>
                    <a:pt x="3402" y="8020"/>
                    <a:pt x="3472" y="8077"/>
                    <a:pt x="3550" y="8077"/>
                  </a:cubicBezTo>
                  <a:cubicBezTo>
                    <a:pt x="3567" y="8077"/>
                    <a:pt x="3584" y="8075"/>
                    <a:pt x="3601" y="8069"/>
                  </a:cubicBezTo>
                  <a:cubicBezTo>
                    <a:pt x="3697" y="8069"/>
                    <a:pt x="3762" y="7972"/>
                    <a:pt x="3762" y="7876"/>
                  </a:cubicBezTo>
                  <a:lnTo>
                    <a:pt x="4212" y="226"/>
                  </a:lnTo>
                  <a:cubicBezTo>
                    <a:pt x="4212" y="161"/>
                    <a:pt x="4179" y="97"/>
                    <a:pt x="4147" y="65"/>
                  </a:cubicBezTo>
                  <a:cubicBezTo>
                    <a:pt x="4115" y="1"/>
                    <a:pt x="4051" y="1"/>
                    <a:pt x="398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877;p63">
              <a:extLst>
                <a:ext uri="{FF2B5EF4-FFF2-40B4-BE49-F238E27FC236}">
                  <a16:creationId xmlns:a16="http://schemas.microsoft.com/office/drawing/2014/main" id="{50699C26-F17A-4B0F-8CB4-7F70F3504AE4}"/>
                </a:ext>
              </a:extLst>
            </p:cNvPr>
            <p:cNvSpPr/>
            <p:nvPr/>
          </p:nvSpPr>
          <p:spPr>
            <a:xfrm>
              <a:off x="4586250" y="3685600"/>
              <a:ext cx="104500" cy="206575"/>
            </a:xfrm>
            <a:custGeom>
              <a:avLst/>
              <a:gdLst/>
              <a:ahLst/>
              <a:cxnLst/>
              <a:rect l="l" t="t" r="r" b="b"/>
              <a:pathLst>
                <a:path w="4180" h="8263" extrusionOk="0">
                  <a:moveTo>
                    <a:pt x="1" y="1"/>
                  </a:moveTo>
                  <a:lnTo>
                    <a:pt x="4180" y="8262"/>
                  </a:lnTo>
                  <a:lnTo>
                    <a:pt x="3762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878;p63">
              <a:extLst>
                <a:ext uri="{FF2B5EF4-FFF2-40B4-BE49-F238E27FC236}">
                  <a16:creationId xmlns:a16="http://schemas.microsoft.com/office/drawing/2014/main" id="{034B14FC-52F1-4E8E-B17B-B2664E67F480}"/>
                </a:ext>
              </a:extLst>
            </p:cNvPr>
            <p:cNvSpPr/>
            <p:nvPr/>
          </p:nvSpPr>
          <p:spPr>
            <a:xfrm>
              <a:off x="4580625" y="3679975"/>
              <a:ext cx="115750" cy="217300"/>
            </a:xfrm>
            <a:custGeom>
              <a:avLst/>
              <a:gdLst/>
              <a:ahLst/>
              <a:cxnLst/>
              <a:rect l="l" t="t" r="r" b="b"/>
              <a:pathLst>
                <a:path w="4630" h="8692" extrusionOk="0">
                  <a:moveTo>
                    <a:pt x="3794" y="419"/>
                  </a:moveTo>
                  <a:lnTo>
                    <a:pt x="4131" y="7473"/>
                  </a:lnTo>
                  <a:lnTo>
                    <a:pt x="547" y="419"/>
                  </a:lnTo>
                  <a:close/>
                  <a:moveTo>
                    <a:pt x="226" y="1"/>
                  </a:moveTo>
                  <a:cubicBezTo>
                    <a:pt x="130" y="1"/>
                    <a:pt x="65" y="33"/>
                    <a:pt x="33" y="97"/>
                  </a:cubicBezTo>
                  <a:cubicBezTo>
                    <a:pt x="1" y="162"/>
                    <a:pt x="1" y="258"/>
                    <a:pt x="33" y="322"/>
                  </a:cubicBezTo>
                  <a:lnTo>
                    <a:pt x="4212" y="8583"/>
                  </a:lnTo>
                  <a:cubicBezTo>
                    <a:pt x="4236" y="8656"/>
                    <a:pt x="4296" y="8692"/>
                    <a:pt x="4366" y="8692"/>
                  </a:cubicBezTo>
                  <a:cubicBezTo>
                    <a:pt x="4389" y="8692"/>
                    <a:pt x="4413" y="8688"/>
                    <a:pt x="4437" y="8680"/>
                  </a:cubicBezTo>
                  <a:cubicBezTo>
                    <a:pt x="4533" y="8648"/>
                    <a:pt x="4630" y="8583"/>
                    <a:pt x="4598" y="8455"/>
                  </a:cubicBezTo>
                  <a:lnTo>
                    <a:pt x="4595" y="8392"/>
                  </a:lnTo>
                  <a:lnTo>
                    <a:pt x="4595" y="8392"/>
                  </a:lnTo>
                  <a:lnTo>
                    <a:pt x="4598" y="8391"/>
                  </a:lnTo>
                  <a:lnTo>
                    <a:pt x="4594" y="8384"/>
                  </a:lnTo>
                  <a:lnTo>
                    <a:pt x="4594" y="8384"/>
                  </a:lnTo>
                  <a:lnTo>
                    <a:pt x="4212" y="194"/>
                  </a:lnTo>
                  <a:cubicBezTo>
                    <a:pt x="4212" y="97"/>
                    <a:pt x="4115" y="1"/>
                    <a:pt x="398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879;p63">
              <a:extLst>
                <a:ext uri="{FF2B5EF4-FFF2-40B4-BE49-F238E27FC236}">
                  <a16:creationId xmlns:a16="http://schemas.microsoft.com/office/drawing/2014/main" id="{1BE905E5-105D-4341-A54C-5F0AFFC2C9A0}"/>
                </a:ext>
              </a:extLst>
            </p:cNvPr>
            <p:cNvSpPr/>
            <p:nvPr/>
          </p:nvSpPr>
          <p:spPr>
            <a:xfrm>
              <a:off x="4361250" y="3647850"/>
              <a:ext cx="329500" cy="244325"/>
            </a:xfrm>
            <a:custGeom>
              <a:avLst/>
              <a:gdLst/>
              <a:ahLst/>
              <a:cxnLst/>
              <a:rect l="l" t="t" r="r" b="b"/>
              <a:pathLst>
                <a:path w="13180" h="9773" extrusionOk="0">
                  <a:moveTo>
                    <a:pt x="1" y="0"/>
                  </a:moveTo>
                  <a:lnTo>
                    <a:pt x="2411" y="9772"/>
                  </a:lnTo>
                  <a:lnTo>
                    <a:pt x="13180" y="9772"/>
                  </a:lnTo>
                  <a:lnTo>
                    <a:pt x="11476" y="1125"/>
                  </a:lnTo>
                  <a:lnTo>
                    <a:pt x="6108" y="112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880;p63">
              <a:extLst>
                <a:ext uri="{FF2B5EF4-FFF2-40B4-BE49-F238E27FC236}">
                  <a16:creationId xmlns:a16="http://schemas.microsoft.com/office/drawing/2014/main" id="{DE32BE3C-5180-4B1D-8B5D-E7AFE94A1031}"/>
                </a:ext>
              </a:extLst>
            </p:cNvPr>
            <p:cNvSpPr/>
            <p:nvPr/>
          </p:nvSpPr>
          <p:spPr>
            <a:xfrm>
              <a:off x="4355625" y="3643025"/>
              <a:ext cx="340750" cy="253950"/>
            </a:xfrm>
            <a:custGeom>
              <a:avLst/>
              <a:gdLst/>
              <a:ahLst/>
              <a:cxnLst/>
              <a:rect l="l" t="t" r="r" b="b"/>
              <a:pathLst>
                <a:path w="13630" h="10158" extrusionOk="0">
                  <a:moveTo>
                    <a:pt x="5272" y="418"/>
                  </a:moveTo>
                  <a:lnTo>
                    <a:pt x="6172" y="1447"/>
                  </a:lnTo>
                  <a:cubicBezTo>
                    <a:pt x="6204" y="1511"/>
                    <a:pt x="6269" y="1511"/>
                    <a:pt x="6333" y="1511"/>
                  </a:cubicBezTo>
                  <a:lnTo>
                    <a:pt x="11508" y="1511"/>
                  </a:lnTo>
                  <a:lnTo>
                    <a:pt x="13148" y="9740"/>
                  </a:lnTo>
                  <a:lnTo>
                    <a:pt x="2797" y="9740"/>
                  </a:lnTo>
                  <a:lnTo>
                    <a:pt x="515" y="418"/>
                  </a:lnTo>
                  <a:close/>
                  <a:moveTo>
                    <a:pt x="226" y="0"/>
                  </a:moveTo>
                  <a:cubicBezTo>
                    <a:pt x="161" y="0"/>
                    <a:pt x="97" y="32"/>
                    <a:pt x="65" y="65"/>
                  </a:cubicBezTo>
                  <a:cubicBezTo>
                    <a:pt x="33" y="129"/>
                    <a:pt x="1" y="193"/>
                    <a:pt x="33" y="257"/>
                  </a:cubicBezTo>
                  <a:lnTo>
                    <a:pt x="2444" y="9997"/>
                  </a:lnTo>
                  <a:cubicBezTo>
                    <a:pt x="2444" y="10094"/>
                    <a:pt x="2540" y="10158"/>
                    <a:pt x="2636" y="10158"/>
                  </a:cubicBezTo>
                  <a:lnTo>
                    <a:pt x="13405" y="10158"/>
                  </a:lnTo>
                  <a:cubicBezTo>
                    <a:pt x="13469" y="10158"/>
                    <a:pt x="13533" y="10126"/>
                    <a:pt x="13565" y="10094"/>
                  </a:cubicBezTo>
                  <a:cubicBezTo>
                    <a:pt x="13598" y="10029"/>
                    <a:pt x="13630" y="9965"/>
                    <a:pt x="13598" y="9901"/>
                  </a:cubicBezTo>
                  <a:lnTo>
                    <a:pt x="11894" y="1286"/>
                  </a:lnTo>
                  <a:cubicBezTo>
                    <a:pt x="11894" y="1157"/>
                    <a:pt x="11798" y="1093"/>
                    <a:pt x="11701" y="1093"/>
                  </a:cubicBezTo>
                  <a:lnTo>
                    <a:pt x="6437" y="1093"/>
                  </a:lnTo>
                  <a:lnTo>
                    <a:pt x="5529" y="65"/>
                  </a:lnTo>
                  <a:cubicBezTo>
                    <a:pt x="5465" y="32"/>
                    <a:pt x="5433" y="0"/>
                    <a:pt x="536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881;p63">
              <a:extLst>
                <a:ext uri="{FF2B5EF4-FFF2-40B4-BE49-F238E27FC236}">
                  <a16:creationId xmlns:a16="http://schemas.microsoft.com/office/drawing/2014/main" id="{4334DFF4-F9AB-4183-B543-9929AB26A4FD}"/>
                </a:ext>
              </a:extLst>
            </p:cNvPr>
            <p:cNvSpPr/>
            <p:nvPr/>
          </p:nvSpPr>
          <p:spPr>
            <a:xfrm>
              <a:off x="3617100" y="2493050"/>
              <a:ext cx="253975" cy="908100"/>
            </a:xfrm>
            <a:custGeom>
              <a:avLst/>
              <a:gdLst/>
              <a:ahLst/>
              <a:cxnLst/>
              <a:rect l="l" t="t" r="r" b="b"/>
              <a:pathLst>
                <a:path w="10159" h="36324" extrusionOk="0">
                  <a:moveTo>
                    <a:pt x="9741" y="0"/>
                  </a:moveTo>
                  <a:lnTo>
                    <a:pt x="9741" y="10544"/>
                  </a:lnTo>
                  <a:lnTo>
                    <a:pt x="1" y="10544"/>
                  </a:lnTo>
                  <a:lnTo>
                    <a:pt x="1" y="36324"/>
                  </a:lnTo>
                  <a:lnTo>
                    <a:pt x="419" y="36324"/>
                  </a:lnTo>
                  <a:lnTo>
                    <a:pt x="419" y="10962"/>
                  </a:lnTo>
                  <a:lnTo>
                    <a:pt x="10158" y="10962"/>
                  </a:lnTo>
                  <a:lnTo>
                    <a:pt x="10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882;p63">
              <a:extLst>
                <a:ext uri="{FF2B5EF4-FFF2-40B4-BE49-F238E27FC236}">
                  <a16:creationId xmlns:a16="http://schemas.microsoft.com/office/drawing/2014/main" id="{A8050A5B-2436-48DC-9201-A3093852EF9F}"/>
                </a:ext>
              </a:extLst>
            </p:cNvPr>
            <p:cNvSpPr/>
            <p:nvPr/>
          </p:nvSpPr>
          <p:spPr>
            <a:xfrm>
              <a:off x="3711925" y="2493050"/>
              <a:ext cx="11275" cy="266025"/>
            </a:xfrm>
            <a:custGeom>
              <a:avLst/>
              <a:gdLst/>
              <a:ahLst/>
              <a:cxnLst/>
              <a:rect l="l" t="t" r="r" b="b"/>
              <a:pathLst>
                <a:path w="451" h="10641" extrusionOk="0">
                  <a:moveTo>
                    <a:pt x="1" y="0"/>
                  </a:moveTo>
                  <a:lnTo>
                    <a:pt x="1" y="10640"/>
                  </a:lnTo>
                  <a:lnTo>
                    <a:pt x="451" y="106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883;p63">
              <a:extLst>
                <a:ext uri="{FF2B5EF4-FFF2-40B4-BE49-F238E27FC236}">
                  <a16:creationId xmlns:a16="http://schemas.microsoft.com/office/drawing/2014/main" id="{66080C9E-EE87-47FF-B922-95D09CF0BA81}"/>
                </a:ext>
              </a:extLst>
            </p:cNvPr>
            <p:cNvSpPr/>
            <p:nvPr/>
          </p:nvSpPr>
          <p:spPr>
            <a:xfrm>
              <a:off x="3850150" y="247697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4" y="1"/>
                  </a:moveTo>
                  <a:cubicBezTo>
                    <a:pt x="290" y="1"/>
                    <a:pt x="1" y="290"/>
                    <a:pt x="1" y="643"/>
                  </a:cubicBezTo>
                  <a:cubicBezTo>
                    <a:pt x="1" y="997"/>
                    <a:pt x="290" y="1254"/>
                    <a:pt x="644" y="1254"/>
                  </a:cubicBezTo>
                  <a:cubicBezTo>
                    <a:pt x="965" y="1254"/>
                    <a:pt x="1254" y="997"/>
                    <a:pt x="1254" y="643"/>
                  </a:cubicBezTo>
                  <a:cubicBezTo>
                    <a:pt x="1254" y="290"/>
                    <a:pt x="965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884;p63">
              <a:extLst>
                <a:ext uri="{FF2B5EF4-FFF2-40B4-BE49-F238E27FC236}">
                  <a16:creationId xmlns:a16="http://schemas.microsoft.com/office/drawing/2014/main" id="{9370C7E0-8C65-4B77-B50E-959CE68C1792}"/>
                </a:ext>
              </a:extLst>
            </p:cNvPr>
            <p:cNvSpPr/>
            <p:nvPr/>
          </p:nvSpPr>
          <p:spPr>
            <a:xfrm>
              <a:off x="3844525" y="2472150"/>
              <a:ext cx="42625" cy="41825"/>
            </a:xfrm>
            <a:custGeom>
              <a:avLst/>
              <a:gdLst/>
              <a:ahLst/>
              <a:cxnLst/>
              <a:rect l="l" t="t" r="r" b="b"/>
              <a:pathLst>
                <a:path w="1705" h="1673" extrusionOk="0">
                  <a:moveTo>
                    <a:pt x="869" y="419"/>
                  </a:moveTo>
                  <a:cubicBezTo>
                    <a:pt x="1094" y="419"/>
                    <a:pt x="1254" y="611"/>
                    <a:pt x="1254" y="836"/>
                  </a:cubicBezTo>
                  <a:cubicBezTo>
                    <a:pt x="1254" y="1061"/>
                    <a:pt x="1094" y="1254"/>
                    <a:pt x="869" y="1254"/>
                  </a:cubicBezTo>
                  <a:cubicBezTo>
                    <a:pt x="611" y="1254"/>
                    <a:pt x="451" y="1061"/>
                    <a:pt x="451" y="836"/>
                  </a:cubicBezTo>
                  <a:cubicBezTo>
                    <a:pt x="451" y="611"/>
                    <a:pt x="611" y="419"/>
                    <a:pt x="869" y="419"/>
                  </a:cubicBezTo>
                  <a:close/>
                  <a:moveTo>
                    <a:pt x="869" y="1"/>
                  </a:moveTo>
                  <a:cubicBezTo>
                    <a:pt x="386" y="1"/>
                    <a:pt x="1" y="354"/>
                    <a:pt x="1" y="836"/>
                  </a:cubicBezTo>
                  <a:cubicBezTo>
                    <a:pt x="1" y="1286"/>
                    <a:pt x="386" y="1672"/>
                    <a:pt x="869" y="1672"/>
                  </a:cubicBezTo>
                  <a:cubicBezTo>
                    <a:pt x="1319" y="1672"/>
                    <a:pt x="1704" y="1286"/>
                    <a:pt x="1704" y="836"/>
                  </a:cubicBezTo>
                  <a:cubicBezTo>
                    <a:pt x="1704" y="354"/>
                    <a:pt x="1319" y="1"/>
                    <a:pt x="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885;p63">
              <a:extLst>
                <a:ext uri="{FF2B5EF4-FFF2-40B4-BE49-F238E27FC236}">
                  <a16:creationId xmlns:a16="http://schemas.microsoft.com/office/drawing/2014/main" id="{84F69E30-7BCA-48B4-9F1F-DB1248A89081}"/>
                </a:ext>
              </a:extLst>
            </p:cNvPr>
            <p:cNvSpPr/>
            <p:nvPr/>
          </p:nvSpPr>
          <p:spPr>
            <a:xfrm>
              <a:off x="3702300" y="247697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643" y="1"/>
                  </a:moveTo>
                  <a:cubicBezTo>
                    <a:pt x="289" y="1"/>
                    <a:pt x="0" y="290"/>
                    <a:pt x="0" y="643"/>
                  </a:cubicBezTo>
                  <a:cubicBezTo>
                    <a:pt x="0" y="997"/>
                    <a:pt x="289" y="1254"/>
                    <a:pt x="643" y="1254"/>
                  </a:cubicBezTo>
                  <a:cubicBezTo>
                    <a:pt x="997" y="1254"/>
                    <a:pt x="1254" y="997"/>
                    <a:pt x="1254" y="643"/>
                  </a:cubicBezTo>
                  <a:cubicBezTo>
                    <a:pt x="1254" y="290"/>
                    <a:pt x="997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886;p63">
              <a:extLst>
                <a:ext uri="{FF2B5EF4-FFF2-40B4-BE49-F238E27FC236}">
                  <a16:creationId xmlns:a16="http://schemas.microsoft.com/office/drawing/2014/main" id="{60ABECCB-B257-45C9-8FAA-933A1FC535E0}"/>
                </a:ext>
              </a:extLst>
            </p:cNvPr>
            <p:cNvSpPr/>
            <p:nvPr/>
          </p:nvSpPr>
          <p:spPr>
            <a:xfrm>
              <a:off x="3697475" y="2472150"/>
              <a:ext cx="41800" cy="41825"/>
            </a:xfrm>
            <a:custGeom>
              <a:avLst/>
              <a:gdLst/>
              <a:ahLst/>
              <a:cxnLst/>
              <a:rect l="l" t="t" r="r" b="b"/>
              <a:pathLst>
                <a:path w="1672" h="1673" extrusionOk="0">
                  <a:moveTo>
                    <a:pt x="836" y="419"/>
                  </a:moveTo>
                  <a:cubicBezTo>
                    <a:pt x="1061" y="419"/>
                    <a:pt x="1254" y="611"/>
                    <a:pt x="1254" y="836"/>
                  </a:cubicBezTo>
                  <a:cubicBezTo>
                    <a:pt x="1254" y="1061"/>
                    <a:pt x="1061" y="1254"/>
                    <a:pt x="836" y="1254"/>
                  </a:cubicBezTo>
                  <a:cubicBezTo>
                    <a:pt x="611" y="1254"/>
                    <a:pt x="418" y="1061"/>
                    <a:pt x="418" y="836"/>
                  </a:cubicBezTo>
                  <a:cubicBezTo>
                    <a:pt x="418" y="611"/>
                    <a:pt x="611" y="419"/>
                    <a:pt x="836" y="419"/>
                  </a:cubicBezTo>
                  <a:close/>
                  <a:moveTo>
                    <a:pt x="836" y="1"/>
                  </a:moveTo>
                  <a:cubicBezTo>
                    <a:pt x="354" y="1"/>
                    <a:pt x="0" y="354"/>
                    <a:pt x="0" y="836"/>
                  </a:cubicBezTo>
                  <a:cubicBezTo>
                    <a:pt x="0" y="1286"/>
                    <a:pt x="354" y="1672"/>
                    <a:pt x="836" y="1672"/>
                  </a:cubicBezTo>
                  <a:cubicBezTo>
                    <a:pt x="1286" y="1672"/>
                    <a:pt x="1672" y="1286"/>
                    <a:pt x="1672" y="836"/>
                  </a:cubicBezTo>
                  <a:cubicBezTo>
                    <a:pt x="1672" y="354"/>
                    <a:pt x="12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887;p63">
              <a:extLst>
                <a:ext uri="{FF2B5EF4-FFF2-40B4-BE49-F238E27FC236}">
                  <a16:creationId xmlns:a16="http://schemas.microsoft.com/office/drawing/2014/main" id="{29577776-ADEC-47F9-917F-C1DEE6BCD2FB}"/>
                </a:ext>
              </a:extLst>
            </p:cNvPr>
            <p:cNvSpPr/>
            <p:nvPr/>
          </p:nvSpPr>
          <p:spPr>
            <a:xfrm>
              <a:off x="3163075" y="2504300"/>
              <a:ext cx="87625" cy="532825"/>
            </a:xfrm>
            <a:custGeom>
              <a:avLst/>
              <a:gdLst/>
              <a:ahLst/>
              <a:cxnLst/>
              <a:rect l="l" t="t" r="r" b="b"/>
              <a:pathLst>
                <a:path w="3505" h="21313" extrusionOk="0">
                  <a:moveTo>
                    <a:pt x="0" y="0"/>
                  </a:moveTo>
                  <a:lnTo>
                    <a:pt x="0" y="7779"/>
                  </a:lnTo>
                  <a:lnTo>
                    <a:pt x="3086" y="10865"/>
                  </a:lnTo>
                  <a:lnTo>
                    <a:pt x="3086" y="21312"/>
                  </a:lnTo>
                  <a:lnTo>
                    <a:pt x="3504" y="21312"/>
                  </a:lnTo>
                  <a:lnTo>
                    <a:pt x="3504" y="10672"/>
                  </a:lnTo>
                  <a:lnTo>
                    <a:pt x="450" y="76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888;p63">
              <a:extLst>
                <a:ext uri="{FF2B5EF4-FFF2-40B4-BE49-F238E27FC236}">
                  <a16:creationId xmlns:a16="http://schemas.microsoft.com/office/drawing/2014/main" id="{36B91C4C-80BA-4945-8E61-D7F5599119B8}"/>
                </a:ext>
              </a:extLst>
            </p:cNvPr>
            <p:cNvSpPr/>
            <p:nvPr/>
          </p:nvSpPr>
          <p:spPr>
            <a:xfrm>
              <a:off x="3153425" y="2481000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611" y="0"/>
                  </a:moveTo>
                  <a:cubicBezTo>
                    <a:pt x="258" y="0"/>
                    <a:pt x="1" y="290"/>
                    <a:pt x="1" y="611"/>
                  </a:cubicBezTo>
                  <a:cubicBezTo>
                    <a:pt x="1" y="965"/>
                    <a:pt x="258" y="1254"/>
                    <a:pt x="611" y="1254"/>
                  </a:cubicBezTo>
                  <a:cubicBezTo>
                    <a:pt x="965" y="1254"/>
                    <a:pt x="1254" y="965"/>
                    <a:pt x="1254" y="611"/>
                  </a:cubicBezTo>
                  <a:cubicBezTo>
                    <a:pt x="1254" y="290"/>
                    <a:pt x="965" y="0"/>
                    <a:pt x="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889;p63">
              <a:extLst>
                <a:ext uri="{FF2B5EF4-FFF2-40B4-BE49-F238E27FC236}">
                  <a16:creationId xmlns:a16="http://schemas.microsoft.com/office/drawing/2014/main" id="{44B2A86B-14D0-4930-ADE9-06A9F4966F68}"/>
                </a:ext>
              </a:extLst>
            </p:cNvPr>
            <p:cNvSpPr/>
            <p:nvPr/>
          </p:nvSpPr>
          <p:spPr>
            <a:xfrm>
              <a:off x="3147800" y="2475375"/>
              <a:ext cx="41825" cy="41800"/>
            </a:xfrm>
            <a:custGeom>
              <a:avLst/>
              <a:gdLst/>
              <a:ahLst/>
              <a:cxnLst/>
              <a:rect l="l" t="t" r="r" b="b"/>
              <a:pathLst>
                <a:path w="1673" h="1672" extrusionOk="0">
                  <a:moveTo>
                    <a:pt x="836" y="418"/>
                  </a:moveTo>
                  <a:cubicBezTo>
                    <a:pt x="1061" y="418"/>
                    <a:pt x="1254" y="611"/>
                    <a:pt x="1254" y="836"/>
                  </a:cubicBezTo>
                  <a:cubicBezTo>
                    <a:pt x="1254" y="1061"/>
                    <a:pt x="1061" y="1254"/>
                    <a:pt x="836" y="1254"/>
                  </a:cubicBezTo>
                  <a:cubicBezTo>
                    <a:pt x="611" y="1254"/>
                    <a:pt x="418" y="1061"/>
                    <a:pt x="418" y="836"/>
                  </a:cubicBezTo>
                  <a:cubicBezTo>
                    <a:pt x="418" y="611"/>
                    <a:pt x="611" y="418"/>
                    <a:pt x="836" y="418"/>
                  </a:cubicBezTo>
                  <a:close/>
                  <a:moveTo>
                    <a:pt x="836" y="0"/>
                  </a:moveTo>
                  <a:cubicBezTo>
                    <a:pt x="386" y="0"/>
                    <a:pt x="1" y="386"/>
                    <a:pt x="1" y="836"/>
                  </a:cubicBezTo>
                  <a:cubicBezTo>
                    <a:pt x="1" y="1318"/>
                    <a:pt x="386" y="1672"/>
                    <a:pt x="836" y="1672"/>
                  </a:cubicBezTo>
                  <a:cubicBezTo>
                    <a:pt x="1286" y="1672"/>
                    <a:pt x="1672" y="1318"/>
                    <a:pt x="1672" y="836"/>
                  </a:cubicBezTo>
                  <a:cubicBezTo>
                    <a:pt x="1672" y="386"/>
                    <a:pt x="1286" y="0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890;p63">
              <a:extLst>
                <a:ext uri="{FF2B5EF4-FFF2-40B4-BE49-F238E27FC236}">
                  <a16:creationId xmlns:a16="http://schemas.microsoft.com/office/drawing/2014/main" id="{C614E79D-709D-4A57-8EAD-E7FC73E9EFAB}"/>
                </a:ext>
              </a:extLst>
            </p:cNvPr>
            <p:cNvSpPr/>
            <p:nvPr/>
          </p:nvSpPr>
          <p:spPr>
            <a:xfrm>
              <a:off x="2753225" y="2987275"/>
              <a:ext cx="488625" cy="170375"/>
            </a:xfrm>
            <a:custGeom>
              <a:avLst/>
              <a:gdLst/>
              <a:ahLst/>
              <a:cxnLst/>
              <a:rect l="l" t="t" r="r" b="b"/>
              <a:pathLst>
                <a:path w="19545" h="6815" extrusionOk="0">
                  <a:moveTo>
                    <a:pt x="1" y="0"/>
                  </a:moveTo>
                  <a:lnTo>
                    <a:pt x="1" y="418"/>
                  </a:lnTo>
                  <a:lnTo>
                    <a:pt x="11219" y="418"/>
                  </a:lnTo>
                  <a:lnTo>
                    <a:pt x="11219" y="6815"/>
                  </a:lnTo>
                  <a:lnTo>
                    <a:pt x="19544" y="6815"/>
                  </a:lnTo>
                  <a:lnTo>
                    <a:pt x="19544" y="6365"/>
                  </a:lnTo>
                  <a:lnTo>
                    <a:pt x="11637" y="6365"/>
                  </a:lnTo>
                  <a:lnTo>
                    <a:pt x="11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891;p63">
              <a:extLst>
                <a:ext uri="{FF2B5EF4-FFF2-40B4-BE49-F238E27FC236}">
                  <a16:creationId xmlns:a16="http://schemas.microsoft.com/office/drawing/2014/main" id="{526895AA-2726-4E8A-9A0F-F45BF7828244}"/>
                </a:ext>
              </a:extLst>
            </p:cNvPr>
            <p:cNvSpPr/>
            <p:nvPr/>
          </p:nvSpPr>
          <p:spPr>
            <a:xfrm>
              <a:off x="2737150" y="297682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4" y="0"/>
                  </a:moveTo>
                  <a:cubicBezTo>
                    <a:pt x="290" y="0"/>
                    <a:pt x="1" y="290"/>
                    <a:pt x="1" y="643"/>
                  </a:cubicBezTo>
                  <a:cubicBezTo>
                    <a:pt x="1" y="997"/>
                    <a:pt x="290" y="1254"/>
                    <a:pt x="644" y="1254"/>
                  </a:cubicBezTo>
                  <a:cubicBezTo>
                    <a:pt x="965" y="1254"/>
                    <a:pt x="1254" y="997"/>
                    <a:pt x="1254" y="643"/>
                  </a:cubicBezTo>
                  <a:cubicBezTo>
                    <a:pt x="1254" y="290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892;p63">
              <a:extLst>
                <a:ext uri="{FF2B5EF4-FFF2-40B4-BE49-F238E27FC236}">
                  <a16:creationId xmlns:a16="http://schemas.microsoft.com/office/drawing/2014/main" id="{FEB6276B-8263-461B-8B0A-CC734BA371B3}"/>
                </a:ext>
              </a:extLst>
            </p:cNvPr>
            <p:cNvSpPr/>
            <p:nvPr/>
          </p:nvSpPr>
          <p:spPr>
            <a:xfrm>
              <a:off x="2732325" y="2972000"/>
              <a:ext cx="41825" cy="41825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37" y="418"/>
                  </a:moveTo>
                  <a:cubicBezTo>
                    <a:pt x="1062" y="418"/>
                    <a:pt x="1255" y="611"/>
                    <a:pt x="1255" y="836"/>
                  </a:cubicBezTo>
                  <a:cubicBezTo>
                    <a:pt x="1255" y="1061"/>
                    <a:pt x="1062" y="1254"/>
                    <a:pt x="837" y="1254"/>
                  </a:cubicBezTo>
                  <a:cubicBezTo>
                    <a:pt x="612" y="1254"/>
                    <a:pt x="419" y="1061"/>
                    <a:pt x="419" y="836"/>
                  </a:cubicBezTo>
                  <a:cubicBezTo>
                    <a:pt x="419" y="611"/>
                    <a:pt x="612" y="418"/>
                    <a:pt x="837" y="418"/>
                  </a:cubicBezTo>
                  <a:close/>
                  <a:moveTo>
                    <a:pt x="837" y="1"/>
                  </a:moveTo>
                  <a:cubicBezTo>
                    <a:pt x="354" y="1"/>
                    <a:pt x="1" y="354"/>
                    <a:pt x="1" y="836"/>
                  </a:cubicBezTo>
                  <a:cubicBezTo>
                    <a:pt x="1" y="1286"/>
                    <a:pt x="354" y="1672"/>
                    <a:pt x="837" y="1672"/>
                  </a:cubicBezTo>
                  <a:cubicBezTo>
                    <a:pt x="1287" y="1672"/>
                    <a:pt x="1672" y="1286"/>
                    <a:pt x="1672" y="836"/>
                  </a:cubicBezTo>
                  <a:cubicBezTo>
                    <a:pt x="1672" y="354"/>
                    <a:pt x="1287" y="1"/>
                    <a:pt x="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893;p63">
              <a:extLst>
                <a:ext uri="{FF2B5EF4-FFF2-40B4-BE49-F238E27FC236}">
                  <a16:creationId xmlns:a16="http://schemas.microsoft.com/office/drawing/2014/main" id="{BC5997CA-C394-4DC7-9786-6AAF75B2B6AF}"/>
                </a:ext>
              </a:extLst>
            </p:cNvPr>
            <p:cNvSpPr/>
            <p:nvPr/>
          </p:nvSpPr>
          <p:spPr>
            <a:xfrm>
              <a:off x="2463125" y="3198625"/>
              <a:ext cx="1296250" cy="180825"/>
            </a:xfrm>
            <a:custGeom>
              <a:avLst/>
              <a:gdLst/>
              <a:ahLst/>
              <a:cxnLst/>
              <a:rect l="l" t="t" r="r" b="b"/>
              <a:pathLst>
                <a:path w="51850" h="7233" extrusionOk="0">
                  <a:moveTo>
                    <a:pt x="1" y="0"/>
                  </a:moveTo>
                  <a:lnTo>
                    <a:pt x="1" y="418"/>
                  </a:lnTo>
                  <a:lnTo>
                    <a:pt x="9033" y="418"/>
                  </a:lnTo>
                  <a:lnTo>
                    <a:pt x="9033" y="7233"/>
                  </a:lnTo>
                  <a:lnTo>
                    <a:pt x="51849" y="7233"/>
                  </a:lnTo>
                  <a:lnTo>
                    <a:pt x="51849" y="6815"/>
                  </a:lnTo>
                  <a:lnTo>
                    <a:pt x="9451" y="6815"/>
                  </a:lnTo>
                  <a:lnTo>
                    <a:pt x="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3894;p63">
              <a:extLst>
                <a:ext uri="{FF2B5EF4-FFF2-40B4-BE49-F238E27FC236}">
                  <a16:creationId xmlns:a16="http://schemas.microsoft.com/office/drawing/2014/main" id="{9AC0863A-1954-4891-9052-903054B24D96}"/>
                </a:ext>
              </a:extLst>
            </p:cNvPr>
            <p:cNvSpPr/>
            <p:nvPr/>
          </p:nvSpPr>
          <p:spPr>
            <a:xfrm>
              <a:off x="2447850" y="318817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4" y="0"/>
                  </a:moveTo>
                  <a:cubicBezTo>
                    <a:pt x="290" y="0"/>
                    <a:pt x="1" y="258"/>
                    <a:pt x="1" y="611"/>
                  </a:cubicBezTo>
                  <a:cubicBezTo>
                    <a:pt x="1" y="965"/>
                    <a:pt x="290" y="1254"/>
                    <a:pt x="644" y="1254"/>
                  </a:cubicBezTo>
                  <a:cubicBezTo>
                    <a:pt x="997" y="1254"/>
                    <a:pt x="1254" y="965"/>
                    <a:pt x="1254" y="611"/>
                  </a:cubicBezTo>
                  <a:cubicBezTo>
                    <a:pt x="1254" y="258"/>
                    <a:pt x="99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3895;p63">
              <a:extLst>
                <a:ext uri="{FF2B5EF4-FFF2-40B4-BE49-F238E27FC236}">
                  <a16:creationId xmlns:a16="http://schemas.microsoft.com/office/drawing/2014/main" id="{E00C790A-B1B4-43F6-AB09-2EBB6D85A679}"/>
                </a:ext>
              </a:extLst>
            </p:cNvPr>
            <p:cNvSpPr/>
            <p:nvPr/>
          </p:nvSpPr>
          <p:spPr>
            <a:xfrm>
              <a:off x="2443025" y="3182550"/>
              <a:ext cx="41825" cy="41800"/>
            </a:xfrm>
            <a:custGeom>
              <a:avLst/>
              <a:gdLst/>
              <a:ahLst/>
              <a:cxnLst/>
              <a:rect l="l" t="t" r="r" b="b"/>
              <a:pathLst>
                <a:path w="1673" h="1672" extrusionOk="0">
                  <a:moveTo>
                    <a:pt x="837" y="418"/>
                  </a:moveTo>
                  <a:cubicBezTo>
                    <a:pt x="1062" y="418"/>
                    <a:pt x="1255" y="611"/>
                    <a:pt x="1255" y="836"/>
                  </a:cubicBezTo>
                  <a:cubicBezTo>
                    <a:pt x="1255" y="1061"/>
                    <a:pt x="1062" y="1254"/>
                    <a:pt x="837" y="1254"/>
                  </a:cubicBezTo>
                  <a:cubicBezTo>
                    <a:pt x="612" y="1254"/>
                    <a:pt x="419" y="1061"/>
                    <a:pt x="419" y="836"/>
                  </a:cubicBezTo>
                  <a:cubicBezTo>
                    <a:pt x="419" y="611"/>
                    <a:pt x="612" y="418"/>
                    <a:pt x="837" y="418"/>
                  </a:cubicBezTo>
                  <a:close/>
                  <a:moveTo>
                    <a:pt x="837" y="0"/>
                  </a:moveTo>
                  <a:cubicBezTo>
                    <a:pt x="355" y="0"/>
                    <a:pt x="1" y="386"/>
                    <a:pt x="1" y="836"/>
                  </a:cubicBezTo>
                  <a:cubicBezTo>
                    <a:pt x="1" y="1318"/>
                    <a:pt x="355" y="1672"/>
                    <a:pt x="837" y="1672"/>
                  </a:cubicBezTo>
                  <a:cubicBezTo>
                    <a:pt x="1287" y="1672"/>
                    <a:pt x="1672" y="1318"/>
                    <a:pt x="1672" y="836"/>
                  </a:cubicBezTo>
                  <a:cubicBezTo>
                    <a:pt x="1672" y="386"/>
                    <a:pt x="1287" y="0"/>
                    <a:pt x="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3896;p63">
              <a:extLst>
                <a:ext uri="{FF2B5EF4-FFF2-40B4-BE49-F238E27FC236}">
                  <a16:creationId xmlns:a16="http://schemas.microsoft.com/office/drawing/2014/main" id="{4C208178-EFC9-455A-BB6B-95A851A04F36}"/>
                </a:ext>
              </a:extLst>
            </p:cNvPr>
            <p:cNvSpPr/>
            <p:nvPr/>
          </p:nvSpPr>
          <p:spPr>
            <a:xfrm>
              <a:off x="2906725" y="3472650"/>
              <a:ext cx="368075" cy="307000"/>
            </a:xfrm>
            <a:custGeom>
              <a:avLst/>
              <a:gdLst/>
              <a:ahLst/>
              <a:cxnLst/>
              <a:rect l="l" t="t" r="r" b="b"/>
              <a:pathLst>
                <a:path w="14723" h="12280" extrusionOk="0">
                  <a:moveTo>
                    <a:pt x="14272" y="1"/>
                  </a:moveTo>
                  <a:lnTo>
                    <a:pt x="14272" y="5497"/>
                  </a:lnTo>
                  <a:lnTo>
                    <a:pt x="10544" y="5497"/>
                  </a:lnTo>
                  <a:lnTo>
                    <a:pt x="10544" y="11862"/>
                  </a:lnTo>
                  <a:lnTo>
                    <a:pt x="0" y="11862"/>
                  </a:lnTo>
                  <a:lnTo>
                    <a:pt x="0" y="12280"/>
                  </a:lnTo>
                  <a:lnTo>
                    <a:pt x="10961" y="12280"/>
                  </a:lnTo>
                  <a:lnTo>
                    <a:pt x="10961" y="5915"/>
                  </a:lnTo>
                  <a:lnTo>
                    <a:pt x="14722" y="5915"/>
                  </a:lnTo>
                  <a:lnTo>
                    <a:pt x="147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3897;p63">
              <a:extLst>
                <a:ext uri="{FF2B5EF4-FFF2-40B4-BE49-F238E27FC236}">
                  <a16:creationId xmlns:a16="http://schemas.microsoft.com/office/drawing/2014/main" id="{40BE0043-39F0-42B4-A58F-6215A624D90A}"/>
                </a:ext>
              </a:extLst>
            </p:cNvPr>
            <p:cNvSpPr/>
            <p:nvPr/>
          </p:nvSpPr>
          <p:spPr>
            <a:xfrm>
              <a:off x="2892250" y="375552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4" y="0"/>
                  </a:moveTo>
                  <a:cubicBezTo>
                    <a:pt x="290" y="0"/>
                    <a:pt x="1" y="290"/>
                    <a:pt x="1" y="643"/>
                  </a:cubicBezTo>
                  <a:cubicBezTo>
                    <a:pt x="1" y="997"/>
                    <a:pt x="290" y="1254"/>
                    <a:pt x="644" y="1254"/>
                  </a:cubicBezTo>
                  <a:cubicBezTo>
                    <a:pt x="965" y="1254"/>
                    <a:pt x="1254" y="997"/>
                    <a:pt x="1254" y="643"/>
                  </a:cubicBezTo>
                  <a:cubicBezTo>
                    <a:pt x="1254" y="290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3898;p63">
              <a:extLst>
                <a:ext uri="{FF2B5EF4-FFF2-40B4-BE49-F238E27FC236}">
                  <a16:creationId xmlns:a16="http://schemas.microsoft.com/office/drawing/2014/main" id="{83FDD00A-AC2A-4682-B649-7B1E00736487}"/>
                </a:ext>
              </a:extLst>
            </p:cNvPr>
            <p:cNvSpPr/>
            <p:nvPr/>
          </p:nvSpPr>
          <p:spPr>
            <a:xfrm>
              <a:off x="2887425" y="3750700"/>
              <a:ext cx="41825" cy="41825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37" y="418"/>
                  </a:moveTo>
                  <a:cubicBezTo>
                    <a:pt x="1062" y="418"/>
                    <a:pt x="1254" y="611"/>
                    <a:pt x="1254" y="836"/>
                  </a:cubicBezTo>
                  <a:cubicBezTo>
                    <a:pt x="1254" y="1061"/>
                    <a:pt x="1062" y="1254"/>
                    <a:pt x="837" y="1254"/>
                  </a:cubicBezTo>
                  <a:cubicBezTo>
                    <a:pt x="579" y="1254"/>
                    <a:pt x="419" y="1061"/>
                    <a:pt x="419" y="836"/>
                  </a:cubicBezTo>
                  <a:cubicBezTo>
                    <a:pt x="419" y="611"/>
                    <a:pt x="579" y="418"/>
                    <a:pt x="837" y="418"/>
                  </a:cubicBezTo>
                  <a:close/>
                  <a:moveTo>
                    <a:pt x="837" y="1"/>
                  </a:moveTo>
                  <a:cubicBezTo>
                    <a:pt x="354" y="1"/>
                    <a:pt x="1" y="354"/>
                    <a:pt x="1" y="836"/>
                  </a:cubicBezTo>
                  <a:cubicBezTo>
                    <a:pt x="1" y="1286"/>
                    <a:pt x="354" y="1672"/>
                    <a:pt x="837" y="1672"/>
                  </a:cubicBezTo>
                  <a:cubicBezTo>
                    <a:pt x="1287" y="1672"/>
                    <a:pt x="1672" y="1286"/>
                    <a:pt x="1672" y="836"/>
                  </a:cubicBezTo>
                  <a:cubicBezTo>
                    <a:pt x="1672" y="354"/>
                    <a:pt x="1287" y="1"/>
                    <a:pt x="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3899;p63">
              <a:extLst>
                <a:ext uri="{FF2B5EF4-FFF2-40B4-BE49-F238E27FC236}">
                  <a16:creationId xmlns:a16="http://schemas.microsoft.com/office/drawing/2014/main" id="{85CA35BF-5418-428C-A716-ADFE3662D2B1}"/>
                </a:ext>
              </a:extLst>
            </p:cNvPr>
            <p:cNvSpPr/>
            <p:nvPr/>
          </p:nvSpPr>
          <p:spPr>
            <a:xfrm>
              <a:off x="3579350" y="3472650"/>
              <a:ext cx="368075" cy="307000"/>
            </a:xfrm>
            <a:custGeom>
              <a:avLst/>
              <a:gdLst/>
              <a:ahLst/>
              <a:cxnLst/>
              <a:rect l="l" t="t" r="r" b="b"/>
              <a:pathLst>
                <a:path w="14723" h="12280" extrusionOk="0">
                  <a:moveTo>
                    <a:pt x="0" y="1"/>
                  </a:moveTo>
                  <a:lnTo>
                    <a:pt x="0" y="5915"/>
                  </a:lnTo>
                  <a:lnTo>
                    <a:pt x="3729" y="5915"/>
                  </a:lnTo>
                  <a:lnTo>
                    <a:pt x="3729" y="12280"/>
                  </a:lnTo>
                  <a:lnTo>
                    <a:pt x="14722" y="12280"/>
                  </a:lnTo>
                  <a:lnTo>
                    <a:pt x="14722" y="11862"/>
                  </a:lnTo>
                  <a:lnTo>
                    <a:pt x="4147" y="11862"/>
                  </a:lnTo>
                  <a:lnTo>
                    <a:pt x="4147" y="5497"/>
                  </a:lnTo>
                  <a:lnTo>
                    <a:pt x="418" y="5497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3900;p63">
              <a:extLst>
                <a:ext uri="{FF2B5EF4-FFF2-40B4-BE49-F238E27FC236}">
                  <a16:creationId xmlns:a16="http://schemas.microsoft.com/office/drawing/2014/main" id="{84406E1D-7B6C-44C5-8BA2-777519CBDF20}"/>
                </a:ext>
              </a:extLst>
            </p:cNvPr>
            <p:cNvSpPr/>
            <p:nvPr/>
          </p:nvSpPr>
          <p:spPr>
            <a:xfrm>
              <a:off x="3930525" y="375552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611" y="0"/>
                  </a:moveTo>
                  <a:cubicBezTo>
                    <a:pt x="257" y="0"/>
                    <a:pt x="0" y="290"/>
                    <a:pt x="0" y="643"/>
                  </a:cubicBezTo>
                  <a:cubicBezTo>
                    <a:pt x="0" y="997"/>
                    <a:pt x="257" y="1254"/>
                    <a:pt x="611" y="1254"/>
                  </a:cubicBezTo>
                  <a:cubicBezTo>
                    <a:pt x="964" y="1254"/>
                    <a:pt x="1254" y="997"/>
                    <a:pt x="1254" y="643"/>
                  </a:cubicBezTo>
                  <a:cubicBezTo>
                    <a:pt x="1254" y="290"/>
                    <a:pt x="964" y="0"/>
                    <a:pt x="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3901;p63">
              <a:extLst>
                <a:ext uri="{FF2B5EF4-FFF2-40B4-BE49-F238E27FC236}">
                  <a16:creationId xmlns:a16="http://schemas.microsoft.com/office/drawing/2014/main" id="{6F9381C7-2F53-4FF7-90A7-45F9AA2C397A}"/>
                </a:ext>
              </a:extLst>
            </p:cNvPr>
            <p:cNvSpPr/>
            <p:nvPr/>
          </p:nvSpPr>
          <p:spPr>
            <a:xfrm>
              <a:off x="3924900" y="3750700"/>
              <a:ext cx="41800" cy="41825"/>
            </a:xfrm>
            <a:custGeom>
              <a:avLst/>
              <a:gdLst/>
              <a:ahLst/>
              <a:cxnLst/>
              <a:rect l="l" t="t" r="r" b="b"/>
              <a:pathLst>
                <a:path w="1672" h="1673" extrusionOk="0">
                  <a:moveTo>
                    <a:pt x="836" y="418"/>
                  </a:moveTo>
                  <a:cubicBezTo>
                    <a:pt x="1061" y="418"/>
                    <a:pt x="1254" y="611"/>
                    <a:pt x="1254" y="836"/>
                  </a:cubicBezTo>
                  <a:cubicBezTo>
                    <a:pt x="1254" y="1061"/>
                    <a:pt x="1061" y="1254"/>
                    <a:pt x="836" y="1254"/>
                  </a:cubicBezTo>
                  <a:cubicBezTo>
                    <a:pt x="611" y="1254"/>
                    <a:pt x="418" y="1061"/>
                    <a:pt x="418" y="836"/>
                  </a:cubicBezTo>
                  <a:cubicBezTo>
                    <a:pt x="418" y="611"/>
                    <a:pt x="611" y="418"/>
                    <a:pt x="836" y="418"/>
                  </a:cubicBezTo>
                  <a:close/>
                  <a:moveTo>
                    <a:pt x="836" y="1"/>
                  </a:moveTo>
                  <a:cubicBezTo>
                    <a:pt x="386" y="1"/>
                    <a:pt x="0" y="354"/>
                    <a:pt x="0" y="836"/>
                  </a:cubicBezTo>
                  <a:cubicBezTo>
                    <a:pt x="0" y="1286"/>
                    <a:pt x="386" y="1672"/>
                    <a:pt x="836" y="1672"/>
                  </a:cubicBezTo>
                  <a:cubicBezTo>
                    <a:pt x="1286" y="1672"/>
                    <a:pt x="1672" y="1286"/>
                    <a:pt x="1672" y="836"/>
                  </a:cubicBezTo>
                  <a:cubicBezTo>
                    <a:pt x="1672" y="354"/>
                    <a:pt x="12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3902;p63">
              <a:extLst>
                <a:ext uri="{FF2B5EF4-FFF2-40B4-BE49-F238E27FC236}">
                  <a16:creationId xmlns:a16="http://schemas.microsoft.com/office/drawing/2014/main" id="{A7B441CD-7BBE-4235-B2F4-F587DE172599}"/>
                </a:ext>
              </a:extLst>
            </p:cNvPr>
            <p:cNvSpPr/>
            <p:nvPr/>
          </p:nvSpPr>
          <p:spPr>
            <a:xfrm>
              <a:off x="3717550" y="3065225"/>
              <a:ext cx="429150" cy="208150"/>
            </a:xfrm>
            <a:custGeom>
              <a:avLst/>
              <a:gdLst/>
              <a:ahLst/>
              <a:cxnLst/>
              <a:rect l="l" t="t" r="r" b="b"/>
              <a:pathLst>
                <a:path w="17166" h="8326" extrusionOk="0">
                  <a:moveTo>
                    <a:pt x="12537" y="0"/>
                  </a:moveTo>
                  <a:lnTo>
                    <a:pt x="12537" y="2829"/>
                  </a:lnTo>
                  <a:lnTo>
                    <a:pt x="7491" y="2829"/>
                  </a:lnTo>
                  <a:lnTo>
                    <a:pt x="7491" y="7908"/>
                  </a:lnTo>
                  <a:lnTo>
                    <a:pt x="1" y="7908"/>
                  </a:lnTo>
                  <a:lnTo>
                    <a:pt x="1" y="8326"/>
                  </a:lnTo>
                  <a:lnTo>
                    <a:pt x="7908" y="8326"/>
                  </a:lnTo>
                  <a:lnTo>
                    <a:pt x="7908" y="3279"/>
                  </a:lnTo>
                  <a:lnTo>
                    <a:pt x="12955" y="3279"/>
                  </a:lnTo>
                  <a:lnTo>
                    <a:pt x="12955" y="418"/>
                  </a:lnTo>
                  <a:lnTo>
                    <a:pt x="17166" y="418"/>
                  </a:lnTo>
                  <a:lnTo>
                    <a:pt x="17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3903;p63">
              <a:extLst>
                <a:ext uri="{FF2B5EF4-FFF2-40B4-BE49-F238E27FC236}">
                  <a16:creationId xmlns:a16="http://schemas.microsoft.com/office/drawing/2014/main" id="{DA50B40A-44F2-4DD6-8232-6A7A555341CB}"/>
                </a:ext>
              </a:extLst>
            </p:cNvPr>
            <p:cNvSpPr/>
            <p:nvPr/>
          </p:nvSpPr>
          <p:spPr>
            <a:xfrm>
              <a:off x="4137850" y="3050750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3" y="1"/>
                  </a:moveTo>
                  <a:cubicBezTo>
                    <a:pt x="290" y="1"/>
                    <a:pt x="0" y="290"/>
                    <a:pt x="0" y="644"/>
                  </a:cubicBezTo>
                  <a:cubicBezTo>
                    <a:pt x="0" y="997"/>
                    <a:pt x="290" y="1254"/>
                    <a:pt x="643" y="1254"/>
                  </a:cubicBezTo>
                  <a:cubicBezTo>
                    <a:pt x="965" y="1254"/>
                    <a:pt x="1254" y="997"/>
                    <a:pt x="1254" y="644"/>
                  </a:cubicBezTo>
                  <a:cubicBezTo>
                    <a:pt x="1254" y="290"/>
                    <a:pt x="965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3904;p63">
              <a:extLst>
                <a:ext uri="{FF2B5EF4-FFF2-40B4-BE49-F238E27FC236}">
                  <a16:creationId xmlns:a16="http://schemas.microsoft.com/office/drawing/2014/main" id="{D8FCD8B7-50A3-46A5-B5D0-A767C8335EC5}"/>
                </a:ext>
              </a:extLst>
            </p:cNvPr>
            <p:cNvSpPr/>
            <p:nvPr/>
          </p:nvSpPr>
          <p:spPr>
            <a:xfrm>
              <a:off x="4133025" y="3045925"/>
              <a:ext cx="41825" cy="41825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36" y="419"/>
                  </a:moveTo>
                  <a:cubicBezTo>
                    <a:pt x="1061" y="419"/>
                    <a:pt x="1254" y="612"/>
                    <a:pt x="1254" y="837"/>
                  </a:cubicBezTo>
                  <a:cubicBezTo>
                    <a:pt x="1254" y="1062"/>
                    <a:pt x="1061" y="1255"/>
                    <a:pt x="836" y="1255"/>
                  </a:cubicBezTo>
                  <a:cubicBezTo>
                    <a:pt x="611" y="1255"/>
                    <a:pt x="418" y="1062"/>
                    <a:pt x="418" y="837"/>
                  </a:cubicBezTo>
                  <a:cubicBezTo>
                    <a:pt x="418" y="612"/>
                    <a:pt x="611" y="419"/>
                    <a:pt x="836" y="419"/>
                  </a:cubicBezTo>
                  <a:close/>
                  <a:moveTo>
                    <a:pt x="836" y="1"/>
                  </a:moveTo>
                  <a:cubicBezTo>
                    <a:pt x="354" y="1"/>
                    <a:pt x="1" y="387"/>
                    <a:pt x="1" y="837"/>
                  </a:cubicBezTo>
                  <a:cubicBezTo>
                    <a:pt x="1" y="1287"/>
                    <a:pt x="354" y="1672"/>
                    <a:pt x="836" y="1672"/>
                  </a:cubicBezTo>
                  <a:cubicBezTo>
                    <a:pt x="1286" y="1672"/>
                    <a:pt x="1672" y="1287"/>
                    <a:pt x="1672" y="837"/>
                  </a:cubicBezTo>
                  <a:cubicBezTo>
                    <a:pt x="1672" y="387"/>
                    <a:pt x="12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3905;p63">
              <a:extLst>
                <a:ext uri="{FF2B5EF4-FFF2-40B4-BE49-F238E27FC236}">
                  <a16:creationId xmlns:a16="http://schemas.microsoft.com/office/drawing/2014/main" id="{435656AC-9F94-4AB6-B1A6-043DE129CEF4}"/>
                </a:ext>
              </a:extLst>
            </p:cNvPr>
            <p:cNvSpPr/>
            <p:nvPr/>
          </p:nvSpPr>
          <p:spPr>
            <a:xfrm>
              <a:off x="3828450" y="3381050"/>
              <a:ext cx="499875" cy="175200"/>
            </a:xfrm>
            <a:custGeom>
              <a:avLst/>
              <a:gdLst/>
              <a:ahLst/>
              <a:cxnLst/>
              <a:rect l="l" t="t" r="r" b="b"/>
              <a:pathLst>
                <a:path w="19995" h="7008" extrusionOk="0">
                  <a:moveTo>
                    <a:pt x="1" y="0"/>
                  </a:moveTo>
                  <a:lnTo>
                    <a:pt x="1" y="418"/>
                  </a:lnTo>
                  <a:lnTo>
                    <a:pt x="13630" y="418"/>
                  </a:lnTo>
                  <a:lnTo>
                    <a:pt x="13630" y="4147"/>
                  </a:lnTo>
                  <a:lnTo>
                    <a:pt x="19577" y="4147"/>
                  </a:lnTo>
                  <a:lnTo>
                    <a:pt x="19577" y="7008"/>
                  </a:lnTo>
                  <a:lnTo>
                    <a:pt x="19995" y="7008"/>
                  </a:lnTo>
                  <a:lnTo>
                    <a:pt x="19995" y="3729"/>
                  </a:lnTo>
                  <a:lnTo>
                    <a:pt x="14048" y="3729"/>
                  </a:lnTo>
                  <a:lnTo>
                    <a:pt x="14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3906;p63">
              <a:extLst>
                <a:ext uri="{FF2B5EF4-FFF2-40B4-BE49-F238E27FC236}">
                  <a16:creationId xmlns:a16="http://schemas.microsoft.com/office/drawing/2014/main" id="{35027E21-42AC-4808-B1AF-8F730E91D0A3}"/>
                </a:ext>
              </a:extLst>
            </p:cNvPr>
            <p:cNvSpPr/>
            <p:nvPr/>
          </p:nvSpPr>
          <p:spPr>
            <a:xfrm>
              <a:off x="4307400" y="3550600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4" y="1"/>
                  </a:moveTo>
                  <a:cubicBezTo>
                    <a:pt x="290" y="1"/>
                    <a:pt x="1" y="290"/>
                    <a:pt x="1" y="644"/>
                  </a:cubicBezTo>
                  <a:cubicBezTo>
                    <a:pt x="1" y="965"/>
                    <a:pt x="290" y="1254"/>
                    <a:pt x="644" y="1254"/>
                  </a:cubicBezTo>
                  <a:cubicBezTo>
                    <a:pt x="997" y="1254"/>
                    <a:pt x="1255" y="965"/>
                    <a:pt x="1255" y="644"/>
                  </a:cubicBezTo>
                  <a:cubicBezTo>
                    <a:pt x="1255" y="290"/>
                    <a:pt x="997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3907;p63">
              <a:extLst>
                <a:ext uri="{FF2B5EF4-FFF2-40B4-BE49-F238E27FC236}">
                  <a16:creationId xmlns:a16="http://schemas.microsoft.com/office/drawing/2014/main" id="{0EC67F98-E3D1-4094-A57D-1D33B3D4B0A0}"/>
                </a:ext>
              </a:extLst>
            </p:cNvPr>
            <p:cNvSpPr/>
            <p:nvPr/>
          </p:nvSpPr>
          <p:spPr>
            <a:xfrm>
              <a:off x="4302600" y="3545775"/>
              <a:ext cx="41800" cy="41825"/>
            </a:xfrm>
            <a:custGeom>
              <a:avLst/>
              <a:gdLst/>
              <a:ahLst/>
              <a:cxnLst/>
              <a:rect l="l" t="t" r="r" b="b"/>
              <a:pathLst>
                <a:path w="1672" h="1673" extrusionOk="0">
                  <a:moveTo>
                    <a:pt x="836" y="419"/>
                  </a:moveTo>
                  <a:cubicBezTo>
                    <a:pt x="1061" y="419"/>
                    <a:pt x="1254" y="612"/>
                    <a:pt x="1254" y="837"/>
                  </a:cubicBezTo>
                  <a:cubicBezTo>
                    <a:pt x="1254" y="1062"/>
                    <a:pt x="1061" y="1254"/>
                    <a:pt x="836" y="1254"/>
                  </a:cubicBezTo>
                  <a:cubicBezTo>
                    <a:pt x="611" y="1254"/>
                    <a:pt x="418" y="1062"/>
                    <a:pt x="418" y="837"/>
                  </a:cubicBezTo>
                  <a:cubicBezTo>
                    <a:pt x="418" y="612"/>
                    <a:pt x="611" y="419"/>
                    <a:pt x="836" y="419"/>
                  </a:cubicBezTo>
                  <a:close/>
                  <a:moveTo>
                    <a:pt x="836" y="1"/>
                  </a:moveTo>
                  <a:cubicBezTo>
                    <a:pt x="354" y="1"/>
                    <a:pt x="0" y="354"/>
                    <a:pt x="0" y="837"/>
                  </a:cubicBezTo>
                  <a:cubicBezTo>
                    <a:pt x="0" y="1287"/>
                    <a:pt x="354" y="1672"/>
                    <a:pt x="836" y="1672"/>
                  </a:cubicBezTo>
                  <a:cubicBezTo>
                    <a:pt x="1286" y="1672"/>
                    <a:pt x="1672" y="1287"/>
                    <a:pt x="1672" y="837"/>
                  </a:cubicBezTo>
                  <a:cubicBezTo>
                    <a:pt x="1672" y="354"/>
                    <a:pt x="12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3908;p63">
              <a:extLst>
                <a:ext uri="{FF2B5EF4-FFF2-40B4-BE49-F238E27FC236}">
                  <a16:creationId xmlns:a16="http://schemas.microsoft.com/office/drawing/2014/main" id="{D98514A8-8E03-4528-A0D0-96B89BC1AB69}"/>
                </a:ext>
              </a:extLst>
            </p:cNvPr>
            <p:cNvSpPr/>
            <p:nvPr/>
          </p:nvSpPr>
          <p:spPr>
            <a:xfrm>
              <a:off x="2974225" y="2715850"/>
              <a:ext cx="920950" cy="791375"/>
            </a:xfrm>
            <a:custGeom>
              <a:avLst/>
              <a:gdLst/>
              <a:ahLst/>
              <a:cxnLst/>
              <a:rect l="l" t="t" r="r" b="b"/>
              <a:pathLst>
                <a:path w="36838" h="31655" extrusionOk="0">
                  <a:moveTo>
                    <a:pt x="18415" y="1"/>
                  </a:moveTo>
                  <a:cubicBezTo>
                    <a:pt x="17945" y="1"/>
                    <a:pt x="17471" y="234"/>
                    <a:pt x="17198" y="700"/>
                  </a:cubicBezTo>
                  <a:lnTo>
                    <a:pt x="547" y="29565"/>
                  </a:lnTo>
                  <a:cubicBezTo>
                    <a:pt x="0" y="30498"/>
                    <a:pt x="675" y="31655"/>
                    <a:pt x="1736" y="31655"/>
                  </a:cubicBezTo>
                  <a:lnTo>
                    <a:pt x="35070" y="31655"/>
                  </a:lnTo>
                  <a:cubicBezTo>
                    <a:pt x="36163" y="31655"/>
                    <a:pt x="36838" y="30498"/>
                    <a:pt x="36291" y="29565"/>
                  </a:cubicBezTo>
                  <a:lnTo>
                    <a:pt x="19608" y="700"/>
                  </a:lnTo>
                  <a:cubicBezTo>
                    <a:pt x="19351" y="234"/>
                    <a:pt x="18885" y="1"/>
                    <a:pt x="1841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3909;p63">
              <a:extLst>
                <a:ext uri="{FF2B5EF4-FFF2-40B4-BE49-F238E27FC236}">
                  <a16:creationId xmlns:a16="http://schemas.microsoft.com/office/drawing/2014/main" id="{13AF0298-F564-43CD-9E27-2DCFD772BC59}"/>
                </a:ext>
              </a:extLst>
            </p:cNvPr>
            <p:cNvSpPr/>
            <p:nvPr/>
          </p:nvSpPr>
          <p:spPr>
            <a:xfrm>
              <a:off x="2977425" y="2710025"/>
              <a:ext cx="914550" cy="802825"/>
            </a:xfrm>
            <a:custGeom>
              <a:avLst/>
              <a:gdLst/>
              <a:ahLst/>
              <a:cxnLst/>
              <a:rect l="l" t="t" r="r" b="b"/>
              <a:pathLst>
                <a:path w="36582" h="32113" extrusionOk="0">
                  <a:moveTo>
                    <a:pt x="18291" y="451"/>
                  </a:moveTo>
                  <a:cubicBezTo>
                    <a:pt x="18677" y="451"/>
                    <a:pt x="19095" y="643"/>
                    <a:pt x="19320" y="1029"/>
                  </a:cubicBezTo>
                  <a:lnTo>
                    <a:pt x="35970" y="29895"/>
                  </a:lnTo>
                  <a:cubicBezTo>
                    <a:pt x="36099" y="30088"/>
                    <a:pt x="36131" y="30313"/>
                    <a:pt x="36131" y="30506"/>
                  </a:cubicBezTo>
                  <a:cubicBezTo>
                    <a:pt x="36131" y="30795"/>
                    <a:pt x="36035" y="31116"/>
                    <a:pt x="35810" y="31309"/>
                  </a:cubicBezTo>
                  <a:cubicBezTo>
                    <a:pt x="35585" y="31534"/>
                    <a:pt x="35295" y="31695"/>
                    <a:pt x="34942" y="31695"/>
                  </a:cubicBezTo>
                  <a:lnTo>
                    <a:pt x="1608" y="31695"/>
                  </a:lnTo>
                  <a:cubicBezTo>
                    <a:pt x="1255" y="31695"/>
                    <a:pt x="965" y="31534"/>
                    <a:pt x="772" y="31309"/>
                  </a:cubicBezTo>
                  <a:cubicBezTo>
                    <a:pt x="547" y="31116"/>
                    <a:pt x="419" y="30795"/>
                    <a:pt x="419" y="30506"/>
                  </a:cubicBezTo>
                  <a:cubicBezTo>
                    <a:pt x="419" y="30313"/>
                    <a:pt x="483" y="30088"/>
                    <a:pt x="580" y="29895"/>
                  </a:cubicBezTo>
                  <a:lnTo>
                    <a:pt x="17262" y="1029"/>
                  </a:lnTo>
                  <a:cubicBezTo>
                    <a:pt x="17487" y="643"/>
                    <a:pt x="17873" y="451"/>
                    <a:pt x="18291" y="451"/>
                  </a:cubicBezTo>
                  <a:close/>
                  <a:moveTo>
                    <a:pt x="18291" y="0"/>
                  </a:moveTo>
                  <a:cubicBezTo>
                    <a:pt x="17745" y="0"/>
                    <a:pt x="17198" y="290"/>
                    <a:pt x="16877" y="804"/>
                  </a:cubicBezTo>
                  <a:lnTo>
                    <a:pt x="226" y="29702"/>
                  </a:lnTo>
                  <a:cubicBezTo>
                    <a:pt x="65" y="29959"/>
                    <a:pt x="1" y="30216"/>
                    <a:pt x="1" y="30506"/>
                  </a:cubicBezTo>
                  <a:cubicBezTo>
                    <a:pt x="1" y="30924"/>
                    <a:pt x="162" y="31309"/>
                    <a:pt x="451" y="31631"/>
                  </a:cubicBezTo>
                  <a:cubicBezTo>
                    <a:pt x="740" y="31920"/>
                    <a:pt x="1158" y="32113"/>
                    <a:pt x="1608" y="32113"/>
                  </a:cubicBezTo>
                  <a:lnTo>
                    <a:pt x="34942" y="32113"/>
                  </a:lnTo>
                  <a:cubicBezTo>
                    <a:pt x="35424" y="32113"/>
                    <a:pt x="35842" y="31920"/>
                    <a:pt x="36099" y="31631"/>
                  </a:cubicBezTo>
                  <a:cubicBezTo>
                    <a:pt x="36388" y="31309"/>
                    <a:pt x="36581" y="30924"/>
                    <a:pt x="36581" y="30506"/>
                  </a:cubicBezTo>
                  <a:cubicBezTo>
                    <a:pt x="36581" y="30216"/>
                    <a:pt x="36485" y="29959"/>
                    <a:pt x="36356" y="29702"/>
                  </a:cubicBezTo>
                  <a:lnTo>
                    <a:pt x="19673" y="804"/>
                  </a:lnTo>
                  <a:cubicBezTo>
                    <a:pt x="19384" y="290"/>
                    <a:pt x="18838" y="0"/>
                    <a:pt x="1829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3910;p63">
              <a:extLst>
                <a:ext uri="{FF2B5EF4-FFF2-40B4-BE49-F238E27FC236}">
                  <a16:creationId xmlns:a16="http://schemas.microsoft.com/office/drawing/2014/main" id="{AD310FE0-360F-40C8-9C18-FE5739642E03}"/>
                </a:ext>
              </a:extLst>
            </p:cNvPr>
            <p:cNvSpPr/>
            <p:nvPr/>
          </p:nvSpPr>
          <p:spPr>
            <a:xfrm>
              <a:off x="3012800" y="2747600"/>
              <a:ext cx="843800" cy="729900"/>
            </a:xfrm>
            <a:custGeom>
              <a:avLst/>
              <a:gdLst/>
              <a:ahLst/>
              <a:cxnLst/>
              <a:rect l="l" t="t" r="r" b="b"/>
              <a:pathLst>
                <a:path w="33752" h="29196" extrusionOk="0">
                  <a:moveTo>
                    <a:pt x="16876" y="0"/>
                  </a:moveTo>
                  <a:cubicBezTo>
                    <a:pt x="16764" y="0"/>
                    <a:pt x="16651" y="56"/>
                    <a:pt x="16587" y="169"/>
                  </a:cubicBezTo>
                  <a:lnTo>
                    <a:pt x="129" y="28681"/>
                  </a:lnTo>
                  <a:cubicBezTo>
                    <a:pt x="0" y="28906"/>
                    <a:pt x="161" y="29195"/>
                    <a:pt x="418" y="29195"/>
                  </a:cubicBezTo>
                  <a:lnTo>
                    <a:pt x="33334" y="29195"/>
                  </a:lnTo>
                  <a:cubicBezTo>
                    <a:pt x="33591" y="29195"/>
                    <a:pt x="33752" y="28906"/>
                    <a:pt x="33623" y="28681"/>
                  </a:cubicBezTo>
                  <a:lnTo>
                    <a:pt x="17165" y="169"/>
                  </a:lnTo>
                  <a:cubicBezTo>
                    <a:pt x="17101" y="56"/>
                    <a:pt x="16989" y="0"/>
                    <a:pt x="1687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3911;p63">
              <a:extLst>
                <a:ext uri="{FF2B5EF4-FFF2-40B4-BE49-F238E27FC236}">
                  <a16:creationId xmlns:a16="http://schemas.microsoft.com/office/drawing/2014/main" id="{D0541F17-3A7B-4958-A288-7785A2392C7B}"/>
                </a:ext>
              </a:extLst>
            </p:cNvPr>
            <p:cNvSpPr/>
            <p:nvPr/>
          </p:nvSpPr>
          <p:spPr>
            <a:xfrm>
              <a:off x="3009575" y="2742175"/>
              <a:ext cx="850250" cy="740950"/>
            </a:xfrm>
            <a:custGeom>
              <a:avLst/>
              <a:gdLst/>
              <a:ahLst/>
              <a:cxnLst/>
              <a:rect l="l" t="t" r="r" b="b"/>
              <a:pathLst>
                <a:path w="34010" h="29638" extrusionOk="0">
                  <a:moveTo>
                    <a:pt x="17005" y="450"/>
                  </a:moveTo>
                  <a:lnTo>
                    <a:pt x="17102" y="515"/>
                  </a:lnTo>
                  <a:lnTo>
                    <a:pt x="33559" y="29027"/>
                  </a:lnTo>
                  <a:lnTo>
                    <a:pt x="33592" y="29091"/>
                  </a:lnTo>
                  <a:lnTo>
                    <a:pt x="33559" y="29155"/>
                  </a:lnTo>
                  <a:lnTo>
                    <a:pt x="33463" y="29220"/>
                  </a:lnTo>
                  <a:lnTo>
                    <a:pt x="547" y="29220"/>
                  </a:lnTo>
                  <a:lnTo>
                    <a:pt x="451" y="29155"/>
                  </a:lnTo>
                  <a:lnTo>
                    <a:pt x="419" y="29091"/>
                  </a:lnTo>
                  <a:lnTo>
                    <a:pt x="419" y="29027"/>
                  </a:lnTo>
                  <a:lnTo>
                    <a:pt x="16877" y="515"/>
                  </a:lnTo>
                  <a:lnTo>
                    <a:pt x="17005" y="450"/>
                  </a:lnTo>
                  <a:close/>
                  <a:moveTo>
                    <a:pt x="17005" y="0"/>
                  </a:moveTo>
                  <a:cubicBezTo>
                    <a:pt x="16812" y="0"/>
                    <a:pt x="16619" y="97"/>
                    <a:pt x="16523" y="290"/>
                  </a:cubicBezTo>
                  <a:lnTo>
                    <a:pt x="65" y="28802"/>
                  </a:lnTo>
                  <a:cubicBezTo>
                    <a:pt x="1" y="28898"/>
                    <a:pt x="1" y="28995"/>
                    <a:pt x="1" y="29091"/>
                  </a:cubicBezTo>
                  <a:cubicBezTo>
                    <a:pt x="1" y="29380"/>
                    <a:pt x="226" y="29638"/>
                    <a:pt x="547" y="29638"/>
                  </a:cubicBezTo>
                  <a:lnTo>
                    <a:pt x="33463" y="29638"/>
                  </a:lnTo>
                  <a:cubicBezTo>
                    <a:pt x="33784" y="29638"/>
                    <a:pt x="34009" y="29380"/>
                    <a:pt x="34009" y="29091"/>
                  </a:cubicBezTo>
                  <a:cubicBezTo>
                    <a:pt x="34009" y="28995"/>
                    <a:pt x="33977" y="28898"/>
                    <a:pt x="33945" y="28802"/>
                  </a:cubicBezTo>
                  <a:lnTo>
                    <a:pt x="17487" y="290"/>
                  </a:lnTo>
                  <a:cubicBezTo>
                    <a:pt x="17359" y="97"/>
                    <a:pt x="17166" y="0"/>
                    <a:pt x="17005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3912;p63">
              <a:extLst>
                <a:ext uri="{FF2B5EF4-FFF2-40B4-BE49-F238E27FC236}">
                  <a16:creationId xmlns:a16="http://schemas.microsoft.com/office/drawing/2014/main" id="{0BDCD60A-D88C-4CFF-B2B8-FEFA04A249E0}"/>
                </a:ext>
              </a:extLst>
            </p:cNvPr>
            <p:cNvSpPr/>
            <p:nvPr/>
          </p:nvSpPr>
          <p:spPr>
            <a:xfrm>
              <a:off x="3366375" y="2914550"/>
              <a:ext cx="135850" cy="521150"/>
            </a:xfrm>
            <a:custGeom>
              <a:avLst/>
              <a:gdLst/>
              <a:ahLst/>
              <a:cxnLst/>
              <a:rect l="l" t="t" r="r" b="b"/>
              <a:pathLst>
                <a:path w="5434" h="20846" extrusionOk="0">
                  <a:moveTo>
                    <a:pt x="2721" y="0"/>
                  </a:moveTo>
                  <a:cubicBezTo>
                    <a:pt x="2259" y="0"/>
                    <a:pt x="1801" y="113"/>
                    <a:pt x="1351" y="338"/>
                  </a:cubicBezTo>
                  <a:cubicBezTo>
                    <a:pt x="419" y="788"/>
                    <a:pt x="1" y="1527"/>
                    <a:pt x="129" y="2556"/>
                  </a:cubicBezTo>
                  <a:lnTo>
                    <a:pt x="1415" y="12681"/>
                  </a:lnTo>
                  <a:cubicBezTo>
                    <a:pt x="1479" y="13099"/>
                    <a:pt x="1608" y="13421"/>
                    <a:pt x="1897" y="13646"/>
                  </a:cubicBezTo>
                  <a:cubicBezTo>
                    <a:pt x="2154" y="13871"/>
                    <a:pt x="2444" y="13999"/>
                    <a:pt x="2733" y="13999"/>
                  </a:cubicBezTo>
                  <a:cubicBezTo>
                    <a:pt x="3055" y="13999"/>
                    <a:pt x="3312" y="13871"/>
                    <a:pt x="3601" y="13646"/>
                  </a:cubicBezTo>
                  <a:cubicBezTo>
                    <a:pt x="3858" y="13421"/>
                    <a:pt x="4019" y="13099"/>
                    <a:pt x="4051" y="12681"/>
                  </a:cubicBezTo>
                  <a:lnTo>
                    <a:pt x="5305" y="2556"/>
                  </a:lnTo>
                  <a:cubicBezTo>
                    <a:pt x="5433" y="1527"/>
                    <a:pt x="5047" y="788"/>
                    <a:pt x="4115" y="338"/>
                  </a:cubicBezTo>
                  <a:cubicBezTo>
                    <a:pt x="3649" y="113"/>
                    <a:pt x="3183" y="0"/>
                    <a:pt x="2721" y="0"/>
                  </a:cubicBezTo>
                  <a:close/>
                  <a:moveTo>
                    <a:pt x="2765" y="16185"/>
                  </a:moveTo>
                  <a:cubicBezTo>
                    <a:pt x="2090" y="16185"/>
                    <a:pt x="1544" y="16410"/>
                    <a:pt x="1126" y="16860"/>
                  </a:cubicBezTo>
                  <a:cubicBezTo>
                    <a:pt x="676" y="17342"/>
                    <a:pt x="451" y="17889"/>
                    <a:pt x="451" y="18499"/>
                  </a:cubicBezTo>
                  <a:cubicBezTo>
                    <a:pt x="451" y="19174"/>
                    <a:pt x="676" y="19721"/>
                    <a:pt x="1126" y="20171"/>
                  </a:cubicBezTo>
                  <a:cubicBezTo>
                    <a:pt x="1576" y="20621"/>
                    <a:pt x="2122" y="20846"/>
                    <a:pt x="2765" y="20846"/>
                  </a:cubicBezTo>
                  <a:cubicBezTo>
                    <a:pt x="3408" y="20846"/>
                    <a:pt x="3955" y="20621"/>
                    <a:pt x="4405" y="20171"/>
                  </a:cubicBezTo>
                  <a:cubicBezTo>
                    <a:pt x="4822" y="19689"/>
                    <a:pt x="5047" y="19142"/>
                    <a:pt x="5047" y="18499"/>
                  </a:cubicBezTo>
                  <a:cubicBezTo>
                    <a:pt x="5047" y="17824"/>
                    <a:pt x="4822" y="17278"/>
                    <a:pt x="4372" y="16828"/>
                  </a:cubicBezTo>
                  <a:cubicBezTo>
                    <a:pt x="3922" y="16410"/>
                    <a:pt x="3376" y="16185"/>
                    <a:pt x="2765" y="16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3913;p63">
              <a:extLst>
                <a:ext uri="{FF2B5EF4-FFF2-40B4-BE49-F238E27FC236}">
                  <a16:creationId xmlns:a16="http://schemas.microsoft.com/office/drawing/2014/main" id="{9D1CDC1B-1E51-4E3A-BEE7-3C64BC4809AB}"/>
                </a:ext>
              </a:extLst>
            </p:cNvPr>
            <p:cNvSpPr/>
            <p:nvPr/>
          </p:nvSpPr>
          <p:spPr>
            <a:xfrm>
              <a:off x="4003650" y="3086925"/>
              <a:ext cx="423525" cy="291950"/>
            </a:xfrm>
            <a:custGeom>
              <a:avLst/>
              <a:gdLst/>
              <a:ahLst/>
              <a:cxnLst/>
              <a:rect l="l" t="t" r="r" b="b"/>
              <a:pathLst>
                <a:path w="16941" h="11678" extrusionOk="0">
                  <a:moveTo>
                    <a:pt x="6429" y="0"/>
                  </a:moveTo>
                  <a:cubicBezTo>
                    <a:pt x="6365" y="32"/>
                    <a:pt x="6333" y="65"/>
                    <a:pt x="6301" y="129"/>
                  </a:cubicBezTo>
                  <a:lnTo>
                    <a:pt x="6301" y="193"/>
                  </a:lnTo>
                  <a:lnTo>
                    <a:pt x="6686" y="1511"/>
                  </a:lnTo>
                  <a:lnTo>
                    <a:pt x="6751" y="1607"/>
                  </a:lnTo>
                  <a:lnTo>
                    <a:pt x="8069" y="2604"/>
                  </a:lnTo>
                  <a:lnTo>
                    <a:pt x="7972" y="3086"/>
                  </a:lnTo>
                  <a:cubicBezTo>
                    <a:pt x="6911" y="2990"/>
                    <a:pt x="5883" y="2893"/>
                    <a:pt x="5336" y="2893"/>
                  </a:cubicBezTo>
                  <a:lnTo>
                    <a:pt x="4918" y="1607"/>
                  </a:lnTo>
                  <a:cubicBezTo>
                    <a:pt x="4918" y="1543"/>
                    <a:pt x="4854" y="1511"/>
                    <a:pt x="4790" y="1511"/>
                  </a:cubicBezTo>
                  <a:lnTo>
                    <a:pt x="2540" y="1543"/>
                  </a:lnTo>
                  <a:lnTo>
                    <a:pt x="1929" y="707"/>
                  </a:lnTo>
                  <a:cubicBezTo>
                    <a:pt x="1910" y="670"/>
                    <a:pt x="1869" y="654"/>
                    <a:pt x="1826" y="654"/>
                  </a:cubicBezTo>
                  <a:cubicBezTo>
                    <a:pt x="1795" y="654"/>
                    <a:pt x="1763" y="662"/>
                    <a:pt x="1736" y="675"/>
                  </a:cubicBezTo>
                  <a:lnTo>
                    <a:pt x="1672" y="772"/>
                  </a:lnTo>
                  <a:lnTo>
                    <a:pt x="1704" y="900"/>
                  </a:lnTo>
                  <a:lnTo>
                    <a:pt x="2347" y="1768"/>
                  </a:lnTo>
                  <a:cubicBezTo>
                    <a:pt x="2379" y="1832"/>
                    <a:pt x="2443" y="1832"/>
                    <a:pt x="2475" y="1832"/>
                  </a:cubicBezTo>
                  <a:lnTo>
                    <a:pt x="4661" y="1800"/>
                  </a:lnTo>
                  <a:lnTo>
                    <a:pt x="5015" y="2925"/>
                  </a:lnTo>
                  <a:cubicBezTo>
                    <a:pt x="4436" y="3022"/>
                    <a:pt x="3504" y="3343"/>
                    <a:pt x="2700" y="3665"/>
                  </a:cubicBezTo>
                  <a:cubicBezTo>
                    <a:pt x="1897" y="3986"/>
                    <a:pt x="1672" y="4983"/>
                    <a:pt x="2250" y="5626"/>
                  </a:cubicBezTo>
                  <a:lnTo>
                    <a:pt x="3890" y="7361"/>
                  </a:lnTo>
                  <a:lnTo>
                    <a:pt x="3150" y="8133"/>
                  </a:lnTo>
                  <a:lnTo>
                    <a:pt x="1190" y="7072"/>
                  </a:lnTo>
                  <a:lnTo>
                    <a:pt x="1061" y="7072"/>
                  </a:lnTo>
                  <a:lnTo>
                    <a:pt x="65" y="7554"/>
                  </a:lnTo>
                  <a:lnTo>
                    <a:pt x="0" y="7651"/>
                  </a:lnTo>
                  <a:lnTo>
                    <a:pt x="0" y="7747"/>
                  </a:lnTo>
                  <a:cubicBezTo>
                    <a:pt x="24" y="7819"/>
                    <a:pt x="85" y="7856"/>
                    <a:pt x="154" y="7856"/>
                  </a:cubicBezTo>
                  <a:cubicBezTo>
                    <a:pt x="177" y="7856"/>
                    <a:pt x="201" y="7852"/>
                    <a:pt x="225" y="7844"/>
                  </a:cubicBezTo>
                  <a:lnTo>
                    <a:pt x="1125" y="7393"/>
                  </a:lnTo>
                  <a:lnTo>
                    <a:pt x="3086" y="8454"/>
                  </a:lnTo>
                  <a:cubicBezTo>
                    <a:pt x="3105" y="8464"/>
                    <a:pt x="3124" y="8468"/>
                    <a:pt x="3143" y="8468"/>
                  </a:cubicBezTo>
                  <a:cubicBezTo>
                    <a:pt x="3188" y="8468"/>
                    <a:pt x="3234" y="8445"/>
                    <a:pt x="3279" y="8422"/>
                  </a:cubicBezTo>
                  <a:lnTo>
                    <a:pt x="4083" y="7586"/>
                  </a:lnTo>
                  <a:lnTo>
                    <a:pt x="4211" y="7747"/>
                  </a:lnTo>
                  <a:lnTo>
                    <a:pt x="6622" y="8615"/>
                  </a:lnTo>
                  <a:lnTo>
                    <a:pt x="6461" y="9290"/>
                  </a:lnTo>
                  <a:lnTo>
                    <a:pt x="4822" y="9547"/>
                  </a:lnTo>
                  <a:lnTo>
                    <a:pt x="4726" y="9611"/>
                  </a:lnTo>
                  <a:lnTo>
                    <a:pt x="3793" y="10608"/>
                  </a:lnTo>
                  <a:lnTo>
                    <a:pt x="3729" y="10672"/>
                  </a:lnTo>
                  <a:cubicBezTo>
                    <a:pt x="3729" y="10704"/>
                    <a:pt x="3729" y="10769"/>
                    <a:pt x="3793" y="10801"/>
                  </a:cubicBezTo>
                  <a:cubicBezTo>
                    <a:pt x="3825" y="10833"/>
                    <a:pt x="3866" y="10849"/>
                    <a:pt x="3902" y="10849"/>
                  </a:cubicBezTo>
                  <a:cubicBezTo>
                    <a:pt x="3938" y="10849"/>
                    <a:pt x="3970" y="10833"/>
                    <a:pt x="3986" y="10801"/>
                  </a:cubicBezTo>
                  <a:lnTo>
                    <a:pt x="4918" y="9836"/>
                  </a:lnTo>
                  <a:lnTo>
                    <a:pt x="6590" y="9579"/>
                  </a:lnTo>
                  <a:cubicBezTo>
                    <a:pt x="6654" y="9547"/>
                    <a:pt x="6718" y="9515"/>
                    <a:pt x="6718" y="9451"/>
                  </a:cubicBezTo>
                  <a:lnTo>
                    <a:pt x="6911" y="8711"/>
                  </a:lnTo>
                  <a:lnTo>
                    <a:pt x="9579" y="9676"/>
                  </a:lnTo>
                  <a:cubicBezTo>
                    <a:pt x="9579" y="9676"/>
                    <a:pt x="10029" y="9290"/>
                    <a:pt x="10544" y="8583"/>
                  </a:cubicBezTo>
                  <a:lnTo>
                    <a:pt x="10897" y="9419"/>
                  </a:lnTo>
                  <a:lnTo>
                    <a:pt x="10929" y="9483"/>
                  </a:lnTo>
                  <a:lnTo>
                    <a:pt x="11894" y="10287"/>
                  </a:lnTo>
                  <a:lnTo>
                    <a:pt x="12183" y="11572"/>
                  </a:lnTo>
                  <a:cubicBezTo>
                    <a:pt x="12183" y="11625"/>
                    <a:pt x="12247" y="11677"/>
                    <a:pt x="12323" y="11677"/>
                  </a:cubicBezTo>
                  <a:cubicBezTo>
                    <a:pt x="12340" y="11677"/>
                    <a:pt x="12358" y="11675"/>
                    <a:pt x="12376" y="11669"/>
                  </a:cubicBezTo>
                  <a:cubicBezTo>
                    <a:pt x="12440" y="11669"/>
                    <a:pt x="12504" y="11572"/>
                    <a:pt x="12472" y="11508"/>
                  </a:cubicBezTo>
                  <a:lnTo>
                    <a:pt x="12183" y="10158"/>
                  </a:lnTo>
                  <a:lnTo>
                    <a:pt x="12119" y="10061"/>
                  </a:lnTo>
                  <a:lnTo>
                    <a:pt x="11154" y="9258"/>
                  </a:lnTo>
                  <a:lnTo>
                    <a:pt x="10737" y="8294"/>
                  </a:lnTo>
                  <a:cubicBezTo>
                    <a:pt x="10769" y="8229"/>
                    <a:pt x="10833" y="8165"/>
                    <a:pt x="10865" y="8101"/>
                  </a:cubicBezTo>
                  <a:lnTo>
                    <a:pt x="11701" y="8294"/>
                  </a:lnTo>
                  <a:lnTo>
                    <a:pt x="11829" y="7683"/>
                  </a:lnTo>
                  <a:lnTo>
                    <a:pt x="12408" y="7844"/>
                  </a:lnTo>
                  <a:cubicBezTo>
                    <a:pt x="12826" y="8261"/>
                    <a:pt x="14722" y="10158"/>
                    <a:pt x="15044" y="11476"/>
                  </a:cubicBezTo>
                  <a:cubicBezTo>
                    <a:pt x="15068" y="11548"/>
                    <a:pt x="15128" y="11584"/>
                    <a:pt x="15184" y="11584"/>
                  </a:cubicBezTo>
                  <a:cubicBezTo>
                    <a:pt x="15203" y="11584"/>
                    <a:pt x="15221" y="11580"/>
                    <a:pt x="15237" y="11572"/>
                  </a:cubicBezTo>
                  <a:cubicBezTo>
                    <a:pt x="15333" y="11572"/>
                    <a:pt x="15365" y="11476"/>
                    <a:pt x="15333" y="11412"/>
                  </a:cubicBezTo>
                  <a:cubicBezTo>
                    <a:pt x="15012" y="10029"/>
                    <a:pt x="13179" y="8165"/>
                    <a:pt x="12665" y="7651"/>
                  </a:cubicBezTo>
                  <a:lnTo>
                    <a:pt x="12954" y="6558"/>
                  </a:lnTo>
                  <a:cubicBezTo>
                    <a:pt x="13630" y="6365"/>
                    <a:pt x="15815" y="5722"/>
                    <a:pt x="16876" y="4886"/>
                  </a:cubicBezTo>
                  <a:cubicBezTo>
                    <a:pt x="16940" y="4854"/>
                    <a:pt x="16940" y="4758"/>
                    <a:pt x="16908" y="4661"/>
                  </a:cubicBezTo>
                  <a:cubicBezTo>
                    <a:pt x="16876" y="4629"/>
                    <a:pt x="16836" y="4613"/>
                    <a:pt x="16796" y="4613"/>
                  </a:cubicBezTo>
                  <a:cubicBezTo>
                    <a:pt x="16756" y="4613"/>
                    <a:pt x="16715" y="4629"/>
                    <a:pt x="16683" y="4661"/>
                  </a:cubicBezTo>
                  <a:cubicBezTo>
                    <a:pt x="15655" y="5465"/>
                    <a:pt x="13308" y="6140"/>
                    <a:pt x="12762" y="6301"/>
                  </a:cubicBezTo>
                  <a:lnTo>
                    <a:pt x="12119" y="6140"/>
                  </a:lnTo>
                  <a:lnTo>
                    <a:pt x="12279" y="5561"/>
                  </a:lnTo>
                  <a:lnTo>
                    <a:pt x="11604" y="5401"/>
                  </a:lnTo>
                  <a:cubicBezTo>
                    <a:pt x="11572" y="5143"/>
                    <a:pt x="11540" y="4854"/>
                    <a:pt x="11476" y="4629"/>
                  </a:cubicBezTo>
                  <a:lnTo>
                    <a:pt x="12472" y="3793"/>
                  </a:lnTo>
                  <a:lnTo>
                    <a:pt x="13694" y="3536"/>
                  </a:lnTo>
                  <a:lnTo>
                    <a:pt x="13790" y="3472"/>
                  </a:lnTo>
                  <a:lnTo>
                    <a:pt x="14690" y="2443"/>
                  </a:lnTo>
                  <a:cubicBezTo>
                    <a:pt x="14722" y="2379"/>
                    <a:pt x="14722" y="2283"/>
                    <a:pt x="14658" y="2218"/>
                  </a:cubicBezTo>
                  <a:cubicBezTo>
                    <a:pt x="14626" y="2186"/>
                    <a:pt x="14586" y="2170"/>
                    <a:pt x="14546" y="2170"/>
                  </a:cubicBezTo>
                  <a:cubicBezTo>
                    <a:pt x="14505" y="2170"/>
                    <a:pt x="14465" y="2186"/>
                    <a:pt x="14433" y="2218"/>
                  </a:cubicBezTo>
                  <a:lnTo>
                    <a:pt x="13597" y="3247"/>
                  </a:lnTo>
                  <a:lnTo>
                    <a:pt x="12376" y="3504"/>
                  </a:lnTo>
                  <a:lnTo>
                    <a:pt x="12312" y="3536"/>
                  </a:lnTo>
                  <a:lnTo>
                    <a:pt x="11379" y="4308"/>
                  </a:lnTo>
                  <a:cubicBezTo>
                    <a:pt x="11187" y="3761"/>
                    <a:pt x="10929" y="3375"/>
                    <a:pt x="10929" y="3375"/>
                  </a:cubicBezTo>
                  <a:cubicBezTo>
                    <a:pt x="10929" y="3375"/>
                    <a:pt x="9644" y="3247"/>
                    <a:pt x="8261" y="3118"/>
                  </a:cubicBezTo>
                  <a:lnTo>
                    <a:pt x="8390" y="2572"/>
                  </a:lnTo>
                  <a:cubicBezTo>
                    <a:pt x="8422" y="2508"/>
                    <a:pt x="8390" y="2443"/>
                    <a:pt x="8358" y="2411"/>
                  </a:cubicBezTo>
                  <a:lnTo>
                    <a:pt x="6976" y="1382"/>
                  </a:lnTo>
                  <a:lnTo>
                    <a:pt x="6590" y="129"/>
                  </a:lnTo>
                  <a:cubicBezTo>
                    <a:pt x="6590" y="32"/>
                    <a:pt x="6493" y="0"/>
                    <a:pt x="642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3914;p63">
              <a:extLst>
                <a:ext uri="{FF2B5EF4-FFF2-40B4-BE49-F238E27FC236}">
                  <a16:creationId xmlns:a16="http://schemas.microsoft.com/office/drawing/2014/main" id="{A37D7923-F880-4629-8C16-82CFD2D963BD}"/>
                </a:ext>
              </a:extLst>
            </p:cNvPr>
            <p:cNvSpPr/>
            <p:nvPr/>
          </p:nvSpPr>
          <p:spPr>
            <a:xfrm>
              <a:off x="4112125" y="3168875"/>
              <a:ext cx="157550" cy="145500"/>
            </a:xfrm>
            <a:custGeom>
              <a:avLst/>
              <a:gdLst/>
              <a:ahLst/>
              <a:cxnLst/>
              <a:rect l="l" t="t" r="r" b="b"/>
              <a:pathLst>
                <a:path w="6302" h="5820" extrusionOk="0">
                  <a:moveTo>
                    <a:pt x="1094" y="1"/>
                  </a:moveTo>
                  <a:lnTo>
                    <a:pt x="1415" y="1512"/>
                  </a:lnTo>
                  <a:lnTo>
                    <a:pt x="740" y="2090"/>
                  </a:lnTo>
                  <a:lnTo>
                    <a:pt x="1126" y="2862"/>
                  </a:lnTo>
                  <a:lnTo>
                    <a:pt x="1" y="4180"/>
                  </a:lnTo>
                  <a:lnTo>
                    <a:pt x="5112" y="5819"/>
                  </a:lnTo>
                  <a:lnTo>
                    <a:pt x="4308" y="2958"/>
                  </a:lnTo>
                  <a:lnTo>
                    <a:pt x="6301" y="48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3915;p63">
              <a:extLst>
                <a:ext uri="{FF2B5EF4-FFF2-40B4-BE49-F238E27FC236}">
                  <a16:creationId xmlns:a16="http://schemas.microsoft.com/office/drawing/2014/main" id="{74A52A6B-C3D7-4882-971B-1AD678B3E420}"/>
                </a:ext>
              </a:extLst>
            </p:cNvPr>
            <p:cNvSpPr/>
            <p:nvPr/>
          </p:nvSpPr>
          <p:spPr>
            <a:xfrm>
              <a:off x="4108125" y="3164875"/>
              <a:ext cx="165550" cy="153050"/>
            </a:xfrm>
            <a:custGeom>
              <a:avLst/>
              <a:gdLst/>
              <a:ahLst/>
              <a:cxnLst/>
              <a:rect l="l" t="t" r="r" b="b"/>
              <a:pathLst>
                <a:path w="6622" h="6122" extrusionOk="0">
                  <a:moveTo>
                    <a:pt x="1447" y="322"/>
                  </a:moveTo>
                  <a:lnTo>
                    <a:pt x="6172" y="772"/>
                  </a:lnTo>
                  <a:lnTo>
                    <a:pt x="4372" y="3022"/>
                  </a:lnTo>
                  <a:lnTo>
                    <a:pt x="4340" y="3150"/>
                  </a:lnTo>
                  <a:lnTo>
                    <a:pt x="5047" y="5722"/>
                  </a:lnTo>
                  <a:lnTo>
                    <a:pt x="418" y="4243"/>
                  </a:lnTo>
                  <a:lnTo>
                    <a:pt x="1414" y="3118"/>
                  </a:lnTo>
                  <a:lnTo>
                    <a:pt x="1447" y="3054"/>
                  </a:lnTo>
                  <a:lnTo>
                    <a:pt x="1447" y="2958"/>
                  </a:lnTo>
                  <a:lnTo>
                    <a:pt x="1093" y="2283"/>
                  </a:lnTo>
                  <a:lnTo>
                    <a:pt x="1672" y="1768"/>
                  </a:lnTo>
                  <a:cubicBezTo>
                    <a:pt x="1736" y="1736"/>
                    <a:pt x="1736" y="1672"/>
                    <a:pt x="1736" y="1640"/>
                  </a:cubicBezTo>
                  <a:lnTo>
                    <a:pt x="1447" y="322"/>
                  </a:lnTo>
                  <a:close/>
                  <a:moveTo>
                    <a:pt x="1254" y="0"/>
                  </a:moveTo>
                  <a:cubicBezTo>
                    <a:pt x="1222" y="0"/>
                    <a:pt x="1157" y="32"/>
                    <a:pt x="1125" y="65"/>
                  </a:cubicBezTo>
                  <a:lnTo>
                    <a:pt x="1093" y="193"/>
                  </a:lnTo>
                  <a:lnTo>
                    <a:pt x="1414" y="1608"/>
                  </a:lnTo>
                  <a:lnTo>
                    <a:pt x="804" y="2122"/>
                  </a:lnTo>
                  <a:cubicBezTo>
                    <a:pt x="739" y="2186"/>
                    <a:pt x="707" y="2250"/>
                    <a:pt x="772" y="2315"/>
                  </a:cubicBezTo>
                  <a:lnTo>
                    <a:pt x="1125" y="2990"/>
                  </a:lnTo>
                  <a:lnTo>
                    <a:pt x="32" y="4211"/>
                  </a:lnTo>
                  <a:lnTo>
                    <a:pt x="0" y="4275"/>
                  </a:lnTo>
                  <a:lnTo>
                    <a:pt x="0" y="4372"/>
                  </a:lnTo>
                  <a:cubicBezTo>
                    <a:pt x="0" y="4404"/>
                    <a:pt x="64" y="4468"/>
                    <a:pt x="97" y="4468"/>
                  </a:cubicBezTo>
                  <a:lnTo>
                    <a:pt x="5207" y="6108"/>
                  </a:lnTo>
                  <a:cubicBezTo>
                    <a:pt x="5226" y="6117"/>
                    <a:pt x="5245" y="6121"/>
                    <a:pt x="5263" y="6121"/>
                  </a:cubicBezTo>
                  <a:cubicBezTo>
                    <a:pt x="5307" y="6121"/>
                    <a:pt x="5345" y="6098"/>
                    <a:pt x="5368" y="6076"/>
                  </a:cubicBezTo>
                  <a:cubicBezTo>
                    <a:pt x="5400" y="6043"/>
                    <a:pt x="5432" y="5979"/>
                    <a:pt x="5400" y="5915"/>
                  </a:cubicBezTo>
                  <a:lnTo>
                    <a:pt x="4661" y="3150"/>
                  </a:lnTo>
                  <a:lnTo>
                    <a:pt x="6590" y="740"/>
                  </a:lnTo>
                  <a:cubicBezTo>
                    <a:pt x="6622" y="675"/>
                    <a:pt x="6622" y="643"/>
                    <a:pt x="6622" y="579"/>
                  </a:cubicBezTo>
                  <a:cubicBezTo>
                    <a:pt x="6590" y="515"/>
                    <a:pt x="6558" y="482"/>
                    <a:pt x="6493" y="482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3916;p63">
              <a:extLst>
                <a:ext uri="{FF2B5EF4-FFF2-40B4-BE49-F238E27FC236}">
                  <a16:creationId xmlns:a16="http://schemas.microsoft.com/office/drawing/2014/main" id="{B8FFB82B-4059-40CB-9D84-48539AFA13F7}"/>
                </a:ext>
              </a:extLst>
            </p:cNvPr>
            <p:cNvSpPr/>
            <p:nvPr/>
          </p:nvSpPr>
          <p:spPr>
            <a:xfrm>
              <a:off x="4219825" y="3191400"/>
              <a:ext cx="59475" cy="107700"/>
            </a:xfrm>
            <a:custGeom>
              <a:avLst/>
              <a:gdLst/>
              <a:ahLst/>
              <a:cxnLst/>
              <a:rect l="l" t="t" r="r" b="b"/>
              <a:pathLst>
                <a:path w="2379" h="4308" extrusionOk="0">
                  <a:moveTo>
                    <a:pt x="1736" y="0"/>
                  </a:moveTo>
                  <a:lnTo>
                    <a:pt x="0" y="2057"/>
                  </a:lnTo>
                  <a:lnTo>
                    <a:pt x="739" y="4307"/>
                  </a:lnTo>
                  <a:lnTo>
                    <a:pt x="2379" y="2572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3917;p63">
              <a:extLst>
                <a:ext uri="{FF2B5EF4-FFF2-40B4-BE49-F238E27FC236}">
                  <a16:creationId xmlns:a16="http://schemas.microsoft.com/office/drawing/2014/main" id="{69A843A4-F2C6-45CB-A9A6-08535E64FACE}"/>
                </a:ext>
              </a:extLst>
            </p:cNvPr>
            <p:cNvSpPr/>
            <p:nvPr/>
          </p:nvSpPr>
          <p:spPr>
            <a:xfrm>
              <a:off x="4216600" y="3187375"/>
              <a:ext cx="66725" cy="115275"/>
            </a:xfrm>
            <a:custGeom>
              <a:avLst/>
              <a:gdLst/>
              <a:ahLst/>
              <a:cxnLst/>
              <a:rect l="l" t="t" r="r" b="b"/>
              <a:pathLst>
                <a:path w="2669" h="4611" extrusionOk="0">
                  <a:moveTo>
                    <a:pt x="1801" y="482"/>
                  </a:moveTo>
                  <a:lnTo>
                    <a:pt x="2347" y="2668"/>
                  </a:lnTo>
                  <a:lnTo>
                    <a:pt x="933" y="4179"/>
                  </a:lnTo>
                  <a:lnTo>
                    <a:pt x="322" y="2250"/>
                  </a:lnTo>
                  <a:lnTo>
                    <a:pt x="1801" y="482"/>
                  </a:lnTo>
                  <a:close/>
                  <a:moveTo>
                    <a:pt x="1897" y="0"/>
                  </a:moveTo>
                  <a:cubicBezTo>
                    <a:pt x="1865" y="0"/>
                    <a:pt x="1801" y="0"/>
                    <a:pt x="1769" y="65"/>
                  </a:cubicBezTo>
                  <a:lnTo>
                    <a:pt x="33" y="2122"/>
                  </a:lnTo>
                  <a:lnTo>
                    <a:pt x="1" y="2186"/>
                  </a:lnTo>
                  <a:lnTo>
                    <a:pt x="1" y="2283"/>
                  </a:lnTo>
                  <a:lnTo>
                    <a:pt x="708" y="4501"/>
                  </a:lnTo>
                  <a:cubicBezTo>
                    <a:pt x="740" y="4565"/>
                    <a:pt x="772" y="4597"/>
                    <a:pt x="836" y="4597"/>
                  </a:cubicBezTo>
                  <a:cubicBezTo>
                    <a:pt x="855" y="4606"/>
                    <a:pt x="871" y="4610"/>
                    <a:pt x="885" y="4610"/>
                  </a:cubicBezTo>
                  <a:cubicBezTo>
                    <a:pt x="919" y="4610"/>
                    <a:pt x="942" y="4588"/>
                    <a:pt x="965" y="4565"/>
                  </a:cubicBezTo>
                  <a:lnTo>
                    <a:pt x="2636" y="2829"/>
                  </a:lnTo>
                  <a:cubicBezTo>
                    <a:pt x="2669" y="2797"/>
                    <a:pt x="2669" y="2733"/>
                    <a:pt x="2669" y="2700"/>
                  </a:cubicBezTo>
                  <a:lnTo>
                    <a:pt x="2026" y="97"/>
                  </a:lnTo>
                  <a:cubicBezTo>
                    <a:pt x="2026" y="65"/>
                    <a:pt x="1961" y="0"/>
                    <a:pt x="189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3918;p63">
              <a:extLst>
                <a:ext uri="{FF2B5EF4-FFF2-40B4-BE49-F238E27FC236}">
                  <a16:creationId xmlns:a16="http://schemas.microsoft.com/office/drawing/2014/main" id="{664AEA0D-5991-4E76-9436-580261D3BCCB}"/>
                </a:ext>
              </a:extLst>
            </p:cNvPr>
            <p:cNvSpPr/>
            <p:nvPr/>
          </p:nvSpPr>
          <p:spPr>
            <a:xfrm>
              <a:off x="2692150" y="2510725"/>
              <a:ext cx="427550" cy="357150"/>
            </a:xfrm>
            <a:custGeom>
              <a:avLst/>
              <a:gdLst/>
              <a:ahLst/>
              <a:cxnLst/>
              <a:rect l="l" t="t" r="r" b="b"/>
              <a:pathLst>
                <a:path w="17102" h="14286" extrusionOk="0">
                  <a:moveTo>
                    <a:pt x="3601" y="1"/>
                  </a:moveTo>
                  <a:cubicBezTo>
                    <a:pt x="3504" y="1"/>
                    <a:pt x="3440" y="65"/>
                    <a:pt x="3440" y="161"/>
                  </a:cubicBezTo>
                  <a:cubicBezTo>
                    <a:pt x="3376" y="1544"/>
                    <a:pt x="4597" y="3858"/>
                    <a:pt x="4951" y="4501"/>
                  </a:cubicBezTo>
                  <a:lnTo>
                    <a:pt x="4372" y="5465"/>
                  </a:lnTo>
                  <a:cubicBezTo>
                    <a:pt x="3665" y="5465"/>
                    <a:pt x="1383" y="5465"/>
                    <a:pt x="129" y="5947"/>
                  </a:cubicBezTo>
                  <a:cubicBezTo>
                    <a:pt x="65" y="5980"/>
                    <a:pt x="1" y="6076"/>
                    <a:pt x="33" y="6140"/>
                  </a:cubicBezTo>
                  <a:cubicBezTo>
                    <a:pt x="57" y="6213"/>
                    <a:pt x="117" y="6249"/>
                    <a:pt x="173" y="6249"/>
                  </a:cubicBezTo>
                  <a:cubicBezTo>
                    <a:pt x="192" y="6249"/>
                    <a:pt x="210" y="6245"/>
                    <a:pt x="226" y="6237"/>
                  </a:cubicBezTo>
                  <a:cubicBezTo>
                    <a:pt x="1222" y="5853"/>
                    <a:pt x="2949" y="5775"/>
                    <a:pt x="3907" y="5775"/>
                  </a:cubicBezTo>
                  <a:cubicBezTo>
                    <a:pt x="4154" y="5775"/>
                    <a:pt x="4350" y="5780"/>
                    <a:pt x="4469" y="5787"/>
                  </a:cubicBezTo>
                  <a:lnTo>
                    <a:pt x="5015" y="6108"/>
                  </a:lnTo>
                  <a:lnTo>
                    <a:pt x="4726" y="6622"/>
                  </a:lnTo>
                  <a:lnTo>
                    <a:pt x="5337" y="6944"/>
                  </a:lnTo>
                  <a:cubicBezTo>
                    <a:pt x="5272" y="7233"/>
                    <a:pt x="5240" y="7490"/>
                    <a:pt x="5240" y="7747"/>
                  </a:cubicBezTo>
                  <a:lnTo>
                    <a:pt x="4019" y="8230"/>
                  </a:lnTo>
                  <a:lnTo>
                    <a:pt x="2765" y="8165"/>
                  </a:lnTo>
                  <a:lnTo>
                    <a:pt x="2701" y="8197"/>
                  </a:lnTo>
                  <a:lnTo>
                    <a:pt x="1544" y="8937"/>
                  </a:lnTo>
                  <a:cubicBezTo>
                    <a:pt x="1447" y="9001"/>
                    <a:pt x="1447" y="9065"/>
                    <a:pt x="1479" y="9162"/>
                  </a:cubicBezTo>
                  <a:cubicBezTo>
                    <a:pt x="1517" y="9199"/>
                    <a:pt x="1566" y="9215"/>
                    <a:pt x="1612" y="9215"/>
                  </a:cubicBezTo>
                  <a:cubicBezTo>
                    <a:pt x="1646" y="9215"/>
                    <a:pt x="1678" y="9207"/>
                    <a:pt x="1704" y="9194"/>
                  </a:cubicBezTo>
                  <a:lnTo>
                    <a:pt x="2797" y="8455"/>
                  </a:lnTo>
                  <a:lnTo>
                    <a:pt x="4051" y="8551"/>
                  </a:lnTo>
                  <a:lnTo>
                    <a:pt x="4115" y="8551"/>
                  </a:lnTo>
                  <a:lnTo>
                    <a:pt x="5240" y="8069"/>
                  </a:lnTo>
                  <a:cubicBezTo>
                    <a:pt x="5272" y="8680"/>
                    <a:pt x="5401" y="9098"/>
                    <a:pt x="5401" y="9098"/>
                  </a:cubicBezTo>
                  <a:cubicBezTo>
                    <a:pt x="5401" y="9098"/>
                    <a:pt x="6590" y="9580"/>
                    <a:pt x="7876" y="10094"/>
                  </a:cubicBezTo>
                  <a:lnTo>
                    <a:pt x="7587" y="10576"/>
                  </a:lnTo>
                  <a:cubicBezTo>
                    <a:pt x="7555" y="10640"/>
                    <a:pt x="7555" y="10705"/>
                    <a:pt x="7587" y="10769"/>
                  </a:cubicBezTo>
                  <a:lnTo>
                    <a:pt x="8615" y="12119"/>
                  </a:lnTo>
                  <a:lnTo>
                    <a:pt x="8615" y="13469"/>
                  </a:lnTo>
                  <a:cubicBezTo>
                    <a:pt x="8615" y="13533"/>
                    <a:pt x="8680" y="13598"/>
                    <a:pt x="8776" y="13598"/>
                  </a:cubicBezTo>
                  <a:cubicBezTo>
                    <a:pt x="8840" y="13598"/>
                    <a:pt x="8873" y="13566"/>
                    <a:pt x="8905" y="13533"/>
                  </a:cubicBezTo>
                  <a:lnTo>
                    <a:pt x="8937" y="13469"/>
                  </a:lnTo>
                  <a:lnTo>
                    <a:pt x="8937" y="12087"/>
                  </a:lnTo>
                  <a:lnTo>
                    <a:pt x="8905" y="11991"/>
                  </a:lnTo>
                  <a:lnTo>
                    <a:pt x="7908" y="10640"/>
                  </a:lnTo>
                  <a:lnTo>
                    <a:pt x="8165" y="10223"/>
                  </a:lnTo>
                  <a:cubicBezTo>
                    <a:pt x="9130" y="10608"/>
                    <a:pt x="10126" y="10994"/>
                    <a:pt x="10640" y="11123"/>
                  </a:cubicBezTo>
                  <a:lnTo>
                    <a:pt x="10640" y="12505"/>
                  </a:lnTo>
                  <a:cubicBezTo>
                    <a:pt x="10640" y="12569"/>
                    <a:pt x="10705" y="12633"/>
                    <a:pt x="10769" y="12633"/>
                  </a:cubicBezTo>
                  <a:lnTo>
                    <a:pt x="12891" y="13244"/>
                  </a:lnTo>
                  <a:lnTo>
                    <a:pt x="13276" y="14209"/>
                  </a:lnTo>
                  <a:cubicBezTo>
                    <a:pt x="13276" y="14256"/>
                    <a:pt x="13328" y="14285"/>
                    <a:pt x="13394" y="14285"/>
                  </a:cubicBezTo>
                  <a:cubicBezTo>
                    <a:pt x="13417" y="14285"/>
                    <a:pt x="13443" y="14281"/>
                    <a:pt x="13469" y="14273"/>
                  </a:cubicBezTo>
                  <a:lnTo>
                    <a:pt x="13533" y="14209"/>
                  </a:lnTo>
                  <a:lnTo>
                    <a:pt x="13533" y="14080"/>
                  </a:lnTo>
                  <a:lnTo>
                    <a:pt x="13148" y="13051"/>
                  </a:lnTo>
                  <a:lnTo>
                    <a:pt x="13051" y="12987"/>
                  </a:lnTo>
                  <a:lnTo>
                    <a:pt x="10962" y="12376"/>
                  </a:lnTo>
                  <a:lnTo>
                    <a:pt x="10930" y="11187"/>
                  </a:lnTo>
                  <a:lnTo>
                    <a:pt x="10930" y="11187"/>
                  </a:lnTo>
                  <a:cubicBezTo>
                    <a:pt x="11186" y="11227"/>
                    <a:pt x="11503" y="11245"/>
                    <a:pt x="11850" y="11245"/>
                  </a:cubicBezTo>
                  <a:cubicBezTo>
                    <a:pt x="12331" y="11245"/>
                    <a:pt x="12868" y="11211"/>
                    <a:pt x="13373" y="11155"/>
                  </a:cubicBezTo>
                  <a:cubicBezTo>
                    <a:pt x="14241" y="11091"/>
                    <a:pt x="14723" y="10190"/>
                    <a:pt x="14369" y="9419"/>
                  </a:cubicBezTo>
                  <a:lnTo>
                    <a:pt x="13308" y="7265"/>
                  </a:lnTo>
                  <a:lnTo>
                    <a:pt x="14208" y="6751"/>
                  </a:lnTo>
                  <a:lnTo>
                    <a:pt x="15784" y="8294"/>
                  </a:lnTo>
                  <a:lnTo>
                    <a:pt x="15912" y="8358"/>
                  </a:lnTo>
                  <a:lnTo>
                    <a:pt x="17005" y="8165"/>
                  </a:lnTo>
                  <a:lnTo>
                    <a:pt x="17101" y="8101"/>
                  </a:lnTo>
                  <a:lnTo>
                    <a:pt x="17101" y="8005"/>
                  </a:lnTo>
                  <a:cubicBezTo>
                    <a:pt x="17101" y="7925"/>
                    <a:pt x="17058" y="7868"/>
                    <a:pt x="16989" y="7868"/>
                  </a:cubicBezTo>
                  <a:cubicBezTo>
                    <a:pt x="16974" y="7868"/>
                    <a:pt x="16958" y="7870"/>
                    <a:pt x="16941" y="7876"/>
                  </a:cubicBezTo>
                  <a:lnTo>
                    <a:pt x="15944" y="8037"/>
                  </a:lnTo>
                  <a:lnTo>
                    <a:pt x="14369" y="6462"/>
                  </a:lnTo>
                  <a:cubicBezTo>
                    <a:pt x="14324" y="6439"/>
                    <a:pt x="14278" y="6416"/>
                    <a:pt x="14233" y="6416"/>
                  </a:cubicBezTo>
                  <a:cubicBezTo>
                    <a:pt x="14214" y="6416"/>
                    <a:pt x="14195" y="6420"/>
                    <a:pt x="14176" y="6430"/>
                  </a:cubicBezTo>
                  <a:lnTo>
                    <a:pt x="13148" y="7008"/>
                  </a:lnTo>
                  <a:lnTo>
                    <a:pt x="13083" y="6815"/>
                  </a:lnTo>
                  <a:lnTo>
                    <a:pt x="11026" y="5304"/>
                  </a:lnTo>
                  <a:lnTo>
                    <a:pt x="11380" y="4694"/>
                  </a:lnTo>
                  <a:lnTo>
                    <a:pt x="13019" y="4919"/>
                  </a:lnTo>
                  <a:lnTo>
                    <a:pt x="13116" y="4887"/>
                  </a:lnTo>
                  <a:lnTo>
                    <a:pt x="14305" y="4212"/>
                  </a:lnTo>
                  <a:lnTo>
                    <a:pt x="14369" y="4147"/>
                  </a:lnTo>
                  <a:cubicBezTo>
                    <a:pt x="14401" y="4115"/>
                    <a:pt x="14401" y="4051"/>
                    <a:pt x="14369" y="3987"/>
                  </a:cubicBezTo>
                  <a:cubicBezTo>
                    <a:pt x="14349" y="3947"/>
                    <a:pt x="14305" y="3919"/>
                    <a:pt x="14251" y="3919"/>
                  </a:cubicBezTo>
                  <a:cubicBezTo>
                    <a:pt x="14218" y="3919"/>
                    <a:pt x="14181" y="3930"/>
                    <a:pt x="14144" y="3954"/>
                  </a:cubicBezTo>
                  <a:lnTo>
                    <a:pt x="12987" y="4597"/>
                  </a:lnTo>
                  <a:lnTo>
                    <a:pt x="11315" y="4404"/>
                  </a:lnTo>
                  <a:cubicBezTo>
                    <a:pt x="11298" y="4396"/>
                    <a:pt x="11281" y="4392"/>
                    <a:pt x="11264" y="4392"/>
                  </a:cubicBezTo>
                  <a:cubicBezTo>
                    <a:pt x="11219" y="4392"/>
                    <a:pt x="11178" y="4422"/>
                    <a:pt x="11155" y="4469"/>
                  </a:cubicBezTo>
                  <a:lnTo>
                    <a:pt x="10769" y="5112"/>
                  </a:lnTo>
                  <a:lnTo>
                    <a:pt x="8487" y="3440"/>
                  </a:lnTo>
                  <a:cubicBezTo>
                    <a:pt x="8487" y="3440"/>
                    <a:pt x="7940" y="3697"/>
                    <a:pt x="7265" y="4212"/>
                  </a:cubicBezTo>
                  <a:lnTo>
                    <a:pt x="7137" y="3312"/>
                  </a:lnTo>
                  <a:lnTo>
                    <a:pt x="7137" y="3247"/>
                  </a:lnTo>
                  <a:lnTo>
                    <a:pt x="6462" y="2219"/>
                  </a:lnTo>
                  <a:lnTo>
                    <a:pt x="6526" y="901"/>
                  </a:lnTo>
                  <a:cubicBezTo>
                    <a:pt x="6526" y="804"/>
                    <a:pt x="6462" y="740"/>
                    <a:pt x="6397" y="740"/>
                  </a:cubicBezTo>
                  <a:cubicBezTo>
                    <a:pt x="6301" y="740"/>
                    <a:pt x="6237" y="804"/>
                    <a:pt x="6237" y="869"/>
                  </a:cubicBezTo>
                  <a:lnTo>
                    <a:pt x="6140" y="2251"/>
                  </a:lnTo>
                  <a:lnTo>
                    <a:pt x="6172" y="2347"/>
                  </a:lnTo>
                  <a:lnTo>
                    <a:pt x="6847" y="3376"/>
                  </a:lnTo>
                  <a:lnTo>
                    <a:pt x="6976" y="4437"/>
                  </a:lnTo>
                  <a:cubicBezTo>
                    <a:pt x="6912" y="4469"/>
                    <a:pt x="6847" y="4533"/>
                    <a:pt x="6783" y="4597"/>
                  </a:cubicBezTo>
                  <a:lnTo>
                    <a:pt x="6076" y="4179"/>
                  </a:lnTo>
                  <a:lnTo>
                    <a:pt x="5755" y="4694"/>
                  </a:lnTo>
                  <a:lnTo>
                    <a:pt x="5240" y="4404"/>
                  </a:lnTo>
                  <a:cubicBezTo>
                    <a:pt x="4951" y="3890"/>
                    <a:pt x="3697" y="1511"/>
                    <a:pt x="3762" y="161"/>
                  </a:cubicBezTo>
                  <a:cubicBezTo>
                    <a:pt x="3762" y="65"/>
                    <a:pt x="3697" y="1"/>
                    <a:pt x="360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3919;p63">
              <a:extLst>
                <a:ext uri="{FF2B5EF4-FFF2-40B4-BE49-F238E27FC236}">
                  <a16:creationId xmlns:a16="http://schemas.microsoft.com/office/drawing/2014/main" id="{90B8E589-D823-4E40-A594-4B2D95EC4268}"/>
                </a:ext>
              </a:extLst>
            </p:cNvPr>
            <p:cNvSpPr/>
            <p:nvPr/>
          </p:nvSpPr>
          <p:spPr>
            <a:xfrm>
              <a:off x="2836800" y="2611975"/>
              <a:ext cx="177625" cy="168000"/>
            </a:xfrm>
            <a:custGeom>
              <a:avLst/>
              <a:gdLst/>
              <a:ahLst/>
              <a:cxnLst/>
              <a:rect l="l" t="t" r="r" b="b"/>
              <a:pathLst>
                <a:path w="7105" h="6720" extrusionOk="0">
                  <a:moveTo>
                    <a:pt x="2669" y="1"/>
                  </a:moveTo>
                  <a:lnTo>
                    <a:pt x="2604" y="2958"/>
                  </a:lnTo>
                  <a:lnTo>
                    <a:pt x="1" y="4758"/>
                  </a:lnTo>
                  <a:lnTo>
                    <a:pt x="4854" y="6719"/>
                  </a:lnTo>
                  <a:lnTo>
                    <a:pt x="4951" y="5176"/>
                  </a:lnTo>
                  <a:lnTo>
                    <a:pt x="5787" y="4790"/>
                  </a:lnTo>
                  <a:lnTo>
                    <a:pt x="5626" y="3955"/>
                  </a:lnTo>
                  <a:lnTo>
                    <a:pt x="7105" y="3022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3920;p63">
              <a:extLst>
                <a:ext uri="{FF2B5EF4-FFF2-40B4-BE49-F238E27FC236}">
                  <a16:creationId xmlns:a16="http://schemas.microsoft.com/office/drawing/2014/main" id="{19C34825-F2D0-4A0A-9747-F3AAB8F3D04C}"/>
                </a:ext>
              </a:extLst>
            </p:cNvPr>
            <p:cNvSpPr/>
            <p:nvPr/>
          </p:nvSpPr>
          <p:spPr>
            <a:xfrm>
              <a:off x="2832775" y="2608175"/>
              <a:ext cx="185675" cy="175000"/>
            </a:xfrm>
            <a:custGeom>
              <a:avLst/>
              <a:gdLst/>
              <a:ahLst/>
              <a:cxnLst/>
              <a:rect l="l" t="t" r="r" b="b"/>
              <a:pathLst>
                <a:path w="7427" h="7000" extrusionOk="0">
                  <a:moveTo>
                    <a:pt x="2990" y="442"/>
                  </a:moveTo>
                  <a:lnTo>
                    <a:pt x="6976" y="3174"/>
                  </a:lnTo>
                  <a:lnTo>
                    <a:pt x="5723" y="3978"/>
                  </a:lnTo>
                  <a:lnTo>
                    <a:pt x="5658" y="4010"/>
                  </a:lnTo>
                  <a:lnTo>
                    <a:pt x="5626" y="4139"/>
                  </a:lnTo>
                  <a:lnTo>
                    <a:pt x="5787" y="4878"/>
                  </a:lnTo>
                  <a:lnTo>
                    <a:pt x="5080" y="5167"/>
                  </a:lnTo>
                  <a:cubicBezTo>
                    <a:pt x="5015" y="5200"/>
                    <a:pt x="4983" y="5264"/>
                    <a:pt x="4983" y="5296"/>
                  </a:cubicBezTo>
                  <a:lnTo>
                    <a:pt x="4887" y="6646"/>
                  </a:lnTo>
                  <a:lnTo>
                    <a:pt x="483" y="4878"/>
                  </a:lnTo>
                  <a:lnTo>
                    <a:pt x="2862" y="3239"/>
                  </a:lnTo>
                  <a:cubicBezTo>
                    <a:pt x="2894" y="3207"/>
                    <a:pt x="2926" y="3142"/>
                    <a:pt x="2926" y="3110"/>
                  </a:cubicBezTo>
                  <a:lnTo>
                    <a:pt x="2990" y="442"/>
                  </a:lnTo>
                  <a:close/>
                  <a:moveTo>
                    <a:pt x="2834" y="0"/>
                  </a:moveTo>
                  <a:cubicBezTo>
                    <a:pt x="2806" y="0"/>
                    <a:pt x="2781" y="8"/>
                    <a:pt x="2765" y="24"/>
                  </a:cubicBezTo>
                  <a:cubicBezTo>
                    <a:pt x="2701" y="56"/>
                    <a:pt x="2669" y="89"/>
                    <a:pt x="2669" y="153"/>
                  </a:cubicBezTo>
                  <a:lnTo>
                    <a:pt x="2605" y="3014"/>
                  </a:lnTo>
                  <a:lnTo>
                    <a:pt x="65" y="4782"/>
                  </a:lnTo>
                  <a:cubicBezTo>
                    <a:pt x="1" y="4814"/>
                    <a:pt x="1" y="4878"/>
                    <a:pt x="1" y="4942"/>
                  </a:cubicBezTo>
                  <a:cubicBezTo>
                    <a:pt x="1" y="4975"/>
                    <a:pt x="33" y="5039"/>
                    <a:pt x="97" y="5071"/>
                  </a:cubicBezTo>
                  <a:lnTo>
                    <a:pt x="4983" y="7000"/>
                  </a:lnTo>
                  <a:lnTo>
                    <a:pt x="5112" y="7000"/>
                  </a:lnTo>
                  <a:cubicBezTo>
                    <a:pt x="5144" y="6967"/>
                    <a:pt x="5176" y="6935"/>
                    <a:pt x="5176" y="6871"/>
                  </a:cubicBezTo>
                  <a:lnTo>
                    <a:pt x="5273" y="5425"/>
                  </a:lnTo>
                  <a:lnTo>
                    <a:pt x="6012" y="5103"/>
                  </a:lnTo>
                  <a:cubicBezTo>
                    <a:pt x="6076" y="5071"/>
                    <a:pt x="6108" y="5007"/>
                    <a:pt x="6108" y="4942"/>
                  </a:cubicBezTo>
                  <a:lnTo>
                    <a:pt x="5948" y="4171"/>
                  </a:lnTo>
                  <a:lnTo>
                    <a:pt x="7330" y="3303"/>
                  </a:lnTo>
                  <a:lnTo>
                    <a:pt x="7394" y="3239"/>
                  </a:lnTo>
                  <a:lnTo>
                    <a:pt x="7426" y="3174"/>
                  </a:lnTo>
                  <a:cubicBezTo>
                    <a:pt x="7426" y="3142"/>
                    <a:pt x="7394" y="3078"/>
                    <a:pt x="7362" y="3046"/>
                  </a:cubicBezTo>
                  <a:lnTo>
                    <a:pt x="2926" y="24"/>
                  </a:lnTo>
                  <a:cubicBezTo>
                    <a:pt x="2894" y="8"/>
                    <a:pt x="2862" y="0"/>
                    <a:pt x="283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3921;p63">
              <a:extLst>
                <a:ext uri="{FF2B5EF4-FFF2-40B4-BE49-F238E27FC236}">
                  <a16:creationId xmlns:a16="http://schemas.microsoft.com/office/drawing/2014/main" id="{A92618A9-D547-432C-A691-AD3FB68731D8}"/>
                </a:ext>
              </a:extLst>
            </p:cNvPr>
            <p:cNvSpPr/>
            <p:nvPr/>
          </p:nvSpPr>
          <p:spPr>
            <a:xfrm>
              <a:off x="2845650" y="2627250"/>
              <a:ext cx="56275" cy="95650"/>
            </a:xfrm>
            <a:custGeom>
              <a:avLst/>
              <a:gdLst/>
              <a:ahLst/>
              <a:cxnLst/>
              <a:rect l="l" t="t" r="r" b="b"/>
              <a:pathLst>
                <a:path w="2251" h="3826" extrusionOk="0">
                  <a:moveTo>
                    <a:pt x="2186" y="1"/>
                  </a:moveTo>
                  <a:lnTo>
                    <a:pt x="129" y="1190"/>
                  </a:lnTo>
                  <a:lnTo>
                    <a:pt x="0" y="3826"/>
                  </a:lnTo>
                  <a:lnTo>
                    <a:pt x="2250" y="2347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922;p63">
              <a:extLst>
                <a:ext uri="{FF2B5EF4-FFF2-40B4-BE49-F238E27FC236}">
                  <a16:creationId xmlns:a16="http://schemas.microsoft.com/office/drawing/2014/main" id="{588A98D7-70D4-42DA-829C-42ACF8692A81}"/>
                </a:ext>
              </a:extLst>
            </p:cNvPr>
            <p:cNvSpPr/>
            <p:nvPr/>
          </p:nvSpPr>
          <p:spPr>
            <a:xfrm>
              <a:off x="2841625" y="2623225"/>
              <a:ext cx="64325" cy="103500"/>
            </a:xfrm>
            <a:custGeom>
              <a:avLst/>
              <a:gdLst/>
              <a:ahLst/>
              <a:cxnLst/>
              <a:rect l="l" t="t" r="r" b="b"/>
              <a:pathLst>
                <a:path w="2573" h="4140" extrusionOk="0">
                  <a:moveTo>
                    <a:pt x="2218" y="419"/>
                  </a:moveTo>
                  <a:lnTo>
                    <a:pt x="2251" y="2412"/>
                  </a:lnTo>
                  <a:lnTo>
                    <a:pt x="322" y="3697"/>
                  </a:lnTo>
                  <a:lnTo>
                    <a:pt x="418" y="1447"/>
                  </a:lnTo>
                  <a:lnTo>
                    <a:pt x="2218" y="419"/>
                  </a:lnTo>
                  <a:close/>
                  <a:moveTo>
                    <a:pt x="2283" y="1"/>
                  </a:moveTo>
                  <a:lnTo>
                    <a:pt x="193" y="1222"/>
                  </a:lnTo>
                  <a:cubicBezTo>
                    <a:pt x="161" y="1222"/>
                    <a:pt x="129" y="1287"/>
                    <a:pt x="129" y="1351"/>
                  </a:cubicBezTo>
                  <a:lnTo>
                    <a:pt x="1" y="3987"/>
                  </a:lnTo>
                  <a:cubicBezTo>
                    <a:pt x="1" y="4051"/>
                    <a:pt x="33" y="4083"/>
                    <a:pt x="97" y="4115"/>
                  </a:cubicBezTo>
                  <a:cubicBezTo>
                    <a:pt x="113" y="4131"/>
                    <a:pt x="137" y="4139"/>
                    <a:pt x="165" y="4139"/>
                  </a:cubicBezTo>
                  <a:cubicBezTo>
                    <a:pt x="193" y="4139"/>
                    <a:pt x="226" y="4131"/>
                    <a:pt x="258" y="4115"/>
                  </a:cubicBezTo>
                  <a:lnTo>
                    <a:pt x="2508" y="2637"/>
                  </a:lnTo>
                  <a:lnTo>
                    <a:pt x="2540" y="2572"/>
                  </a:lnTo>
                  <a:lnTo>
                    <a:pt x="2572" y="2508"/>
                  </a:lnTo>
                  <a:lnTo>
                    <a:pt x="2508" y="129"/>
                  </a:lnTo>
                  <a:cubicBezTo>
                    <a:pt x="2508" y="97"/>
                    <a:pt x="2476" y="33"/>
                    <a:pt x="241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923;p63">
              <a:extLst>
                <a:ext uri="{FF2B5EF4-FFF2-40B4-BE49-F238E27FC236}">
                  <a16:creationId xmlns:a16="http://schemas.microsoft.com/office/drawing/2014/main" id="{03E7ADDD-72ED-41D6-A2D0-B508102000A3}"/>
                </a:ext>
              </a:extLst>
            </p:cNvPr>
            <p:cNvSpPr/>
            <p:nvPr/>
          </p:nvSpPr>
          <p:spPr>
            <a:xfrm>
              <a:off x="3290050" y="3551400"/>
              <a:ext cx="279675" cy="397425"/>
            </a:xfrm>
            <a:custGeom>
              <a:avLst/>
              <a:gdLst/>
              <a:ahLst/>
              <a:cxnLst/>
              <a:rect l="l" t="t" r="r" b="b"/>
              <a:pathLst>
                <a:path w="11187" h="15897" extrusionOk="0">
                  <a:moveTo>
                    <a:pt x="2282" y="1"/>
                  </a:moveTo>
                  <a:lnTo>
                    <a:pt x="2186" y="33"/>
                  </a:lnTo>
                  <a:cubicBezTo>
                    <a:pt x="2122" y="65"/>
                    <a:pt x="2122" y="162"/>
                    <a:pt x="2154" y="226"/>
                  </a:cubicBezTo>
                  <a:lnTo>
                    <a:pt x="2797" y="1029"/>
                  </a:lnTo>
                  <a:lnTo>
                    <a:pt x="2186" y="3183"/>
                  </a:lnTo>
                  <a:cubicBezTo>
                    <a:pt x="2186" y="3247"/>
                    <a:pt x="2218" y="3312"/>
                    <a:pt x="2250" y="3344"/>
                  </a:cubicBezTo>
                  <a:lnTo>
                    <a:pt x="3247" y="3955"/>
                  </a:lnTo>
                  <a:lnTo>
                    <a:pt x="3118" y="4115"/>
                  </a:lnTo>
                  <a:lnTo>
                    <a:pt x="2797" y="6655"/>
                  </a:lnTo>
                  <a:lnTo>
                    <a:pt x="2122" y="6655"/>
                  </a:lnTo>
                  <a:lnTo>
                    <a:pt x="1479" y="5112"/>
                  </a:lnTo>
                  <a:lnTo>
                    <a:pt x="1414" y="5047"/>
                  </a:lnTo>
                  <a:lnTo>
                    <a:pt x="257" y="4340"/>
                  </a:lnTo>
                  <a:lnTo>
                    <a:pt x="161" y="4308"/>
                  </a:lnTo>
                  <a:cubicBezTo>
                    <a:pt x="129" y="4308"/>
                    <a:pt x="64" y="4340"/>
                    <a:pt x="32" y="4372"/>
                  </a:cubicBezTo>
                  <a:cubicBezTo>
                    <a:pt x="0" y="4437"/>
                    <a:pt x="0" y="4533"/>
                    <a:pt x="97" y="4597"/>
                  </a:cubicBezTo>
                  <a:lnTo>
                    <a:pt x="1222" y="5272"/>
                  </a:lnTo>
                  <a:lnTo>
                    <a:pt x="1864" y="6848"/>
                  </a:lnTo>
                  <a:cubicBezTo>
                    <a:pt x="1897" y="6912"/>
                    <a:pt x="1929" y="6944"/>
                    <a:pt x="1993" y="6944"/>
                  </a:cubicBezTo>
                  <a:lnTo>
                    <a:pt x="2765" y="6976"/>
                  </a:lnTo>
                  <a:lnTo>
                    <a:pt x="2411" y="9773"/>
                  </a:lnTo>
                  <a:cubicBezTo>
                    <a:pt x="2411" y="9773"/>
                    <a:pt x="2893" y="10158"/>
                    <a:pt x="3665" y="10480"/>
                  </a:cubicBezTo>
                  <a:lnTo>
                    <a:pt x="2957" y="10994"/>
                  </a:lnTo>
                  <a:lnTo>
                    <a:pt x="2925" y="11058"/>
                  </a:lnTo>
                  <a:lnTo>
                    <a:pt x="2347" y="12151"/>
                  </a:lnTo>
                  <a:lnTo>
                    <a:pt x="1125" y="12730"/>
                  </a:lnTo>
                  <a:cubicBezTo>
                    <a:pt x="1061" y="12762"/>
                    <a:pt x="1029" y="12859"/>
                    <a:pt x="1061" y="12923"/>
                  </a:cubicBezTo>
                  <a:cubicBezTo>
                    <a:pt x="1085" y="12995"/>
                    <a:pt x="1145" y="13031"/>
                    <a:pt x="1215" y="13031"/>
                  </a:cubicBezTo>
                  <a:cubicBezTo>
                    <a:pt x="1238" y="13031"/>
                    <a:pt x="1262" y="13027"/>
                    <a:pt x="1286" y="13019"/>
                  </a:cubicBezTo>
                  <a:lnTo>
                    <a:pt x="2507" y="12409"/>
                  </a:lnTo>
                  <a:lnTo>
                    <a:pt x="2572" y="12344"/>
                  </a:lnTo>
                  <a:lnTo>
                    <a:pt x="3150" y="11219"/>
                  </a:lnTo>
                  <a:lnTo>
                    <a:pt x="4018" y="10608"/>
                  </a:lnTo>
                  <a:cubicBezTo>
                    <a:pt x="4082" y="10641"/>
                    <a:pt x="4179" y="10673"/>
                    <a:pt x="4243" y="10705"/>
                  </a:cubicBezTo>
                  <a:lnTo>
                    <a:pt x="4243" y="11541"/>
                  </a:lnTo>
                  <a:lnTo>
                    <a:pt x="4854" y="11541"/>
                  </a:lnTo>
                  <a:lnTo>
                    <a:pt x="4854" y="12151"/>
                  </a:lnTo>
                  <a:cubicBezTo>
                    <a:pt x="4532" y="12666"/>
                    <a:pt x="3054" y="14916"/>
                    <a:pt x="1864" y="15527"/>
                  </a:cubicBezTo>
                  <a:cubicBezTo>
                    <a:pt x="1768" y="15559"/>
                    <a:pt x="1768" y="15655"/>
                    <a:pt x="1800" y="15719"/>
                  </a:cubicBezTo>
                  <a:cubicBezTo>
                    <a:pt x="1824" y="15767"/>
                    <a:pt x="1882" y="15796"/>
                    <a:pt x="1936" y="15796"/>
                  </a:cubicBezTo>
                  <a:cubicBezTo>
                    <a:pt x="1956" y="15796"/>
                    <a:pt x="1976" y="15792"/>
                    <a:pt x="1993" y="15784"/>
                  </a:cubicBezTo>
                  <a:cubicBezTo>
                    <a:pt x="3247" y="15173"/>
                    <a:pt x="4693" y="12955"/>
                    <a:pt x="5079" y="12376"/>
                  </a:cubicBezTo>
                  <a:lnTo>
                    <a:pt x="6204" y="12376"/>
                  </a:lnTo>
                  <a:cubicBezTo>
                    <a:pt x="6525" y="13019"/>
                    <a:pt x="7650" y="15012"/>
                    <a:pt x="8679" y="15848"/>
                  </a:cubicBezTo>
                  <a:cubicBezTo>
                    <a:pt x="8711" y="15880"/>
                    <a:pt x="8751" y="15896"/>
                    <a:pt x="8792" y="15896"/>
                  </a:cubicBezTo>
                  <a:cubicBezTo>
                    <a:pt x="8832" y="15896"/>
                    <a:pt x="8872" y="15880"/>
                    <a:pt x="8904" y="15848"/>
                  </a:cubicBezTo>
                  <a:cubicBezTo>
                    <a:pt x="8936" y="15784"/>
                    <a:pt x="8936" y="15687"/>
                    <a:pt x="8872" y="15623"/>
                  </a:cubicBezTo>
                  <a:cubicBezTo>
                    <a:pt x="7843" y="14787"/>
                    <a:pt x="6686" y="12634"/>
                    <a:pt x="6429" y="12151"/>
                  </a:cubicBezTo>
                  <a:lnTo>
                    <a:pt x="6429" y="11509"/>
                  </a:lnTo>
                  <a:lnTo>
                    <a:pt x="7008" y="11509"/>
                  </a:lnTo>
                  <a:lnTo>
                    <a:pt x="7008" y="10833"/>
                  </a:lnTo>
                  <a:cubicBezTo>
                    <a:pt x="7297" y="10737"/>
                    <a:pt x="7522" y="10641"/>
                    <a:pt x="7747" y="10512"/>
                  </a:cubicBezTo>
                  <a:lnTo>
                    <a:pt x="8776" y="11348"/>
                  </a:lnTo>
                  <a:lnTo>
                    <a:pt x="9322" y="12473"/>
                  </a:lnTo>
                  <a:lnTo>
                    <a:pt x="9386" y="12537"/>
                  </a:lnTo>
                  <a:lnTo>
                    <a:pt x="10608" y="13180"/>
                  </a:lnTo>
                  <a:cubicBezTo>
                    <a:pt x="10625" y="13189"/>
                    <a:pt x="10644" y="13193"/>
                    <a:pt x="10664" y="13193"/>
                  </a:cubicBezTo>
                  <a:cubicBezTo>
                    <a:pt x="10719" y="13193"/>
                    <a:pt x="10777" y="13163"/>
                    <a:pt x="10801" y="13116"/>
                  </a:cubicBezTo>
                  <a:cubicBezTo>
                    <a:pt x="10865" y="13019"/>
                    <a:pt x="10833" y="12955"/>
                    <a:pt x="10736" y="12891"/>
                  </a:cubicBezTo>
                  <a:lnTo>
                    <a:pt x="9579" y="12280"/>
                  </a:lnTo>
                  <a:lnTo>
                    <a:pt x="9033" y="11155"/>
                  </a:lnTo>
                  <a:lnTo>
                    <a:pt x="9001" y="11123"/>
                  </a:lnTo>
                  <a:lnTo>
                    <a:pt x="8036" y="10351"/>
                  </a:lnTo>
                  <a:cubicBezTo>
                    <a:pt x="8550" y="10030"/>
                    <a:pt x="8840" y="9741"/>
                    <a:pt x="8840" y="9741"/>
                  </a:cubicBezTo>
                  <a:cubicBezTo>
                    <a:pt x="8840" y="9741"/>
                    <a:pt x="8711" y="8455"/>
                    <a:pt x="8518" y="7073"/>
                  </a:cubicBezTo>
                  <a:lnTo>
                    <a:pt x="9097" y="7073"/>
                  </a:lnTo>
                  <a:cubicBezTo>
                    <a:pt x="9161" y="7073"/>
                    <a:pt x="9193" y="7040"/>
                    <a:pt x="9226" y="6976"/>
                  </a:cubicBezTo>
                  <a:lnTo>
                    <a:pt x="9933" y="5433"/>
                  </a:lnTo>
                  <a:lnTo>
                    <a:pt x="11090" y="4790"/>
                  </a:lnTo>
                  <a:cubicBezTo>
                    <a:pt x="11154" y="4758"/>
                    <a:pt x="11186" y="4662"/>
                    <a:pt x="11154" y="4565"/>
                  </a:cubicBezTo>
                  <a:cubicBezTo>
                    <a:pt x="11122" y="4533"/>
                    <a:pt x="11058" y="4501"/>
                    <a:pt x="11026" y="4501"/>
                  </a:cubicBezTo>
                  <a:lnTo>
                    <a:pt x="10929" y="4533"/>
                  </a:lnTo>
                  <a:lnTo>
                    <a:pt x="9740" y="5176"/>
                  </a:lnTo>
                  <a:lnTo>
                    <a:pt x="9676" y="5272"/>
                  </a:lnTo>
                  <a:lnTo>
                    <a:pt x="9001" y="6783"/>
                  </a:lnTo>
                  <a:lnTo>
                    <a:pt x="8486" y="6751"/>
                  </a:lnTo>
                  <a:cubicBezTo>
                    <a:pt x="8358" y="5723"/>
                    <a:pt x="8197" y="4694"/>
                    <a:pt x="8100" y="4180"/>
                  </a:cubicBezTo>
                  <a:lnTo>
                    <a:pt x="9258" y="3472"/>
                  </a:lnTo>
                  <a:cubicBezTo>
                    <a:pt x="9322" y="3440"/>
                    <a:pt x="9354" y="3376"/>
                    <a:pt x="9354" y="3312"/>
                  </a:cubicBezTo>
                  <a:lnTo>
                    <a:pt x="8808" y="1158"/>
                  </a:lnTo>
                  <a:lnTo>
                    <a:pt x="9483" y="354"/>
                  </a:lnTo>
                  <a:cubicBezTo>
                    <a:pt x="9547" y="290"/>
                    <a:pt x="9515" y="194"/>
                    <a:pt x="9451" y="162"/>
                  </a:cubicBezTo>
                  <a:lnTo>
                    <a:pt x="9354" y="129"/>
                  </a:lnTo>
                  <a:lnTo>
                    <a:pt x="9258" y="162"/>
                  </a:lnTo>
                  <a:lnTo>
                    <a:pt x="8550" y="997"/>
                  </a:lnTo>
                  <a:lnTo>
                    <a:pt x="8518" y="1126"/>
                  </a:lnTo>
                  <a:lnTo>
                    <a:pt x="9033" y="3280"/>
                  </a:lnTo>
                  <a:lnTo>
                    <a:pt x="8004" y="3858"/>
                  </a:lnTo>
                  <a:cubicBezTo>
                    <a:pt x="7779" y="3312"/>
                    <a:pt x="7265" y="2476"/>
                    <a:pt x="6783" y="1737"/>
                  </a:cubicBezTo>
                  <a:cubicBezTo>
                    <a:pt x="6541" y="1383"/>
                    <a:pt x="6156" y="1206"/>
                    <a:pt x="5770" y="1206"/>
                  </a:cubicBezTo>
                  <a:cubicBezTo>
                    <a:pt x="5384" y="1206"/>
                    <a:pt x="4999" y="1383"/>
                    <a:pt x="4757" y="1737"/>
                  </a:cubicBezTo>
                  <a:lnTo>
                    <a:pt x="3407" y="3730"/>
                  </a:lnTo>
                  <a:lnTo>
                    <a:pt x="2507" y="3151"/>
                  </a:lnTo>
                  <a:lnTo>
                    <a:pt x="3118" y="1029"/>
                  </a:lnTo>
                  <a:lnTo>
                    <a:pt x="3086" y="901"/>
                  </a:lnTo>
                  <a:lnTo>
                    <a:pt x="2411" y="65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3924;p63">
              <a:extLst>
                <a:ext uri="{FF2B5EF4-FFF2-40B4-BE49-F238E27FC236}">
                  <a16:creationId xmlns:a16="http://schemas.microsoft.com/office/drawing/2014/main" id="{D0890679-36CA-4044-8BCD-A5E0DBEABD9D}"/>
                </a:ext>
              </a:extLst>
            </p:cNvPr>
            <p:cNvSpPr/>
            <p:nvPr/>
          </p:nvSpPr>
          <p:spPr>
            <a:xfrm>
              <a:off x="3363975" y="3655875"/>
              <a:ext cx="136625" cy="134225"/>
            </a:xfrm>
            <a:custGeom>
              <a:avLst/>
              <a:gdLst/>
              <a:ahLst/>
              <a:cxnLst/>
              <a:rect l="l" t="t" r="r" b="b"/>
              <a:pathLst>
                <a:path w="5465" h="5369" extrusionOk="0">
                  <a:moveTo>
                    <a:pt x="483" y="1"/>
                  </a:moveTo>
                  <a:lnTo>
                    <a:pt x="0" y="5337"/>
                  </a:lnTo>
                  <a:lnTo>
                    <a:pt x="0" y="5337"/>
                  </a:lnTo>
                  <a:lnTo>
                    <a:pt x="2604" y="3954"/>
                  </a:lnTo>
                  <a:lnTo>
                    <a:pt x="5465" y="5369"/>
                  </a:lnTo>
                  <a:lnTo>
                    <a:pt x="4790" y="129"/>
                  </a:lnTo>
                  <a:lnTo>
                    <a:pt x="3408" y="804"/>
                  </a:lnTo>
                  <a:lnTo>
                    <a:pt x="2668" y="258"/>
                  </a:lnTo>
                  <a:lnTo>
                    <a:pt x="1993" y="836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3925;p63">
              <a:extLst>
                <a:ext uri="{FF2B5EF4-FFF2-40B4-BE49-F238E27FC236}">
                  <a16:creationId xmlns:a16="http://schemas.microsoft.com/office/drawing/2014/main" id="{0B558EF4-BC3B-4F88-AF95-127A52AD4F2D}"/>
                </a:ext>
              </a:extLst>
            </p:cNvPr>
            <p:cNvSpPr/>
            <p:nvPr/>
          </p:nvSpPr>
          <p:spPr>
            <a:xfrm>
              <a:off x="3359950" y="3651850"/>
              <a:ext cx="144675" cy="141800"/>
            </a:xfrm>
            <a:custGeom>
              <a:avLst/>
              <a:gdLst/>
              <a:ahLst/>
              <a:cxnLst/>
              <a:rect l="l" t="t" r="r" b="b"/>
              <a:pathLst>
                <a:path w="5787" h="5672" extrusionOk="0">
                  <a:moveTo>
                    <a:pt x="772" y="387"/>
                  </a:moveTo>
                  <a:lnTo>
                    <a:pt x="2090" y="1126"/>
                  </a:lnTo>
                  <a:lnTo>
                    <a:pt x="2154" y="1126"/>
                  </a:lnTo>
                  <a:lnTo>
                    <a:pt x="2283" y="1094"/>
                  </a:lnTo>
                  <a:lnTo>
                    <a:pt x="2829" y="612"/>
                  </a:lnTo>
                  <a:lnTo>
                    <a:pt x="3472" y="1094"/>
                  </a:lnTo>
                  <a:cubicBezTo>
                    <a:pt x="3504" y="1126"/>
                    <a:pt x="3569" y="1126"/>
                    <a:pt x="3633" y="1126"/>
                  </a:cubicBezTo>
                  <a:lnTo>
                    <a:pt x="4822" y="547"/>
                  </a:lnTo>
                  <a:lnTo>
                    <a:pt x="5433" y="5240"/>
                  </a:lnTo>
                  <a:lnTo>
                    <a:pt x="5433" y="5240"/>
                  </a:lnTo>
                  <a:lnTo>
                    <a:pt x="2829" y="3987"/>
                  </a:lnTo>
                  <a:lnTo>
                    <a:pt x="2701" y="3987"/>
                  </a:lnTo>
                  <a:lnTo>
                    <a:pt x="354" y="5240"/>
                  </a:lnTo>
                  <a:lnTo>
                    <a:pt x="772" y="387"/>
                  </a:lnTo>
                  <a:close/>
                  <a:moveTo>
                    <a:pt x="579" y="1"/>
                  </a:moveTo>
                  <a:cubicBezTo>
                    <a:pt x="515" y="33"/>
                    <a:pt x="483" y="97"/>
                    <a:pt x="483" y="129"/>
                  </a:cubicBezTo>
                  <a:lnTo>
                    <a:pt x="1" y="5465"/>
                  </a:lnTo>
                  <a:cubicBezTo>
                    <a:pt x="1" y="5530"/>
                    <a:pt x="33" y="5594"/>
                    <a:pt x="65" y="5626"/>
                  </a:cubicBezTo>
                  <a:cubicBezTo>
                    <a:pt x="97" y="5642"/>
                    <a:pt x="129" y="5650"/>
                    <a:pt x="157" y="5650"/>
                  </a:cubicBezTo>
                  <a:cubicBezTo>
                    <a:pt x="185" y="5650"/>
                    <a:pt x="210" y="5642"/>
                    <a:pt x="226" y="5626"/>
                  </a:cubicBezTo>
                  <a:lnTo>
                    <a:pt x="2765" y="4276"/>
                  </a:lnTo>
                  <a:lnTo>
                    <a:pt x="5562" y="5658"/>
                  </a:lnTo>
                  <a:cubicBezTo>
                    <a:pt x="5580" y="5668"/>
                    <a:pt x="5599" y="5672"/>
                    <a:pt x="5617" y="5672"/>
                  </a:cubicBezTo>
                  <a:cubicBezTo>
                    <a:pt x="5661" y="5672"/>
                    <a:pt x="5700" y="5649"/>
                    <a:pt x="5722" y="5626"/>
                  </a:cubicBezTo>
                  <a:cubicBezTo>
                    <a:pt x="5754" y="5594"/>
                    <a:pt x="5787" y="5562"/>
                    <a:pt x="5787" y="5498"/>
                  </a:cubicBezTo>
                  <a:lnTo>
                    <a:pt x="5112" y="290"/>
                  </a:lnTo>
                  <a:cubicBezTo>
                    <a:pt x="5112" y="226"/>
                    <a:pt x="5079" y="194"/>
                    <a:pt x="5015" y="162"/>
                  </a:cubicBezTo>
                  <a:lnTo>
                    <a:pt x="4887" y="162"/>
                  </a:lnTo>
                  <a:lnTo>
                    <a:pt x="3569" y="804"/>
                  </a:lnTo>
                  <a:lnTo>
                    <a:pt x="2926" y="290"/>
                  </a:lnTo>
                  <a:cubicBezTo>
                    <a:pt x="2894" y="274"/>
                    <a:pt x="2862" y="266"/>
                    <a:pt x="2829" y="266"/>
                  </a:cubicBezTo>
                  <a:cubicBezTo>
                    <a:pt x="2797" y="266"/>
                    <a:pt x="2765" y="274"/>
                    <a:pt x="2733" y="290"/>
                  </a:cubicBezTo>
                  <a:lnTo>
                    <a:pt x="2154" y="804"/>
                  </a:lnTo>
                  <a:lnTo>
                    <a:pt x="708" y="33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3926;p63">
              <a:extLst>
                <a:ext uri="{FF2B5EF4-FFF2-40B4-BE49-F238E27FC236}">
                  <a16:creationId xmlns:a16="http://schemas.microsoft.com/office/drawing/2014/main" id="{A7C87233-776F-40B1-A69B-EA80457EE316}"/>
                </a:ext>
              </a:extLst>
            </p:cNvPr>
            <p:cNvSpPr/>
            <p:nvPr/>
          </p:nvSpPr>
          <p:spPr>
            <a:xfrm>
              <a:off x="3378425" y="3754725"/>
              <a:ext cx="110925" cy="61100"/>
            </a:xfrm>
            <a:custGeom>
              <a:avLst/>
              <a:gdLst/>
              <a:ahLst/>
              <a:cxnLst/>
              <a:rect l="l" t="t" r="r" b="b"/>
              <a:pathLst>
                <a:path w="4437" h="2444" extrusionOk="0">
                  <a:moveTo>
                    <a:pt x="2026" y="0"/>
                  </a:moveTo>
                  <a:lnTo>
                    <a:pt x="1" y="1190"/>
                  </a:lnTo>
                  <a:lnTo>
                    <a:pt x="2058" y="2443"/>
                  </a:lnTo>
                  <a:lnTo>
                    <a:pt x="4437" y="1222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927;p63">
              <a:extLst>
                <a:ext uri="{FF2B5EF4-FFF2-40B4-BE49-F238E27FC236}">
                  <a16:creationId xmlns:a16="http://schemas.microsoft.com/office/drawing/2014/main" id="{7EA852BA-C9FA-4751-97F1-ED90B2095507}"/>
                </a:ext>
              </a:extLst>
            </p:cNvPr>
            <p:cNvSpPr/>
            <p:nvPr/>
          </p:nvSpPr>
          <p:spPr>
            <a:xfrm>
              <a:off x="3374425" y="3750700"/>
              <a:ext cx="118950" cy="68325"/>
            </a:xfrm>
            <a:custGeom>
              <a:avLst/>
              <a:gdLst/>
              <a:ahLst/>
              <a:cxnLst/>
              <a:rect l="l" t="t" r="r" b="b"/>
              <a:pathLst>
                <a:path w="4758" h="2733" extrusionOk="0">
                  <a:moveTo>
                    <a:pt x="2186" y="322"/>
                  </a:moveTo>
                  <a:lnTo>
                    <a:pt x="4243" y="1383"/>
                  </a:lnTo>
                  <a:lnTo>
                    <a:pt x="2218" y="2411"/>
                  </a:lnTo>
                  <a:lnTo>
                    <a:pt x="450" y="1351"/>
                  </a:lnTo>
                  <a:lnTo>
                    <a:pt x="2186" y="322"/>
                  </a:lnTo>
                  <a:close/>
                  <a:moveTo>
                    <a:pt x="2186" y="1"/>
                  </a:moveTo>
                  <a:lnTo>
                    <a:pt x="2122" y="33"/>
                  </a:lnTo>
                  <a:lnTo>
                    <a:pt x="97" y="1222"/>
                  </a:lnTo>
                  <a:cubicBezTo>
                    <a:pt x="32" y="1254"/>
                    <a:pt x="0" y="1319"/>
                    <a:pt x="0" y="1351"/>
                  </a:cubicBezTo>
                  <a:cubicBezTo>
                    <a:pt x="0" y="1415"/>
                    <a:pt x="32" y="1447"/>
                    <a:pt x="97" y="1479"/>
                  </a:cubicBezTo>
                  <a:lnTo>
                    <a:pt x="2154" y="2733"/>
                  </a:lnTo>
                  <a:lnTo>
                    <a:pt x="2283" y="2733"/>
                  </a:lnTo>
                  <a:lnTo>
                    <a:pt x="4661" y="1544"/>
                  </a:lnTo>
                  <a:cubicBezTo>
                    <a:pt x="4725" y="1511"/>
                    <a:pt x="4758" y="1447"/>
                    <a:pt x="4758" y="1415"/>
                  </a:cubicBezTo>
                  <a:cubicBezTo>
                    <a:pt x="4758" y="1351"/>
                    <a:pt x="4725" y="1286"/>
                    <a:pt x="4661" y="1254"/>
                  </a:cubicBezTo>
                  <a:lnTo>
                    <a:pt x="2250" y="33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928;p63">
              <a:extLst>
                <a:ext uri="{FF2B5EF4-FFF2-40B4-BE49-F238E27FC236}">
                  <a16:creationId xmlns:a16="http://schemas.microsoft.com/office/drawing/2014/main" id="{CCAFE13F-A1D6-4712-BEE3-805FBDFB6A02}"/>
                </a:ext>
              </a:extLst>
            </p:cNvPr>
            <p:cNvSpPr/>
            <p:nvPr/>
          </p:nvSpPr>
          <p:spPr>
            <a:xfrm>
              <a:off x="3506200" y="2497575"/>
              <a:ext cx="375325" cy="422225"/>
            </a:xfrm>
            <a:custGeom>
              <a:avLst/>
              <a:gdLst/>
              <a:ahLst/>
              <a:cxnLst/>
              <a:rect l="l" t="t" r="r" b="b"/>
              <a:pathLst>
                <a:path w="15013" h="16889" extrusionOk="0">
                  <a:moveTo>
                    <a:pt x="9196" y="0"/>
                  </a:moveTo>
                  <a:cubicBezTo>
                    <a:pt x="9176" y="0"/>
                    <a:pt x="9154" y="4"/>
                    <a:pt x="9130" y="12"/>
                  </a:cubicBezTo>
                  <a:cubicBezTo>
                    <a:pt x="9066" y="44"/>
                    <a:pt x="9001" y="109"/>
                    <a:pt x="9034" y="205"/>
                  </a:cubicBezTo>
                  <a:cubicBezTo>
                    <a:pt x="9451" y="1459"/>
                    <a:pt x="9226" y="3902"/>
                    <a:pt x="9162" y="4448"/>
                  </a:cubicBezTo>
                  <a:lnTo>
                    <a:pt x="8808" y="4995"/>
                  </a:lnTo>
                  <a:lnTo>
                    <a:pt x="8326" y="4673"/>
                  </a:lnTo>
                  <a:lnTo>
                    <a:pt x="7941" y="5220"/>
                  </a:lnTo>
                  <a:cubicBezTo>
                    <a:pt x="7683" y="5155"/>
                    <a:pt x="7394" y="5091"/>
                    <a:pt x="7169" y="5059"/>
                  </a:cubicBezTo>
                  <a:lnTo>
                    <a:pt x="6751" y="3838"/>
                  </a:lnTo>
                  <a:lnTo>
                    <a:pt x="6944" y="2584"/>
                  </a:lnTo>
                  <a:lnTo>
                    <a:pt x="6912" y="2487"/>
                  </a:lnTo>
                  <a:lnTo>
                    <a:pt x="6237" y="1298"/>
                  </a:lnTo>
                  <a:cubicBezTo>
                    <a:pt x="6216" y="1236"/>
                    <a:pt x="6169" y="1200"/>
                    <a:pt x="6120" y="1200"/>
                  </a:cubicBezTo>
                  <a:cubicBezTo>
                    <a:pt x="6094" y="1200"/>
                    <a:pt x="6067" y="1211"/>
                    <a:pt x="6044" y="1234"/>
                  </a:cubicBezTo>
                  <a:cubicBezTo>
                    <a:pt x="5980" y="1266"/>
                    <a:pt x="5948" y="1362"/>
                    <a:pt x="5980" y="1427"/>
                  </a:cubicBezTo>
                  <a:lnTo>
                    <a:pt x="6623" y="2584"/>
                  </a:lnTo>
                  <a:lnTo>
                    <a:pt x="6462" y="3838"/>
                  </a:lnTo>
                  <a:lnTo>
                    <a:pt x="6462" y="3902"/>
                  </a:lnTo>
                  <a:lnTo>
                    <a:pt x="6848" y="5059"/>
                  </a:lnTo>
                  <a:cubicBezTo>
                    <a:pt x="6760" y="5054"/>
                    <a:pt x="6677" y="5052"/>
                    <a:pt x="6598" y="5052"/>
                  </a:cubicBezTo>
                  <a:cubicBezTo>
                    <a:pt x="6126" y="5052"/>
                    <a:pt x="5819" y="5123"/>
                    <a:pt x="5819" y="5123"/>
                  </a:cubicBezTo>
                  <a:cubicBezTo>
                    <a:pt x="5819" y="5123"/>
                    <a:pt x="5208" y="6281"/>
                    <a:pt x="4598" y="7534"/>
                  </a:cubicBezTo>
                  <a:lnTo>
                    <a:pt x="4148" y="7213"/>
                  </a:lnTo>
                  <a:cubicBezTo>
                    <a:pt x="4131" y="7197"/>
                    <a:pt x="4107" y="7189"/>
                    <a:pt x="4079" y="7189"/>
                  </a:cubicBezTo>
                  <a:cubicBezTo>
                    <a:pt x="4051" y="7189"/>
                    <a:pt x="4019" y="7197"/>
                    <a:pt x="3987" y="7213"/>
                  </a:cubicBezTo>
                  <a:lnTo>
                    <a:pt x="2540" y="8113"/>
                  </a:lnTo>
                  <a:lnTo>
                    <a:pt x="1222" y="8016"/>
                  </a:lnTo>
                  <a:cubicBezTo>
                    <a:pt x="1126" y="8016"/>
                    <a:pt x="1062" y="8081"/>
                    <a:pt x="1062" y="8145"/>
                  </a:cubicBezTo>
                  <a:cubicBezTo>
                    <a:pt x="1062" y="8209"/>
                    <a:pt x="1062" y="8273"/>
                    <a:pt x="1126" y="8306"/>
                  </a:cubicBezTo>
                  <a:lnTo>
                    <a:pt x="1190" y="8306"/>
                  </a:lnTo>
                  <a:lnTo>
                    <a:pt x="2572" y="8434"/>
                  </a:lnTo>
                  <a:lnTo>
                    <a:pt x="2669" y="8402"/>
                  </a:lnTo>
                  <a:lnTo>
                    <a:pt x="4051" y="7502"/>
                  </a:lnTo>
                  <a:lnTo>
                    <a:pt x="4469" y="7791"/>
                  </a:lnTo>
                  <a:cubicBezTo>
                    <a:pt x="4019" y="8756"/>
                    <a:pt x="3569" y="9688"/>
                    <a:pt x="3376" y="10202"/>
                  </a:cubicBezTo>
                  <a:lnTo>
                    <a:pt x="2026" y="10106"/>
                  </a:lnTo>
                  <a:cubicBezTo>
                    <a:pt x="1962" y="10106"/>
                    <a:pt x="1897" y="10138"/>
                    <a:pt x="1865" y="10202"/>
                  </a:cubicBezTo>
                  <a:lnTo>
                    <a:pt x="1094" y="12292"/>
                  </a:lnTo>
                  <a:lnTo>
                    <a:pt x="130" y="12581"/>
                  </a:lnTo>
                  <a:cubicBezTo>
                    <a:pt x="33" y="12613"/>
                    <a:pt x="1" y="12709"/>
                    <a:pt x="33" y="12774"/>
                  </a:cubicBezTo>
                  <a:lnTo>
                    <a:pt x="97" y="12870"/>
                  </a:lnTo>
                  <a:lnTo>
                    <a:pt x="226" y="12870"/>
                  </a:lnTo>
                  <a:lnTo>
                    <a:pt x="1255" y="12581"/>
                  </a:lnTo>
                  <a:lnTo>
                    <a:pt x="1351" y="12484"/>
                  </a:lnTo>
                  <a:lnTo>
                    <a:pt x="2122" y="10427"/>
                  </a:lnTo>
                  <a:lnTo>
                    <a:pt x="3280" y="10491"/>
                  </a:lnTo>
                  <a:cubicBezTo>
                    <a:pt x="3151" y="11070"/>
                    <a:pt x="3119" y="12067"/>
                    <a:pt x="3151" y="12934"/>
                  </a:cubicBezTo>
                  <a:cubicBezTo>
                    <a:pt x="3151" y="13610"/>
                    <a:pt x="3718" y="14118"/>
                    <a:pt x="4360" y="14118"/>
                  </a:cubicBezTo>
                  <a:cubicBezTo>
                    <a:pt x="4512" y="14118"/>
                    <a:pt x="4669" y="14089"/>
                    <a:pt x="4823" y="14027"/>
                  </a:cubicBezTo>
                  <a:lnTo>
                    <a:pt x="7041" y="13127"/>
                  </a:lnTo>
                  <a:lnTo>
                    <a:pt x="7458" y="14092"/>
                  </a:lnTo>
                  <a:lnTo>
                    <a:pt x="5819" y="15538"/>
                  </a:lnTo>
                  <a:cubicBezTo>
                    <a:pt x="5787" y="15570"/>
                    <a:pt x="5755" y="15602"/>
                    <a:pt x="5755" y="15667"/>
                  </a:cubicBezTo>
                  <a:lnTo>
                    <a:pt x="5851" y="16760"/>
                  </a:lnTo>
                  <a:lnTo>
                    <a:pt x="5915" y="16856"/>
                  </a:lnTo>
                  <a:lnTo>
                    <a:pt x="6012" y="16888"/>
                  </a:lnTo>
                  <a:cubicBezTo>
                    <a:pt x="6108" y="16888"/>
                    <a:pt x="6173" y="16824"/>
                    <a:pt x="6173" y="16727"/>
                  </a:cubicBezTo>
                  <a:lnTo>
                    <a:pt x="6076" y="15731"/>
                  </a:lnTo>
                  <a:lnTo>
                    <a:pt x="7748" y="14252"/>
                  </a:lnTo>
                  <a:cubicBezTo>
                    <a:pt x="7812" y="14220"/>
                    <a:pt x="7812" y="14124"/>
                    <a:pt x="7780" y="14092"/>
                  </a:cubicBezTo>
                  <a:lnTo>
                    <a:pt x="7330" y="13031"/>
                  </a:lnTo>
                  <a:lnTo>
                    <a:pt x="7491" y="12967"/>
                  </a:lnTo>
                  <a:lnTo>
                    <a:pt x="9162" y="11006"/>
                  </a:lnTo>
                  <a:lnTo>
                    <a:pt x="9741" y="11424"/>
                  </a:lnTo>
                  <a:lnTo>
                    <a:pt x="9419" y="13031"/>
                  </a:lnTo>
                  <a:lnTo>
                    <a:pt x="9419" y="13127"/>
                  </a:lnTo>
                  <a:lnTo>
                    <a:pt x="9998" y="14381"/>
                  </a:lnTo>
                  <a:lnTo>
                    <a:pt x="10062" y="14445"/>
                  </a:lnTo>
                  <a:cubicBezTo>
                    <a:pt x="10078" y="14461"/>
                    <a:pt x="10102" y="14469"/>
                    <a:pt x="10130" y="14469"/>
                  </a:cubicBezTo>
                  <a:cubicBezTo>
                    <a:pt x="10159" y="14469"/>
                    <a:pt x="10191" y="14461"/>
                    <a:pt x="10223" y="14445"/>
                  </a:cubicBezTo>
                  <a:cubicBezTo>
                    <a:pt x="10287" y="14413"/>
                    <a:pt x="10319" y="14317"/>
                    <a:pt x="10287" y="14252"/>
                  </a:cubicBezTo>
                  <a:lnTo>
                    <a:pt x="9709" y="13063"/>
                  </a:lnTo>
                  <a:lnTo>
                    <a:pt x="10062" y="11359"/>
                  </a:lnTo>
                  <a:cubicBezTo>
                    <a:pt x="10062" y="11327"/>
                    <a:pt x="10030" y="11263"/>
                    <a:pt x="9998" y="11231"/>
                  </a:cubicBezTo>
                  <a:lnTo>
                    <a:pt x="9355" y="10781"/>
                  </a:lnTo>
                  <a:lnTo>
                    <a:pt x="11187" y="8627"/>
                  </a:lnTo>
                  <a:cubicBezTo>
                    <a:pt x="11187" y="8627"/>
                    <a:pt x="10994" y="8048"/>
                    <a:pt x="10544" y="7341"/>
                  </a:cubicBezTo>
                  <a:lnTo>
                    <a:pt x="11444" y="7309"/>
                  </a:lnTo>
                  <a:lnTo>
                    <a:pt x="11509" y="7277"/>
                  </a:lnTo>
                  <a:lnTo>
                    <a:pt x="12569" y="6698"/>
                  </a:lnTo>
                  <a:lnTo>
                    <a:pt x="13887" y="6859"/>
                  </a:lnTo>
                  <a:cubicBezTo>
                    <a:pt x="13904" y="6865"/>
                    <a:pt x="13920" y="6867"/>
                    <a:pt x="13936" y="6867"/>
                  </a:cubicBezTo>
                  <a:cubicBezTo>
                    <a:pt x="14006" y="6867"/>
                    <a:pt x="14054" y="6810"/>
                    <a:pt x="14080" y="6731"/>
                  </a:cubicBezTo>
                  <a:cubicBezTo>
                    <a:pt x="14080" y="6666"/>
                    <a:pt x="14016" y="6570"/>
                    <a:pt x="13952" y="6570"/>
                  </a:cubicBezTo>
                  <a:lnTo>
                    <a:pt x="12569" y="6377"/>
                  </a:lnTo>
                  <a:lnTo>
                    <a:pt x="12473" y="6409"/>
                  </a:lnTo>
                  <a:lnTo>
                    <a:pt x="11380" y="7020"/>
                  </a:lnTo>
                  <a:lnTo>
                    <a:pt x="10351" y="7052"/>
                  </a:lnTo>
                  <a:cubicBezTo>
                    <a:pt x="10287" y="6988"/>
                    <a:pt x="10223" y="6923"/>
                    <a:pt x="10191" y="6859"/>
                  </a:cubicBezTo>
                  <a:lnTo>
                    <a:pt x="10673" y="6152"/>
                  </a:lnTo>
                  <a:lnTo>
                    <a:pt x="10159" y="5830"/>
                  </a:lnTo>
                  <a:lnTo>
                    <a:pt x="10480" y="5316"/>
                  </a:lnTo>
                  <a:cubicBezTo>
                    <a:pt x="10988" y="5077"/>
                    <a:pt x="13165" y="4142"/>
                    <a:pt x="14553" y="4142"/>
                  </a:cubicBezTo>
                  <a:cubicBezTo>
                    <a:pt x="14658" y="4142"/>
                    <a:pt x="14757" y="4148"/>
                    <a:pt x="14852" y="4159"/>
                  </a:cubicBezTo>
                  <a:cubicBezTo>
                    <a:pt x="14916" y="4159"/>
                    <a:pt x="14980" y="4095"/>
                    <a:pt x="15012" y="4030"/>
                  </a:cubicBezTo>
                  <a:cubicBezTo>
                    <a:pt x="15012" y="3934"/>
                    <a:pt x="14948" y="3870"/>
                    <a:pt x="14884" y="3838"/>
                  </a:cubicBezTo>
                  <a:cubicBezTo>
                    <a:pt x="14785" y="3826"/>
                    <a:pt x="14682" y="3821"/>
                    <a:pt x="14574" y="3821"/>
                  </a:cubicBezTo>
                  <a:cubicBezTo>
                    <a:pt x="13142" y="3821"/>
                    <a:pt x="11014" y="4758"/>
                    <a:pt x="10416" y="5027"/>
                  </a:cubicBezTo>
                  <a:lnTo>
                    <a:pt x="9484" y="4384"/>
                  </a:lnTo>
                  <a:cubicBezTo>
                    <a:pt x="9548" y="3645"/>
                    <a:pt x="9741" y="1395"/>
                    <a:pt x="9323" y="109"/>
                  </a:cubicBezTo>
                  <a:cubicBezTo>
                    <a:pt x="9299" y="36"/>
                    <a:pt x="9257" y="0"/>
                    <a:pt x="919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929;p63">
              <a:extLst>
                <a:ext uri="{FF2B5EF4-FFF2-40B4-BE49-F238E27FC236}">
                  <a16:creationId xmlns:a16="http://schemas.microsoft.com/office/drawing/2014/main" id="{BF688D0E-39A0-4097-93E3-F88A0C3131CD}"/>
                </a:ext>
              </a:extLst>
            </p:cNvPr>
            <p:cNvSpPr/>
            <p:nvPr/>
          </p:nvSpPr>
          <p:spPr>
            <a:xfrm>
              <a:off x="3600225" y="2635300"/>
              <a:ext cx="171200" cy="180825"/>
            </a:xfrm>
            <a:custGeom>
              <a:avLst/>
              <a:gdLst/>
              <a:ahLst/>
              <a:cxnLst/>
              <a:rect l="l" t="t" r="r" b="b"/>
              <a:pathLst>
                <a:path w="6848" h="7233" extrusionOk="0">
                  <a:moveTo>
                    <a:pt x="2283" y="0"/>
                  </a:moveTo>
                  <a:lnTo>
                    <a:pt x="1" y="4725"/>
                  </a:lnTo>
                  <a:lnTo>
                    <a:pt x="1512" y="4950"/>
                  </a:lnTo>
                  <a:lnTo>
                    <a:pt x="1833" y="5818"/>
                  </a:lnTo>
                  <a:lnTo>
                    <a:pt x="2701" y="5690"/>
                  </a:lnTo>
                  <a:lnTo>
                    <a:pt x="3505" y="7233"/>
                  </a:lnTo>
                  <a:lnTo>
                    <a:pt x="6848" y="3054"/>
                  </a:lnTo>
                  <a:lnTo>
                    <a:pt x="3922" y="2764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930;p63">
              <a:extLst>
                <a:ext uri="{FF2B5EF4-FFF2-40B4-BE49-F238E27FC236}">
                  <a16:creationId xmlns:a16="http://schemas.microsoft.com/office/drawing/2014/main" id="{FFC5907E-0B5D-4AE5-8308-A11B955550CE}"/>
                </a:ext>
              </a:extLst>
            </p:cNvPr>
            <p:cNvSpPr/>
            <p:nvPr/>
          </p:nvSpPr>
          <p:spPr>
            <a:xfrm>
              <a:off x="3596225" y="2632075"/>
              <a:ext cx="179225" cy="188075"/>
            </a:xfrm>
            <a:custGeom>
              <a:avLst/>
              <a:gdLst/>
              <a:ahLst/>
              <a:cxnLst/>
              <a:rect l="l" t="t" r="r" b="b"/>
              <a:pathLst>
                <a:path w="7169" h="7523" extrusionOk="0">
                  <a:moveTo>
                    <a:pt x="2475" y="450"/>
                  </a:moveTo>
                  <a:lnTo>
                    <a:pt x="3954" y="2958"/>
                  </a:lnTo>
                  <a:cubicBezTo>
                    <a:pt x="3954" y="3022"/>
                    <a:pt x="4018" y="3022"/>
                    <a:pt x="4050" y="3054"/>
                  </a:cubicBezTo>
                  <a:lnTo>
                    <a:pt x="6718" y="3311"/>
                  </a:lnTo>
                  <a:lnTo>
                    <a:pt x="3697" y="7104"/>
                  </a:lnTo>
                  <a:lnTo>
                    <a:pt x="2990" y="5754"/>
                  </a:lnTo>
                  <a:lnTo>
                    <a:pt x="2925" y="5690"/>
                  </a:lnTo>
                  <a:lnTo>
                    <a:pt x="2829" y="5690"/>
                  </a:lnTo>
                  <a:lnTo>
                    <a:pt x="2089" y="5754"/>
                  </a:lnTo>
                  <a:lnTo>
                    <a:pt x="1832" y="5015"/>
                  </a:lnTo>
                  <a:cubicBezTo>
                    <a:pt x="1800" y="4983"/>
                    <a:pt x="1768" y="4919"/>
                    <a:pt x="1704" y="4919"/>
                  </a:cubicBezTo>
                  <a:lnTo>
                    <a:pt x="386" y="4726"/>
                  </a:lnTo>
                  <a:lnTo>
                    <a:pt x="2475" y="450"/>
                  </a:lnTo>
                  <a:close/>
                  <a:moveTo>
                    <a:pt x="2443" y="0"/>
                  </a:moveTo>
                  <a:cubicBezTo>
                    <a:pt x="2379" y="0"/>
                    <a:pt x="2347" y="33"/>
                    <a:pt x="2314" y="65"/>
                  </a:cubicBezTo>
                  <a:lnTo>
                    <a:pt x="0" y="4790"/>
                  </a:lnTo>
                  <a:lnTo>
                    <a:pt x="0" y="4919"/>
                  </a:lnTo>
                  <a:lnTo>
                    <a:pt x="129" y="5015"/>
                  </a:lnTo>
                  <a:lnTo>
                    <a:pt x="1575" y="5208"/>
                  </a:lnTo>
                  <a:lnTo>
                    <a:pt x="1832" y="5979"/>
                  </a:lnTo>
                  <a:cubicBezTo>
                    <a:pt x="1859" y="6032"/>
                    <a:pt x="1906" y="6084"/>
                    <a:pt x="1958" y="6084"/>
                  </a:cubicBezTo>
                  <a:cubicBezTo>
                    <a:pt x="1969" y="6084"/>
                    <a:pt x="1981" y="6082"/>
                    <a:pt x="1993" y="6076"/>
                  </a:cubicBezTo>
                  <a:lnTo>
                    <a:pt x="2765" y="5979"/>
                  </a:lnTo>
                  <a:lnTo>
                    <a:pt x="3536" y="7426"/>
                  </a:lnTo>
                  <a:lnTo>
                    <a:pt x="3568" y="7490"/>
                  </a:lnTo>
                  <a:lnTo>
                    <a:pt x="3632" y="7522"/>
                  </a:lnTo>
                  <a:cubicBezTo>
                    <a:pt x="3697" y="7522"/>
                    <a:pt x="3729" y="7490"/>
                    <a:pt x="3761" y="7458"/>
                  </a:cubicBezTo>
                  <a:lnTo>
                    <a:pt x="7136" y="3279"/>
                  </a:lnTo>
                  <a:cubicBezTo>
                    <a:pt x="7168" y="3215"/>
                    <a:pt x="7168" y="3151"/>
                    <a:pt x="7136" y="3118"/>
                  </a:cubicBezTo>
                  <a:cubicBezTo>
                    <a:pt x="7136" y="3054"/>
                    <a:pt x="7072" y="3022"/>
                    <a:pt x="7008" y="3022"/>
                  </a:cubicBezTo>
                  <a:lnTo>
                    <a:pt x="4179" y="2733"/>
                  </a:lnTo>
                  <a:lnTo>
                    <a:pt x="2572" y="65"/>
                  </a:lnTo>
                  <a:cubicBezTo>
                    <a:pt x="2572" y="33"/>
                    <a:pt x="2507" y="0"/>
                    <a:pt x="244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931;p63">
              <a:extLst>
                <a:ext uri="{FF2B5EF4-FFF2-40B4-BE49-F238E27FC236}">
                  <a16:creationId xmlns:a16="http://schemas.microsoft.com/office/drawing/2014/main" id="{10F2E3A5-4778-409E-8915-1B8293E9EF68}"/>
                </a:ext>
              </a:extLst>
            </p:cNvPr>
            <p:cNvSpPr/>
            <p:nvPr/>
          </p:nvSpPr>
          <p:spPr>
            <a:xfrm>
              <a:off x="3664525" y="2645725"/>
              <a:ext cx="92425" cy="61100"/>
            </a:xfrm>
            <a:custGeom>
              <a:avLst/>
              <a:gdLst/>
              <a:ahLst/>
              <a:cxnLst/>
              <a:rect l="l" t="t" r="r" b="b"/>
              <a:pathLst>
                <a:path w="3697" h="2444" extrusionOk="0">
                  <a:moveTo>
                    <a:pt x="0" y="1"/>
                  </a:moveTo>
                  <a:lnTo>
                    <a:pt x="1350" y="2347"/>
                  </a:lnTo>
                  <a:lnTo>
                    <a:pt x="3697" y="2444"/>
                  </a:lnTo>
                  <a:lnTo>
                    <a:pt x="2636" y="2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932;p63">
              <a:extLst>
                <a:ext uri="{FF2B5EF4-FFF2-40B4-BE49-F238E27FC236}">
                  <a16:creationId xmlns:a16="http://schemas.microsoft.com/office/drawing/2014/main" id="{F983481F-FE83-4780-A6F7-06F3C0086A94}"/>
                </a:ext>
              </a:extLst>
            </p:cNvPr>
            <p:cNvSpPr/>
            <p:nvPr/>
          </p:nvSpPr>
          <p:spPr>
            <a:xfrm>
              <a:off x="3660500" y="2641725"/>
              <a:ext cx="100475" cy="69125"/>
            </a:xfrm>
            <a:custGeom>
              <a:avLst/>
              <a:gdLst/>
              <a:ahLst/>
              <a:cxnLst/>
              <a:rect l="l" t="t" r="r" b="b"/>
              <a:pathLst>
                <a:path w="4019" h="2765" extrusionOk="0">
                  <a:moveTo>
                    <a:pt x="451" y="322"/>
                  </a:moveTo>
                  <a:lnTo>
                    <a:pt x="2701" y="611"/>
                  </a:lnTo>
                  <a:lnTo>
                    <a:pt x="3601" y="2443"/>
                  </a:lnTo>
                  <a:lnTo>
                    <a:pt x="1608" y="2347"/>
                  </a:lnTo>
                  <a:lnTo>
                    <a:pt x="451" y="322"/>
                  </a:lnTo>
                  <a:close/>
                  <a:moveTo>
                    <a:pt x="194" y="0"/>
                  </a:moveTo>
                  <a:cubicBezTo>
                    <a:pt x="129" y="0"/>
                    <a:pt x="97" y="0"/>
                    <a:pt x="65" y="64"/>
                  </a:cubicBezTo>
                  <a:cubicBezTo>
                    <a:pt x="33" y="97"/>
                    <a:pt x="1" y="161"/>
                    <a:pt x="33" y="225"/>
                  </a:cubicBezTo>
                  <a:lnTo>
                    <a:pt x="1383" y="2572"/>
                  </a:lnTo>
                  <a:lnTo>
                    <a:pt x="1415" y="2636"/>
                  </a:lnTo>
                  <a:lnTo>
                    <a:pt x="1479" y="2668"/>
                  </a:lnTo>
                  <a:lnTo>
                    <a:pt x="3826" y="2765"/>
                  </a:lnTo>
                  <a:cubicBezTo>
                    <a:pt x="3890" y="2765"/>
                    <a:pt x="3954" y="2765"/>
                    <a:pt x="3987" y="2700"/>
                  </a:cubicBezTo>
                  <a:cubicBezTo>
                    <a:pt x="4019" y="2668"/>
                    <a:pt x="4019" y="2604"/>
                    <a:pt x="3987" y="2540"/>
                  </a:cubicBezTo>
                  <a:lnTo>
                    <a:pt x="2958" y="386"/>
                  </a:lnTo>
                  <a:cubicBezTo>
                    <a:pt x="2926" y="354"/>
                    <a:pt x="2894" y="322"/>
                    <a:pt x="2829" y="322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933;p63">
              <a:extLst>
                <a:ext uri="{FF2B5EF4-FFF2-40B4-BE49-F238E27FC236}">
                  <a16:creationId xmlns:a16="http://schemas.microsoft.com/office/drawing/2014/main" id="{9DF89CA6-57A6-4E31-B98D-43C8581E276E}"/>
                </a:ext>
              </a:extLst>
            </p:cNvPr>
            <p:cNvSpPr/>
            <p:nvPr/>
          </p:nvSpPr>
          <p:spPr>
            <a:xfrm>
              <a:off x="4202950" y="2493550"/>
              <a:ext cx="375300" cy="422225"/>
            </a:xfrm>
            <a:custGeom>
              <a:avLst/>
              <a:gdLst/>
              <a:ahLst/>
              <a:cxnLst/>
              <a:rect l="l" t="t" r="r" b="b"/>
              <a:pathLst>
                <a:path w="15012" h="16889" extrusionOk="0">
                  <a:moveTo>
                    <a:pt x="9195" y="1"/>
                  </a:moveTo>
                  <a:cubicBezTo>
                    <a:pt x="9175" y="1"/>
                    <a:pt x="9153" y="5"/>
                    <a:pt x="9129" y="13"/>
                  </a:cubicBezTo>
                  <a:cubicBezTo>
                    <a:pt x="9065" y="13"/>
                    <a:pt x="9001" y="109"/>
                    <a:pt x="9033" y="173"/>
                  </a:cubicBezTo>
                  <a:cubicBezTo>
                    <a:pt x="9418" y="1459"/>
                    <a:pt x="9226" y="3870"/>
                    <a:pt x="9161" y="4449"/>
                  </a:cubicBezTo>
                  <a:lnTo>
                    <a:pt x="8808" y="4963"/>
                  </a:lnTo>
                  <a:lnTo>
                    <a:pt x="8326" y="4641"/>
                  </a:lnTo>
                  <a:lnTo>
                    <a:pt x="7940" y="5220"/>
                  </a:lnTo>
                  <a:cubicBezTo>
                    <a:pt x="7650" y="5124"/>
                    <a:pt x="7393" y="5091"/>
                    <a:pt x="7168" y="5059"/>
                  </a:cubicBezTo>
                  <a:lnTo>
                    <a:pt x="6750" y="3806"/>
                  </a:lnTo>
                  <a:lnTo>
                    <a:pt x="6911" y="2584"/>
                  </a:lnTo>
                  <a:lnTo>
                    <a:pt x="6911" y="2488"/>
                  </a:lnTo>
                  <a:lnTo>
                    <a:pt x="6236" y="1266"/>
                  </a:lnTo>
                  <a:cubicBezTo>
                    <a:pt x="6213" y="1219"/>
                    <a:pt x="6155" y="1189"/>
                    <a:pt x="6100" y="1189"/>
                  </a:cubicBezTo>
                  <a:cubicBezTo>
                    <a:pt x="6080" y="1189"/>
                    <a:pt x="6060" y="1193"/>
                    <a:pt x="6043" y="1202"/>
                  </a:cubicBezTo>
                  <a:cubicBezTo>
                    <a:pt x="5947" y="1266"/>
                    <a:pt x="5947" y="1363"/>
                    <a:pt x="5979" y="1427"/>
                  </a:cubicBezTo>
                  <a:lnTo>
                    <a:pt x="6622" y="2584"/>
                  </a:lnTo>
                  <a:lnTo>
                    <a:pt x="6429" y="3806"/>
                  </a:lnTo>
                  <a:lnTo>
                    <a:pt x="6461" y="3870"/>
                  </a:lnTo>
                  <a:lnTo>
                    <a:pt x="6815" y="5027"/>
                  </a:lnTo>
                  <a:cubicBezTo>
                    <a:pt x="6236" y="5027"/>
                    <a:pt x="5818" y="5124"/>
                    <a:pt x="5818" y="5124"/>
                  </a:cubicBezTo>
                  <a:cubicBezTo>
                    <a:pt x="5818" y="5124"/>
                    <a:pt x="5207" y="6281"/>
                    <a:pt x="4597" y="7502"/>
                  </a:cubicBezTo>
                  <a:lnTo>
                    <a:pt x="4147" y="7181"/>
                  </a:lnTo>
                  <a:cubicBezTo>
                    <a:pt x="4115" y="7165"/>
                    <a:pt x="4082" y="7157"/>
                    <a:pt x="4054" y="7157"/>
                  </a:cubicBezTo>
                  <a:cubicBezTo>
                    <a:pt x="4026" y="7157"/>
                    <a:pt x="4002" y="7165"/>
                    <a:pt x="3986" y="7181"/>
                  </a:cubicBezTo>
                  <a:lnTo>
                    <a:pt x="2540" y="8113"/>
                  </a:lnTo>
                  <a:lnTo>
                    <a:pt x="1222" y="8017"/>
                  </a:lnTo>
                  <a:cubicBezTo>
                    <a:pt x="1205" y="8011"/>
                    <a:pt x="1188" y="8008"/>
                    <a:pt x="1173" y="8008"/>
                  </a:cubicBezTo>
                  <a:cubicBezTo>
                    <a:pt x="1103" y="8008"/>
                    <a:pt x="1055" y="8066"/>
                    <a:pt x="1029" y="8145"/>
                  </a:cubicBezTo>
                  <a:cubicBezTo>
                    <a:pt x="1029" y="8209"/>
                    <a:pt x="1061" y="8242"/>
                    <a:pt x="1093" y="8274"/>
                  </a:cubicBezTo>
                  <a:lnTo>
                    <a:pt x="1189" y="8306"/>
                  </a:lnTo>
                  <a:lnTo>
                    <a:pt x="2572" y="8402"/>
                  </a:lnTo>
                  <a:lnTo>
                    <a:pt x="2668" y="8402"/>
                  </a:lnTo>
                  <a:lnTo>
                    <a:pt x="4050" y="7502"/>
                  </a:lnTo>
                  <a:lnTo>
                    <a:pt x="4468" y="7792"/>
                  </a:lnTo>
                  <a:cubicBezTo>
                    <a:pt x="3986" y="8724"/>
                    <a:pt x="3568" y="9688"/>
                    <a:pt x="3375" y="10170"/>
                  </a:cubicBezTo>
                  <a:lnTo>
                    <a:pt x="1993" y="10106"/>
                  </a:lnTo>
                  <a:cubicBezTo>
                    <a:pt x="1929" y="10106"/>
                    <a:pt x="1864" y="10138"/>
                    <a:pt x="1864" y="10202"/>
                  </a:cubicBezTo>
                  <a:lnTo>
                    <a:pt x="1093" y="12292"/>
                  </a:lnTo>
                  <a:lnTo>
                    <a:pt x="129" y="12581"/>
                  </a:lnTo>
                  <a:cubicBezTo>
                    <a:pt x="32" y="12613"/>
                    <a:pt x="0" y="12678"/>
                    <a:pt x="0" y="12774"/>
                  </a:cubicBezTo>
                  <a:lnTo>
                    <a:pt x="64" y="12838"/>
                  </a:lnTo>
                  <a:lnTo>
                    <a:pt x="193" y="12870"/>
                  </a:lnTo>
                  <a:lnTo>
                    <a:pt x="1254" y="12549"/>
                  </a:lnTo>
                  <a:lnTo>
                    <a:pt x="1350" y="12485"/>
                  </a:lnTo>
                  <a:lnTo>
                    <a:pt x="2089" y="10395"/>
                  </a:lnTo>
                  <a:lnTo>
                    <a:pt x="3279" y="10492"/>
                  </a:lnTo>
                  <a:cubicBezTo>
                    <a:pt x="3150" y="11070"/>
                    <a:pt x="3118" y="12035"/>
                    <a:pt x="3150" y="12935"/>
                  </a:cubicBezTo>
                  <a:cubicBezTo>
                    <a:pt x="3150" y="13610"/>
                    <a:pt x="3717" y="14118"/>
                    <a:pt x="4359" y="14118"/>
                  </a:cubicBezTo>
                  <a:cubicBezTo>
                    <a:pt x="4511" y="14118"/>
                    <a:pt x="4668" y="14089"/>
                    <a:pt x="4822" y="14028"/>
                  </a:cubicBezTo>
                  <a:lnTo>
                    <a:pt x="7040" y="13128"/>
                  </a:lnTo>
                  <a:lnTo>
                    <a:pt x="7458" y="14092"/>
                  </a:lnTo>
                  <a:lnTo>
                    <a:pt x="5818" y="15538"/>
                  </a:lnTo>
                  <a:cubicBezTo>
                    <a:pt x="5754" y="15571"/>
                    <a:pt x="5754" y="15603"/>
                    <a:pt x="5754" y="15667"/>
                  </a:cubicBezTo>
                  <a:lnTo>
                    <a:pt x="5850" y="16760"/>
                  </a:lnTo>
                  <a:lnTo>
                    <a:pt x="5915" y="16856"/>
                  </a:lnTo>
                  <a:lnTo>
                    <a:pt x="6011" y="16888"/>
                  </a:lnTo>
                  <a:cubicBezTo>
                    <a:pt x="6108" y="16888"/>
                    <a:pt x="6172" y="16792"/>
                    <a:pt x="6140" y="16728"/>
                  </a:cubicBezTo>
                  <a:lnTo>
                    <a:pt x="6075" y="15699"/>
                  </a:lnTo>
                  <a:lnTo>
                    <a:pt x="7747" y="14253"/>
                  </a:lnTo>
                  <a:cubicBezTo>
                    <a:pt x="7811" y="14188"/>
                    <a:pt x="7811" y="14124"/>
                    <a:pt x="7779" y="14060"/>
                  </a:cubicBezTo>
                  <a:lnTo>
                    <a:pt x="7297" y="12999"/>
                  </a:lnTo>
                  <a:lnTo>
                    <a:pt x="7490" y="12935"/>
                  </a:lnTo>
                  <a:lnTo>
                    <a:pt x="9161" y="11006"/>
                  </a:lnTo>
                  <a:lnTo>
                    <a:pt x="9740" y="11392"/>
                  </a:lnTo>
                  <a:lnTo>
                    <a:pt x="9418" y="13031"/>
                  </a:lnTo>
                  <a:lnTo>
                    <a:pt x="9418" y="13128"/>
                  </a:lnTo>
                  <a:lnTo>
                    <a:pt x="9997" y="14381"/>
                  </a:lnTo>
                  <a:lnTo>
                    <a:pt x="10061" y="14445"/>
                  </a:lnTo>
                  <a:cubicBezTo>
                    <a:pt x="10083" y="14445"/>
                    <a:pt x="10118" y="14460"/>
                    <a:pt x="10159" y="14460"/>
                  </a:cubicBezTo>
                  <a:cubicBezTo>
                    <a:pt x="10179" y="14460"/>
                    <a:pt x="10201" y="14456"/>
                    <a:pt x="10222" y="14445"/>
                  </a:cubicBezTo>
                  <a:cubicBezTo>
                    <a:pt x="10286" y="14413"/>
                    <a:pt x="10318" y="14317"/>
                    <a:pt x="10286" y="14253"/>
                  </a:cubicBezTo>
                  <a:lnTo>
                    <a:pt x="9708" y="13031"/>
                  </a:lnTo>
                  <a:lnTo>
                    <a:pt x="10061" y="11360"/>
                  </a:lnTo>
                  <a:cubicBezTo>
                    <a:pt x="10061" y="11295"/>
                    <a:pt x="10029" y="11231"/>
                    <a:pt x="9997" y="11199"/>
                  </a:cubicBezTo>
                  <a:lnTo>
                    <a:pt x="9354" y="10781"/>
                  </a:lnTo>
                  <a:lnTo>
                    <a:pt x="11186" y="8627"/>
                  </a:lnTo>
                  <a:cubicBezTo>
                    <a:pt x="11186" y="8627"/>
                    <a:pt x="10993" y="8049"/>
                    <a:pt x="10543" y="7342"/>
                  </a:cubicBezTo>
                  <a:lnTo>
                    <a:pt x="11411" y="7309"/>
                  </a:lnTo>
                  <a:lnTo>
                    <a:pt x="11476" y="7277"/>
                  </a:lnTo>
                  <a:lnTo>
                    <a:pt x="12569" y="6667"/>
                  </a:lnTo>
                  <a:lnTo>
                    <a:pt x="13886" y="6859"/>
                  </a:lnTo>
                  <a:cubicBezTo>
                    <a:pt x="13983" y="6859"/>
                    <a:pt x="14047" y="6827"/>
                    <a:pt x="14047" y="6731"/>
                  </a:cubicBezTo>
                  <a:cubicBezTo>
                    <a:pt x="14079" y="6634"/>
                    <a:pt x="14015" y="6570"/>
                    <a:pt x="13919" y="6570"/>
                  </a:cubicBezTo>
                  <a:lnTo>
                    <a:pt x="12569" y="6377"/>
                  </a:lnTo>
                  <a:lnTo>
                    <a:pt x="12472" y="6377"/>
                  </a:lnTo>
                  <a:lnTo>
                    <a:pt x="11379" y="6988"/>
                  </a:lnTo>
                  <a:lnTo>
                    <a:pt x="10318" y="7052"/>
                  </a:lnTo>
                  <a:cubicBezTo>
                    <a:pt x="10286" y="6988"/>
                    <a:pt x="10222" y="6924"/>
                    <a:pt x="10190" y="6859"/>
                  </a:cubicBezTo>
                  <a:lnTo>
                    <a:pt x="10640" y="6152"/>
                  </a:lnTo>
                  <a:lnTo>
                    <a:pt x="10158" y="5799"/>
                  </a:lnTo>
                  <a:lnTo>
                    <a:pt x="10479" y="5316"/>
                  </a:lnTo>
                  <a:cubicBezTo>
                    <a:pt x="10995" y="5074"/>
                    <a:pt x="13226" y="4116"/>
                    <a:pt x="14584" y="4116"/>
                  </a:cubicBezTo>
                  <a:cubicBezTo>
                    <a:pt x="14665" y="4116"/>
                    <a:pt x="14744" y="4120"/>
                    <a:pt x="14819" y="4127"/>
                  </a:cubicBezTo>
                  <a:cubicBezTo>
                    <a:pt x="14836" y="4133"/>
                    <a:pt x="14852" y="4135"/>
                    <a:pt x="14867" y="4135"/>
                  </a:cubicBezTo>
                  <a:cubicBezTo>
                    <a:pt x="14937" y="4135"/>
                    <a:pt x="14985" y="4078"/>
                    <a:pt x="15012" y="3999"/>
                  </a:cubicBezTo>
                  <a:cubicBezTo>
                    <a:pt x="15012" y="3934"/>
                    <a:pt x="14947" y="3838"/>
                    <a:pt x="14851" y="3838"/>
                  </a:cubicBezTo>
                  <a:cubicBezTo>
                    <a:pt x="14752" y="3826"/>
                    <a:pt x="14647" y="3821"/>
                    <a:pt x="14538" y="3821"/>
                  </a:cubicBezTo>
                  <a:cubicBezTo>
                    <a:pt x="13132" y="3821"/>
                    <a:pt x="11012" y="4726"/>
                    <a:pt x="10415" y="4995"/>
                  </a:cubicBezTo>
                  <a:lnTo>
                    <a:pt x="9483" y="4384"/>
                  </a:lnTo>
                  <a:cubicBezTo>
                    <a:pt x="9547" y="3645"/>
                    <a:pt x="9740" y="1363"/>
                    <a:pt x="9322" y="109"/>
                  </a:cubicBezTo>
                  <a:cubicBezTo>
                    <a:pt x="9298" y="37"/>
                    <a:pt x="9256" y="1"/>
                    <a:pt x="919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934;p63">
              <a:extLst>
                <a:ext uri="{FF2B5EF4-FFF2-40B4-BE49-F238E27FC236}">
                  <a16:creationId xmlns:a16="http://schemas.microsoft.com/office/drawing/2014/main" id="{819C3F7E-90D2-466E-BCB6-7515C534A4C0}"/>
                </a:ext>
              </a:extLst>
            </p:cNvPr>
            <p:cNvSpPr/>
            <p:nvPr/>
          </p:nvSpPr>
          <p:spPr>
            <a:xfrm>
              <a:off x="4296150" y="2631275"/>
              <a:ext cx="172000" cy="180825"/>
            </a:xfrm>
            <a:custGeom>
              <a:avLst/>
              <a:gdLst/>
              <a:ahLst/>
              <a:cxnLst/>
              <a:rect l="l" t="t" r="r" b="b"/>
              <a:pathLst>
                <a:path w="6880" h="7233" extrusionOk="0">
                  <a:moveTo>
                    <a:pt x="2315" y="0"/>
                  </a:moveTo>
                  <a:lnTo>
                    <a:pt x="1" y="4726"/>
                  </a:lnTo>
                  <a:lnTo>
                    <a:pt x="1544" y="4951"/>
                  </a:lnTo>
                  <a:lnTo>
                    <a:pt x="1833" y="5786"/>
                  </a:lnTo>
                  <a:lnTo>
                    <a:pt x="2701" y="5690"/>
                  </a:lnTo>
                  <a:lnTo>
                    <a:pt x="3537" y="7233"/>
                  </a:lnTo>
                  <a:lnTo>
                    <a:pt x="6880" y="3022"/>
                  </a:lnTo>
                  <a:lnTo>
                    <a:pt x="3922" y="2765"/>
                  </a:lnTo>
                  <a:lnTo>
                    <a:pt x="2315" y="0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935;p63">
              <a:extLst>
                <a:ext uri="{FF2B5EF4-FFF2-40B4-BE49-F238E27FC236}">
                  <a16:creationId xmlns:a16="http://schemas.microsoft.com/office/drawing/2014/main" id="{D8D2EA9B-8C1E-42B4-8E37-E5C1BCBE3C0A}"/>
                </a:ext>
              </a:extLst>
            </p:cNvPr>
            <p:cNvSpPr/>
            <p:nvPr/>
          </p:nvSpPr>
          <p:spPr>
            <a:xfrm>
              <a:off x="4292950" y="2627250"/>
              <a:ext cx="179225" cy="188875"/>
            </a:xfrm>
            <a:custGeom>
              <a:avLst/>
              <a:gdLst/>
              <a:ahLst/>
              <a:cxnLst/>
              <a:rect l="l" t="t" r="r" b="b"/>
              <a:pathLst>
                <a:path w="7169" h="7555" extrusionOk="0">
                  <a:moveTo>
                    <a:pt x="2475" y="483"/>
                  </a:moveTo>
                  <a:lnTo>
                    <a:pt x="3922" y="2990"/>
                  </a:lnTo>
                  <a:cubicBezTo>
                    <a:pt x="3954" y="3022"/>
                    <a:pt x="3986" y="3054"/>
                    <a:pt x="4050" y="3054"/>
                  </a:cubicBezTo>
                  <a:lnTo>
                    <a:pt x="6686" y="3311"/>
                  </a:lnTo>
                  <a:lnTo>
                    <a:pt x="3665" y="7105"/>
                  </a:lnTo>
                  <a:lnTo>
                    <a:pt x="2958" y="5787"/>
                  </a:lnTo>
                  <a:lnTo>
                    <a:pt x="2925" y="5722"/>
                  </a:lnTo>
                  <a:lnTo>
                    <a:pt x="2829" y="5690"/>
                  </a:lnTo>
                  <a:lnTo>
                    <a:pt x="2090" y="5787"/>
                  </a:lnTo>
                  <a:lnTo>
                    <a:pt x="1833" y="5047"/>
                  </a:lnTo>
                  <a:cubicBezTo>
                    <a:pt x="1800" y="4983"/>
                    <a:pt x="1768" y="4951"/>
                    <a:pt x="1704" y="4951"/>
                  </a:cubicBezTo>
                  <a:lnTo>
                    <a:pt x="354" y="4758"/>
                  </a:lnTo>
                  <a:lnTo>
                    <a:pt x="2475" y="483"/>
                  </a:lnTo>
                  <a:close/>
                  <a:moveTo>
                    <a:pt x="2443" y="1"/>
                  </a:moveTo>
                  <a:cubicBezTo>
                    <a:pt x="2379" y="1"/>
                    <a:pt x="2347" y="33"/>
                    <a:pt x="2315" y="97"/>
                  </a:cubicBezTo>
                  <a:lnTo>
                    <a:pt x="0" y="4822"/>
                  </a:lnTo>
                  <a:lnTo>
                    <a:pt x="0" y="4951"/>
                  </a:lnTo>
                  <a:cubicBezTo>
                    <a:pt x="32" y="5015"/>
                    <a:pt x="65" y="5015"/>
                    <a:pt x="129" y="5047"/>
                  </a:cubicBezTo>
                  <a:lnTo>
                    <a:pt x="1575" y="5240"/>
                  </a:lnTo>
                  <a:lnTo>
                    <a:pt x="1833" y="6012"/>
                  </a:lnTo>
                  <a:cubicBezTo>
                    <a:pt x="1865" y="6076"/>
                    <a:pt x="1929" y="6108"/>
                    <a:pt x="1993" y="6108"/>
                  </a:cubicBezTo>
                  <a:lnTo>
                    <a:pt x="2765" y="6012"/>
                  </a:lnTo>
                  <a:lnTo>
                    <a:pt x="3504" y="7458"/>
                  </a:lnTo>
                  <a:lnTo>
                    <a:pt x="3568" y="7522"/>
                  </a:lnTo>
                  <a:lnTo>
                    <a:pt x="3633" y="7555"/>
                  </a:lnTo>
                  <a:cubicBezTo>
                    <a:pt x="3697" y="7555"/>
                    <a:pt x="3729" y="7522"/>
                    <a:pt x="3761" y="7490"/>
                  </a:cubicBezTo>
                  <a:lnTo>
                    <a:pt x="7104" y="3279"/>
                  </a:lnTo>
                  <a:cubicBezTo>
                    <a:pt x="7136" y="3247"/>
                    <a:pt x="7168" y="3183"/>
                    <a:pt x="7136" y="3151"/>
                  </a:cubicBezTo>
                  <a:cubicBezTo>
                    <a:pt x="7104" y="3086"/>
                    <a:pt x="7072" y="3054"/>
                    <a:pt x="7008" y="3054"/>
                  </a:cubicBezTo>
                  <a:lnTo>
                    <a:pt x="4147" y="2765"/>
                  </a:lnTo>
                  <a:lnTo>
                    <a:pt x="2572" y="97"/>
                  </a:lnTo>
                  <a:cubicBezTo>
                    <a:pt x="2540" y="33"/>
                    <a:pt x="2508" y="1"/>
                    <a:pt x="244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936;p63">
              <a:extLst>
                <a:ext uri="{FF2B5EF4-FFF2-40B4-BE49-F238E27FC236}">
                  <a16:creationId xmlns:a16="http://schemas.microsoft.com/office/drawing/2014/main" id="{EFBA2BEB-C728-4C15-9FB0-2BD98847E714}"/>
                </a:ext>
              </a:extLst>
            </p:cNvPr>
            <p:cNvSpPr/>
            <p:nvPr/>
          </p:nvSpPr>
          <p:spPr>
            <a:xfrm>
              <a:off x="4361250" y="2640925"/>
              <a:ext cx="91625" cy="61900"/>
            </a:xfrm>
            <a:custGeom>
              <a:avLst/>
              <a:gdLst/>
              <a:ahLst/>
              <a:cxnLst/>
              <a:rect l="l" t="t" r="r" b="b"/>
              <a:pathLst>
                <a:path w="3665" h="2476" extrusionOk="0">
                  <a:moveTo>
                    <a:pt x="1" y="0"/>
                  </a:moveTo>
                  <a:lnTo>
                    <a:pt x="1318" y="2379"/>
                  </a:lnTo>
                  <a:lnTo>
                    <a:pt x="3665" y="2475"/>
                  </a:lnTo>
                  <a:lnTo>
                    <a:pt x="3665" y="2475"/>
                  </a:lnTo>
                  <a:lnTo>
                    <a:pt x="2636" y="3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937;p63">
              <a:extLst>
                <a:ext uri="{FF2B5EF4-FFF2-40B4-BE49-F238E27FC236}">
                  <a16:creationId xmlns:a16="http://schemas.microsoft.com/office/drawing/2014/main" id="{3FBF59BC-016E-4975-B4AD-8AAC6A2D8962}"/>
                </a:ext>
              </a:extLst>
            </p:cNvPr>
            <p:cNvSpPr/>
            <p:nvPr/>
          </p:nvSpPr>
          <p:spPr>
            <a:xfrm>
              <a:off x="4357225" y="2636900"/>
              <a:ext cx="99675" cy="69925"/>
            </a:xfrm>
            <a:custGeom>
              <a:avLst/>
              <a:gdLst/>
              <a:ahLst/>
              <a:cxnLst/>
              <a:rect l="l" t="t" r="r" b="b"/>
              <a:pathLst>
                <a:path w="3987" h="2797" extrusionOk="0">
                  <a:moveTo>
                    <a:pt x="451" y="354"/>
                  </a:moveTo>
                  <a:lnTo>
                    <a:pt x="2701" y="611"/>
                  </a:lnTo>
                  <a:lnTo>
                    <a:pt x="3601" y="2475"/>
                  </a:lnTo>
                  <a:lnTo>
                    <a:pt x="1576" y="2379"/>
                  </a:lnTo>
                  <a:lnTo>
                    <a:pt x="451" y="354"/>
                  </a:lnTo>
                  <a:close/>
                  <a:moveTo>
                    <a:pt x="194" y="0"/>
                  </a:moveTo>
                  <a:cubicBezTo>
                    <a:pt x="129" y="0"/>
                    <a:pt x="65" y="32"/>
                    <a:pt x="33" y="97"/>
                  </a:cubicBezTo>
                  <a:cubicBezTo>
                    <a:pt x="1" y="129"/>
                    <a:pt x="1" y="193"/>
                    <a:pt x="33" y="257"/>
                  </a:cubicBezTo>
                  <a:lnTo>
                    <a:pt x="1351" y="2604"/>
                  </a:lnTo>
                  <a:lnTo>
                    <a:pt x="1415" y="2636"/>
                  </a:lnTo>
                  <a:lnTo>
                    <a:pt x="1479" y="2668"/>
                  </a:lnTo>
                  <a:lnTo>
                    <a:pt x="3826" y="2797"/>
                  </a:lnTo>
                  <a:cubicBezTo>
                    <a:pt x="3890" y="2797"/>
                    <a:pt x="3922" y="2765"/>
                    <a:pt x="3955" y="2733"/>
                  </a:cubicBezTo>
                  <a:cubicBezTo>
                    <a:pt x="3987" y="2668"/>
                    <a:pt x="3987" y="2636"/>
                    <a:pt x="3987" y="2572"/>
                  </a:cubicBezTo>
                  <a:lnTo>
                    <a:pt x="2926" y="418"/>
                  </a:lnTo>
                  <a:cubicBezTo>
                    <a:pt x="2926" y="354"/>
                    <a:pt x="2862" y="322"/>
                    <a:pt x="2830" y="322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938;p63">
              <a:extLst>
                <a:ext uri="{FF2B5EF4-FFF2-40B4-BE49-F238E27FC236}">
                  <a16:creationId xmlns:a16="http://schemas.microsoft.com/office/drawing/2014/main" id="{5D7C2469-D0FA-48FF-BC97-337E2C36A095}"/>
                </a:ext>
              </a:extLst>
            </p:cNvPr>
            <p:cNvSpPr/>
            <p:nvPr/>
          </p:nvSpPr>
          <p:spPr>
            <a:xfrm>
              <a:off x="2287950" y="3382125"/>
              <a:ext cx="340750" cy="434500"/>
            </a:xfrm>
            <a:custGeom>
              <a:avLst/>
              <a:gdLst/>
              <a:ahLst/>
              <a:cxnLst/>
              <a:rect l="l" t="t" r="r" b="b"/>
              <a:pathLst>
                <a:path w="13630" h="17380" extrusionOk="0">
                  <a:moveTo>
                    <a:pt x="6787" y="0"/>
                  </a:moveTo>
                  <a:cubicBezTo>
                    <a:pt x="6740" y="0"/>
                    <a:pt x="6692" y="16"/>
                    <a:pt x="6654" y="54"/>
                  </a:cubicBezTo>
                  <a:cubicBezTo>
                    <a:pt x="5818" y="1179"/>
                    <a:pt x="5529" y="3782"/>
                    <a:pt x="5465" y="4490"/>
                  </a:cubicBezTo>
                  <a:lnTo>
                    <a:pt x="4436" y="5004"/>
                  </a:lnTo>
                  <a:cubicBezTo>
                    <a:pt x="3857" y="4586"/>
                    <a:pt x="1961" y="3300"/>
                    <a:pt x="643" y="3011"/>
                  </a:cubicBezTo>
                  <a:cubicBezTo>
                    <a:pt x="631" y="3005"/>
                    <a:pt x="618" y="3002"/>
                    <a:pt x="605" y="3002"/>
                  </a:cubicBezTo>
                  <a:cubicBezTo>
                    <a:pt x="547" y="3002"/>
                    <a:pt x="482" y="3055"/>
                    <a:pt x="482" y="3107"/>
                  </a:cubicBezTo>
                  <a:cubicBezTo>
                    <a:pt x="450" y="3204"/>
                    <a:pt x="514" y="3300"/>
                    <a:pt x="579" y="3300"/>
                  </a:cubicBezTo>
                  <a:cubicBezTo>
                    <a:pt x="1897" y="3589"/>
                    <a:pt x="3890" y="4972"/>
                    <a:pt x="4340" y="5293"/>
                  </a:cubicBezTo>
                  <a:lnTo>
                    <a:pt x="4629" y="5872"/>
                  </a:lnTo>
                  <a:lnTo>
                    <a:pt x="4115" y="6129"/>
                  </a:lnTo>
                  <a:lnTo>
                    <a:pt x="4404" y="6740"/>
                  </a:lnTo>
                  <a:cubicBezTo>
                    <a:pt x="4211" y="6933"/>
                    <a:pt x="4018" y="7158"/>
                    <a:pt x="3890" y="7350"/>
                  </a:cubicBezTo>
                  <a:lnTo>
                    <a:pt x="2604" y="7093"/>
                  </a:lnTo>
                  <a:lnTo>
                    <a:pt x="1607" y="6322"/>
                  </a:lnTo>
                  <a:lnTo>
                    <a:pt x="1511" y="6290"/>
                  </a:lnTo>
                  <a:lnTo>
                    <a:pt x="161" y="6257"/>
                  </a:lnTo>
                  <a:cubicBezTo>
                    <a:pt x="64" y="6257"/>
                    <a:pt x="0" y="6322"/>
                    <a:pt x="0" y="6418"/>
                  </a:cubicBezTo>
                  <a:cubicBezTo>
                    <a:pt x="0" y="6515"/>
                    <a:pt x="64" y="6579"/>
                    <a:pt x="129" y="6579"/>
                  </a:cubicBezTo>
                  <a:lnTo>
                    <a:pt x="1479" y="6579"/>
                  </a:lnTo>
                  <a:lnTo>
                    <a:pt x="2443" y="7350"/>
                  </a:lnTo>
                  <a:lnTo>
                    <a:pt x="2507" y="7383"/>
                  </a:lnTo>
                  <a:lnTo>
                    <a:pt x="3697" y="7640"/>
                  </a:lnTo>
                  <a:cubicBezTo>
                    <a:pt x="3375" y="8122"/>
                    <a:pt x="3279" y="8540"/>
                    <a:pt x="3279" y="8540"/>
                  </a:cubicBezTo>
                  <a:cubicBezTo>
                    <a:pt x="3279" y="8540"/>
                    <a:pt x="3954" y="9633"/>
                    <a:pt x="4757" y="10790"/>
                  </a:cubicBezTo>
                  <a:lnTo>
                    <a:pt x="4243" y="11015"/>
                  </a:lnTo>
                  <a:cubicBezTo>
                    <a:pt x="4179" y="11047"/>
                    <a:pt x="4147" y="11111"/>
                    <a:pt x="4147" y="11176"/>
                  </a:cubicBezTo>
                  <a:lnTo>
                    <a:pt x="4243" y="12879"/>
                  </a:lnTo>
                  <a:lnTo>
                    <a:pt x="3472" y="13972"/>
                  </a:lnTo>
                  <a:cubicBezTo>
                    <a:pt x="3439" y="14036"/>
                    <a:pt x="3472" y="14133"/>
                    <a:pt x="3536" y="14197"/>
                  </a:cubicBezTo>
                  <a:lnTo>
                    <a:pt x="3665" y="14197"/>
                  </a:lnTo>
                  <a:lnTo>
                    <a:pt x="3729" y="14165"/>
                  </a:lnTo>
                  <a:lnTo>
                    <a:pt x="4500" y="13008"/>
                  </a:lnTo>
                  <a:lnTo>
                    <a:pt x="4532" y="12911"/>
                  </a:lnTo>
                  <a:lnTo>
                    <a:pt x="4468" y="11272"/>
                  </a:lnTo>
                  <a:lnTo>
                    <a:pt x="4918" y="11047"/>
                  </a:lnTo>
                  <a:cubicBezTo>
                    <a:pt x="5497" y="11915"/>
                    <a:pt x="6107" y="12783"/>
                    <a:pt x="6461" y="13169"/>
                  </a:cubicBezTo>
                  <a:lnTo>
                    <a:pt x="5690" y="14326"/>
                  </a:lnTo>
                  <a:cubicBezTo>
                    <a:pt x="5657" y="14390"/>
                    <a:pt x="5657" y="14454"/>
                    <a:pt x="5722" y="14519"/>
                  </a:cubicBezTo>
                  <a:lnTo>
                    <a:pt x="7136" y="16222"/>
                  </a:lnTo>
                  <a:lnTo>
                    <a:pt x="6911" y="17187"/>
                  </a:lnTo>
                  <a:cubicBezTo>
                    <a:pt x="6879" y="17283"/>
                    <a:pt x="6943" y="17347"/>
                    <a:pt x="7040" y="17379"/>
                  </a:cubicBezTo>
                  <a:lnTo>
                    <a:pt x="7136" y="17379"/>
                  </a:lnTo>
                  <a:lnTo>
                    <a:pt x="7200" y="17283"/>
                  </a:lnTo>
                  <a:lnTo>
                    <a:pt x="7458" y="16190"/>
                  </a:lnTo>
                  <a:lnTo>
                    <a:pt x="7425" y="16062"/>
                  </a:lnTo>
                  <a:lnTo>
                    <a:pt x="6011" y="14390"/>
                  </a:lnTo>
                  <a:lnTo>
                    <a:pt x="6654" y="13394"/>
                  </a:lnTo>
                  <a:cubicBezTo>
                    <a:pt x="7104" y="13811"/>
                    <a:pt x="7940" y="14326"/>
                    <a:pt x="8711" y="14744"/>
                  </a:cubicBezTo>
                  <a:cubicBezTo>
                    <a:pt x="8897" y="14849"/>
                    <a:pt x="9095" y="14897"/>
                    <a:pt x="9289" y="14897"/>
                  </a:cubicBezTo>
                  <a:cubicBezTo>
                    <a:pt x="9868" y="14897"/>
                    <a:pt x="10415" y="14469"/>
                    <a:pt x="10511" y="13844"/>
                  </a:cubicBezTo>
                  <a:lnTo>
                    <a:pt x="10833" y="11465"/>
                  </a:lnTo>
                  <a:lnTo>
                    <a:pt x="11861" y="11561"/>
                  </a:lnTo>
                  <a:lnTo>
                    <a:pt x="12311" y="13715"/>
                  </a:lnTo>
                  <a:lnTo>
                    <a:pt x="12376" y="13844"/>
                  </a:lnTo>
                  <a:lnTo>
                    <a:pt x="13372" y="14294"/>
                  </a:lnTo>
                  <a:lnTo>
                    <a:pt x="13501" y="14294"/>
                  </a:lnTo>
                  <a:lnTo>
                    <a:pt x="13597" y="14229"/>
                  </a:lnTo>
                  <a:cubicBezTo>
                    <a:pt x="13629" y="14133"/>
                    <a:pt x="13597" y="14069"/>
                    <a:pt x="13501" y="14004"/>
                  </a:cubicBezTo>
                  <a:lnTo>
                    <a:pt x="12601" y="13586"/>
                  </a:lnTo>
                  <a:lnTo>
                    <a:pt x="12151" y="11401"/>
                  </a:lnTo>
                  <a:cubicBezTo>
                    <a:pt x="12151" y="11336"/>
                    <a:pt x="12086" y="11272"/>
                    <a:pt x="12022" y="11272"/>
                  </a:cubicBezTo>
                  <a:lnTo>
                    <a:pt x="10865" y="11176"/>
                  </a:lnTo>
                  <a:lnTo>
                    <a:pt x="10897" y="10983"/>
                  </a:lnTo>
                  <a:lnTo>
                    <a:pt x="10029" y="8572"/>
                  </a:lnTo>
                  <a:lnTo>
                    <a:pt x="10672" y="8283"/>
                  </a:lnTo>
                  <a:lnTo>
                    <a:pt x="11926" y="9375"/>
                  </a:lnTo>
                  <a:lnTo>
                    <a:pt x="12022" y="9408"/>
                  </a:lnTo>
                  <a:lnTo>
                    <a:pt x="13372" y="9504"/>
                  </a:lnTo>
                  <a:lnTo>
                    <a:pt x="13469" y="9504"/>
                  </a:lnTo>
                  <a:cubicBezTo>
                    <a:pt x="13501" y="9472"/>
                    <a:pt x="13533" y="9408"/>
                    <a:pt x="13533" y="9375"/>
                  </a:cubicBezTo>
                  <a:cubicBezTo>
                    <a:pt x="13565" y="9279"/>
                    <a:pt x="13501" y="9215"/>
                    <a:pt x="13404" y="9215"/>
                  </a:cubicBezTo>
                  <a:lnTo>
                    <a:pt x="12086" y="9086"/>
                  </a:lnTo>
                  <a:lnTo>
                    <a:pt x="10801" y="7961"/>
                  </a:lnTo>
                  <a:cubicBezTo>
                    <a:pt x="10768" y="7945"/>
                    <a:pt x="10736" y="7937"/>
                    <a:pt x="10708" y="7937"/>
                  </a:cubicBezTo>
                  <a:cubicBezTo>
                    <a:pt x="10680" y="7937"/>
                    <a:pt x="10656" y="7945"/>
                    <a:pt x="10640" y="7961"/>
                  </a:cubicBezTo>
                  <a:lnTo>
                    <a:pt x="9933" y="8283"/>
                  </a:lnTo>
                  <a:lnTo>
                    <a:pt x="9000" y="5615"/>
                  </a:lnTo>
                  <a:cubicBezTo>
                    <a:pt x="9000" y="5615"/>
                    <a:pt x="8552" y="5544"/>
                    <a:pt x="7897" y="5544"/>
                  </a:cubicBezTo>
                  <a:cubicBezTo>
                    <a:pt x="7788" y="5544"/>
                    <a:pt x="7673" y="5546"/>
                    <a:pt x="7554" y="5550"/>
                  </a:cubicBezTo>
                  <a:lnTo>
                    <a:pt x="7940" y="4747"/>
                  </a:lnTo>
                  <a:lnTo>
                    <a:pt x="7972" y="4682"/>
                  </a:lnTo>
                  <a:lnTo>
                    <a:pt x="7972" y="3461"/>
                  </a:lnTo>
                  <a:lnTo>
                    <a:pt x="8808" y="2400"/>
                  </a:lnTo>
                  <a:cubicBezTo>
                    <a:pt x="8840" y="2336"/>
                    <a:pt x="8840" y="2239"/>
                    <a:pt x="8775" y="2175"/>
                  </a:cubicBezTo>
                  <a:cubicBezTo>
                    <a:pt x="8749" y="2162"/>
                    <a:pt x="8717" y="2154"/>
                    <a:pt x="8684" y="2154"/>
                  </a:cubicBezTo>
                  <a:cubicBezTo>
                    <a:pt x="8637" y="2154"/>
                    <a:pt x="8588" y="2170"/>
                    <a:pt x="8550" y="2207"/>
                  </a:cubicBezTo>
                  <a:lnTo>
                    <a:pt x="7715" y="3300"/>
                  </a:lnTo>
                  <a:lnTo>
                    <a:pt x="7683" y="3397"/>
                  </a:lnTo>
                  <a:lnTo>
                    <a:pt x="7650" y="4650"/>
                  </a:lnTo>
                  <a:lnTo>
                    <a:pt x="7200" y="5582"/>
                  </a:lnTo>
                  <a:cubicBezTo>
                    <a:pt x="7104" y="5582"/>
                    <a:pt x="7008" y="5615"/>
                    <a:pt x="6943" y="5615"/>
                  </a:cubicBezTo>
                  <a:lnTo>
                    <a:pt x="6558" y="4875"/>
                  </a:lnTo>
                  <a:lnTo>
                    <a:pt x="6011" y="5132"/>
                  </a:lnTo>
                  <a:lnTo>
                    <a:pt x="5754" y="4586"/>
                  </a:lnTo>
                  <a:cubicBezTo>
                    <a:pt x="5818" y="4007"/>
                    <a:pt x="6107" y="1307"/>
                    <a:pt x="6911" y="246"/>
                  </a:cubicBezTo>
                  <a:cubicBezTo>
                    <a:pt x="6943" y="182"/>
                    <a:pt x="6943" y="86"/>
                    <a:pt x="6879" y="21"/>
                  </a:cubicBezTo>
                  <a:cubicBezTo>
                    <a:pt x="6852" y="8"/>
                    <a:pt x="6820" y="0"/>
                    <a:pt x="678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939;p63">
              <a:extLst>
                <a:ext uri="{FF2B5EF4-FFF2-40B4-BE49-F238E27FC236}">
                  <a16:creationId xmlns:a16="http://schemas.microsoft.com/office/drawing/2014/main" id="{2FD26707-5B5B-4AF7-A4CE-4C7299A284F7}"/>
                </a:ext>
              </a:extLst>
            </p:cNvPr>
            <p:cNvSpPr/>
            <p:nvPr/>
          </p:nvSpPr>
          <p:spPr>
            <a:xfrm>
              <a:off x="2381150" y="3534525"/>
              <a:ext cx="172000" cy="169600"/>
            </a:xfrm>
            <a:custGeom>
              <a:avLst/>
              <a:gdLst/>
              <a:ahLst/>
              <a:cxnLst/>
              <a:rect l="l" t="t" r="r" b="b"/>
              <a:pathLst>
                <a:path w="6880" h="6784" extrusionOk="0">
                  <a:moveTo>
                    <a:pt x="4887" y="1"/>
                  </a:moveTo>
                  <a:lnTo>
                    <a:pt x="3183" y="2412"/>
                  </a:lnTo>
                  <a:lnTo>
                    <a:pt x="1" y="2444"/>
                  </a:lnTo>
                  <a:lnTo>
                    <a:pt x="2958" y="6783"/>
                  </a:lnTo>
                  <a:lnTo>
                    <a:pt x="3890" y="5562"/>
                  </a:lnTo>
                  <a:lnTo>
                    <a:pt x="4790" y="5722"/>
                  </a:lnTo>
                  <a:lnTo>
                    <a:pt x="5144" y="4919"/>
                  </a:lnTo>
                  <a:lnTo>
                    <a:pt x="6880" y="4983"/>
                  </a:lnTo>
                  <a:lnTo>
                    <a:pt x="4887" y="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940;p63">
              <a:extLst>
                <a:ext uri="{FF2B5EF4-FFF2-40B4-BE49-F238E27FC236}">
                  <a16:creationId xmlns:a16="http://schemas.microsoft.com/office/drawing/2014/main" id="{C10FCAF3-769D-4F52-8F9C-473B62C52B63}"/>
                </a:ext>
              </a:extLst>
            </p:cNvPr>
            <p:cNvSpPr/>
            <p:nvPr/>
          </p:nvSpPr>
          <p:spPr>
            <a:xfrm>
              <a:off x="2377150" y="3530525"/>
              <a:ext cx="179225" cy="177600"/>
            </a:xfrm>
            <a:custGeom>
              <a:avLst/>
              <a:gdLst/>
              <a:ahLst/>
              <a:cxnLst/>
              <a:rect l="l" t="t" r="r" b="b"/>
              <a:pathLst>
                <a:path w="7169" h="7104" extrusionOk="0">
                  <a:moveTo>
                    <a:pt x="5015" y="482"/>
                  </a:moveTo>
                  <a:lnTo>
                    <a:pt x="6815" y="4982"/>
                  </a:lnTo>
                  <a:lnTo>
                    <a:pt x="5304" y="4950"/>
                  </a:lnTo>
                  <a:lnTo>
                    <a:pt x="5240" y="4950"/>
                  </a:lnTo>
                  <a:lnTo>
                    <a:pt x="5143" y="5015"/>
                  </a:lnTo>
                  <a:lnTo>
                    <a:pt x="4854" y="5722"/>
                  </a:lnTo>
                  <a:lnTo>
                    <a:pt x="4082" y="5561"/>
                  </a:lnTo>
                  <a:cubicBezTo>
                    <a:pt x="4018" y="5561"/>
                    <a:pt x="3986" y="5593"/>
                    <a:pt x="3922" y="5625"/>
                  </a:cubicBezTo>
                  <a:lnTo>
                    <a:pt x="3118" y="6686"/>
                  </a:lnTo>
                  <a:lnTo>
                    <a:pt x="450" y="2764"/>
                  </a:lnTo>
                  <a:lnTo>
                    <a:pt x="3343" y="2700"/>
                  </a:lnTo>
                  <a:cubicBezTo>
                    <a:pt x="3407" y="2700"/>
                    <a:pt x="3440" y="2700"/>
                    <a:pt x="3472" y="2636"/>
                  </a:cubicBezTo>
                  <a:lnTo>
                    <a:pt x="5015" y="482"/>
                  </a:lnTo>
                  <a:close/>
                  <a:moveTo>
                    <a:pt x="5079" y="0"/>
                  </a:moveTo>
                  <a:cubicBezTo>
                    <a:pt x="5015" y="0"/>
                    <a:pt x="4950" y="32"/>
                    <a:pt x="4918" y="64"/>
                  </a:cubicBezTo>
                  <a:lnTo>
                    <a:pt x="3279" y="2411"/>
                  </a:lnTo>
                  <a:lnTo>
                    <a:pt x="161" y="2443"/>
                  </a:lnTo>
                  <a:cubicBezTo>
                    <a:pt x="97" y="2443"/>
                    <a:pt x="64" y="2475"/>
                    <a:pt x="32" y="2539"/>
                  </a:cubicBezTo>
                  <a:cubicBezTo>
                    <a:pt x="0" y="2572"/>
                    <a:pt x="0" y="2636"/>
                    <a:pt x="32" y="2700"/>
                  </a:cubicBezTo>
                  <a:lnTo>
                    <a:pt x="2990" y="7040"/>
                  </a:lnTo>
                  <a:cubicBezTo>
                    <a:pt x="3022" y="7072"/>
                    <a:pt x="3054" y="7104"/>
                    <a:pt x="3118" y="7104"/>
                  </a:cubicBezTo>
                  <a:cubicBezTo>
                    <a:pt x="3150" y="7104"/>
                    <a:pt x="3215" y="7072"/>
                    <a:pt x="3247" y="7040"/>
                  </a:cubicBezTo>
                  <a:lnTo>
                    <a:pt x="4115" y="5882"/>
                  </a:lnTo>
                  <a:lnTo>
                    <a:pt x="4918" y="6043"/>
                  </a:lnTo>
                  <a:cubicBezTo>
                    <a:pt x="4982" y="6043"/>
                    <a:pt x="5079" y="6011"/>
                    <a:pt x="5079" y="5947"/>
                  </a:cubicBezTo>
                  <a:lnTo>
                    <a:pt x="5400" y="5240"/>
                  </a:lnTo>
                  <a:lnTo>
                    <a:pt x="7008" y="5304"/>
                  </a:lnTo>
                  <a:lnTo>
                    <a:pt x="7104" y="5272"/>
                  </a:lnTo>
                  <a:lnTo>
                    <a:pt x="7168" y="5240"/>
                  </a:lnTo>
                  <a:lnTo>
                    <a:pt x="7168" y="5079"/>
                  </a:lnTo>
                  <a:lnTo>
                    <a:pt x="5207" y="96"/>
                  </a:lnTo>
                  <a:cubicBezTo>
                    <a:pt x="5175" y="64"/>
                    <a:pt x="5111" y="32"/>
                    <a:pt x="5079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941;p63">
              <a:extLst>
                <a:ext uri="{FF2B5EF4-FFF2-40B4-BE49-F238E27FC236}">
                  <a16:creationId xmlns:a16="http://schemas.microsoft.com/office/drawing/2014/main" id="{2A8C6349-64CD-4783-937A-D567F490883C}"/>
                </a:ext>
              </a:extLst>
            </p:cNvPr>
            <p:cNvSpPr/>
            <p:nvPr/>
          </p:nvSpPr>
          <p:spPr>
            <a:xfrm>
              <a:off x="2393200" y="3540950"/>
              <a:ext cx="99675" cy="53875"/>
            </a:xfrm>
            <a:custGeom>
              <a:avLst/>
              <a:gdLst/>
              <a:ahLst/>
              <a:cxnLst/>
              <a:rect l="l" t="t" r="r" b="b"/>
              <a:pathLst>
                <a:path w="3987" h="2155" extrusionOk="0">
                  <a:moveTo>
                    <a:pt x="1576" y="1"/>
                  </a:moveTo>
                  <a:lnTo>
                    <a:pt x="1" y="2122"/>
                  </a:lnTo>
                  <a:lnTo>
                    <a:pt x="2701" y="2155"/>
                  </a:lnTo>
                  <a:lnTo>
                    <a:pt x="3987" y="162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942;p63">
              <a:extLst>
                <a:ext uri="{FF2B5EF4-FFF2-40B4-BE49-F238E27FC236}">
                  <a16:creationId xmlns:a16="http://schemas.microsoft.com/office/drawing/2014/main" id="{C3AE40E9-D085-4CD8-8E6D-E9DFBE9FE2CE}"/>
                </a:ext>
              </a:extLst>
            </p:cNvPr>
            <p:cNvSpPr/>
            <p:nvPr/>
          </p:nvSpPr>
          <p:spPr>
            <a:xfrm>
              <a:off x="2389200" y="3536950"/>
              <a:ext cx="106900" cy="61100"/>
            </a:xfrm>
            <a:custGeom>
              <a:avLst/>
              <a:gdLst/>
              <a:ahLst/>
              <a:cxnLst/>
              <a:rect l="l" t="t" r="r" b="b"/>
              <a:pathLst>
                <a:path w="4276" h="2444" extrusionOk="0">
                  <a:moveTo>
                    <a:pt x="1832" y="322"/>
                  </a:moveTo>
                  <a:lnTo>
                    <a:pt x="3858" y="450"/>
                  </a:lnTo>
                  <a:lnTo>
                    <a:pt x="2797" y="2154"/>
                  </a:lnTo>
                  <a:lnTo>
                    <a:pt x="450" y="2122"/>
                  </a:lnTo>
                  <a:lnTo>
                    <a:pt x="1832" y="322"/>
                  </a:lnTo>
                  <a:close/>
                  <a:moveTo>
                    <a:pt x="1768" y="0"/>
                  </a:moveTo>
                  <a:cubicBezTo>
                    <a:pt x="1704" y="0"/>
                    <a:pt x="1640" y="32"/>
                    <a:pt x="1607" y="64"/>
                  </a:cubicBezTo>
                  <a:lnTo>
                    <a:pt x="32" y="2186"/>
                  </a:lnTo>
                  <a:cubicBezTo>
                    <a:pt x="0" y="2250"/>
                    <a:pt x="0" y="2315"/>
                    <a:pt x="32" y="2347"/>
                  </a:cubicBezTo>
                  <a:cubicBezTo>
                    <a:pt x="65" y="2411"/>
                    <a:pt x="97" y="2443"/>
                    <a:pt x="161" y="2443"/>
                  </a:cubicBezTo>
                  <a:lnTo>
                    <a:pt x="2925" y="2443"/>
                  </a:lnTo>
                  <a:lnTo>
                    <a:pt x="2990" y="2379"/>
                  </a:lnTo>
                  <a:lnTo>
                    <a:pt x="4275" y="418"/>
                  </a:lnTo>
                  <a:lnTo>
                    <a:pt x="4275" y="257"/>
                  </a:lnTo>
                  <a:cubicBezTo>
                    <a:pt x="4243" y="225"/>
                    <a:pt x="4211" y="193"/>
                    <a:pt x="4147" y="161"/>
                  </a:cubicBezTo>
                  <a:lnTo>
                    <a:pt x="1768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6" name="No 38">
            <a:hlinkClick r:id="" action="ppaction://media"/>
            <a:extLst>
              <a:ext uri="{FF2B5EF4-FFF2-40B4-BE49-F238E27FC236}">
                <a16:creationId xmlns:a16="http://schemas.microsoft.com/office/drawing/2014/main" id="{14FFBFAF-995E-47D7-999A-2CB82DA4BF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3200" end="151770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0" fill="hold"/>
                                        <p:tgtEl>
                                          <p:spTgt spid="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Oval 495">
            <a:extLst>
              <a:ext uri="{FF2B5EF4-FFF2-40B4-BE49-F238E27FC236}">
                <a16:creationId xmlns:a16="http://schemas.microsoft.com/office/drawing/2014/main" id="{804016C6-772E-496D-9E49-8C2B60C65426}"/>
              </a:ext>
            </a:extLst>
          </p:cNvPr>
          <p:cNvSpPr/>
          <p:nvPr/>
        </p:nvSpPr>
        <p:spPr>
          <a:xfrm>
            <a:off x="218115" y="16365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Blended 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29750" y="1544854"/>
            <a:ext cx="4356542" cy="34265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 marR="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Sulit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diterapkan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apabila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sarana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prasarana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mendukung</a:t>
            </a:r>
            <a:endParaRPr lang="en-US" sz="16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meratanya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fasilitas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dimiliki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sarana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prasarana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mendukung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komputer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akses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membuat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strategi blended learning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sulit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diterapkan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Padahal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blended learning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diperlukan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akses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memadai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apabila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jaringan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kurang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memadai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menyulitkan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mengikuti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mandiri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via online.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20" name="Google Shape;4430;p63">
            <a:extLst>
              <a:ext uri="{FF2B5EF4-FFF2-40B4-BE49-F238E27FC236}">
                <a16:creationId xmlns:a16="http://schemas.microsoft.com/office/drawing/2014/main" id="{37B12131-0840-404A-A125-F98557921AD5}"/>
              </a:ext>
            </a:extLst>
          </p:cNvPr>
          <p:cNvGrpSpPr/>
          <p:nvPr/>
        </p:nvGrpSpPr>
        <p:grpSpPr>
          <a:xfrm>
            <a:off x="387310" y="2000203"/>
            <a:ext cx="3655426" cy="2794097"/>
            <a:chOff x="556125" y="238075"/>
            <a:chExt cx="6466175" cy="5235125"/>
          </a:xfrm>
        </p:grpSpPr>
        <p:sp>
          <p:nvSpPr>
            <p:cNvPr id="121" name="Google Shape;4431;p63">
              <a:extLst>
                <a:ext uri="{FF2B5EF4-FFF2-40B4-BE49-F238E27FC236}">
                  <a16:creationId xmlns:a16="http://schemas.microsoft.com/office/drawing/2014/main" id="{E3A1C7B3-214D-449E-86CB-A1919446CC06}"/>
                </a:ext>
              </a:extLst>
            </p:cNvPr>
            <p:cNvSpPr/>
            <p:nvPr/>
          </p:nvSpPr>
          <p:spPr>
            <a:xfrm>
              <a:off x="966475" y="238075"/>
              <a:ext cx="5595525" cy="3934875"/>
            </a:xfrm>
            <a:custGeom>
              <a:avLst/>
              <a:gdLst/>
              <a:ahLst/>
              <a:cxnLst/>
              <a:rect l="l" t="t" r="r" b="b"/>
              <a:pathLst>
                <a:path w="223821" h="157395" extrusionOk="0">
                  <a:moveTo>
                    <a:pt x="129272" y="1"/>
                  </a:moveTo>
                  <a:cubicBezTo>
                    <a:pt x="113376" y="1"/>
                    <a:pt x="101060" y="6804"/>
                    <a:pt x="89618" y="15862"/>
                  </a:cubicBezTo>
                  <a:cubicBezTo>
                    <a:pt x="79562" y="23811"/>
                    <a:pt x="68655" y="31205"/>
                    <a:pt x="55605" y="34570"/>
                  </a:cubicBezTo>
                  <a:cubicBezTo>
                    <a:pt x="42665" y="37897"/>
                    <a:pt x="29688" y="39930"/>
                    <a:pt x="21037" y="50208"/>
                  </a:cubicBezTo>
                  <a:cubicBezTo>
                    <a:pt x="1" y="75237"/>
                    <a:pt x="2071" y="110951"/>
                    <a:pt x="32498" y="130287"/>
                  </a:cubicBezTo>
                  <a:cubicBezTo>
                    <a:pt x="61552" y="148815"/>
                    <a:pt x="113119" y="157395"/>
                    <a:pt x="136916" y="157395"/>
                  </a:cubicBezTo>
                  <a:cubicBezTo>
                    <a:pt x="139948" y="157395"/>
                    <a:pt x="142530" y="157255"/>
                    <a:pt x="144556" y="156980"/>
                  </a:cubicBezTo>
                  <a:cubicBezTo>
                    <a:pt x="144556" y="156980"/>
                    <a:pt x="146598" y="157363"/>
                    <a:pt x="150067" y="157363"/>
                  </a:cubicBezTo>
                  <a:cubicBezTo>
                    <a:pt x="158698" y="157363"/>
                    <a:pt x="176162" y="154992"/>
                    <a:pt x="192987" y="138457"/>
                  </a:cubicBezTo>
                  <a:cubicBezTo>
                    <a:pt x="216612" y="115277"/>
                    <a:pt x="223821" y="72871"/>
                    <a:pt x="208589" y="44552"/>
                  </a:cubicBezTo>
                  <a:cubicBezTo>
                    <a:pt x="193357" y="16232"/>
                    <a:pt x="162635" y="298"/>
                    <a:pt x="129657" y="2"/>
                  </a:cubicBezTo>
                  <a:cubicBezTo>
                    <a:pt x="129528" y="1"/>
                    <a:pt x="129400" y="1"/>
                    <a:pt x="129272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432;p63">
              <a:extLst>
                <a:ext uri="{FF2B5EF4-FFF2-40B4-BE49-F238E27FC236}">
                  <a16:creationId xmlns:a16="http://schemas.microsoft.com/office/drawing/2014/main" id="{712EF8A2-05DC-45C8-9912-63A1E436483B}"/>
                </a:ext>
              </a:extLst>
            </p:cNvPr>
            <p:cNvSpPr/>
            <p:nvPr/>
          </p:nvSpPr>
          <p:spPr>
            <a:xfrm>
              <a:off x="1144875" y="238125"/>
              <a:ext cx="5235975" cy="3934625"/>
            </a:xfrm>
            <a:custGeom>
              <a:avLst/>
              <a:gdLst/>
              <a:ahLst/>
              <a:cxnLst/>
              <a:rect l="l" t="t" r="r" b="b"/>
              <a:pathLst>
                <a:path w="209439" h="157385" extrusionOk="0">
                  <a:moveTo>
                    <a:pt x="122040" y="0"/>
                  </a:moveTo>
                  <a:cubicBezTo>
                    <a:pt x="106180" y="0"/>
                    <a:pt x="93906" y="6840"/>
                    <a:pt x="82482" y="15860"/>
                  </a:cubicBezTo>
                  <a:cubicBezTo>
                    <a:pt x="72426" y="23809"/>
                    <a:pt x="61519" y="31203"/>
                    <a:pt x="48469" y="34568"/>
                  </a:cubicBezTo>
                  <a:cubicBezTo>
                    <a:pt x="35529" y="37895"/>
                    <a:pt x="22552" y="39928"/>
                    <a:pt x="13901" y="50206"/>
                  </a:cubicBezTo>
                  <a:cubicBezTo>
                    <a:pt x="4770" y="61076"/>
                    <a:pt x="0" y="73941"/>
                    <a:pt x="0" y="86622"/>
                  </a:cubicBezTo>
                  <a:cubicBezTo>
                    <a:pt x="0" y="103148"/>
                    <a:pt x="8134" y="119341"/>
                    <a:pt x="25362" y="130285"/>
                  </a:cubicBezTo>
                  <a:cubicBezTo>
                    <a:pt x="54421" y="148807"/>
                    <a:pt x="105921" y="157384"/>
                    <a:pt x="129730" y="157384"/>
                  </a:cubicBezTo>
                  <a:cubicBezTo>
                    <a:pt x="132799" y="157384"/>
                    <a:pt x="135387" y="157236"/>
                    <a:pt x="137420" y="156978"/>
                  </a:cubicBezTo>
                  <a:cubicBezTo>
                    <a:pt x="137420" y="156978"/>
                    <a:pt x="139453" y="157347"/>
                    <a:pt x="142929" y="157347"/>
                  </a:cubicBezTo>
                  <a:cubicBezTo>
                    <a:pt x="151580" y="157347"/>
                    <a:pt x="169030" y="154981"/>
                    <a:pt x="185851" y="138455"/>
                  </a:cubicBezTo>
                  <a:cubicBezTo>
                    <a:pt x="201046" y="123556"/>
                    <a:pt x="209439" y="100671"/>
                    <a:pt x="209439" y="78674"/>
                  </a:cubicBezTo>
                  <a:cubicBezTo>
                    <a:pt x="209439" y="66510"/>
                    <a:pt x="206888" y="54643"/>
                    <a:pt x="201453" y="44550"/>
                  </a:cubicBezTo>
                  <a:cubicBezTo>
                    <a:pt x="186221" y="16230"/>
                    <a:pt x="155499" y="296"/>
                    <a:pt x="122521" y="0"/>
                  </a:cubicBezTo>
                  <a:close/>
                </a:path>
              </a:pathLst>
            </a:custGeom>
            <a:solidFill>
              <a:srgbClr val="D6E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433;p63">
              <a:extLst>
                <a:ext uri="{FF2B5EF4-FFF2-40B4-BE49-F238E27FC236}">
                  <a16:creationId xmlns:a16="http://schemas.microsoft.com/office/drawing/2014/main" id="{3959552E-4335-4610-B94A-0DCD854A7794}"/>
                </a:ext>
              </a:extLst>
            </p:cNvPr>
            <p:cNvSpPr/>
            <p:nvPr/>
          </p:nvSpPr>
          <p:spPr>
            <a:xfrm>
              <a:off x="2809475" y="4833575"/>
              <a:ext cx="2029700" cy="639625"/>
            </a:xfrm>
            <a:custGeom>
              <a:avLst/>
              <a:gdLst/>
              <a:ahLst/>
              <a:cxnLst/>
              <a:rect l="l" t="t" r="r" b="b"/>
              <a:pathLst>
                <a:path w="81188" h="25585" extrusionOk="0">
                  <a:moveTo>
                    <a:pt x="40594" y="0"/>
                  </a:moveTo>
                  <a:cubicBezTo>
                    <a:pt x="18190" y="0"/>
                    <a:pt x="0" y="5731"/>
                    <a:pt x="0" y="12792"/>
                  </a:cubicBezTo>
                  <a:cubicBezTo>
                    <a:pt x="0" y="19854"/>
                    <a:pt x="18190" y="25584"/>
                    <a:pt x="40594" y="25584"/>
                  </a:cubicBezTo>
                  <a:cubicBezTo>
                    <a:pt x="63035" y="25584"/>
                    <a:pt x="81188" y="19854"/>
                    <a:pt x="81188" y="12792"/>
                  </a:cubicBezTo>
                  <a:cubicBezTo>
                    <a:pt x="81188" y="5731"/>
                    <a:pt x="63035" y="0"/>
                    <a:pt x="40594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434;p63">
              <a:extLst>
                <a:ext uri="{FF2B5EF4-FFF2-40B4-BE49-F238E27FC236}">
                  <a16:creationId xmlns:a16="http://schemas.microsoft.com/office/drawing/2014/main" id="{573B0929-1E88-41A1-B16B-5A4A6ABCAFEF}"/>
                </a:ext>
              </a:extLst>
            </p:cNvPr>
            <p:cNvSpPr/>
            <p:nvPr/>
          </p:nvSpPr>
          <p:spPr>
            <a:xfrm>
              <a:off x="2809475" y="4833575"/>
              <a:ext cx="2029700" cy="639625"/>
            </a:xfrm>
            <a:custGeom>
              <a:avLst/>
              <a:gdLst/>
              <a:ahLst/>
              <a:cxnLst/>
              <a:rect l="l" t="t" r="r" b="b"/>
              <a:pathLst>
                <a:path w="81188" h="25585" extrusionOk="0">
                  <a:moveTo>
                    <a:pt x="40594" y="0"/>
                  </a:moveTo>
                  <a:cubicBezTo>
                    <a:pt x="18190" y="0"/>
                    <a:pt x="0" y="5731"/>
                    <a:pt x="0" y="12792"/>
                  </a:cubicBezTo>
                  <a:cubicBezTo>
                    <a:pt x="0" y="19854"/>
                    <a:pt x="18190" y="25584"/>
                    <a:pt x="40594" y="25584"/>
                  </a:cubicBezTo>
                  <a:cubicBezTo>
                    <a:pt x="63035" y="25584"/>
                    <a:pt x="81188" y="19854"/>
                    <a:pt x="81188" y="12792"/>
                  </a:cubicBezTo>
                  <a:cubicBezTo>
                    <a:pt x="81188" y="5731"/>
                    <a:pt x="63035" y="0"/>
                    <a:pt x="40594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435;p63">
              <a:extLst>
                <a:ext uri="{FF2B5EF4-FFF2-40B4-BE49-F238E27FC236}">
                  <a16:creationId xmlns:a16="http://schemas.microsoft.com/office/drawing/2014/main" id="{4E140184-76D0-41F3-A826-408EFD6929BB}"/>
                </a:ext>
              </a:extLst>
            </p:cNvPr>
            <p:cNvSpPr/>
            <p:nvPr/>
          </p:nvSpPr>
          <p:spPr>
            <a:xfrm>
              <a:off x="2061750" y="1360175"/>
              <a:ext cx="3403150" cy="1928050"/>
            </a:xfrm>
            <a:custGeom>
              <a:avLst/>
              <a:gdLst/>
              <a:ahLst/>
              <a:cxnLst/>
              <a:rect l="l" t="t" r="r" b="b"/>
              <a:pathLst>
                <a:path w="136126" h="77122" extrusionOk="0">
                  <a:moveTo>
                    <a:pt x="68063" y="0"/>
                  </a:moveTo>
                  <a:cubicBezTo>
                    <a:pt x="30464" y="0"/>
                    <a:pt x="0" y="30501"/>
                    <a:pt x="0" y="68101"/>
                  </a:cubicBezTo>
                  <a:cubicBezTo>
                    <a:pt x="0" y="71132"/>
                    <a:pt x="185" y="74164"/>
                    <a:pt x="592" y="77121"/>
                  </a:cubicBezTo>
                  <a:lnTo>
                    <a:pt x="135534" y="77121"/>
                  </a:lnTo>
                  <a:cubicBezTo>
                    <a:pt x="135904" y="74164"/>
                    <a:pt x="136126" y="71132"/>
                    <a:pt x="136126" y="68101"/>
                  </a:cubicBezTo>
                  <a:cubicBezTo>
                    <a:pt x="136126" y="30501"/>
                    <a:pt x="105662" y="0"/>
                    <a:pt x="680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436;p63">
              <a:extLst>
                <a:ext uri="{FF2B5EF4-FFF2-40B4-BE49-F238E27FC236}">
                  <a16:creationId xmlns:a16="http://schemas.microsoft.com/office/drawing/2014/main" id="{BC3422A9-0A27-4F91-AA69-AA55750B9C1D}"/>
                </a:ext>
              </a:extLst>
            </p:cNvPr>
            <p:cNvSpPr/>
            <p:nvPr/>
          </p:nvSpPr>
          <p:spPr>
            <a:xfrm>
              <a:off x="2053425" y="1352775"/>
              <a:ext cx="3418875" cy="1942850"/>
            </a:xfrm>
            <a:custGeom>
              <a:avLst/>
              <a:gdLst/>
              <a:ahLst/>
              <a:cxnLst/>
              <a:rect l="l" t="t" r="r" b="b"/>
              <a:pathLst>
                <a:path w="136755" h="77714" extrusionOk="0">
                  <a:moveTo>
                    <a:pt x="68396" y="629"/>
                  </a:moveTo>
                  <a:cubicBezTo>
                    <a:pt x="87103" y="629"/>
                    <a:pt x="104036" y="8208"/>
                    <a:pt x="116310" y="20482"/>
                  </a:cubicBezTo>
                  <a:cubicBezTo>
                    <a:pt x="128584" y="32720"/>
                    <a:pt x="136163" y="49652"/>
                    <a:pt x="136163" y="68397"/>
                  </a:cubicBezTo>
                  <a:cubicBezTo>
                    <a:pt x="136163" y="71327"/>
                    <a:pt x="135956" y="74223"/>
                    <a:pt x="135608" y="77085"/>
                  </a:cubicBezTo>
                  <a:lnTo>
                    <a:pt x="1184" y="77085"/>
                  </a:lnTo>
                  <a:cubicBezTo>
                    <a:pt x="836" y="74223"/>
                    <a:pt x="629" y="71327"/>
                    <a:pt x="629" y="68397"/>
                  </a:cubicBezTo>
                  <a:cubicBezTo>
                    <a:pt x="629" y="49652"/>
                    <a:pt x="8208" y="32720"/>
                    <a:pt x="20482" y="20482"/>
                  </a:cubicBezTo>
                  <a:cubicBezTo>
                    <a:pt x="32756" y="8208"/>
                    <a:pt x="49689" y="629"/>
                    <a:pt x="68396" y="629"/>
                  </a:cubicBezTo>
                  <a:close/>
                  <a:moveTo>
                    <a:pt x="68396" y="1"/>
                  </a:moveTo>
                  <a:cubicBezTo>
                    <a:pt x="30612" y="1"/>
                    <a:pt x="0" y="30612"/>
                    <a:pt x="0" y="68397"/>
                  </a:cubicBezTo>
                  <a:cubicBezTo>
                    <a:pt x="0" y="71465"/>
                    <a:pt x="222" y="74497"/>
                    <a:pt x="629" y="77454"/>
                  </a:cubicBezTo>
                  <a:cubicBezTo>
                    <a:pt x="629" y="77602"/>
                    <a:pt x="777" y="77713"/>
                    <a:pt x="925" y="77713"/>
                  </a:cubicBezTo>
                  <a:lnTo>
                    <a:pt x="135867" y="77713"/>
                  </a:lnTo>
                  <a:cubicBezTo>
                    <a:pt x="136015" y="77713"/>
                    <a:pt x="136163" y="77602"/>
                    <a:pt x="136163" y="77454"/>
                  </a:cubicBezTo>
                  <a:cubicBezTo>
                    <a:pt x="136570" y="74497"/>
                    <a:pt x="136755" y="71465"/>
                    <a:pt x="136755" y="68397"/>
                  </a:cubicBezTo>
                  <a:cubicBezTo>
                    <a:pt x="136755" y="30612"/>
                    <a:pt x="106143" y="1"/>
                    <a:pt x="6839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437;p63">
              <a:extLst>
                <a:ext uri="{FF2B5EF4-FFF2-40B4-BE49-F238E27FC236}">
                  <a16:creationId xmlns:a16="http://schemas.microsoft.com/office/drawing/2014/main" id="{D89FA955-D672-42A0-A3DF-840F6CC67A59}"/>
                </a:ext>
              </a:extLst>
            </p:cNvPr>
            <p:cNvSpPr/>
            <p:nvPr/>
          </p:nvSpPr>
          <p:spPr>
            <a:xfrm>
              <a:off x="2028475" y="3650500"/>
              <a:ext cx="3505750" cy="644250"/>
            </a:xfrm>
            <a:custGeom>
              <a:avLst/>
              <a:gdLst/>
              <a:ahLst/>
              <a:cxnLst/>
              <a:rect l="l" t="t" r="r" b="b"/>
              <a:pathLst>
                <a:path w="140230" h="25770" extrusionOk="0">
                  <a:moveTo>
                    <a:pt x="0" y="1"/>
                  </a:moveTo>
                  <a:lnTo>
                    <a:pt x="0" y="25769"/>
                  </a:lnTo>
                  <a:lnTo>
                    <a:pt x="140230" y="25769"/>
                  </a:lnTo>
                  <a:lnTo>
                    <a:pt x="140230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438;p63">
              <a:extLst>
                <a:ext uri="{FF2B5EF4-FFF2-40B4-BE49-F238E27FC236}">
                  <a16:creationId xmlns:a16="http://schemas.microsoft.com/office/drawing/2014/main" id="{6DC59311-4887-46D2-947C-C7A700DE7034}"/>
                </a:ext>
              </a:extLst>
            </p:cNvPr>
            <p:cNvSpPr/>
            <p:nvPr/>
          </p:nvSpPr>
          <p:spPr>
            <a:xfrm>
              <a:off x="2021075" y="3643125"/>
              <a:ext cx="3521475" cy="659025"/>
            </a:xfrm>
            <a:custGeom>
              <a:avLst/>
              <a:gdLst/>
              <a:ahLst/>
              <a:cxnLst/>
              <a:rect l="l" t="t" r="r" b="b"/>
              <a:pathLst>
                <a:path w="140859" h="26361" extrusionOk="0">
                  <a:moveTo>
                    <a:pt x="140230" y="629"/>
                  </a:moveTo>
                  <a:lnTo>
                    <a:pt x="140230" y="25732"/>
                  </a:lnTo>
                  <a:lnTo>
                    <a:pt x="592" y="2573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26064"/>
                  </a:lnTo>
                  <a:cubicBezTo>
                    <a:pt x="0" y="26138"/>
                    <a:pt x="37" y="26212"/>
                    <a:pt x="74" y="26286"/>
                  </a:cubicBezTo>
                  <a:cubicBezTo>
                    <a:pt x="148" y="26323"/>
                    <a:pt x="222" y="26360"/>
                    <a:pt x="296" y="26360"/>
                  </a:cubicBezTo>
                  <a:lnTo>
                    <a:pt x="140526" y="26360"/>
                  </a:lnTo>
                  <a:cubicBezTo>
                    <a:pt x="140637" y="26360"/>
                    <a:pt x="140711" y="26323"/>
                    <a:pt x="140747" y="26286"/>
                  </a:cubicBezTo>
                  <a:cubicBezTo>
                    <a:pt x="140821" y="26212"/>
                    <a:pt x="140858" y="26138"/>
                    <a:pt x="140858" y="26064"/>
                  </a:cubicBezTo>
                  <a:lnTo>
                    <a:pt x="140858" y="296"/>
                  </a:lnTo>
                  <a:cubicBezTo>
                    <a:pt x="140858" y="222"/>
                    <a:pt x="140821" y="148"/>
                    <a:pt x="140747" y="74"/>
                  </a:cubicBezTo>
                  <a:cubicBezTo>
                    <a:pt x="140711" y="37"/>
                    <a:pt x="140637" y="0"/>
                    <a:pt x="14052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439;p63">
              <a:extLst>
                <a:ext uri="{FF2B5EF4-FFF2-40B4-BE49-F238E27FC236}">
                  <a16:creationId xmlns:a16="http://schemas.microsoft.com/office/drawing/2014/main" id="{950C1A45-262E-46A3-98D6-CE6E8D392D61}"/>
                </a:ext>
              </a:extLst>
            </p:cNvPr>
            <p:cNvSpPr/>
            <p:nvPr/>
          </p:nvSpPr>
          <p:spPr>
            <a:xfrm>
              <a:off x="3464775" y="920225"/>
              <a:ext cx="596175" cy="1592525"/>
            </a:xfrm>
            <a:custGeom>
              <a:avLst/>
              <a:gdLst/>
              <a:ahLst/>
              <a:cxnLst/>
              <a:rect l="l" t="t" r="r" b="b"/>
              <a:pathLst>
                <a:path w="23847" h="63701" extrusionOk="0">
                  <a:moveTo>
                    <a:pt x="0" y="0"/>
                  </a:moveTo>
                  <a:lnTo>
                    <a:pt x="0" y="63701"/>
                  </a:lnTo>
                  <a:lnTo>
                    <a:pt x="23847" y="63701"/>
                  </a:lnTo>
                  <a:lnTo>
                    <a:pt x="2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440;p63">
              <a:extLst>
                <a:ext uri="{FF2B5EF4-FFF2-40B4-BE49-F238E27FC236}">
                  <a16:creationId xmlns:a16="http://schemas.microsoft.com/office/drawing/2014/main" id="{722BAC5E-044D-44FB-80C0-7336D696026B}"/>
                </a:ext>
              </a:extLst>
            </p:cNvPr>
            <p:cNvSpPr/>
            <p:nvPr/>
          </p:nvSpPr>
          <p:spPr>
            <a:xfrm>
              <a:off x="3457375" y="912825"/>
              <a:ext cx="611900" cy="1607325"/>
            </a:xfrm>
            <a:custGeom>
              <a:avLst/>
              <a:gdLst/>
              <a:ahLst/>
              <a:cxnLst/>
              <a:rect l="l" t="t" r="r" b="b"/>
              <a:pathLst>
                <a:path w="24476" h="64293" extrusionOk="0">
                  <a:moveTo>
                    <a:pt x="23847" y="592"/>
                  </a:moveTo>
                  <a:lnTo>
                    <a:pt x="23847" y="63664"/>
                  </a:lnTo>
                  <a:lnTo>
                    <a:pt x="629" y="63664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3" y="1"/>
                    <a:pt x="149" y="38"/>
                    <a:pt x="75" y="75"/>
                  </a:cubicBezTo>
                  <a:cubicBezTo>
                    <a:pt x="38" y="149"/>
                    <a:pt x="1" y="222"/>
                    <a:pt x="1" y="296"/>
                  </a:cubicBezTo>
                  <a:lnTo>
                    <a:pt x="1" y="63997"/>
                  </a:lnTo>
                  <a:cubicBezTo>
                    <a:pt x="1" y="64071"/>
                    <a:pt x="38" y="64145"/>
                    <a:pt x="75" y="64219"/>
                  </a:cubicBezTo>
                  <a:cubicBezTo>
                    <a:pt x="149" y="64256"/>
                    <a:pt x="223" y="64293"/>
                    <a:pt x="296" y="64293"/>
                  </a:cubicBezTo>
                  <a:lnTo>
                    <a:pt x="24143" y="64293"/>
                  </a:lnTo>
                  <a:cubicBezTo>
                    <a:pt x="24253" y="64293"/>
                    <a:pt x="24327" y="64256"/>
                    <a:pt x="24364" y="64219"/>
                  </a:cubicBezTo>
                  <a:cubicBezTo>
                    <a:pt x="24438" y="64145"/>
                    <a:pt x="24475" y="64071"/>
                    <a:pt x="24475" y="63997"/>
                  </a:cubicBezTo>
                  <a:lnTo>
                    <a:pt x="24475" y="296"/>
                  </a:lnTo>
                  <a:cubicBezTo>
                    <a:pt x="24475" y="222"/>
                    <a:pt x="24438" y="149"/>
                    <a:pt x="24364" y="75"/>
                  </a:cubicBezTo>
                  <a:cubicBezTo>
                    <a:pt x="24327" y="38"/>
                    <a:pt x="24253" y="1"/>
                    <a:pt x="2414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441;p63">
              <a:extLst>
                <a:ext uri="{FF2B5EF4-FFF2-40B4-BE49-F238E27FC236}">
                  <a16:creationId xmlns:a16="http://schemas.microsoft.com/office/drawing/2014/main" id="{8010E48A-EF5F-4060-8259-11CFA1D59216}"/>
                </a:ext>
              </a:extLst>
            </p:cNvPr>
            <p:cNvSpPr/>
            <p:nvPr/>
          </p:nvSpPr>
          <p:spPr>
            <a:xfrm>
              <a:off x="3464775" y="920225"/>
              <a:ext cx="596175" cy="1349450"/>
            </a:xfrm>
            <a:custGeom>
              <a:avLst/>
              <a:gdLst/>
              <a:ahLst/>
              <a:cxnLst/>
              <a:rect l="l" t="t" r="r" b="b"/>
              <a:pathLst>
                <a:path w="23847" h="53978" extrusionOk="0">
                  <a:moveTo>
                    <a:pt x="0" y="0"/>
                  </a:moveTo>
                  <a:lnTo>
                    <a:pt x="0" y="53978"/>
                  </a:lnTo>
                  <a:lnTo>
                    <a:pt x="23847" y="53978"/>
                  </a:lnTo>
                  <a:lnTo>
                    <a:pt x="23847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442;p63">
              <a:extLst>
                <a:ext uri="{FF2B5EF4-FFF2-40B4-BE49-F238E27FC236}">
                  <a16:creationId xmlns:a16="http://schemas.microsoft.com/office/drawing/2014/main" id="{77666113-9EE3-418E-A7A6-457FC8776B83}"/>
                </a:ext>
              </a:extLst>
            </p:cNvPr>
            <p:cNvSpPr/>
            <p:nvPr/>
          </p:nvSpPr>
          <p:spPr>
            <a:xfrm>
              <a:off x="3457375" y="912825"/>
              <a:ext cx="611900" cy="1365175"/>
            </a:xfrm>
            <a:custGeom>
              <a:avLst/>
              <a:gdLst/>
              <a:ahLst/>
              <a:cxnLst/>
              <a:rect l="l" t="t" r="r" b="b"/>
              <a:pathLst>
                <a:path w="24476" h="54607" extrusionOk="0">
                  <a:moveTo>
                    <a:pt x="23847" y="592"/>
                  </a:moveTo>
                  <a:lnTo>
                    <a:pt x="23847" y="53978"/>
                  </a:lnTo>
                  <a:lnTo>
                    <a:pt x="629" y="53978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3" y="1"/>
                    <a:pt x="149" y="38"/>
                    <a:pt x="75" y="75"/>
                  </a:cubicBezTo>
                  <a:cubicBezTo>
                    <a:pt x="38" y="149"/>
                    <a:pt x="1" y="222"/>
                    <a:pt x="1" y="296"/>
                  </a:cubicBezTo>
                  <a:lnTo>
                    <a:pt x="1" y="54274"/>
                  </a:lnTo>
                  <a:cubicBezTo>
                    <a:pt x="1" y="54385"/>
                    <a:pt x="38" y="54458"/>
                    <a:pt x="75" y="54495"/>
                  </a:cubicBezTo>
                  <a:cubicBezTo>
                    <a:pt x="149" y="54569"/>
                    <a:pt x="223" y="54606"/>
                    <a:pt x="296" y="54606"/>
                  </a:cubicBezTo>
                  <a:lnTo>
                    <a:pt x="24143" y="54606"/>
                  </a:lnTo>
                  <a:cubicBezTo>
                    <a:pt x="24253" y="54606"/>
                    <a:pt x="24327" y="54569"/>
                    <a:pt x="24364" y="54495"/>
                  </a:cubicBezTo>
                  <a:cubicBezTo>
                    <a:pt x="24438" y="54458"/>
                    <a:pt x="24475" y="54385"/>
                    <a:pt x="24475" y="54274"/>
                  </a:cubicBezTo>
                  <a:lnTo>
                    <a:pt x="24475" y="296"/>
                  </a:lnTo>
                  <a:cubicBezTo>
                    <a:pt x="24475" y="222"/>
                    <a:pt x="24438" y="149"/>
                    <a:pt x="24364" y="75"/>
                  </a:cubicBezTo>
                  <a:cubicBezTo>
                    <a:pt x="24327" y="38"/>
                    <a:pt x="24253" y="1"/>
                    <a:pt x="2414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443;p63">
              <a:extLst>
                <a:ext uri="{FF2B5EF4-FFF2-40B4-BE49-F238E27FC236}">
                  <a16:creationId xmlns:a16="http://schemas.microsoft.com/office/drawing/2014/main" id="{77F0B8F0-3992-4E93-A15E-10872783F649}"/>
                </a:ext>
              </a:extLst>
            </p:cNvPr>
            <p:cNvSpPr/>
            <p:nvPr/>
          </p:nvSpPr>
          <p:spPr>
            <a:xfrm>
              <a:off x="2712425" y="920225"/>
              <a:ext cx="2101800" cy="1269975"/>
            </a:xfrm>
            <a:custGeom>
              <a:avLst/>
              <a:gdLst/>
              <a:ahLst/>
              <a:cxnLst/>
              <a:rect l="l" t="t" r="r" b="b"/>
              <a:pathLst>
                <a:path w="84072" h="50799" extrusionOk="0">
                  <a:moveTo>
                    <a:pt x="0" y="0"/>
                  </a:moveTo>
                  <a:lnTo>
                    <a:pt x="0" y="44365"/>
                  </a:lnTo>
                  <a:cubicBezTo>
                    <a:pt x="0" y="47914"/>
                    <a:pt x="2884" y="50798"/>
                    <a:pt x="6433" y="50798"/>
                  </a:cubicBezTo>
                  <a:lnTo>
                    <a:pt x="77639" y="50798"/>
                  </a:lnTo>
                  <a:cubicBezTo>
                    <a:pt x="81188" y="50798"/>
                    <a:pt x="84072" y="47914"/>
                    <a:pt x="84072" y="44365"/>
                  </a:cubicBezTo>
                  <a:lnTo>
                    <a:pt x="840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444;p63">
              <a:extLst>
                <a:ext uri="{FF2B5EF4-FFF2-40B4-BE49-F238E27FC236}">
                  <a16:creationId xmlns:a16="http://schemas.microsoft.com/office/drawing/2014/main" id="{923ACAC9-9157-4E73-9D71-88D01BA75D15}"/>
                </a:ext>
              </a:extLst>
            </p:cNvPr>
            <p:cNvSpPr/>
            <p:nvPr/>
          </p:nvSpPr>
          <p:spPr>
            <a:xfrm>
              <a:off x="2705025" y="912825"/>
              <a:ext cx="2116600" cy="1284750"/>
            </a:xfrm>
            <a:custGeom>
              <a:avLst/>
              <a:gdLst/>
              <a:ahLst/>
              <a:cxnLst/>
              <a:rect l="l" t="t" r="r" b="b"/>
              <a:pathLst>
                <a:path w="84664" h="51390" extrusionOk="0">
                  <a:moveTo>
                    <a:pt x="84072" y="592"/>
                  </a:moveTo>
                  <a:lnTo>
                    <a:pt x="84072" y="44661"/>
                  </a:lnTo>
                  <a:cubicBezTo>
                    <a:pt x="84072" y="46362"/>
                    <a:pt x="83369" y="47878"/>
                    <a:pt x="82260" y="48987"/>
                  </a:cubicBezTo>
                  <a:cubicBezTo>
                    <a:pt x="81151" y="50096"/>
                    <a:pt x="79635" y="50761"/>
                    <a:pt x="77935" y="50761"/>
                  </a:cubicBezTo>
                  <a:lnTo>
                    <a:pt x="6729" y="50761"/>
                  </a:lnTo>
                  <a:cubicBezTo>
                    <a:pt x="5029" y="50761"/>
                    <a:pt x="3513" y="50096"/>
                    <a:pt x="2404" y="48987"/>
                  </a:cubicBezTo>
                  <a:cubicBezTo>
                    <a:pt x="1295" y="47878"/>
                    <a:pt x="592" y="46362"/>
                    <a:pt x="592" y="44661"/>
                  </a:cubicBezTo>
                  <a:lnTo>
                    <a:pt x="592" y="592"/>
                  </a:lnTo>
                  <a:close/>
                  <a:moveTo>
                    <a:pt x="296" y="1"/>
                  </a:moveTo>
                  <a:cubicBezTo>
                    <a:pt x="222" y="1"/>
                    <a:pt x="112" y="38"/>
                    <a:pt x="75" y="75"/>
                  </a:cubicBezTo>
                  <a:cubicBezTo>
                    <a:pt x="1" y="149"/>
                    <a:pt x="1" y="222"/>
                    <a:pt x="1" y="296"/>
                  </a:cubicBezTo>
                  <a:lnTo>
                    <a:pt x="1" y="44661"/>
                  </a:lnTo>
                  <a:cubicBezTo>
                    <a:pt x="1" y="48358"/>
                    <a:pt x="2995" y="51390"/>
                    <a:pt x="6729" y="51390"/>
                  </a:cubicBezTo>
                  <a:lnTo>
                    <a:pt x="77935" y="51390"/>
                  </a:lnTo>
                  <a:cubicBezTo>
                    <a:pt x="81669" y="51390"/>
                    <a:pt x="84663" y="48358"/>
                    <a:pt x="84663" y="44661"/>
                  </a:cubicBezTo>
                  <a:lnTo>
                    <a:pt x="84663" y="296"/>
                  </a:lnTo>
                  <a:cubicBezTo>
                    <a:pt x="84663" y="222"/>
                    <a:pt x="84626" y="149"/>
                    <a:pt x="84589" y="75"/>
                  </a:cubicBezTo>
                  <a:cubicBezTo>
                    <a:pt x="84515" y="38"/>
                    <a:pt x="84441" y="1"/>
                    <a:pt x="8436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445;p63">
              <a:extLst>
                <a:ext uri="{FF2B5EF4-FFF2-40B4-BE49-F238E27FC236}">
                  <a16:creationId xmlns:a16="http://schemas.microsoft.com/office/drawing/2014/main" id="{835A2A33-BA06-4379-B0C2-2785B8000266}"/>
                </a:ext>
              </a:extLst>
            </p:cNvPr>
            <p:cNvSpPr/>
            <p:nvPr/>
          </p:nvSpPr>
          <p:spPr>
            <a:xfrm>
              <a:off x="2535900" y="774200"/>
              <a:ext cx="2453925" cy="1269025"/>
            </a:xfrm>
            <a:custGeom>
              <a:avLst/>
              <a:gdLst/>
              <a:ahLst/>
              <a:cxnLst/>
              <a:rect l="l" t="t" r="r" b="b"/>
              <a:pathLst>
                <a:path w="98157" h="50761" extrusionOk="0">
                  <a:moveTo>
                    <a:pt x="3327" y="0"/>
                  </a:moveTo>
                  <a:cubicBezTo>
                    <a:pt x="1516" y="0"/>
                    <a:pt x="0" y="1479"/>
                    <a:pt x="0" y="3290"/>
                  </a:cubicBezTo>
                  <a:lnTo>
                    <a:pt x="0" y="47433"/>
                  </a:lnTo>
                  <a:cubicBezTo>
                    <a:pt x="0" y="49282"/>
                    <a:pt x="1516" y="50761"/>
                    <a:pt x="3327" y="50761"/>
                  </a:cubicBezTo>
                  <a:lnTo>
                    <a:pt x="94867" y="50761"/>
                  </a:lnTo>
                  <a:cubicBezTo>
                    <a:pt x="96678" y="50761"/>
                    <a:pt x="98157" y="49282"/>
                    <a:pt x="98157" y="47433"/>
                  </a:cubicBezTo>
                  <a:lnTo>
                    <a:pt x="98157" y="3290"/>
                  </a:lnTo>
                  <a:cubicBezTo>
                    <a:pt x="98157" y="1479"/>
                    <a:pt x="96678" y="0"/>
                    <a:pt x="9486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446;p63">
              <a:extLst>
                <a:ext uri="{FF2B5EF4-FFF2-40B4-BE49-F238E27FC236}">
                  <a16:creationId xmlns:a16="http://schemas.microsoft.com/office/drawing/2014/main" id="{BDD1AA90-68E7-4B27-88F5-0A3AA642A248}"/>
                </a:ext>
              </a:extLst>
            </p:cNvPr>
            <p:cNvSpPr/>
            <p:nvPr/>
          </p:nvSpPr>
          <p:spPr>
            <a:xfrm>
              <a:off x="2528500" y="765875"/>
              <a:ext cx="2469650" cy="1284750"/>
            </a:xfrm>
            <a:custGeom>
              <a:avLst/>
              <a:gdLst/>
              <a:ahLst/>
              <a:cxnLst/>
              <a:rect l="l" t="t" r="r" b="b"/>
              <a:pathLst>
                <a:path w="98786" h="51390" extrusionOk="0">
                  <a:moveTo>
                    <a:pt x="95163" y="629"/>
                  </a:moveTo>
                  <a:cubicBezTo>
                    <a:pt x="95976" y="629"/>
                    <a:pt x="96715" y="962"/>
                    <a:pt x="97270" y="1516"/>
                  </a:cubicBezTo>
                  <a:cubicBezTo>
                    <a:pt x="97824" y="2034"/>
                    <a:pt x="98157" y="2810"/>
                    <a:pt x="98157" y="3623"/>
                  </a:cubicBezTo>
                  <a:lnTo>
                    <a:pt x="98157" y="47766"/>
                  </a:lnTo>
                  <a:cubicBezTo>
                    <a:pt x="98157" y="48617"/>
                    <a:pt x="97824" y="49356"/>
                    <a:pt x="97270" y="49911"/>
                  </a:cubicBezTo>
                  <a:cubicBezTo>
                    <a:pt x="96715" y="50428"/>
                    <a:pt x="95976" y="50798"/>
                    <a:pt x="95163" y="50798"/>
                  </a:cubicBezTo>
                  <a:lnTo>
                    <a:pt x="3623" y="50798"/>
                  </a:lnTo>
                  <a:cubicBezTo>
                    <a:pt x="2810" y="50798"/>
                    <a:pt x="2034" y="50428"/>
                    <a:pt x="1516" y="49911"/>
                  </a:cubicBezTo>
                  <a:cubicBezTo>
                    <a:pt x="962" y="49356"/>
                    <a:pt x="629" y="48617"/>
                    <a:pt x="629" y="47766"/>
                  </a:cubicBezTo>
                  <a:lnTo>
                    <a:pt x="629" y="3623"/>
                  </a:lnTo>
                  <a:cubicBezTo>
                    <a:pt x="629" y="2810"/>
                    <a:pt x="962" y="2034"/>
                    <a:pt x="1516" y="1516"/>
                  </a:cubicBezTo>
                  <a:cubicBezTo>
                    <a:pt x="2034" y="962"/>
                    <a:pt x="2810" y="629"/>
                    <a:pt x="3623" y="629"/>
                  </a:cubicBezTo>
                  <a:close/>
                  <a:moveTo>
                    <a:pt x="3623" y="0"/>
                  </a:moveTo>
                  <a:cubicBezTo>
                    <a:pt x="1627" y="0"/>
                    <a:pt x="0" y="1627"/>
                    <a:pt x="0" y="3623"/>
                  </a:cubicBezTo>
                  <a:lnTo>
                    <a:pt x="0" y="47766"/>
                  </a:lnTo>
                  <a:cubicBezTo>
                    <a:pt x="0" y="49763"/>
                    <a:pt x="1627" y="51390"/>
                    <a:pt x="3623" y="51390"/>
                  </a:cubicBezTo>
                  <a:lnTo>
                    <a:pt x="95163" y="51390"/>
                  </a:lnTo>
                  <a:cubicBezTo>
                    <a:pt x="97159" y="51390"/>
                    <a:pt x="98786" y="49763"/>
                    <a:pt x="98786" y="47766"/>
                  </a:cubicBezTo>
                  <a:lnTo>
                    <a:pt x="98786" y="3623"/>
                  </a:lnTo>
                  <a:cubicBezTo>
                    <a:pt x="98786" y="1627"/>
                    <a:pt x="97159" y="0"/>
                    <a:pt x="951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447;p63">
              <a:extLst>
                <a:ext uri="{FF2B5EF4-FFF2-40B4-BE49-F238E27FC236}">
                  <a16:creationId xmlns:a16="http://schemas.microsoft.com/office/drawing/2014/main" id="{99A5E65F-50F6-42EB-87B5-8237E4ECA997}"/>
                </a:ext>
              </a:extLst>
            </p:cNvPr>
            <p:cNvSpPr/>
            <p:nvPr/>
          </p:nvSpPr>
          <p:spPr>
            <a:xfrm>
              <a:off x="2673600" y="862000"/>
              <a:ext cx="2179450" cy="1093425"/>
            </a:xfrm>
            <a:custGeom>
              <a:avLst/>
              <a:gdLst/>
              <a:ahLst/>
              <a:cxnLst/>
              <a:rect l="l" t="t" r="r" b="b"/>
              <a:pathLst>
                <a:path w="87178" h="43737" extrusionOk="0">
                  <a:moveTo>
                    <a:pt x="2552" y="0"/>
                  </a:moveTo>
                  <a:cubicBezTo>
                    <a:pt x="1147" y="0"/>
                    <a:pt x="1" y="1146"/>
                    <a:pt x="1" y="2588"/>
                  </a:cubicBezTo>
                  <a:lnTo>
                    <a:pt x="1" y="41149"/>
                  </a:lnTo>
                  <a:cubicBezTo>
                    <a:pt x="1" y="42554"/>
                    <a:pt x="1147" y="43737"/>
                    <a:pt x="2552" y="43737"/>
                  </a:cubicBezTo>
                  <a:lnTo>
                    <a:pt x="84589" y="43737"/>
                  </a:lnTo>
                  <a:cubicBezTo>
                    <a:pt x="86031" y="43737"/>
                    <a:pt x="87177" y="42554"/>
                    <a:pt x="87177" y="41149"/>
                  </a:cubicBezTo>
                  <a:lnTo>
                    <a:pt x="87177" y="2588"/>
                  </a:lnTo>
                  <a:cubicBezTo>
                    <a:pt x="87177" y="1146"/>
                    <a:pt x="86031" y="0"/>
                    <a:pt x="84589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448;p63">
              <a:extLst>
                <a:ext uri="{FF2B5EF4-FFF2-40B4-BE49-F238E27FC236}">
                  <a16:creationId xmlns:a16="http://schemas.microsoft.com/office/drawing/2014/main" id="{C89CB2A2-5966-4086-94F1-FD31B26E8303}"/>
                </a:ext>
              </a:extLst>
            </p:cNvPr>
            <p:cNvSpPr/>
            <p:nvPr/>
          </p:nvSpPr>
          <p:spPr>
            <a:xfrm>
              <a:off x="2665275" y="853675"/>
              <a:ext cx="2196100" cy="1109150"/>
            </a:xfrm>
            <a:custGeom>
              <a:avLst/>
              <a:gdLst/>
              <a:ahLst/>
              <a:cxnLst/>
              <a:rect l="l" t="t" r="r" b="b"/>
              <a:pathLst>
                <a:path w="87844" h="44366" extrusionOk="0">
                  <a:moveTo>
                    <a:pt x="84922" y="629"/>
                  </a:moveTo>
                  <a:cubicBezTo>
                    <a:pt x="86179" y="629"/>
                    <a:pt x="87215" y="1664"/>
                    <a:pt x="87215" y="2921"/>
                  </a:cubicBezTo>
                  <a:lnTo>
                    <a:pt x="87215" y="41482"/>
                  </a:lnTo>
                  <a:cubicBezTo>
                    <a:pt x="87215" y="42739"/>
                    <a:pt x="86179" y="43737"/>
                    <a:pt x="84922" y="43737"/>
                  </a:cubicBezTo>
                  <a:lnTo>
                    <a:pt x="2885" y="43737"/>
                  </a:lnTo>
                  <a:cubicBezTo>
                    <a:pt x="1628" y="43737"/>
                    <a:pt x="629" y="42739"/>
                    <a:pt x="629" y="41482"/>
                  </a:cubicBezTo>
                  <a:lnTo>
                    <a:pt x="629" y="2921"/>
                  </a:lnTo>
                  <a:cubicBezTo>
                    <a:pt x="629" y="1664"/>
                    <a:pt x="1628" y="629"/>
                    <a:pt x="2885" y="629"/>
                  </a:cubicBezTo>
                  <a:close/>
                  <a:moveTo>
                    <a:pt x="2885" y="0"/>
                  </a:moveTo>
                  <a:cubicBezTo>
                    <a:pt x="1295" y="0"/>
                    <a:pt x="1" y="1294"/>
                    <a:pt x="1" y="2921"/>
                  </a:cubicBezTo>
                  <a:lnTo>
                    <a:pt x="1" y="41482"/>
                  </a:lnTo>
                  <a:cubicBezTo>
                    <a:pt x="1" y="43071"/>
                    <a:pt x="1295" y="44365"/>
                    <a:pt x="2885" y="44365"/>
                  </a:cubicBezTo>
                  <a:lnTo>
                    <a:pt x="84922" y="44365"/>
                  </a:lnTo>
                  <a:cubicBezTo>
                    <a:pt x="86549" y="44365"/>
                    <a:pt x="87843" y="43071"/>
                    <a:pt x="87843" y="41482"/>
                  </a:cubicBezTo>
                  <a:lnTo>
                    <a:pt x="87843" y="2921"/>
                  </a:lnTo>
                  <a:cubicBezTo>
                    <a:pt x="87843" y="1294"/>
                    <a:pt x="86549" y="0"/>
                    <a:pt x="8492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449;p63">
              <a:extLst>
                <a:ext uri="{FF2B5EF4-FFF2-40B4-BE49-F238E27FC236}">
                  <a16:creationId xmlns:a16="http://schemas.microsoft.com/office/drawing/2014/main" id="{D779CF57-1899-4E18-898E-CF1454C05506}"/>
                </a:ext>
              </a:extLst>
            </p:cNvPr>
            <p:cNvSpPr/>
            <p:nvPr/>
          </p:nvSpPr>
          <p:spPr>
            <a:xfrm>
              <a:off x="4701450" y="975675"/>
              <a:ext cx="62875" cy="15750"/>
            </a:xfrm>
            <a:custGeom>
              <a:avLst/>
              <a:gdLst/>
              <a:ahLst/>
              <a:cxnLst/>
              <a:rect l="l" t="t" r="r" b="b"/>
              <a:pathLst>
                <a:path w="2515" h="630" extrusionOk="0">
                  <a:moveTo>
                    <a:pt x="296" y="1"/>
                  </a:moveTo>
                  <a:cubicBezTo>
                    <a:pt x="111" y="1"/>
                    <a:pt x="0" y="149"/>
                    <a:pt x="0" y="296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218" y="629"/>
                  </a:lnTo>
                  <a:cubicBezTo>
                    <a:pt x="2366" y="629"/>
                    <a:pt x="2514" y="481"/>
                    <a:pt x="2514" y="296"/>
                  </a:cubicBezTo>
                  <a:cubicBezTo>
                    <a:pt x="2514" y="149"/>
                    <a:pt x="2366" y="1"/>
                    <a:pt x="221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450;p63">
              <a:extLst>
                <a:ext uri="{FF2B5EF4-FFF2-40B4-BE49-F238E27FC236}">
                  <a16:creationId xmlns:a16="http://schemas.microsoft.com/office/drawing/2014/main" id="{4357F7EE-D1F4-4CCE-9E0D-2F1A62B8A9C7}"/>
                </a:ext>
              </a:extLst>
            </p:cNvPr>
            <p:cNvSpPr/>
            <p:nvPr/>
          </p:nvSpPr>
          <p:spPr>
            <a:xfrm>
              <a:off x="4382575" y="975675"/>
              <a:ext cx="274525" cy="15750"/>
            </a:xfrm>
            <a:custGeom>
              <a:avLst/>
              <a:gdLst/>
              <a:ahLst/>
              <a:cxnLst/>
              <a:rect l="l" t="t" r="r" b="b"/>
              <a:pathLst>
                <a:path w="1098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10685" y="629"/>
                  </a:lnTo>
                  <a:cubicBezTo>
                    <a:pt x="10833" y="629"/>
                    <a:pt x="10981" y="481"/>
                    <a:pt x="10981" y="296"/>
                  </a:cubicBezTo>
                  <a:cubicBezTo>
                    <a:pt x="10981" y="149"/>
                    <a:pt x="10833" y="1"/>
                    <a:pt x="1068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451;p63">
              <a:extLst>
                <a:ext uri="{FF2B5EF4-FFF2-40B4-BE49-F238E27FC236}">
                  <a16:creationId xmlns:a16="http://schemas.microsoft.com/office/drawing/2014/main" id="{C80BFDEA-7A6B-4AC6-B390-1AC96846C1CB}"/>
                </a:ext>
              </a:extLst>
            </p:cNvPr>
            <p:cNvSpPr/>
            <p:nvPr/>
          </p:nvSpPr>
          <p:spPr>
            <a:xfrm>
              <a:off x="3640375" y="975675"/>
              <a:ext cx="672900" cy="15750"/>
            </a:xfrm>
            <a:custGeom>
              <a:avLst/>
              <a:gdLst/>
              <a:ahLst/>
              <a:cxnLst/>
              <a:rect l="l" t="t" r="r" b="b"/>
              <a:pathLst>
                <a:path w="26916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6620" y="629"/>
                  </a:lnTo>
                  <a:cubicBezTo>
                    <a:pt x="26805" y="629"/>
                    <a:pt x="26915" y="481"/>
                    <a:pt x="26915" y="296"/>
                  </a:cubicBezTo>
                  <a:cubicBezTo>
                    <a:pt x="26915" y="149"/>
                    <a:pt x="26805" y="1"/>
                    <a:pt x="2662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452;p63">
              <a:extLst>
                <a:ext uri="{FF2B5EF4-FFF2-40B4-BE49-F238E27FC236}">
                  <a16:creationId xmlns:a16="http://schemas.microsoft.com/office/drawing/2014/main" id="{796237C8-9C46-489F-8010-CCEF5FCA82FC}"/>
                </a:ext>
              </a:extLst>
            </p:cNvPr>
            <p:cNvSpPr/>
            <p:nvPr/>
          </p:nvSpPr>
          <p:spPr>
            <a:xfrm>
              <a:off x="2927775" y="975675"/>
              <a:ext cx="664575" cy="15750"/>
            </a:xfrm>
            <a:custGeom>
              <a:avLst/>
              <a:gdLst/>
              <a:ahLst/>
              <a:cxnLst/>
              <a:rect l="l" t="t" r="r" b="b"/>
              <a:pathLst>
                <a:path w="26583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296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26287" y="629"/>
                  </a:lnTo>
                  <a:cubicBezTo>
                    <a:pt x="26435" y="629"/>
                    <a:pt x="26582" y="481"/>
                    <a:pt x="26582" y="296"/>
                  </a:cubicBezTo>
                  <a:cubicBezTo>
                    <a:pt x="26582" y="149"/>
                    <a:pt x="26435" y="1"/>
                    <a:pt x="2628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453;p63">
              <a:extLst>
                <a:ext uri="{FF2B5EF4-FFF2-40B4-BE49-F238E27FC236}">
                  <a16:creationId xmlns:a16="http://schemas.microsoft.com/office/drawing/2014/main" id="{4230BDFE-DCD8-4AC1-8376-86826B547D1F}"/>
                </a:ext>
              </a:extLst>
            </p:cNvPr>
            <p:cNvSpPr/>
            <p:nvPr/>
          </p:nvSpPr>
          <p:spPr>
            <a:xfrm>
              <a:off x="2762325" y="975675"/>
              <a:ext cx="87850" cy="15750"/>
            </a:xfrm>
            <a:custGeom>
              <a:avLst/>
              <a:gdLst/>
              <a:ahLst/>
              <a:cxnLst/>
              <a:rect l="l" t="t" r="r" b="b"/>
              <a:pathLst>
                <a:path w="3514" h="630" extrusionOk="0">
                  <a:moveTo>
                    <a:pt x="297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3217" y="629"/>
                  </a:lnTo>
                  <a:cubicBezTo>
                    <a:pt x="3365" y="629"/>
                    <a:pt x="3513" y="481"/>
                    <a:pt x="3513" y="296"/>
                  </a:cubicBezTo>
                  <a:cubicBezTo>
                    <a:pt x="3513" y="149"/>
                    <a:pt x="3365" y="1"/>
                    <a:pt x="321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454;p63">
              <a:extLst>
                <a:ext uri="{FF2B5EF4-FFF2-40B4-BE49-F238E27FC236}">
                  <a16:creationId xmlns:a16="http://schemas.microsoft.com/office/drawing/2014/main" id="{3D762DFD-D4CA-41BC-AD9F-99BF874A2973}"/>
                </a:ext>
              </a:extLst>
            </p:cNvPr>
            <p:cNvSpPr/>
            <p:nvPr/>
          </p:nvSpPr>
          <p:spPr>
            <a:xfrm>
              <a:off x="4518425" y="1107850"/>
              <a:ext cx="245900" cy="14800"/>
            </a:xfrm>
            <a:custGeom>
              <a:avLst/>
              <a:gdLst/>
              <a:ahLst/>
              <a:cxnLst/>
              <a:rect l="l" t="t" r="r" b="b"/>
              <a:pathLst>
                <a:path w="9836" h="592" extrusionOk="0">
                  <a:moveTo>
                    <a:pt x="334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334" y="592"/>
                  </a:cubicBezTo>
                  <a:lnTo>
                    <a:pt x="9539" y="592"/>
                  </a:lnTo>
                  <a:cubicBezTo>
                    <a:pt x="9687" y="592"/>
                    <a:pt x="9835" y="481"/>
                    <a:pt x="9835" y="296"/>
                  </a:cubicBezTo>
                  <a:cubicBezTo>
                    <a:pt x="9835" y="111"/>
                    <a:pt x="9687" y="0"/>
                    <a:pt x="953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455;p63">
              <a:extLst>
                <a:ext uri="{FF2B5EF4-FFF2-40B4-BE49-F238E27FC236}">
                  <a16:creationId xmlns:a16="http://schemas.microsoft.com/office/drawing/2014/main" id="{222F1A4D-F191-4CF7-BC8E-6B665B998478}"/>
                </a:ext>
              </a:extLst>
            </p:cNvPr>
            <p:cNvSpPr/>
            <p:nvPr/>
          </p:nvSpPr>
          <p:spPr>
            <a:xfrm>
              <a:off x="3946325" y="1107850"/>
              <a:ext cx="537025" cy="14800"/>
            </a:xfrm>
            <a:custGeom>
              <a:avLst/>
              <a:gdLst/>
              <a:ahLst/>
              <a:cxnLst/>
              <a:rect l="l" t="t" r="r" b="b"/>
              <a:pathLst>
                <a:path w="21481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21184" y="592"/>
                  </a:lnTo>
                  <a:cubicBezTo>
                    <a:pt x="21332" y="592"/>
                    <a:pt x="21480" y="481"/>
                    <a:pt x="21480" y="296"/>
                  </a:cubicBezTo>
                  <a:cubicBezTo>
                    <a:pt x="21480" y="111"/>
                    <a:pt x="21332" y="0"/>
                    <a:pt x="2118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456;p63">
              <a:extLst>
                <a:ext uri="{FF2B5EF4-FFF2-40B4-BE49-F238E27FC236}">
                  <a16:creationId xmlns:a16="http://schemas.microsoft.com/office/drawing/2014/main" id="{90C06F0E-CACA-4D68-8EAE-4864071DA44C}"/>
                </a:ext>
              </a:extLst>
            </p:cNvPr>
            <p:cNvSpPr/>
            <p:nvPr/>
          </p:nvSpPr>
          <p:spPr>
            <a:xfrm>
              <a:off x="3805825" y="1107850"/>
              <a:ext cx="83200" cy="14800"/>
            </a:xfrm>
            <a:custGeom>
              <a:avLst/>
              <a:gdLst/>
              <a:ahLst/>
              <a:cxnLst/>
              <a:rect l="l" t="t" r="r" b="b"/>
              <a:pathLst>
                <a:path w="3328" h="592" extrusionOk="0">
                  <a:moveTo>
                    <a:pt x="333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333" y="592"/>
                  </a:cubicBezTo>
                  <a:lnTo>
                    <a:pt x="3032" y="592"/>
                  </a:lnTo>
                  <a:cubicBezTo>
                    <a:pt x="3217" y="592"/>
                    <a:pt x="3328" y="481"/>
                    <a:pt x="3328" y="296"/>
                  </a:cubicBezTo>
                  <a:cubicBezTo>
                    <a:pt x="3328" y="111"/>
                    <a:pt x="3217" y="0"/>
                    <a:pt x="303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457;p63">
              <a:extLst>
                <a:ext uri="{FF2B5EF4-FFF2-40B4-BE49-F238E27FC236}">
                  <a16:creationId xmlns:a16="http://schemas.microsoft.com/office/drawing/2014/main" id="{BC78E00A-FB62-48F1-AB24-230643E68A6C}"/>
                </a:ext>
              </a:extLst>
            </p:cNvPr>
            <p:cNvSpPr/>
            <p:nvPr/>
          </p:nvSpPr>
          <p:spPr>
            <a:xfrm>
              <a:off x="3653325" y="1107850"/>
              <a:ext cx="125725" cy="14800"/>
            </a:xfrm>
            <a:custGeom>
              <a:avLst/>
              <a:gdLst/>
              <a:ahLst/>
              <a:cxnLst/>
              <a:rect l="l" t="t" r="r" b="b"/>
              <a:pathLst>
                <a:path w="5029" h="592" extrusionOk="0">
                  <a:moveTo>
                    <a:pt x="296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296" y="592"/>
                  </a:cubicBezTo>
                  <a:lnTo>
                    <a:pt x="4733" y="592"/>
                  </a:lnTo>
                  <a:cubicBezTo>
                    <a:pt x="4881" y="592"/>
                    <a:pt x="5028" y="481"/>
                    <a:pt x="5028" y="296"/>
                  </a:cubicBezTo>
                  <a:cubicBezTo>
                    <a:pt x="5028" y="111"/>
                    <a:pt x="4881" y="0"/>
                    <a:pt x="473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458;p63">
              <a:extLst>
                <a:ext uri="{FF2B5EF4-FFF2-40B4-BE49-F238E27FC236}">
                  <a16:creationId xmlns:a16="http://schemas.microsoft.com/office/drawing/2014/main" id="{0E3759DD-D7A8-4633-9617-1EC709B5B298}"/>
                </a:ext>
              </a:extLst>
            </p:cNvPr>
            <p:cNvSpPr/>
            <p:nvPr/>
          </p:nvSpPr>
          <p:spPr>
            <a:xfrm>
              <a:off x="3131125" y="1107850"/>
              <a:ext cx="490800" cy="14800"/>
            </a:xfrm>
            <a:custGeom>
              <a:avLst/>
              <a:gdLst/>
              <a:ahLst/>
              <a:cxnLst/>
              <a:rect l="l" t="t" r="r" b="b"/>
              <a:pathLst>
                <a:path w="19632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19336" y="592"/>
                  </a:lnTo>
                  <a:cubicBezTo>
                    <a:pt x="19484" y="592"/>
                    <a:pt x="19631" y="481"/>
                    <a:pt x="19631" y="296"/>
                  </a:cubicBezTo>
                  <a:cubicBezTo>
                    <a:pt x="19631" y="111"/>
                    <a:pt x="19484" y="0"/>
                    <a:pt x="1933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459;p63">
              <a:extLst>
                <a:ext uri="{FF2B5EF4-FFF2-40B4-BE49-F238E27FC236}">
                  <a16:creationId xmlns:a16="http://schemas.microsoft.com/office/drawing/2014/main" id="{AFBCA7F4-31A8-44BE-99AC-9DAD06879AC1}"/>
                </a:ext>
              </a:extLst>
            </p:cNvPr>
            <p:cNvSpPr/>
            <p:nvPr/>
          </p:nvSpPr>
          <p:spPr>
            <a:xfrm>
              <a:off x="2762325" y="1107850"/>
              <a:ext cx="320750" cy="14800"/>
            </a:xfrm>
            <a:custGeom>
              <a:avLst/>
              <a:gdLst/>
              <a:ahLst/>
              <a:cxnLst/>
              <a:rect l="l" t="t" r="r" b="b"/>
              <a:pathLst>
                <a:path w="12830" h="592" extrusionOk="0">
                  <a:moveTo>
                    <a:pt x="297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297" y="592"/>
                  </a:cubicBezTo>
                  <a:lnTo>
                    <a:pt x="12534" y="592"/>
                  </a:lnTo>
                  <a:cubicBezTo>
                    <a:pt x="12719" y="592"/>
                    <a:pt x="12830" y="481"/>
                    <a:pt x="12830" y="296"/>
                  </a:cubicBezTo>
                  <a:cubicBezTo>
                    <a:pt x="12830" y="111"/>
                    <a:pt x="12719" y="0"/>
                    <a:pt x="1253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460;p63">
              <a:extLst>
                <a:ext uri="{FF2B5EF4-FFF2-40B4-BE49-F238E27FC236}">
                  <a16:creationId xmlns:a16="http://schemas.microsoft.com/office/drawing/2014/main" id="{E143AC0A-FDCA-4C8B-95E9-5DFAC9B9980B}"/>
                </a:ext>
              </a:extLst>
            </p:cNvPr>
            <p:cNvSpPr/>
            <p:nvPr/>
          </p:nvSpPr>
          <p:spPr>
            <a:xfrm>
              <a:off x="4696825" y="1239100"/>
              <a:ext cx="67500" cy="15725"/>
            </a:xfrm>
            <a:custGeom>
              <a:avLst/>
              <a:gdLst/>
              <a:ahLst/>
              <a:cxnLst/>
              <a:rect l="l" t="t" r="r" b="b"/>
              <a:pathLst>
                <a:path w="270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2403" y="629"/>
                  </a:lnTo>
                  <a:cubicBezTo>
                    <a:pt x="2551" y="629"/>
                    <a:pt x="2699" y="481"/>
                    <a:pt x="2699" y="333"/>
                  </a:cubicBezTo>
                  <a:cubicBezTo>
                    <a:pt x="2699" y="148"/>
                    <a:pt x="2551" y="0"/>
                    <a:pt x="240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461;p63">
              <a:extLst>
                <a:ext uri="{FF2B5EF4-FFF2-40B4-BE49-F238E27FC236}">
                  <a16:creationId xmlns:a16="http://schemas.microsoft.com/office/drawing/2014/main" id="{D7B03CCF-3CB7-4035-97B4-28312C12D753}"/>
                </a:ext>
              </a:extLst>
            </p:cNvPr>
            <p:cNvSpPr/>
            <p:nvPr/>
          </p:nvSpPr>
          <p:spPr>
            <a:xfrm>
              <a:off x="3585850" y="1239100"/>
              <a:ext cx="1058300" cy="15725"/>
            </a:xfrm>
            <a:custGeom>
              <a:avLst/>
              <a:gdLst/>
              <a:ahLst/>
              <a:cxnLst/>
              <a:rect l="l" t="t" r="r" b="b"/>
              <a:pathLst>
                <a:path w="42332" h="629" extrusionOk="0">
                  <a:moveTo>
                    <a:pt x="296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42036" y="629"/>
                  </a:lnTo>
                  <a:cubicBezTo>
                    <a:pt x="42221" y="629"/>
                    <a:pt x="42332" y="481"/>
                    <a:pt x="42332" y="333"/>
                  </a:cubicBezTo>
                  <a:cubicBezTo>
                    <a:pt x="42332" y="148"/>
                    <a:pt x="42221" y="0"/>
                    <a:pt x="4203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462;p63">
              <a:extLst>
                <a:ext uri="{FF2B5EF4-FFF2-40B4-BE49-F238E27FC236}">
                  <a16:creationId xmlns:a16="http://schemas.microsoft.com/office/drawing/2014/main" id="{C5F4F130-DE3D-4E38-9D0B-939D116ECA27}"/>
                </a:ext>
              </a:extLst>
            </p:cNvPr>
            <p:cNvSpPr/>
            <p:nvPr/>
          </p:nvSpPr>
          <p:spPr>
            <a:xfrm>
              <a:off x="3327050" y="1239100"/>
              <a:ext cx="201525" cy="15725"/>
            </a:xfrm>
            <a:custGeom>
              <a:avLst/>
              <a:gdLst/>
              <a:ahLst/>
              <a:cxnLst/>
              <a:rect l="l" t="t" r="r" b="b"/>
              <a:pathLst>
                <a:path w="8061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7765" y="629"/>
                  </a:lnTo>
                  <a:cubicBezTo>
                    <a:pt x="7913" y="629"/>
                    <a:pt x="8060" y="481"/>
                    <a:pt x="8060" y="333"/>
                  </a:cubicBezTo>
                  <a:cubicBezTo>
                    <a:pt x="8060" y="148"/>
                    <a:pt x="7913" y="0"/>
                    <a:pt x="776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463;p63">
              <a:extLst>
                <a:ext uri="{FF2B5EF4-FFF2-40B4-BE49-F238E27FC236}">
                  <a16:creationId xmlns:a16="http://schemas.microsoft.com/office/drawing/2014/main" id="{6F0E3208-8AE3-4DFA-95F0-5709ED0D6917}"/>
                </a:ext>
              </a:extLst>
            </p:cNvPr>
            <p:cNvSpPr/>
            <p:nvPr/>
          </p:nvSpPr>
          <p:spPr>
            <a:xfrm>
              <a:off x="2762325" y="1239100"/>
              <a:ext cx="448300" cy="15725"/>
            </a:xfrm>
            <a:custGeom>
              <a:avLst/>
              <a:gdLst/>
              <a:ahLst/>
              <a:cxnLst/>
              <a:rect l="l" t="t" r="r" b="b"/>
              <a:pathLst>
                <a:path w="17932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17636" y="629"/>
                  </a:lnTo>
                  <a:cubicBezTo>
                    <a:pt x="17784" y="629"/>
                    <a:pt x="17932" y="481"/>
                    <a:pt x="17932" y="333"/>
                  </a:cubicBezTo>
                  <a:cubicBezTo>
                    <a:pt x="17932" y="148"/>
                    <a:pt x="17784" y="0"/>
                    <a:pt x="1763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464;p63">
              <a:extLst>
                <a:ext uri="{FF2B5EF4-FFF2-40B4-BE49-F238E27FC236}">
                  <a16:creationId xmlns:a16="http://schemas.microsoft.com/office/drawing/2014/main" id="{30E30435-788C-4C26-B8BF-AD9227D8C45D}"/>
                </a:ext>
              </a:extLst>
            </p:cNvPr>
            <p:cNvSpPr/>
            <p:nvPr/>
          </p:nvSpPr>
          <p:spPr>
            <a:xfrm>
              <a:off x="4650600" y="1371275"/>
              <a:ext cx="113725" cy="15725"/>
            </a:xfrm>
            <a:custGeom>
              <a:avLst/>
              <a:gdLst/>
              <a:ahLst/>
              <a:cxnLst/>
              <a:rect l="l" t="t" r="r" b="b"/>
              <a:pathLst>
                <a:path w="4549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4252" y="629"/>
                  </a:lnTo>
                  <a:cubicBezTo>
                    <a:pt x="4400" y="629"/>
                    <a:pt x="4548" y="481"/>
                    <a:pt x="4548" y="296"/>
                  </a:cubicBezTo>
                  <a:cubicBezTo>
                    <a:pt x="4548" y="148"/>
                    <a:pt x="4400" y="0"/>
                    <a:pt x="425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65;p63">
              <a:extLst>
                <a:ext uri="{FF2B5EF4-FFF2-40B4-BE49-F238E27FC236}">
                  <a16:creationId xmlns:a16="http://schemas.microsoft.com/office/drawing/2014/main" id="{4AE57509-473B-4671-BAF1-24E3D56304D5}"/>
                </a:ext>
              </a:extLst>
            </p:cNvPr>
            <p:cNvSpPr/>
            <p:nvPr/>
          </p:nvSpPr>
          <p:spPr>
            <a:xfrm>
              <a:off x="4408450" y="1371275"/>
              <a:ext cx="134050" cy="15725"/>
            </a:xfrm>
            <a:custGeom>
              <a:avLst/>
              <a:gdLst/>
              <a:ahLst/>
              <a:cxnLst/>
              <a:rect l="l" t="t" r="r" b="b"/>
              <a:pathLst>
                <a:path w="5362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5065" y="629"/>
                  </a:lnTo>
                  <a:cubicBezTo>
                    <a:pt x="5213" y="629"/>
                    <a:pt x="5361" y="481"/>
                    <a:pt x="5361" y="296"/>
                  </a:cubicBezTo>
                  <a:cubicBezTo>
                    <a:pt x="5361" y="148"/>
                    <a:pt x="5213" y="0"/>
                    <a:pt x="506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466;p63">
              <a:extLst>
                <a:ext uri="{FF2B5EF4-FFF2-40B4-BE49-F238E27FC236}">
                  <a16:creationId xmlns:a16="http://schemas.microsoft.com/office/drawing/2014/main" id="{BD069DC1-DC6F-42D6-A662-0ADADC3595BE}"/>
                </a:ext>
              </a:extLst>
            </p:cNvPr>
            <p:cNvSpPr/>
            <p:nvPr/>
          </p:nvSpPr>
          <p:spPr>
            <a:xfrm>
              <a:off x="4238375" y="1371275"/>
              <a:ext cx="125725" cy="15725"/>
            </a:xfrm>
            <a:custGeom>
              <a:avLst/>
              <a:gdLst/>
              <a:ahLst/>
              <a:cxnLst/>
              <a:rect l="l" t="t" r="r" b="b"/>
              <a:pathLst>
                <a:path w="5029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4733" y="629"/>
                  </a:lnTo>
                  <a:cubicBezTo>
                    <a:pt x="4918" y="629"/>
                    <a:pt x="5029" y="481"/>
                    <a:pt x="5029" y="296"/>
                  </a:cubicBezTo>
                  <a:cubicBezTo>
                    <a:pt x="5029" y="148"/>
                    <a:pt x="4918" y="0"/>
                    <a:pt x="473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467;p63">
              <a:extLst>
                <a:ext uri="{FF2B5EF4-FFF2-40B4-BE49-F238E27FC236}">
                  <a16:creationId xmlns:a16="http://schemas.microsoft.com/office/drawing/2014/main" id="{C4B36873-5701-4BE2-8AC0-E201622F8BF9}"/>
                </a:ext>
              </a:extLst>
            </p:cNvPr>
            <p:cNvSpPr/>
            <p:nvPr/>
          </p:nvSpPr>
          <p:spPr>
            <a:xfrm>
              <a:off x="4005475" y="1371275"/>
              <a:ext cx="184875" cy="15725"/>
            </a:xfrm>
            <a:custGeom>
              <a:avLst/>
              <a:gdLst/>
              <a:ahLst/>
              <a:cxnLst/>
              <a:rect l="l" t="t" r="r" b="b"/>
              <a:pathLst>
                <a:path w="7395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7099" y="629"/>
                  </a:lnTo>
                  <a:cubicBezTo>
                    <a:pt x="7283" y="629"/>
                    <a:pt x="7394" y="481"/>
                    <a:pt x="7394" y="296"/>
                  </a:cubicBezTo>
                  <a:cubicBezTo>
                    <a:pt x="7394" y="148"/>
                    <a:pt x="7283" y="0"/>
                    <a:pt x="709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468;p63">
              <a:extLst>
                <a:ext uri="{FF2B5EF4-FFF2-40B4-BE49-F238E27FC236}">
                  <a16:creationId xmlns:a16="http://schemas.microsoft.com/office/drawing/2014/main" id="{C995A44A-7CCE-4545-A80D-A9A9F9DACA13}"/>
                </a:ext>
              </a:extLst>
            </p:cNvPr>
            <p:cNvSpPr/>
            <p:nvPr/>
          </p:nvSpPr>
          <p:spPr>
            <a:xfrm>
              <a:off x="3823400" y="1371275"/>
              <a:ext cx="146975" cy="15725"/>
            </a:xfrm>
            <a:custGeom>
              <a:avLst/>
              <a:gdLst/>
              <a:ahLst/>
              <a:cxnLst/>
              <a:rect l="l" t="t" r="r" b="b"/>
              <a:pathLst>
                <a:path w="5879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296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5546" y="629"/>
                  </a:lnTo>
                  <a:cubicBezTo>
                    <a:pt x="5731" y="629"/>
                    <a:pt x="5878" y="481"/>
                    <a:pt x="5878" y="296"/>
                  </a:cubicBezTo>
                  <a:cubicBezTo>
                    <a:pt x="5878" y="148"/>
                    <a:pt x="5731" y="0"/>
                    <a:pt x="554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469;p63">
              <a:extLst>
                <a:ext uri="{FF2B5EF4-FFF2-40B4-BE49-F238E27FC236}">
                  <a16:creationId xmlns:a16="http://schemas.microsoft.com/office/drawing/2014/main" id="{B703166B-46AD-4F16-8E6A-59BEF02813CA}"/>
                </a:ext>
              </a:extLst>
            </p:cNvPr>
            <p:cNvSpPr/>
            <p:nvPr/>
          </p:nvSpPr>
          <p:spPr>
            <a:xfrm>
              <a:off x="3704150" y="1371275"/>
              <a:ext cx="96150" cy="15725"/>
            </a:xfrm>
            <a:custGeom>
              <a:avLst/>
              <a:gdLst/>
              <a:ahLst/>
              <a:cxnLst/>
              <a:rect l="l" t="t" r="r" b="b"/>
              <a:pathLst>
                <a:path w="3846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3550" y="629"/>
                  </a:lnTo>
                  <a:cubicBezTo>
                    <a:pt x="3698" y="629"/>
                    <a:pt x="3846" y="481"/>
                    <a:pt x="3846" y="296"/>
                  </a:cubicBezTo>
                  <a:cubicBezTo>
                    <a:pt x="3846" y="148"/>
                    <a:pt x="3698" y="0"/>
                    <a:pt x="35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470;p63">
              <a:extLst>
                <a:ext uri="{FF2B5EF4-FFF2-40B4-BE49-F238E27FC236}">
                  <a16:creationId xmlns:a16="http://schemas.microsoft.com/office/drawing/2014/main" id="{3F549E09-815D-4207-8A5C-EC3F155F517E}"/>
                </a:ext>
              </a:extLst>
            </p:cNvPr>
            <p:cNvSpPr/>
            <p:nvPr/>
          </p:nvSpPr>
          <p:spPr>
            <a:xfrm>
              <a:off x="3148675" y="1371275"/>
              <a:ext cx="524075" cy="15725"/>
            </a:xfrm>
            <a:custGeom>
              <a:avLst/>
              <a:gdLst/>
              <a:ahLst/>
              <a:cxnLst/>
              <a:rect l="l" t="t" r="r" b="b"/>
              <a:pathLst>
                <a:path w="20963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296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20667" y="629"/>
                  </a:lnTo>
                  <a:cubicBezTo>
                    <a:pt x="20852" y="629"/>
                    <a:pt x="20963" y="481"/>
                    <a:pt x="20963" y="296"/>
                  </a:cubicBezTo>
                  <a:cubicBezTo>
                    <a:pt x="20963" y="148"/>
                    <a:pt x="20852" y="0"/>
                    <a:pt x="2066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471;p63">
              <a:extLst>
                <a:ext uri="{FF2B5EF4-FFF2-40B4-BE49-F238E27FC236}">
                  <a16:creationId xmlns:a16="http://schemas.microsoft.com/office/drawing/2014/main" id="{CF363A81-6D49-4EB0-986E-47B497165A6C}"/>
                </a:ext>
              </a:extLst>
            </p:cNvPr>
            <p:cNvSpPr/>
            <p:nvPr/>
          </p:nvSpPr>
          <p:spPr>
            <a:xfrm>
              <a:off x="2762325" y="1371275"/>
              <a:ext cx="359575" cy="15725"/>
            </a:xfrm>
            <a:custGeom>
              <a:avLst/>
              <a:gdLst/>
              <a:ahLst/>
              <a:cxnLst/>
              <a:rect l="l" t="t" r="r" b="b"/>
              <a:pathLst>
                <a:path w="14383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14050" y="629"/>
                  </a:lnTo>
                  <a:cubicBezTo>
                    <a:pt x="14235" y="629"/>
                    <a:pt x="14382" y="481"/>
                    <a:pt x="14382" y="296"/>
                  </a:cubicBezTo>
                  <a:cubicBezTo>
                    <a:pt x="14382" y="148"/>
                    <a:pt x="14235" y="0"/>
                    <a:pt x="140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472;p63">
              <a:extLst>
                <a:ext uri="{FF2B5EF4-FFF2-40B4-BE49-F238E27FC236}">
                  <a16:creationId xmlns:a16="http://schemas.microsoft.com/office/drawing/2014/main" id="{2B32DAE9-DDD6-47E9-A0CB-2C5CAA0EDD5D}"/>
                </a:ext>
              </a:extLst>
            </p:cNvPr>
            <p:cNvSpPr/>
            <p:nvPr/>
          </p:nvSpPr>
          <p:spPr>
            <a:xfrm>
              <a:off x="3853900" y="1569975"/>
              <a:ext cx="158075" cy="15750"/>
            </a:xfrm>
            <a:custGeom>
              <a:avLst/>
              <a:gdLst/>
              <a:ahLst/>
              <a:cxnLst/>
              <a:rect l="l" t="t" r="r" b="b"/>
              <a:pathLst>
                <a:path w="6323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6026" y="629"/>
                  </a:lnTo>
                  <a:cubicBezTo>
                    <a:pt x="6211" y="629"/>
                    <a:pt x="6322" y="481"/>
                    <a:pt x="6322" y="297"/>
                  </a:cubicBezTo>
                  <a:cubicBezTo>
                    <a:pt x="6322" y="149"/>
                    <a:pt x="6211" y="1"/>
                    <a:pt x="602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473;p63">
              <a:extLst>
                <a:ext uri="{FF2B5EF4-FFF2-40B4-BE49-F238E27FC236}">
                  <a16:creationId xmlns:a16="http://schemas.microsoft.com/office/drawing/2014/main" id="{D776A438-0D67-4078-B7C9-0AB4C279DA2D}"/>
                </a:ext>
              </a:extLst>
            </p:cNvPr>
            <p:cNvSpPr/>
            <p:nvPr/>
          </p:nvSpPr>
          <p:spPr>
            <a:xfrm>
              <a:off x="3498050" y="1569975"/>
              <a:ext cx="340150" cy="15750"/>
            </a:xfrm>
            <a:custGeom>
              <a:avLst/>
              <a:gdLst/>
              <a:ahLst/>
              <a:cxnLst/>
              <a:rect l="l" t="t" r="r" b="b"/>
              <a:pathLst>
                <a:path w="13606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3273" y="629"/>
                  </a:lnTo>
                  <a:cubicBezTo>
                    <a:pt x="13458" y="629"/>
                    <a:pt x="13606" y="481"/>
                    <a:pt x="13606" y="297"/>
                  </a:cubicBezTo>
                  <a:cubicBezTo>
                    <a:pt x="13606" y="149"/>
                    <a:pt x="13458" y="1"/>
                    <a:pt x="132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474;p63">
              <a:extLst>
                <a:ext uri="{FF2B5EF4-FFF2-40B4-BE49-F238E27FC236}">
                  <a16:creationId xmlns:a16="http://schemas.microsoft.com/office/drawing/2014/main" id="{B5213C66-3F94-4E32-BF9D-C655CD143883}"/>
                </a:ext>
              </a:extLst>
            </p:cNvPr>
            <p:cNvSpPr/>
            <p:nvPr/>
          </p:nvSpPr>
          <p:spPr>
            <a:xfrm>
              <a:off x="3411175" y="1569975"/>
              <a:ext cx="57325" cy="15750"/>
            </a:xfrm>
            <a:custGeom>
              <a:avLst/>
              <a:gdLst/>
              <a:ahLst/>
              <a:cxnLst/>
              <a:rect l="l" t="t" r="r" b="b"/>
              <a:pathLst>
                <a:path w="2293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997" y="629"/>
                  </a:lnTo>
                  <a:cubicBezTo>
                    <a:pt x="2144" y="629"/>
                    <a:pt x="2292" y="481"/>
                    <a:pt x="2292" y="297"/>
                  </a:cubicBezTo>
                  <a:cubicBezTo>
                    <a:pt x="2292" y="149"/>
                    <a:pt x="2144" y="1"/>
                    <a:pt x="199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475;p63">
              <a:extLst>
                <a:ext uri="{FF2B5EF4-FFF2-40B4-BE49-F238E27FC236}">
                  <a16:creationId xmlns:a16="http://schemas.microsoft.com/office/drawing/2014/main" id="{4F0BDDCD-6B58-4122-A4CD-718CFD64E907}"/>
                </a:ext>
              </a:extLst>
            </p:cNvPr>
            <p:cNvSpPr/>
            <p:nvPr/>
          </p:nvSpPr>
          <p:spPr>
            <a:xfrm>
              <a:off x="3315975" y="1569975"/>
              <a:ext cx="84125" cy="15750"/>
            </a:xfrm>
            <a:custGeom>
              <a:avLst/>
              <a:gdLst/>
              <a:ahLst/>
              <a:cxnLst/>
              <a:rect l="l" t="t" r="r" b="b"/>
              <a:pathLst>
                <a:path w="3365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3069" y="629"/>
                  </a:lnTo>
                  <a:cubicBezTo>
                    <a:pt x="3217" y="629"/>
                    <a:pt x="3365" y="481"/>
                    <a:pt x="3365" y="297"/>
                  </a:cubicBezTo>
                  <a:cubicBezTo>
                    <a:pt x="3365" y="149"/>
                    <a:pt x="3217" y="1"/>
                    <a:pt x="306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476;p63">
              <a:extLst>
                <a:ext uri="{FF2B5EF4-FFF2-40B4-BE49-F238E27FC236}">
                  <a16:creationId xmlns:a16="http://schemas.microsoft.com/office/drawing/2014/main" id="{3A524197-F49E-49D9-9338-7AB422335630}"/>
                </a:ext>
              </a:extLst>
            </p:cNvPr>
            <p:cNvSpPr/>
            <p:nvPr/>
          </p:nvSpPr>
          <p:spPr>
            <a:xfrm>
              <a:off x="2991550" y="1569975"/>
              <a:ext cx="310575" cy="15750"/>
            </a:xfrm>
            <a:custGeom>
              <a:avLst/>
              <a:gdLst/>
              <a:ahLst/>
              <a:cxnLst/>
              <a:rect l="l" t="t" r="r" b="b"/>
              <a:pathLst>
                <a:path w="12423" h="630" extrusionOk="0">
                  <a:moveTo>
                    <a:pt x="333" y="1"/>
                  </a:moveTo>
                  <a:cubicBezTo>
                    <a:pt x="148" y="1"/>
                    <a:pt x="1" y="149"/>
                    <a:pt x="1" y="297"/>
                  </a:cubicBezTo>
                  <a:cubicBezTo>
                    <a:pt x="1" y="481"/>
                    <a:pt x="148" y="629"/>
                    <a:pt x="333" y="629"/>
                  </a:cubicBezTo>
                  <a:lnTo>
                    <a:pt x="12127" y="629"/>
                  </a:lnTo>
                  <a:cubicBezTo>
                    <a:pt x="12312" y="629"/>
                    <a:pt x="12423" y="481"/>
                    <a:pt x="12423" y="297"/>
                  </a:cubicBezTo>
                  <a:cubicBezTo>
                    <a:pt x="12423" y="149"/>
                    <a:pt x="12312" y="1"/>
                    <a:pt x="1212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477;p63">
              <a:extLst>
                <a:ext uri="{FF2B5EF4-FFF2-40B4-BE49-F238E27FC236}">
                  <a16:creationId xmlns:a16="http://schemas.microsoft.com/office/drawing/2014/main" id="{62FB962D-3CF4-4D53-AC61-2EF2932D83C7}"/>
                </a:ext>
              </a:extLst>
            </p:cNvPr>
            <p:cNvSpPr/>
            <p:nvPr/>
          </p:nvSpPr>
          <p:spPr>
            <a:xfrm>
              <a:off x="2762325" y="1569975"/>
              <a:ext cx="205225" cy="15750"/>
            </a:xfrm>
            <a:custGeom>
              <a:avLst/>
              <a:gdLst/>
              <a:ahLst/>
              <a:cxnLst/>
              <a:rect l="l" t="t" r="r" b="b"/>
              <a:pathLst>
                <a:path w="8209" h="630" extrusionOk="0">
                  <a:moveTo>
                    <a:pt x="297" y="1"/>
                  </a:moveTo>
                  <a:cubicBezTo>
                    <a:pt x="149" y="1"/>
                    <a:pt x="1" y="149"/>
                    <a:pt x="1" y="297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7913" y="629"/>
                  </a:lnTo>
                  <a:cubicBezTo>
                    <a:pt x="8060" y="629"/>
                    <a:pt x="8208" y="481"/>
                    <a:pt x="8208" y="297"/>
                  </a:cubicBezTo>
                  <a:cubicBezTo>
                    <a:pt x="8208" y="149"/>
                    <a:pt x="8060" y="1"/>
                    <a:pt x="791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478;p63">
              <a:extLst>
                <a:ext uri="{FF2B5EF4-FFF2-40B4-BE49-F238E27FC236}">
                  <a16:creationId xmlns:a16="http://schemas.microsoft.com/office/drawing/2014/main" id="{DA3DBD7F-8A4E-4842-B997-F3D01B3C8B32}"/>
                </a:ext>
              </a:extLst>
            </p:cNvPr>
            <p:cNvSpPr/>
            <p:nvPr/>
          </p:nvSpPr>
          <p:spPr>
            <a:xfrm>
              <a:off x="3964800" y="1702150"/>
              <a:ext cx="47175" cy="14825"/>
            </a:xfrm>
            <a:custGeom>
              <a:avLst/>
              <a:gdLst/>
              <a:ahLst/>
              <a:cxnLst/>
              <a:rect l="l" t="t" r="r" b="b"/>
              <a:pathLst>
                <a:path w="1887" h="593" extrusionOk="0">
                  <a:moveTo>
                    <a:pt x="296" y="1"/>
                  </a:moveTo>
                  <a:cubicBezTo>
                    <a:pt x="148" y="1"/>
                    <a:pt x="1" y="112"/>
                    <a:pt x="1" y="296"/>
                  </a:cubicBezTo>
                  <a:cubicBezTo>
                    <a:pt x="1" y="444"/>
                    <a:pt x="148" y="592"/>
                    <a:pt x="296" y="592"/>
                  </a:cubicBezTo>
                  <a:lnTo>
                    <a:pt x="1590" y="592"/>
                  </a:lnTo>
                  <a:cubicBezTo>
                    <a:pt x="1775" y="592"/>
                    <a:pt x="1886" y="444"/>
                    <a:pt x="1886" y="296"/>
                  </a:cubicBezTo>
                  <a:cubicBezTo>
                    <a:pt x="1886" y="112"/>
                    <a:pt x="1775" y="1"/>
                    <a:pt x="159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479;p63">
              <a:extLst>
                <a:ext uri="{FF2B5EF4-FFF2-40B4-BE49-F238E27FC236}">
                  <a16:creationId xmlns:a16="http://schemas.microsoft.com/office/drawing/2014/main" id="{0F811144-2395-4C53-A068-41F3F37F3FA8}"/>
                </a:ext>
              </a:extLst>
            </p:cNvPr>
            <p:cNvSpPr/>
            <p:nvPr/>
          </p:nvSpPr>
          <p:spPr>
            <a:xfrm>
              <a:off x="3273450" y="1702150"/>
              <a:ext cx="664575" cy="14825"/>
            </a:xfrm>
            <a:custGeom>
              <a:avLst/>
              <a:gdLst/>
              <a:ahLst/>
              <a:cxnLst/>
              <a:rect l="l" t="t" r="r" b="b"/>
              <a:pathLst>
                <a:path w="26583" h="593" extrusionOk="0">
                  <a:moveTo>
                    <a:pt x="333" y="1"/>
                  </a:moveTo>
                  <a:cubicBezTo>
                    <a:pt x="148" y="1"/>
                    <a:pt x="1" y="112"/>
                    <a:pt x="1" y="296"/>
                  </a:cubicBezTo>
                  <a:cubicBezTo>
                    <a:pt x="1" y="444"/>
                    <a:pt x="148" y="592"/>
                    <a:pt x="333" y="592"/>
                  </a:cubicBezTo>
                  <a:lnTo>
                    <a:pt x="26287" y="592"/>
                  </a:lnTo>
                  <a:cubicBezTo>
                    <a:pt x="26435" y="592"/>
                    <a:pt x="26582" y="444"/>
                    <a:pt x="26582" y="296"/>
                  </a:cubicBezTo>
                  <a:cubicBezTo>
                    <a:pt x="26582" y="112"/>
                    <a:pt x="26435" y="1"/>
                    <a:pt x="2628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480;p63">
              <a:extLst>
                <a:ext uri="{FF2B5EF4-FFF2-40B4-BE49-F238E27FC236}">
                  <a16:creationId xmlns:a16="http://schemas.microsoft.com/office/drawing/2014/main" id="{84D20101-CE08-4EE9-9194-AF1994AB8CEC}"/>
                </a:ext>
              </a:extLst>
            </p:cNvPr>
            <p:cNvSpPr/>
            <p:nvPr/>
          </p:nvSpPr>
          <p:spPr>
            <a:xfrm>
              <a:off x="3112625" y="1702150"/>
              <a:ext cx="132200" cy="14825"/>
            </a:xfrm>
            <a:custGeom>
              <a:avLst/>
              <a:gdLst/>
              <a:ahLst/>
              <a:cxnLst/>
              <a:rect l="l" t="t" r="r" b="b"/>
              <a:pathLst>
                <a:path w="5288" h="593" extrusionOk="0">
                  <a:moveTo>
                    <a:pt x="333" y="1"/>
                  </a:moveTo>
                  <a:cubicBezTo>
                    <a:pt x="149" y="1"/>
                    <a:pt x="1" y="112"/>
                    <a:pt x="1" y="296"/>
                  </a:cubicBezTo>
                  <a:cubicBezTo>
                    <a:pt x="1" y="444"/>
                    <a:pt x="149" y="592"/>
                    <a:pt x="333" y="592"/>
                  </a:cubicBezTo>
                  <a:lnTo>
                    <a:pt x="4955" y="592"/>
                  </a:lnTo>
                  <a:cubicBezTo>
                    <a:pt x="5140" y="592"/>
                    <a:pt x="5287" y="444"/>
                    <a:pt x="5287" y="296"/>
                  </a:cubicBezTo>
                  <a:cubicBezTo>
                    <a:pt x="5287" y="112"/>
                    <a:pt x="5140" y="1"/>
                    <a:pt x="495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481;p63">
              <a:extLst>
                <a:ext uri="{FF2B5EF4-FFF2-40B4-BE49-F238E27FC236}">
                  <a16:creationId xmlns:a16="http://schemas.microsoft.com/office/drawing/2014/main" id="{1089E3BC-13C5-4432-831F-98AEAFEC1991}"/>
                </a:ext>
              </a:extLst>
            </p:cNvPr>
            <p:cNvSpPr/>
            <p:nvPr/>
          </p:nvSpPr>
          <p:spPr>
            <a:xfrm>
              <a:off x="2762325" y="1702150"/>
              <a:ext cx="284700" cy="14825"/>
            </a:xfrm>
            <a:custGeom>
              <a:avLst/>
              <a:gdLst/>
              <a:ahLst/>
              <a:cxnLst/>
              <a:rect l="l" t="t" r="r" b="b"/>
              <a:pathLst>
                <a:path w="11388" h="593" extrusionOk="0">
                  <a:moveTo>
                    <a:pt x="297" y="1"/>
                  </a:moveTo>
                  <a:cubicBezTo>
                    <a:pt x="149" y="1"/>
                    <a:pt x="1" y="112"/>
                    <a:pt x="1" y="296"/>
                  </a:cubicBezTo>
                  <a:cubicBezTo>
                    <a:pt x="1" y="444"/>
                    <a:pt x="149" y="592"/>
                    <a:pt x="297" y="592"/>
                  </a:cubicBezTo>
                  <a:lnTo>
                    <a:pt x="11055" y="592"/>
                  </a:lnTo>
                  <a:cubicBezTo>
                    <a:pt x="11240" y="592"/>
                    <a:pt x="11388" y="444"/>
                    <a:pt x="11388" y="296"/>
                  </a:cubicBezTo>
                  <a:cubicBezTo>
                    <a:pt x="11388" y="112"/>
                    <a:pt x="11240" y="1"/>
                    <a:pt x="1105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482;p63">
              <a:extLst>
                <a:ext uri="{FF2B5EF4-FFF2-40B4-BE49-F238E27FC236}">
                  <a16:creationId xmlns:a16="http://schemas.microsoft.com/office/drawing/2014/main" id="{A313B34A-A295-455F-8A6C-7CC36FB69D64}"/>
                </a:ext>
              </a:extLst>
            </p:cNvPr>
            <p:cNvSpPr/>
            <p:nvPr/>
          </p:nvSpPr>
          <p:spPr>
            <a:xfrm>
              <a:off x="3936150" y="1833400"/>
              <a:ext cx="75825" cy="15725"/>
            </a:xfrm>
            <a:custGeom>
              <a:avLst/>
              <a:gdLst/>
              <a:ahLst/>
              <a:cxnLst/>
              <a:rect l="l" t="t" r="r" b="b"/>
              <a:pathLst>
                <a:path w="3033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333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483;p63">
              <a:extLst>
                <a:ext uri="{FF2B5EF4-FFF2-40B4-BE49-F238E27FC236}">
                  <a16:creationId xmlns:a16="http://schemas.microsoft.com/office/drawing/2014/main" id="{E865E6D4-7E25-423E-89D7-2D9E42FEB9F8}"/>
                </a:ext>
              </a:extLst>
            </p:cNvPr>
            <p:cNvSpPr/>
            <p:nvPr/>
          </p:nvSpPr>
          <p:spPr>
            <a:xfrm>
              <a:off x="3785500" y="1833400"/>
              <a:ext cx="88750" cy="15725"/>
            </a:xfrm>
            <a:custGeom>
              <a:avLst/>
              <a:gdLst/>
              <a:ahLst/>
              <a:cxnLst/>
              <a:rect l="l" t="t" r="r" b="b"/>
              <a:pathLst>
                <a:path w="355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3254" y="629"/>
                  </a:lnTo>
                  <a:cubicBezTo>
                    <a:pt x="3439" y="629"/>
                    <a:pt x="3549" y="481"/>
                    <a:pt x="3549" y="333"/>
                  </a:cubicBezTo>
                  <a:cubicBezTo>
                    <a:pt x="3549" y="148"/>
                    <a:pt x="3439" y="0"/>
                    <a:pt x="325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484;p63">
              <a:extLst>
                <a:ext uri="{FF2B5EF4-FFF2-40B4-BE49-F238E27FC236}">
                  <a16:creationId xmlns:a16="http://schemas.microsoft.com/office/drawing/2014/main" id="{35731C11-0C7D-4E37-BB9D-C9049A42AC92}"/>
                </a:ext>
              </a:extLst>
            </p:cNvPr>
            <p:cNvSpPr/>
            <p:nvPr/>
          </p:nvSpPr>
          <p:spPr>
            <a:xfrm>
              <a:off x="3680125" y="1833400"/>
              <a:ext cx="84125" cy="15725"/>
            </a:xfrm>
            <a:custGeom>
              <a:avLst/>
              <a:gdLst/>
              <a:ahLst/>
              <a:cxnLst/>
              <a:rect l="l" t="t" r="r" b="b"/>
              <a:pathLst>
                <a:path w="3365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3032" y="629"/>
                  </a:lnTo>
                  <a:cubicBezTo>
                    <a:pt x="3217" y="629"/>
                    <a:pt x="3365" y="481"/>
                    <a:pt x="3365" y="333"/>
                  </a:cubicBezTo>
                  <a:cubicBezTo>
                    <a:pt x="3365" y="148"/>
                    <a:pt x="3217" y="0"/>
                    <a:pt x="303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485;p63">
              <a:extLst>
                <a:ext uri="{FF2B5EF4-FFF2-40B4-BE49-F238E27FC236}">
                  <a16:creationId xmlns:a16="http://schemas.microsoft.com/office/drawing/2014/main" id="{A89CB8A1-2D95-4415-A3F8-0C85B3C11C68}"/>
                </a:ext>
              </a:extLst>
            </p:cNvPr>
            <p:cNvSpPr/>
            <p:nvPr/>
          </p:nvSpPr>
          <p:spPr>
            <a:xfrm>
              <a:off x="3535025" y="1833400"/>
              <a:ext cx="121100" cy="15725"/>
            </a:xfrm>
            <a:custGeom>
              <a:avLst/>
              <a:gdLst/>
              <a:ahLst/>
              <a:cxnLst/>
              <a:rect l="l" t="t" r="r" b="b"/>
              <a:pathLst>
                <a:path w="4844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4511" y="629"/>
                  </a:lnTo>
                  <a:cubicBezTo>
                    <a:pt x="4696" y="629"/>
                    <a:pt x="4843" y="481"/>
                    <a:pt x="4843" y="333"/>
                  </a:cubicBezTo>
                  <a:cubicBezTo>
                    <a:pt x="4843" y="148"/>
                    <a:pt x="4696" y="0"/>
                    <a:pt x="451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486;p63">
              <a:extLst>
                <a:ext uri="{FF2B5EF4-FFF2-40B4-BE49-F238E27FC236}">
                  <a16:creationId xmlns:a16="http://schemas.microsoft.com/office/drawing/2014/main" id="{5F690974-7E75-4E9D-B8A5-7B4A56220FDC}"/>
                </a:ext>
              </a:extLst>
            </p:cNvPr>
            <p:cNvSpPr/>
            <p:nvPr/>
          </p:nvSpPr>
          <p:spPr>
            <a:xfrm>
              <a:off x="3421325" y="1833400"/>
              <a:ext cx="97075" cy="15725"/>
            </a:xfrm>
            <a:custGeom>
              <a:avLst/>
              <a:gdLst/>
              <a:ahLst/>
              <a:cxnLst/>
              <a:rect l="l" t="t" r="r" b="b"/>
              <a:pathLst>
                <a:path w="388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3587" y="629"/>
                  </a:lnTo>
                  <a:cubicBezTo>
                    <a:pt x="3772" y="629"/>
                    <a:pt x="3883" y="481"/>
                    <a:pt x="3883" y="333"/>
                  </a:cubicBezTo>
                  <a:cubicBezTo>
                    <a:pt x="3883" y="148"/>
                    <a:pt x="3772" y="0"/>
                    <a:pt x="358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487;p63">
              <a:extLst>
                <a:ext uri="{FF2B5EF4-FFF2-40B4-BE49-F238E27FC236}">
                  <a16:creationId xmlns:a16="http://schemas.microsoft.com/office/drawing/2014/main" id="{E5516717-D6E5-4D36-A33F-2E525B34D492}"/>
                </a:ext>
              </a:extLst>
            </p:cNvPr>
            <p:cNvSpPr/>
            <p:nvPr/>
          </p:nvSpPr>
          <p:spPr>
            <a:xfrm>
              <a:off x="3347400" y="1833400"/>
              <a:ext cx="65650" cy="15725"/>
            </a:xfrm>
            <a:custGeom>
              <a:avLst/>
              <a:gdLst/>
              <a:ahLst/>
              <a:cxnLst/>
              <a:rect l="l" t="t" r="r" b="b"/>
              <a:pathLst>
                <a:path w="2626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329" y="629"/>
                  </a:lnTo>
                  <a:cubicBezTo>
                    <a:pt x="2477" y="629"/>
                    <a:pt x="2625" y="481"/>
                    <a:pt x="2625" y="333"/>
                  </a:cubicBezTo>
                  <a:cubicBezTo>
                    <a:pt x="2625" y="148"/>
                    <a:pt x="2477" y="0"/>
                    <a:pt x="232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488;p63">
              <a:extLst>
                <a:ext uri="{FF2B5EF4-FFF2-40B4-BE49-F238E27FC236}">
                  <a16:creationId xmlns:a16="http://schemas.microsoft.com/office/drawing/2014/main" id="{4C1BA036-DD05-4F03-9C0B-B88E453D7CE4}"/>
                </a:ext>
              </a:extLst>
            </p:cNvPr>
            <p:cNvSpPr/>
            <p:nvPr/>
          </p:nvSpPr>
          <p:spPr>
            <a:xfrm>
              <a:off x="3002650" y="1833400"/>
              <a:ext cx="331825" cy="15725"/>
            </a:xfrm>
            <a:custGeom>
              <a:avLst/>
              <a:gdLst/>
              <a:ahLst/>
              <a:cxnLst/>
              <a:rect l="l" t="t" r="r" b="b"/>
              <a:pathLst>
                <a:path w="13273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333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12940" y="629"/>
                  </a:lnTo>
                  <a:cubicBezTo>
                    <a:pt x="13125" y="629"/>
                    <a:pt x="13273" y="481"/>
                    <a:pt x="13273" y="333"/>
                  </a:cubicBezTo>
                  <a:cubicBezTo>
                    <a:pt x="13273" y="148"/>
                    <a:pt x="13125" y="0"/>
                    <a:pt x="1294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489;p63">
              <a:extLst>
                <a:ext uri="{FF2B5EF4-FFF2-40B4-BE49-F238E27FC236}">
                  <a16:creationId xmlns:a16="http://schemas.microsoft.com/office/drawing/2014/main" id="{DBEC9550-E1A6-40F7-B627-C94808E64495}"/>
                </a:ext>
              </a:extLst>
            </p:cNvPr>
            <p:cNvSpPr/>
            <p:nvPr/>
          </p:nvSpPr>
          <p:spPr>
            <a:xfrm>
              <a:off x="2762325" y="1833400"/>
              <a:ext cx="229250" cy="15725"/>
            </a:xfrm>
            <a:custGeom>
              <a:avLst/>
              <a:gdLst/>
              <a:ahLst/>
              <a:cxnLst/>
              <a:rect l="l" t="t" r="r" b="b"/>
              <a:pathLst>
                <a:path w="9170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8837" y="629"/>
                  </a:lnTo>
                  <a:cubicBezTo>
                    <a:pt x="9022" y="629"/>
                    <a:pt x="9170" y="481"/>
                    <a:pt x="9170" y="333"/>
                  </a:cubicBezTo>
                  <a:cubicBezTo>
                    <a:pt x="9170" y="148"/>
                    <a:pt x="9022" y="0"/>
                    <a:pt x="883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490;p63">
              <a:extLst>
                <a:ext uri="{FF2B5EF4-FFF2-40B4-BE49-F238E27FC236}">
                  <a16:creationId xmlns:a16="http://schemas.microsoft.com/office/drawing/2014/main" id="{8D0FF386-B7E5-45A4-963D-8E452B933277}"/>
                </a:ext>
              </a:extLst>
            </p:cNvPr>
            <p:cNvSpPr/>
            <p:nvPr/>
          </p:nvSpPr>
          <p:spPr>
            <a:xfrm>
              <a:off x="3726350" y="206725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2921" h="2921" extrusionOk="0">
                  <a:moveTo>
                    <a:pt x="1479" y="0"/>
                  </a:moveTo>
                  <a:cubicBezTo>
                    <a:pt x="666" y="0"/>
                    <a:pt x="0" y="629"/>
                    <a:pt x="0" y="1442"/>
                  </a:cubicBezTo>
                  <a:cubicBezTo>
                    <a:pt x="0" y="2255"/>
                    <a:pt x="666" y="2921"/>
                    <a:pt x="1479" y="2921"/>
                  </a:cubicBezTo>
                  <a:cubicBezTo>
                    <a:pt x="2292" y="2921"/>
                    <a:pt x="2921" y="2255"/>
                    <a:pt x="2921" y="1442"/>
                  </a:cubicBezTo>
                  <a:cubicBezTo>
                    <a:pt x="2921" y="629"/>
                    <a:pt x="2292" y="0"/>
                    <a:pt x="1479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491;p63">
              <a:extLst>
                <a:ext uri="{FF2B5EF4-FFF2-40B4-BE49-F238E27FC236}">
                  <a16:creationId xmlns:a16="http://schemas.microsoft.com/office/drawing/2014/main" id="{B7B172A9-5503-4EB9-80D4-FFE0576FB380}"/>
                </a:ext>
              </a:extLst>
            </p:cNvPr>
            <p:cNvSpPr/>
            <p:nvPr/>
          </p:nvSpPr>
          <p:spPr>
            <a:xfrm>
              <a:off x="3718950" y="2058925"/>
              <a:ext cx="88750" cy="88750"/>
            </a:xfrm>
            <a:custGeom>
              <a:avLst/>
              <a:gdLst/>
              <a:ahLst/>
              <a:cxnLst/>
              <a:rect l="l" t="t" r="r" b="b"/>
              <a:pathLst>
                <a:path w="3550" h="3550" extrusionOk="0">
                  <a:moveTo>
                    <a:pt x="1775" y="629"/>
                  </a:moveTo>
                  <a:cubicBezTo>
                    <a:pt x="2403" y="629"/>
                    <a:pt x="2921" y="1146"/>
                    <a:pt x="2921" y="1775"/>
                  </a:cubicBezTo>
                  <a:cubicBezTo>
                    <a:pt x="2921" y="2403"/>
                    <a:pt x="2403" y="2921"/>
                    <a:pt x="1775" y="2921"/>
                  </a:cubicBezTo>
                  <a:cubicBezTo>
                    <a:pt x="1146" y="2921"/>
                    <a:pt x="629" y="2403"/>
                    <a:pt x="629" y="1775"/>
                  </a:cubicBezTo>
                  <a:cubicBezTo>
                    <a:pt x="629" y="1146"/>
                    <a:pt x="1146" y="629"/>
                    <a:pt x="1775" y="629"/>
                  </a:cubicBezTo>
                  <a:close/>
                  <a:moveTo>
                    <a:pt x="1775" y="0"/>
                  </a:moveTo>
                  <a:cubicBezTo>
                    <a:pt x="814" y="0"/>
                    <a:pt x="0" y="814"/>
                    <a:pt x="0" y="1775"/>
                  </a:cubicBezTo>
                  <a:cubicBezTo>
                    <a:pt x="0" y="2736"/>
                    <a:pt x="814" y="3549"/>
                    <a:pt x="1775" y="3549"/>
                  </a:cubicBezTo>
                  <a:cubicBezTo>
                    <a:pt x="2736" y="3549"/>
                    <a:pt x="3550" y="2736"/>
                    <a:pt x="3550" y="1775"/>
                  </a:cubicBezTo>
                  <a:cubicBezTo>
                    <a:pt x="3550" y="814"/>
                    <a:pt x="2736" y="0"/>
                    <a:pt x="177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492;p63">
              <a:extLst>
                <a:ext uri="{FF2B5EF4-FFF2-40B4-BE49-F238E27FC236}">
                  <a16:creationId xmlns:a16="http://schemas.microsoft.com/office/drawing/2014/main" id="{85283414-A571-4277-9EBE-913EC65F51D2}"/>
                </a:ext>
              </a:extLst>
            </p:cNvPr>
            <p:cNvSpPr/>
            <p:nvPr/>
          </p:nvSpPr>
          <p:spPr>
            <a:xfrm>
              <a:off x="2028475" y="3650500"/>
              <a:ext cx="3505750" cy="189500"/>
            </a:xfrm>
            <a:custGeom>
              <a:avLst/>
              <a:gdLst/>
              <a:ahLst/>
              <a:cxnLst/>
              <a:rect l="l" t="t" r="r" b="b"/>
              <a:pathLst>
                <a:path w="140230" h="7580" extrusionOk="0">
                  <a:moveTo>
                    <a:pt x="0" y="1"/>
                  </a:moveTo>
                  <a:lnTo>
                    <a:pt x="0" y="7580"/>
                  </a:lnTo>
                  <a:lnTo>
                    <a:pt x="140230" y="7580"/>
                  </a:lnTo>
                  <a:lnTo>
                    <a:pt x="1402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493;p63">
              <a:extLst>
                <a:ext uri="{FF2B5EF4-FFF2-40B4-BE49-F238E27FC236}">
                  <a16:creationId xmlns:a16="http://schemas.microsoft.com/office/drawing/2014/main" id="{6300F119-9C0A-4F20-8CB9-E81E0CB05D72}"/>
                </a:ext>
              </a:extLst>
            </p:cNvPr>
            <p:cNvSpPr/>
            <p:nvPr/>
          </p:nvSpPr>
          <p:spPr>
            <a:xfrm>
              <a:off x="2021075" y="3643125"/>
              <a:ext cx="3521475" cy="204275"/>
            </a:xfrm>
            <a:custGeom>
              <a:avLst/>
              <a:gdLst/>
              <a:ahLst/>
              <a:cxnLst/>
              <a:rect l="l" t="t" r="r" b="b"/>
              <a:pathLst>
                <a:path w="140859" h="8171" extrusionOk="0">
                  <a:moveTo>
                    <a:pt x="140230" y="629"/>
                  </a:moveTo>
                  <a:lnTo>
                    <a:pt x="140230" y="7542"/>
                  </a:lnTo>
                  <a:lnTo>
                    <a:pt x="592" y="754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7875"/>
                  </a:lnTo>
                  <a:cubicBezTo>
                    <a:pt x="0" y="7949"/>
                    <a:pt x="37" y="8023"/>
                    <a:pt x="74" y="8097"/>
                  </a:cubicBezTo>
                  <a:cubicBezTo>
                    <a:pt x="148" y="8134"/>
                    <a:pt x="222" y="8171"/>
                    <a:pt x="296" y="8171"/>
                  </a:cubicBezTo>
                  <a:lnTo>
                    <a:pt x="140526" y="8171"/>
                  </a:lnTo>
                  <a:cubicBezTo>
                    <a:pt x="140637" y="8171"/>
                    <a:pt x="140711" y="8134"/>
                    <a:pt x="140747" y="8097"/>
                  </a:cubicBezTo>
                  <a:cubicBezTo>
                    <a:pt x="140821" y="8023"/>
                    <a:pt x="140858" y="7949"/>
                    <a:pt x="140858" y="7875"/>
                  </a:cubicBezTo>
                  <a:lnTo>
                    <a:pt x="140858" y="296"/>
                  </a:lnTo>
                  <a:cubicBezTo>
                    <a:pt x="140858" y="222"/>
                    <a:pt x="140821" y="148"/>
                    <a:pt x="140747" y="74"/>
                  </a:cubicBezTo>
                  <a:cubicBezTo>
                    <a:pt x="140711" y="37"/>
                    <a:pt x="140637" y="0"/>
                    <a:pt x="14052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494;p63">
              <a:extLst>
                <a:ext uri="{FF2B5EF4-FFF2-40B4-BE49-F238E27FC236}">
                  <a16:creationId xmlns:a16="http://schemas.microsoft.com/office/drawing/2014/main" id="{3EB75996-105C-4C63-ACDA-AEA0168AF793}"/>
                </a:ext>
              </a:extLst>
            </p:cNvPr>
            <p:cNvSpPr/>
            <p:nvPr/>
          </p:nvSpPr>
          <p:spPr>
            <a:xfrm>
              <a:off x="1668925" y="2418450"/>
              <a:ext cx="4230400" cy="734825"/>
            </a:xfrm>
            <a:custGeom>
              <a:avLst/>
              <a:gdLst/>
              <a:ahLst/>
              <a:cxnLst/>
              <a:rect l="l" t="t" r="r" b="b"/>
              <a:pathLst>
                <a:path w="169216" h="29393" extrusionOk="0">
                  <a:moveTo>
                    <a:pt x="52647" y="1"/>
                  </a:moveTo>
                  <a:lnTo>
                    <a:pt x="1" y="15085"/>
                  </a:lnTo>
                  <a:lnTo>
                    <a:pt x="6027" y="29393"/>
                  </a:lnTo>
                  <a:lnTo>
                    <a:pt x="163189" y="29393"/>
                  </a:lnTo>
                  <a:lnTo>
                    <a:pt x="169215" y="15085"/>
                  </a:lnTo>
                  <a:lnTo>
                    <a:pt x="1165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495;p63">
              <a:extLst>
                <a:ext uri="{FF2B5EF4-FFF2-40B4-BE49-F238E27FC236}">
                  <a16:creationId xmlns:a16="http://schemas.microsoft.com/office/drawing/2014/main" id="{166EB607-F72A-4703-9993-E236AD261B48}"/>
                </a:ext>
              </a:extLst>
            </p:cNvPr>
            <p:cNvSpPr/>
            <p:nvPr/>
          </p:nvSpPr>
          <p:spPr>
            <a:xfrm>
              <a:off x="1661525" y="2410150"/>
              <a:ext cx="4246100" cy="750525"/>
            </a:xfrm>
            <a:custGeom>
              <a:avLst/>
              <a:gdLst/>
              <a:ahLst/>
              <a:cxnLst/>
              <a:rect l="l" t="t" r="r" b="b"/>
              <a:pathLst>
                <a:path w="169844" h="30021" extrusionOk="0">
                  <a:moveTo>
                    <a:pt x="116791" y="629"/>
                  </a:moveTo>
                  <a:lnTo>
                    <a:pt x="169104" y="15639"/>
                  </a:lnTo>
                  <a:lnTo>
                    <a:pt x="163300" y="29429"/>
                  </a:lnTo>
                  <a:lnTo>
                    <a:pt x="6545" y="29429"/>
                  </a:lnTo>
                  <a:lnTo>
                    <a:pt x="740" y="15639"/>
                  </a:lnTo>
                  <a:lnTo>
                    <a:pt x="53017" y="629"/>
                  </a:lnTo>
                  <a:close/>
                  <a:moveTo>
                    <a:pt x="52943" y="0"/>
                  </a:moveTo>
                  <a:lnTo>
                    <a:pt x="52869" y="37"/>
                  </a:lnTo>
                  <a:lnTo>
                    <a:pt x="223" y="15121"/>
                  </a:lnTo>
                  <a:cubicBezTo>
                    <a:pt x="149" y="15158"/>
                    <a:pt x="75" y="15232"/>
                    <a:pt x="38" y="15306"/>
                  </a:cubicBezTo>
                  <a:cubicBezTo>
                    <a:pt x="1" y="15380"/>
                    <a:pt x="1" y="15454"/>
                    <a:pt x="38" y="15565"/>
                  </a:cubicBezTo>
                  <a:lnTo>
                    <a:pt x="6064" y="29836"/>
                  </a:lnTo>
                  <a:cubicBezTo>
                    <a:pt x="6101" y="29946"/>
                    <a:pt x="6212" y="30020"/>
                    <a:pt x="6323" y="30020"/>
                  </a:cubicBezTo>
                  <a:lnTo>
                    <a:pt x="163485" y="30020"/>
                  </a:lnTo>
                  <a:cubicBezTo>
                    <a:pt x="163633" y="30020"/>
                    <a:pt x="163744" y="29946"/>
                    <a:pt x="163781" y="29836"/>
                  </a:cubicBezTo>
                  <a:lnTo>
                    <a:pt x="169807" y="15565"/>
                  </a:lnTo>
                  <a:cubicBezTo>
                    <a:pt x="169844" y="15454"/>
                    <a:pt x="169844" y="15380"/>
                    <a:pt x="169807" y="15306"/>
                  </a:cubicBezTo>
                  <a:cubicBezTo>
                    <a:pt x="169770" y="15232"/>
                    <a:pt x="169696" y="15158"/>
                    <a:pt x="169622" y="15121"/>
                  </a:cubicBezTo>
                  <a:lnTo>
                    <a:pt x="116976" y="37"/>
                  </a:lnTo>
                  <a:lnTo>
                    <a:pt x="116865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496;p63">
              <a:extLst>
                <a:ext uri="{FF2B5EF4-FFF2-40B4-BE49-F238E27FC236}">
                  <a16:creationId xmlns:a16="http://schemas.microsoft.com/office/drawing/2014/main" id="{EE7B6D78-1E95-41C0-A53E-86CF41B216D4}"/>
                </a:ext>
              </a:extLst>
            </p:cNvPr>
            <p:cNvSpPr/>
            <p:nvPr/>
          </p:nvSpPr>
          <p:spPr>
            <a:xfrm>
              <a:off x="2122750" y="26902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9391" y="0"/>
                  </a:moveTo>
                  <a:lnTo>
                    <a:pt x="0" y="2366"/>
                  </a:lnTo>
                  <a:lnTo>
                    <a:pt x="6248" y="9798"/>
                  </a:lnTo>
                  <a:lnTo>
                    <a:pt x="16378" y="8910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497;p63">
              <a:extLst>
                <a:ext uri="{FF2B5EF4-FFF2-40B4-BE49-F238E27FC236}">
                  <a16:creationId xmlns:a16="http://schemas.microsoft.com/office/drawing/2014/main" id="{E5D7C254-E001-4262-9C06-BEA7A672984D}"/>
                </a:ext>
              </a:extLst>
            </p:cNvPr>
            <p:cNvSpPr/>
            <p:nvPr/>
          </p:nvSpPr>
          <p:spPr>
            <a:xfrm>
              <a:off x="2396325" y="26218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9391" y="0"/>
                  </a:moveTo>
                  <a:lnTo>
                    <a:pt x="0" y="2367"/>
                  </a:lnTo>
                  <a:lnTo>
                    <a:pt x="6249" y="9798"/>
                  </a:lnTo>
                  <a:lnTo>
                    <a:pt x="16378" y="8910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498;p63">
              <a:extLst>
                <a:ext uri="{FF2B5EF4-FFF2-40B4-BE49-F238E27FC236}">
                  <a16:creationId xmlns:a16="http://schemas.microsoft.com/office/drawing/2014/main" id="{8CB56529-3D60-4FDD-9834-CB083C55F311}"/>
                </a:ext>
              </a:extLst>
            </p:cNvPr>
            <p:cNvSpPr/>
            <p:nvPr/>
          </p:nvSpPr>
          <p:spPr>
            <a:xfrm>
              <a:off x="5047125" y="26902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6988" y="0"/>
                  </a:moveTo>
                  <a:lnTo>
                    <a:pt x="0" y="8910"/>
                  </a:lnTo>
                  <a:lnTo>
                    <a:pt x="10130" y="9798"/>
                  </a:lnTo>
                  <a:lnTo>
                    <a:pt x="16378" y="2366"/>
                  </a:lnTo>
                  <a:lnTo>
                    <a:pt x="6988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499;p63">
              <a:extLst>
                <a:ext uri="{FF2B5EF4-FFF2-40B4-BE49-F238E27FC236}">
                  <a16:creationId xmlns:a16="http://schemas.microsoft.com/office/drawing/2014/main" id="{12FB6E65-F8AA-49CC-8C33-9F037060A1EE}"/>
                </a:ext>
              </a:extLst>
            </p:cNvPr>
            <p:cNvSpPr/>
            <p:nvPr/>
          </p:nvSpPr>
          <p:spPr>
            <a:xfrm>
              <a:off x="4772600" y="2621800"/>
              <a:ext cx="410400" cy="244950"/>
            </a:xfrm>
            <a:custGeom>
              <a:avLst/>
              <a:gdLst/>
              <a:ahLst/>
              <a:cxnLst/>
              <a:rect l="l" t="t" r="r" b="b"/>
              <a:pathLst>
                <a:path w="16416" h="9798" extrusionOk="0">
                  <a:moveTo>
                    <a:pt x="7025" y="0"/>
                  </a:moveTo>
                  <a:lnTo>
                    <a:pt x="1" y="8910"/>
                  </a:lnTo>
                  <a:lnTo>
                    <a:pt x="10131" y="9798"/>
                  </a:lnTo>
                  <a:lnTo>
                    <a:pt x="16416" y="2367"/>
                  </a:lnTo>
                  <a:lnTo>
                    <a:pt x="7025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500;p63">
              <a:extLst>
                <a:ext uri="{FF2B5EF4-FFF2-40B4-BE49-F238E27FC236}">
                  <a16:creationId xmlns:a16="http://schemas.microsoft.com/office/drawing/2014/main" id="{1FD7DBC7-EF52-4006-BB13-6C59BD1E2DC6}"/>
                </a:ext>
              </a:extLst>
            </p:cNvPr>
            <p:cNvSpPr/>
            <p:nvPr/>
          </p:nvSpPr>
          <p:spPr>
            <a:xfrm>
              <a:off x="1668925" y="2795550"/>
              <a:ext cx="863300" cy="854975"/>
            </a:xfrm>
            <a:custGeom>
              <a:avLst/>
              <a:gdLst/>
              <a:ahLst/>
              <a:cxnLst/>
              <a:rect l="l" t="t" r="r" b="b"/>
              <a:pathLst>
                <a:path w="34532" h="34199" extrusionOk="0">
                  <a:moveTo>
                    <a:pt x="1" y="1"/>
                  </a:moveTo>
                  <a:lnTo>
                    <a:pt x="14604" y="34199"/>
                  </a:lnTo>
                  <a:lnTo>
                    <a:pt x="31537" y="34199"/>
                  </a:lnTo>
                  <a:lnTo>
                    <a:pt x="34531" y="46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501;p63">
              <a:extLst>
                <a:ext uri="{FF2B5EF4-FFF2-40B4-BE49-F238E27FC236}">
                  <a16:creationId xmlns:a16="http://schemas.microsoft.com/office/drawing/2014/main" id="{9BD6BEE8-51BA-4961-AD00-6934126155F9}"/>
                </a:ext>
              </a:extLst>
            </p:cNvPr>
            <p:cNvSpPr/>
            <p:nvPr/>
          </p:nvSpPr>
          <p:spPr>
            <a:xfrm>
              <a:off x="1661525" y="2788175"/>
              <a:ext cx="879000" cy="870675"/>
            </a:xfrm>
            <a:custGeom>
              <a:avLst/>
              <a:gdLst/>
              <a:ahLst/>
              <a:cxnLst/>
              <a:rect l="l" t="t" r="r" b="b"/>
              <a:pathLst>
                <a:path w="35160" h="34827" extrusionOk="0">
                  <a:moveTo>
                    <a:pt x="814" y="703"/>
                  </a:moveTo>
                  <a:lnTo>
                    <a:pt x="34494" y="5250"/>
                  </a:lnTo>
                  <a:lnTo>
                    <a:pt x="31526" y="34198"/>
                  </a:lnTo>
                  <a:lnTo>
                    <a:pt x="15122" y="34198"/>
                  </a:lnTo>
                  <a:lnTo>
                    <a:pt x="814" y="703"/>
                  </a:lnTo>
                  <a:close/>
                  <a:moveTo>
                    <a:pt x="334" y="0"/>
                  </a:moveTo>
                  <a:cubicBezTo>
                    <a:pt x="260" y="0"/>
                    <a:pt x="149" y="37"/>
                    <a:pt x="75" y="111"/>
                  </a:cubicBezTo>
                  <a:cubicBezTo>
                    <a:pt x="1" y="222"/>
                    <a:pt x="1" y="333"/>
                    <a:pt x="38" y="444"/>
                  </a:cubicBezTo>
                  <a:lnTo>
                    <a:pt x="14641" y="34605"/>
                  </a:lnTo>
                  <a:cubicBezTo>
                    <a:pt x="14678" y="34753"/>
                    <a:pt x="14789" y="34827"/>
                    <a:pt x="14900" y="34827"/>
                  </a:cubicBezTo>
                  <a:lnTo>
                    <a:pt x="31833" y="34827"/>
                  </a:lnTo>
                  <a:cubicBezTo>
                    <a:pt x="31980" y="34827"/>
                    <a:pt x="32091" y="34679"/>
                    <a:pt x="32128" y="34531"/>
                  </a:cubicBezTo>
                  <a:lnTo>
                    <a:pt x="35123" y="5028"/>
                  </a:lnTo>
                  <a:cubicBezTo>
                    <a:pt x="35160" y="4843"/>
                    <a:pt x="35049" y="4695"/>
                    <a:pt x="34864" y="4695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502;p63">
              <a:extLst>
                <a:ext uri="{FF2B5EF4-FFF2-40B4-BE49-F238E27FC236}">
                  <a16:creationId xmlns:a16="http://schemas.microsoft.com/office/drawing/2014/main" id="{DD4BE5E3-A9A0-4F2F-B96B-0CD98674E2CF}"/>
                </a:ext>
              </a:extLst>
            </p:cNvPr>
            <p:cNvSpPr/>
            <p:nvPr/>
          </p:nvSpPr>
          <p:spPr>
            <a:xfrm>
              <a:off x="564425" y="2517350"/>
              <a:ext cx="635925" cy="2438250"/>
            </a:xfrm>
            <a:custGeom>
              <a:avLst/>
              <a:gdLst/>
              <a:ahLst/>
              <a:cxnLst/>
              <a:rect l="l" t="t" r="r" b="b"/>
              <a:pathLst>
                <a:path w="25437" h="97530" extrusionOk="0">
                  <a:moveTo>
                    <a:pt x="1" y="1"/>
                  </a:moveTo>
                  <a:lnTo>
                    <a:pt x="1" y="97049"/>
                  </a:lnTo>
                  <a:lnTo>
                    <a:pt x="24438" y="97530"/>
                  </a:lnTo>
                  <a:lnTo>
                    <a:pt x="25437" y="97530"/>
                  </a:lnTo>
                  <a:lnTo>
                    <a:pt x="25437" y="618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503;p63">
              <a:extLst>
                <a:ext uri="{FF2B5EF4-FFF2-40B4-BE49-F238E27FC236}">
                  <a16:creationId xmlns:a16="http://schemas.microsoft.com/office/drawing/2014/main" id="{42C1C7C3-4366-430C-99DE-7B5D06694BE4}"/>
                </a:ext>
              </a:extLst>
            </p:cNvPr>
            <p:cNvSpPr/>
            <p:nvPr/>
          </p:nvSpPr>
          <p:spPr>
            <a:xfrm>
              <a:off x="557050" y="2509725"/>
              <a:ext cx="651625" cy="2453275"/>
            </a:xfrm>
            <a:custGeom>
              <a:avLst/>
              <a:gdLst/>
              <a:ahLst/>
              <a:cxnLst/>
              <a:rect l="l" t="t" r="r" b="b"/>
              <a:pathLst>
                <a:path w="26065" h="98131" extrusionOk="0">
                  <a:moveTo>
                    <a:pt x="629" y="1859"/>
                  </a:moveTo>
                  <a:lnTo>
                    <a:pt x="25436" y="62232"/>
                  </a:lnTo>
                  <a:lnTo>
                    <a:pt x="25436" y="97502"/>
                  </a:lnTo>
                  <a:lnTo>
                    <a:pt x="24733" y="97502"/>
                  </a:lnTo>
                  <a:lnTo>
                    <a:pt x="629" y="97021"/>
                  </a:lnTo>
                  <a:lnTo>
                    <a:pt x="629" y="1859"/>
                  </a:lnTo>
                  <a:close/>
                  <a:moveTo>
                    <a:pt x="334" y="1"/>
                  </a:moveTo>
                  <a:cubicBezTo>
                    <a:pt x="310" y="1"/>
                    <a:pt x="284" y="4"/>
                    <a:pt x="259" y="10"/>
                  </a:cubicBezTo>
                  <a:cubicBezTo>
                    <a:pt x="111" y="47"/>
                    <a:pt x="0" y="158"/>
                    <a:pt x="0" y="306"/>
                  </a:cubicBezTo>
                  <a:lnTo>
                    <a:pt x="0" y="97354"/>
                  </a:lnTo>
                  <a:cubicBezTo>
                    <a:pt x="0" y="97502"/>
                    <a:pt x="148" y="97650"/>
                    <a:pt x="296" y="97650"/>
                  </a:cubicBezTo>
                  <a:lnTo>
                    <a:pt x="24733" y="98130"/>
                  </a:lnTo>
                  <a:lnTo>
                    <a:pt x="25732" y="98130"/>
                  </a:lnTo>
                  <a:cubicBezTo>
                    <a:pt x="25842" y="98130"/>
                    <a:pt x="25916" y="98093"/>
                    <a:pt x="25953" y="98056"/>
                  </a:cubicBezTo>
                  <a:cubicBezTo>
                    <a:pt x="26027" y="97982"/>
                    <a:pt x="26064" y="97908"/>
                    <a:pt x="26064" y="97835"/>
                  </a:cubicBezTo>
                  <a:lnTo>
                    <a:pt x="26064" y="62158"/>
                  </a:lnTo>
                  <a:lnTo>
                    <a:pt x="26027" y="62047"/>
                  </a:lnTo>
                  <a:lnTo>
                    <a:pt x="592" y="195"/>
                  </a:lnTo>
                  <a:cubicBezTo>
                    <a:pt x="561" y="72"/>
                    <a:pt x="454" y="1"/>
                    <a:pt x="33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504;p63">
              <a:extLst>
                <a:ext uri="{FF2B5EF4-FFF2-40B4-BE49-F238E27FC236}">
                  <a16:creationId xmlns:a16="http://schemas.microsoft.com/office/drawing/2014/main" id="{53F1EF79-5D64-46A3-A9D1-1A72E4282255}"/>
                </a:ext>
              </a:extLst>
            </p:cNvPr>
            <p:cNvSpPr/>
            <p:nvPr/>
          </p:nvSpPr>
          <p:spPr>
            <a:xfrm>
              <a:off x="6378975" y="2517350"/>
              <a:ext cx="635925" cy="2438250"/>
            </a:xfrm>
            <a:custGeom>
              <a:avLst/>
              <a:gdLst/>
              <a:ahLst/>
              <a:cxnLst/>
              <a:rect l="l" t="t" r="r" b="b"/>
              <a:pathLst>
                <a:path w="25437" h="97530" extrusionOk="0">
                  <a:moveTo>
                    <a:pt x="25437" y="1"/>
                  </a:moveTo>
                  <a:lnTo>
                    <a:pt x="1" y="61853"/>
                  </a:lnTo>
                  <a:lnTo>
                    <a:pt x="1" y="97530"/>
                  </a:lnTo>
                  <a:lnTo>
                    <a:pt x="1036" y="97530"/>
                  </a:lnTo>
                  <a:lnTo>
                    <a:pt x="25437" y="97049"/>
                  </a:lnTo>
                  <a:lnTo>
                    <a:pt x="25437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505;p63">
              <a:extLst>
                <a:ext uri="{FF2B5EF4-FFF2-40B4-BE49-F238E27FC236}">
                  <a16:creationId xmlns:a16="http://schemas.microsoft.com/office/drawing/2014/main" id="{CFF150F3-385D-499F-A5A9-72E1850C8B72}"/>
                </a:ext>
              </a:extLst>
            </p:cNvPr>
            <p:cNvSpPr/>
            <p:nvPr/>
          </p:nvSpPr>
          <p:spPr>
            <a:xfrm>
              <a:off x="6371600" y="2509725"/>
              <a:ext cx="650700" cy="2453275"/>
            </a:xfrm>
            <a:custGeom>
              <a:avLst/>
              <a:gdLst/>
              <a:ahLst/>
              <a:cxnLst/>
              <a:rect l="l" t="t" r="r" b="b"/>
              <a:pathLst>
                <a:path w="26028" h="98131" extrusionOk="0">
                  <a:moveTo>
                    <a:pt x="25436" y="1859"/>
                  </a:moveTo>
                  <a:lnTo>
                    <a:pt x="25436" y="97021"/>
                  </a:lnTo>
                  <a:lnTo>
                    <a:pt x="1331" y="97502"/>
                  </a:lnTo>
                  <a:lnTo>
                    <a:pt x="592" y="97502"/>
                  </a:lnTo>
                  <a:lnTo>
                    <a:pt x="592" y="62232"/>
                  </a:lnTo>
                  <a:lnTo>
                    <a:pt x="25436" y="1859"/>
                  </a:lnTo>
                  <a:close/>
                  <a:moveTo>
                    <a:pt x="25730" y="1"/>
                  </a:moveTo>
                  <a:cubicBezTo>
                    <a:pt x="25609" y="1"/>
                    <a:pt x="25497" y="72"/>
                    <a:pt x="25436" y="195"/>
                  </a:cubicBezTo>
                  <a:lnTo>
                    <a:pt x="0" y="62047"/>
                  </a:lnTo>
                  <a:lnTo>
                    <a:pt x="0" y="62158"/>
                  </a:lnTo>
                  <a:lnTo>
                    <a:pt x="0" y="97835"/>
                  </a:lnTo>
                  <a:cubicBezTo>
                    <a:pt x="0" y="97908"/>
                    <a:pt x="37" y="97982"/>
                    <a:pt x="74" y="98056"/>
                  </a:cubicBezTo>
                  <a:cubicBezTo>
                    <a:pt x="148" y="98093"/>
                    <a:pt x="222" y="98130"/>
                    <a:pt x="296" y="98130"/>
                  </a:cubicBezTo>
                  <a:lnTo>
                    <a:pt x="1331" y="98130"/>
                  </a:lnTo>
                  <a:lnTo>
                    <a:pt x="25732" y="97650"/>
                  </a:lnTo>
                  <a:cubicBezTo>
                    <a:pt x="25916" y="97650"/>
                    <a:pt x="26027" y="97502"/>
                    <a:pt x="26027" y="97354"/>
                  </a:cubicBezTo>
                  <a:lnTo>
                    <a:pt x="26027" y="306"/>
                  </a:lnTo>
                  <a:cubicBezTo>
                    <a:pt x="26027" y="158"/>
                    <a:pt x="25953" y="47"/>
                    <a:pt x="25805" y="10"/>
                  </a:cubicBezTo>
                  <a:cubicBezTo>
                    <a:pt x="25780" y="4"/>
                    <a:pt x="25755" y="1"/>
                    <a:pt x="2573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506;p63">
              <a:extLst>
                <a:ext uri="{FF2B5EF4-FFF2-40B4-BE49-F238E27FC236}">
                  <a16:creationId xmlns:a16="http://schemas.microsoft.com/office/drawing/2014/main" id="{94787364-05CE-45A3-9EF4-4176D4767881}"/>
                </a:ext>
              </a:extLst>
            </p:cNvPr>
            <p:cNvSpPr/>
            <p:nvPr/>
          </p:nvSpPr>
          <p:spPr>
            <a:xfrm>
              <a:off x="564425" y="2517350"/>
              <a:ext cx="1469625" cy="1546325"/>
            </a:xfrm>
            <a:custGeom>
              <a:avLst/>
              <a:gdLst/>
              <a:ahLst/>
              <a:cxnLst/>
              <a:rect l="l" t="t" r="r" b="b"/>
              <a:pathLst>
                <a:path w="58785" h="61853" extrusionOk="0">
                  <a:moveTo>
                    <a:pt x="1" y="1"/>
                  </a:moveTo>
                  <a:lnTo>
                    <a:pt x="25363" y="61853"/>
                  </a:lnTo>
                  <a:lnTo>
                    <a:pt x="58784" y="45327"/>
                  </a:lnTo>
                  <a:lnTo>
                    <a:pt x="44181" y="111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507;p63">
              <a:extLst>
                <a:ext uri="{FF2B5EF4-FFF2-40B4-BE49-F238E27FC236}">
                  <a16:creationId xmlns:a16="http://schemas.microsoft.com/office/drawing/2014/main" id="{AD40747B-E095-4290-B65B-B8ADC42CF8DB}"/>
                </a:ext>
              </a:extLst>
            </p:cNvPr>
            <p:cNvSpPr/>
            <p:nvPr/>
          </p:nvSpPr>
          <p:spPr>
            <a:xfrm>
              <a:off x="556125" y="2509600"/>
              <a:ext cx="1487150" cy="1562075"/>
            </a:xfrm>
            <a:custGeom>
              <a:avLst/>
              <a:gdLst/>
              <a:ahLst/>
              <a:cxnLst/>
              <a:rect l="l" t="t" r="r" b="b"/>
              <a:pathLst>
                <a:path w="59486" h="62483" extrusionOk="0">
                  <a:moveTo>
                    <a:pt x="850" y="754"/>
                  </a:moveTo>
                  <a:lnTo>
                    <a:pt x="44291" y="11698"/>
                  </a:lnTo>
                  <a:lnTo>
                    <a:pt x="58752" y="45503"/>
                  </a:lnTo>
                  <a:lnTo>
                    <a:pt x="58752" y="45503"/>
                  </a:lnTo>
                  <a:lnTo>
                    <a:pt x="25879" y="61756"/>
                  </a:lnTo>
                  <a:lnTo>
                    <a:pt x="850" y="754"/>
                  </a:lnTo>
                  <a:close/>
                  <a:moveTo>
                    <a:pt x="318" y="1"/>
                  </a:moveTo>
                  <a:cubicBezTo>
                    <a:pt x="239" y="1"/>
                    <a:pt x="165" y="35"/>
                    <a:pt x="111" y="89"/>
                  </a:cubicBezTo>
                  <a:cubicBezTo>
                    <a:pt x="37" y="200"/>
                    <a:pt x="0" y="311"/>
                    <a:pt x="74" y="422"/>
                  </a:cubicBezTo>
                  <a:lnTo>
                    <a:pt x="25399" y="62274"/>
                  </a:lnTo>
                  <a:cubicBezTo>
                    <a:pt x="25436" y="62348"/>
                    <a:pt x="25510" y="62422"/>
                    <a:pt x="25584" y="62459"/>
                  </a:cubicBezTo>
                  <a:cubicBezTo>
                    <a:pt x="25614" y="62474"/>
                    <a:pt x="25651" y="62483"/>
                    <a:pt x="25689" y="62483"/>
                  </a:cubicBezTo>
                  <a:cubicBezTo>
                    <a:pt x="25743" y="62483"/>
                    <a:pt x="25799" y="62465"/>
                    <a:pt x="25842" y="62422"/>
                  </a:cubicBezTo>
                  <a:lnTo>
                    <a:pt x="59264" y="45933"/>
                  </a:lnTo>
                  <a:cubicBezTo>
                    <a:pt x="59412" y="45859"/>
                    <a:pt x="59486" y="45674"/>
                    <a:pt x="59412" y="45526"/>
                  </a:cubicBezTo>
                  <a:lnTo>
                    <a:pt x="44808" y="11328"/>
                  </a:lnTo>
                  <a:cubicBezTo>
                    <a:pt x="44771" y="11254"/>
                    <a:pt x="44697" y="11180"/>
                    <a:pt x="44587" y="11143"/>
                  </a:cubicBezTo>
                  <a:lnTo>
                    <a:pt x="407" y="15"/>
                  </a:lnTo>
                  <a:cubicBezTo>
                    <a:pt x="377" y="5"/>
                    <a:pt x="347" y="1"/>
                    <a:pt x="31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508;p63">
              <a:extLst>
                <a:ext uri="{FF2B5EF4-FFF2-40B4-BE49-F238E27FC236}">
                  <a16:creationId xmlns:a16="http://schemas.microsoft.com/office/drawing/2014/main" id="{D9DEB7E0-6873-4AEF-9DD0-FF95D7B014D3}"/>
                </a:ext>
              </a:extLst>
            </p:cNvPr>
            <p:cNvSpPr/>
            <p:nvPr/>
          </p:nvSpPr>
          <p:spPr>
            <a:xfrm>
              <a:off x="5038800" y="2795550"/>
              <a:ext cx="861425" cy="854975"/>
            </a:xfrm>
            <a:custGeom>
              <a:avLst/>
              <a:gdLst/>
              <a:ahLst/>
              <a:cxnLst/>
              <a:rect l="l" t="t" r="r" b="b"/>
              <a:pathLst>
                <a:path w="34457" h="34199" extrusionOk="0">
                  <a:moveTo>
                    <a:pt x="34457" y="1"/>
                  </a:moveTo>
                  <a:lnTo>
                    <a:pt x="0" y="4696"/>
                  </a:lnTo>
                  <a:lnTo>
                    <a:pt x="2958" y="34199"/>
                  </a:lnTo>
                  <a:lnTo>
                    <a:pt x="19854" y="34199"/>
                  </a:lnTo>
                  <a:lnTo>
                    <a:pt x="34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509;p63">
              <a:extLst>
                <a:ext uri="{FF2B5EF4-FFF2-40B4-BE49-F238E27FC236}">
                  <a16:creationId xmlns:a16="http://schemas.microsoft.com/office/drawing/2014/main" id="{3A21938A-ADC1-4A6A-8B8F-A2E40A8F11C2}"/>
                </a:ext>
              </a:extLst>
            </p:cNvPr>
            <p:cNvSpPr/>
            <p:nvPr/>
          </p:nvSpPr>
          <p:spPr>
            <a:xfrm>
              <a:off x="5030475" y="2788175"/>
              <a:ext cx="878075" cy="870675"/>
            </a:xfrm>
            <a:custGeom>
              <a:avLst/>
              <a:gdLst/>
              <a:ahLst/>
              <a:cxnLst/>
              <a:rect l="l" t="t" r="r" b="b"/>
              <a:pathLst>
                <a:path w="35123" h="34827" extrusionOk="0">
                  <a:moveTo>
                    <a:pt x="34272" y="703"/>
                  </a:moveTo>
                  <a:lnTo>
                    <a:pt x="19965" y="34198"/>
                  </a:lnTo>
                  <a:lnTo>
                    <a:pt x="3561" y="34198"/>
                  </a:lnTo>
                  <a:lnTo>
                    <a:pt x="666" y="5250"/>
                  </a:lnTo>
                  <a:lnTo>
                    <a:pt x="34272" y="703"/>
                  </a:lnTo>
                  <a:close/>
                  <a:moveTo>
                    <a:pt x="34753" y="0"/>
                  </a:moveTo>
                  <a:lnTo>
                    <a:pt x="296" y="4695"/>
                  </a:lnTo>
                  <a:cubicBezTo>
                    <a:pt x="149" y="4732"/>
                    <a:pt x="1" y="4880"/>
                    <a:pt x="38" y="5028"/>
                  </a:cubicBezTo>
                  <a:lnTo>
                    <a:pt x="2958" y="34531"/>
                  </a:lnTo>
                  <a:cubicBezTo>
                    <a:pt x="2995" y="34679"/>
                    <a:pt x="3106" y="34827"/>
                    <a:pt x="3291" y="34827"/>
                  </a:cubicBezTo>
                  <a:lnTo>
                    <a:pt x="20187" y="34827"/>
                  </a:lnTo>
                  <a:cubicBezTo>
                    <a:pt x="20298" y="34827"/>
                    <a:pt x="20408" y="34753"/>
                    <a:pt x="20445" y="34605"/>
                  </a:cubicBezTo>
                  <a:lnTo>
                    <a:pt x="35049" y="444"/>
                  </a:lnTo>
                  <a:cubicBezTo>
                    <a:pt x="35123" y="333"/>
                    <a:pt x="35086" y="222"/>
                    <a:pt x="35012" y="111"/>
                  </a:cubicBezTo>
                  <a:cubicBezTo>
                    <a:pt x="34938" y="37"/>
                    <a:pt x="34864" y="0"/>
                    <a:pt x="3475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510;p63">
              <a:extLst>
                <a:ext uri="{FF2B5EF4-FFF2-40B4-BE49-F238E27FC236}">
                  <a16:creationId xmlns:a16="http://schemas.microsoft.com/office/drawing/2014/main" id="{F2D83D4F-84E5-4924-B8B2-72086ADB0EC5}"/>
                </a:ext>
              </a:extLst>
            </p:cNvPr>
            <p:cNvSpPr/>
            <p:nvPr/>
          </p:nvSpPr>
          <p:spPr>
            <a:xfrm>
              <a:off x="5583200" y="3053425"/>
              <a:ext cx="129400" cy="107250"/>
            </a:xfrm>
            <a:custGeom>
              <a:avLst/>
              <a:gdLst/>
              <a:ahLst/>
              <a:cxnLst/>
              <a:rect l="l" t="t" r="r" b="b"/>
              <a:pathLst>
                <a:path w="5176" h="4290" extrusionOk="0">
                  <a:moveTo>
                    <a:pt x="5176" y="1"/>
                  </a:moveTo>
                  <a:lnTo>
                    <a:pt x="1442" y="371"/>
                  </a:lnTo>
                  <a:lnTo>
                    <a:pt x="0" y="4289"/>
                  </a:lnTo>
                  <a:lnTo>
                    <a:pt x="3623" y="3957"/>
                  </a:lnTo>
                  <a:lnTo>
                    <a:pt x="5176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511;p63">
              <a:extLst>
                <a:ext uri="{FF2B5EF4-FFF2-40B4-BE49-F238E27FC236}">
                  <a16:creationId xmlns:a16="http://schemas.microsoft.com/office/drawing/2014/main" id="{BBD34C73-704B-4EBB-995B-D7568B4E106A}"/>
                </a:ext>
              </a:extLst>
            </p:cNvPr>
            <p:cNvSpPr/>
            <p:nvPr/>
          </p:nvSpPr>
          <p:spPr>
            <a:xfrm>
              <a:off x="5375225" y="3075625"/>
              <a:ext cx="122950" cy="102600"/>
            </a:xfrm>
            <a:custGeom>
              <a:avLst/>
              <a:gdLst/>
              <a:ahLst/>
              <a:cxnLst/>
              <a:rect l="l" t="t" r="r" b="b"/>
              <a:pathLst>
                <a:path w="4918" h="4104" extrusionOk="0">
                  <a:moveTo>
                    <a:pt x="4918" y="0"/>
                  </a:moveTo>
                  <a:lnTo>
                    <a:pt x="1406" y="333"/>
                  </a:lnTo>
                  <a:lnTo>
                    <a:pt x="1" y="4104"/>
                  </a:lnTo>
                  <a:lnTo>
                    <a:pt x="3513" y="3808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512;p63">
              <a:extLst>
                <a:ext uri="{FF2B5EF4-FFF2-40B4-BE49-F238E27FC236}">
                  <a16:creationId xmlns:a16="http://schemas.microsoft.com/office/drawing/2014/main" id="{02601E34-478D-4F19-BD10-C47414A98703}"/>
                </a:ext>
              </a:extLst>
            </p:cNvPr>
            <p:cNvSpPr/>
            <p:nvPr/>
          </p:nvSpPr>
          <p:spPr>
            <a:xfrm>
              <a:off x="5415900" y="2996125"/>
              <a:ext cx="111850" cy="73050"/>
            </a:xfrm>
            <a:custGeom>
              <a:avLst/>
              <a:gdLst/>
              <a:ahLst/>
              <a:cxnLst/>
              <a:rect l="l" t="t" r="r" b="b"/>
              <a:pathLst>
                <a:path w="4474" h="2922" extrusionOk="0">
                  <a:moveTo>
                    <a:pt x="4474" y="1"/>
                  </a:moveTo>
                  <a:lnTo>
                    <a:pt x="962" y="407"/>
                  </a:lnTo>
                  <a:lnTo>
                    <a:pt x="0" y="2921"/>
                  </a:lnTo>
                  <a:lnTo>
                    <a:pt x="3513" y="2552"/>
                  </a:lnTo>
                  <a:lnTo>
                    <a:pt x="4474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513;p63">
              <a:extLst>
                <a:ext uri="{FF2B5EF4-FFF2-40B4-BE49-F238E27FC236}">
                  <a16:creationId xmlns:a16="http://schemas.microsoft.com/office/drawing/2014/main" id="{3B7AE146-4D42-4EEB-90A4-C522A307A5CD}"/>
                </a:ext>
              </a:extLst>
            </p:cNvPr>
            <p:cNvSpPr/>
            <p:nvPr/>
          </p:nvSpPr>
          <p:spPr>
            <a:xfrm>
              <a:off x="5520350" y="2983200"/>
              <a:ext cx="112775" cy="74875"/>
            </a:xfrm>
            <a:custGeom>
              <a:avLst/>
              <a:gdLst/>
              <a:ahLst/>
              <a:cxnLst/>
              <a:rect l="l" t="t" r="r" b="b"/>
              <a:pathLst>
                <a:path w="4511" h="2995" extrusionOk="0">
                  <a:moveTo>
                    <a:pt x="4511" y="0"/>
                  </a:moveTo>
                  <a:lnTo>
                    <a:pt x="961" y="444"/>
                  </a:lnTo>
                  <a:lnTo>
                    <a:pt x="0" y="2995"/>
                  </a:lnTo>
                  <a:lnTo>
                    <a:pt x="0" y="2995"/>
                  </a:lnTo>
                  <a:lnTo>
                    <a:pt x="3512" y="2662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514;p63">
              <a:extLst>
                <a:ext uri="{FF2B5EF4-FFF2-40B4-BE49-F238E27FC236}">
                  <a16:creationId xmlns:a16="http://schemas.microsoft.com/office/drawing/2014/main" id="{2AB6D8BB-23CB-48CE-8561-CE6D9F9BC993}"/>
                </a:ext>
              </a:extLst>
            </p:cNvPr>
            <p:cNvSpPr/>
            <p:nvPr/>
          </p:nvSpPr>
          <p:spPr>
            <a:xfrm>
              <a:off x="5276325" y="3085775"/>
              <a:ext cx="118350" cy="101700"/>
            </a:xfrm>
            <a:custGeom>
              <a:avLst/>
              <a:gdLst/>
              <a:ahLst/>
              <a:cxnLst/>
              <a:rect l="l" t="t" r="r" b="b"/>
              <a:pathLst>
                <a:path w="4734" h="4068" extrusionOk="0">
                  <a:moveTo>
                    <a:pt x="4733" y="1"/>
                  </a:moveTo>
                  <a:lnTo>
                    <a:pt x="1517" y="334"/>
                  </a:lnTo>
                  <a:lnTo>
                    <a:pt x="1" y="4068"/>
                  </a:lnTo>
                  <a:lnTo>
                    <a:pt x="3291" y="3772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515;p63">
              <a:extLst>
                <a:ext uri="{FF2B5EF4-FFF2-40B4-BE49-F238E27FC236}">
                  <a16:creationId xmlns:a16="http://schemas.microsoft.com/office/drawing/2014/main" id="{A5FCEDFE-863E-4FFB-A787-B292CB49E2F5}"/>
                </a:ext>
              </a:extLst>
            </p:cNvPr>
            <p:cNvSpPr/>
            <p:nvPr/>
          </p:nvSpPr>
          <p:spPr>
            <a:xfrm>
              <a:off x="5535125" y="3168050"/>
              <a:ext cx="132200" cy="119250"/>
            </a:xfrm>
            <a:custGeom>
              <a:avLst/>
              <a:gdLst/>
              <a:ahLst/>
              <a:cxnLst/>
              <a:rect l="l" t="t" r="r" b="b"/>
              <a:pathLst>
                <a:path w="5288" h="4770" extrusionOk="0">
                  <a:moveTo>
                    <a:pt x="5287" y="0"/>
                  </a:moveTo>
                  <a:lnTo>
                    <a:pt x="1664" y="296"/>
                  </a:lnTo>
                  <a:lnTo>
                    <a:pt x="1" y="4769"/>
                  </a:lnTo>
                  <a:lnTo>
                    <a:pt x="3476" y="458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516;p63">
              <a:extLst>
                <a:ext uri="{FF2B5EF4-FFF2-40B4-BE49-F238E27FC236}">
                  <a16:creationId xmlns:a16="http://schemas.microsoft.com/office/drawing/2014/main" id="{79C71777-93F3-401A-A49B-16741BE6BF31}"/>
                </a:ext>
              </a:extLst>
            </p:cNvPr>
            <p:cNvSpPr/>
            <p:nvPr/>
          </p:nvSpPr>
          <p:spPr>
            <a:xfrm>
              <a:off x="5295750" y="3308525"/>
              <a:ext cx="115550" cy="81375"/>
            </a:xfrm>
            <a:custGeom>
              <a:avLst/>
              <a:gdLst/>
              <a:ahLst/>
              <a:cxnLst/>
              <a:rect l="l" t="t" r="r" b="b"/>
              <a:pathLst>
                <a:path w="4622" h="3255" extrusionOk="0">
                  <a:moveTo>
                    <a:pt x="4622" y="1"/>
                  </a:moveTo>
                  <a:lnTo>
                    <a:pt x="1146" y="223"/>
                  </a:lnTo>
                  <a:lnTo>
                    <a:pt x="0" y="3254"/>
                  </a:lnTo>
                  <a:lnTo>
                    <a:pt x="3402" y="3254"/>
                  </a:lnTo>
                  <a:lnTo>
                    <a:pt x="4622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517;p63">
              <a:extLst>
                <a:ext uri="{FF2B5EF4-FFF2-40B4-BE49-F238E27FC236}">
                  <a16:creationId xmlns:a16="http://schemas.microsoft.com/office/drawing/2014/main" id="{69565FB0-3E1D-415D-875E-258FA0C7D2E5}"/>
                </a:ext>
              </a:extLst>
            </p:cNvPr>
            <p:cNvSpPr/>
            <p:nvPr/>
          </p:nvSpPr>
          <p:spPr>
            <a:xfrm>
              <a:off x="5478750" y="3064525"/>
              <a:ext cx="123875" cy="104475"/>
            </a:xfrm>
            <a:custGeom>
              <a:avLst/>
              <a:gdLst/>
              <a:ahLst/>
              <a:cxnLst/>
              <a:rect l="l" t="t" r="r" b="b"/>
              <a:pathLst>
                <a:path w="4955" h="4179" extrusionOk="0">
                  <a:moveTo>
                    <a:pt x="4954" y="0"/>
                  </a:moveTo>
                  <a:lnTo>
                    <a:pt x="1442" y="370"/>
                  </a:lnTo>
                  <a:lnTo>
                    <a:pt x="0" y="4178"/>
                  </a:lnTo>
                  <a:lnTo>
                    <a:pt x="3513" y="3882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518;p63">
              <a:extLst>
                <a:ext uri="{FF2B5EF4-FFF2-40B4-BE49-F238E27FC236}">
                  <a16:creationId xmlns:a16="http://schemas.microsoft.com/office/drawing/2014/main" id="{CF531F98-E2BF-48DB-8162-1D9324168B64}"/>
                </a:ext>
              </a:extLst>
            </p:cNvPr>
            <p:cNvSpPr/>
            <p:nvPr/>
          </p:nvSpPr>
          <p:spPr>
            <a:xfrm>
              <a:off x="5624775" y="2969325"/>
              <a:ext cx="121100" cy="78575"/>
            </a:xfrm>
            <a:custGeom>
              <a:avLst/>
              <a:gdLst/>
              <a:ahLst/>
              <a:cxnLst/>
              <a:rect l="l" t="t" r="r" b="b"/>
              <a:pathLst>
                <a:path w="4844" h="3143" extrusionOk="0">
                  <a:moveTo>
                    <a:pt x="4844" y="0"/>
                  </a:moveTo>
                  <a:lnTo>
                    <a:pt x="999" y="481"/>
                  </a:lnTo>
                  <a:lnTo>
                    <a:pt x="1" y="3143"/>
                  </a:lnTo>
                  <a:lnTo>
                    <a:pt x="3772" y="2773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519;p63">
              <a:extLst>
                <a:ext uri="{FF2B5EF4-FFF2-40B4-BE49-F238E27FC236}">
                  <a16:creationId xmlns:a16="http://schemas.microsoft.com/office/drawing/2014/main" id="{D3942760-A907-46E5-823F-45E8E29FF124}"/>
                </a:ext>
              </a:extLst>
            </p:cNvPr>
            <p:cNvSpPr/>
            <p:nvPr/>
          </p:nvSpPr>
          <p:spPr>
            <a:xfrm>
              <a:off x="5193150" y="3315000"/>
              <a:ext cx="115550" cy="74900"/>
            </a:xfrm>
            <a:custGeom>
              <a:avLst/>
              <a:gdLst/>
              <a:ahLst/>
              <a:cxnLst/>
              <a:rect l="l" t="t" r="r" b="b"/>
              <a:pathLst>
                <a:path w="4622" h="2996" extrusionOk="0">
                  <a:moveTo>
                    <a:pt x="4622" y="1"/>
                  </a:moveTo>
                  <a:lnTo>
                    <a:pt x="1147" y="185"/>
                  </a:lnTo>
                  <a:lnTo>
                    <a:pt x="0" y="2995"/>
                  </a:lnTo>
                  <a:lnTo>
                    <a:pt x="3476" y="2995"/>
                  </a:lnTo>
                  <a:lnTo>
                    <a:pt x="4622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520;p63">
              <a:extLst>
                <a:ext uri="{FF2B5EF4-FFF2-40B4-BE49-F238E27FC236}">
                  <a16:creationId xmlns:a16="http://schemas.microsoft.com/office/drawing/2014/main" id="{13166E73-81E1-4721-A8AD-2844DE55EE20}"/>
                </a:ext>
              </a:extLst>
            </p:cNvPr>
            <p:cNvSpPr/>
            <p:nvPr/>
          </p:nvSpPr>
          <p:spPr>
            <a:xfrm>
              <a:off x="5320700" y="3009075"/>
              <a:ext cx="102625" cy="69325"/>
            </a:xfrm>
            <a:custGeom>
              <a:avLst/>
              <a:gdLst/>
              <a:ahLst/>
              <a:cxnLst/>
              <a:rect l="l" t="t" r="r" b="b"/>
              <a:pathLst>
                <a:path w="4105" h="2773" extrusionOk="0">
                  <a:moveTo>
                    <a:pt x="4104" y="0"/>
                  </a:moveTo>
                  <a:lnTo>
                    <a:pt x="962" y="370"/>
                  </a:lnTo>
                  <a:lnTo>
                    <a:pt x="0" y="2773"/>
                  </a:lnTo>
                  <a:lnTo>
                    <a:pt x="0" y="2773"/>
                  </a:lnTo>
                  <a:lnTo>
                    <a:pt x="3180" y="2477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521;p63">
              <a:extLst>
                <a:ext uri="{FF2B5EF4-FFF2-40B4-BE49-F238E27FC236}">
                  <a16:creationId xmlns:a16="http://schemas.microsoft.com/office/drawing/2014/main" id="{E9E09967-0DF6-4ABE-B82F-C1E9C2FF2CB7}"/>
                </a:ext>
              </a:extLst>
            </p:cNvPr>
            <p:cNvSpPr/>
            <p:nvPr/>
          </p:nvSpPr>
          <p:spPr>
            <a:xfrm>
              <a:off x="5497225" y="3297450"/>
              <a:ext cx="119275" cy="92450"/>
            </a:xfrm>
            <a:custGeom>
              <a:avLst/>
              <a:gdLst/>
              <a:ahLst/>
              <a:cxnLst/>
              <a:rect l="l" t="t" r="r" b="b"/>
              <a:pathLst>
                <a:path w="4771" h="3698" extrusionOk="0">
                  <a:moveTo>
                    <a:pt x="4770" y="0"/>
                  </a:moveTo>
                  <a:lnTo>
                    <a:pt x="1295" y="185"/>
                  </a:lnTo>
                  <a:lnTo>
                    <a:pt x="1" y="3697"/>
                  </a:lnTo>
                  <a:lnTo>
                    <a:pt x="3291" y="3697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522;p63">
              <a:extLst>
                <a:ext uri="{FF2B5EF4-FFF2-40B4-BE49-F238E27FC236}">
                  <a16:creationId xmlns:a16="http://schemas.microsoft.com/office/drawing/2014/main" id="{8EFAC4DD-0BFF-4BBC-A783-2037E9981C28}"/>
                </a:ext>
              </a:extLst>
            </p:cNvPr>
            <p:cNvSpPr/>
            <p:nvPr/>
          </p:nvSpPr>
          <p:spPr>
            <a:xfrm>
              <a:off x="5432525" y="3177275"/>
              <a:ext cx="128500" cy="115575"/>
            </a:xfrm>
            <a:custGeom>
              <a:avLst/>
              <a:gdLst/>
              <a:ahLst/>
              <a:cxnLst/>
              <a:rect l="l" t="t" r="r" b="b"/>
              <a:pathLst>
                <a:path w="5140" h="4623" extrusionOk="0">
                  <a:moveTo>
                    <a:pt x="5140" y="1"/>
                  </a:moveTo>
                  <a:lnTo>
                    <a:pt x="1628" y="297"/>
                  </a:lnTo>
                  <a:lnTo>
                    <a:pt x="1" y="4622"/>
                  </a:lnTo>
                  <a:lnTo>
                    <a:pt x="3476" y="4437"/>
                  </a:lnTo>
                  <a:lnTo>
                    <a:pt x="5140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523;p63">
              <a:extLst>
                <a:ext uri="{FF2B5EF4-FFF2-40B4-BE49-F238E27FC236}">
                  <a16:creationId xmlns:a16="http://schemas.microsoft.com/office/drawing/2014/main" id="{F246CD1C-9FB5-4914-A587-2C4456805839}"/>
                </a:ext>
              </a:extLst>
            </p:cNvPr>
            <p:cNvSpPr/>
            <p:nvPr/>
          </p:nvSpPr>
          <p:spPr>
            <a:xfrm>
              <a:off x="5329950" y="3185600"/>
              <a:ext cx="126650" cy="112800"/>
            </a:xfrm>
            <a:custGeom>
              <a:avLst/>
              <a:gdLst/>
              <a:ahLst/>
              <a:cxnLst/>
              <a:rect l="l" t="t" r="r" b="b"/>
              <a:pathLst>
                <a:path w="5066" h="4512" extrusionOk="0">
                  <a:moveTo>
                    <a:pt x="5065" y="1"/>
                  </a:moveTo>
                  <a:lnTo>
                    <a:pt x="1590" y="333"/>
                  </a:lnTo>
                  <a:lnTo>
                    <a:pt x="0" y="4511"/>
                  </a:lnTo>
                  <a:lnTo>
                    <a:pt x="3475" y="4326"/>
                  </a:lnTo>
                  <a:lnTo>
                    <a:pt x="5065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524;p63">
              <a:extLst>
                <a:ext uri="{FF2B5EF4-FFF2-40B4-BE49-F238E27FC236}">
                  <a16:creationId xmlns:a16="http://schemas.microsoft.com/office/drawing/2014/main" id="{92068094-EA78-4338-9B80-2AF712F2E4D7}"/>
                </a:ext>
              </a:extLst>
            </p:cNvPr>
            <p:cNvSpPr/>
            <p:nvPr/>
          </p:nvSpPr>
          <p:spPr>
            <a:xfrm>
              <a:off x="5228275" y="3194850"/>
              <a:ext cx="124800" cy="110000"/>
            </a:xfrm>
            <a:custGeom>
              <a:avLst/>
              <a:gdLst/>
              <a:ahLst/>
              <a:cxnLst/>
              <a:rect l="l" t="t" r="r" b="b"/>
              <a:pathLst>
                <a:path w="4992" h="4400" extrusionOk="0">
                  <a:moveTo>
                    <a:pt x="4991" y="0"/>
                  </a:moveTo>
                  <a:lnTo>
                    <a:pt x="1664" y="296"/>
                  </a:lnTo>
                  <a:lnTo>
                    <a:pt x="0" y="4400"/>
                  </a:lnTo>
                  <a:lnTo>
                    <a:pt x="3439" y="4178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525;p63">
              <a:extLst>
                <a:ext uri="{FF2B5EF4-FFF2-40B4-BE49-F238E27FC236}">
                  <a16:creationId xmlns:a16="http://schemas.microsoft.com/office/drawing/2014/main" id="{8AC7BB87-52CB-4264-93DA-878406B1FF1F}"/>
                </a:ext>
              </a:extLst>
            </p:cNvPr>
            <p:cNvSpPr/>
            <p:nvPr/>
          </p:nvSpPr>
          <p:spPr>
            <a:xfrm>
              <a:off x="5396500" y="3302975"/>
              <a:ext cx="117400" cy="86925"/>
            </a:xfrm>
            <a:custGeom>
              <a:avLst/>
              <a:gdLst/>
              <a:ahLst/>
              <a:cxnLst/>
              <a:rect l="l" t="t" r="r" b="b"/>
              <a:pathLst>
                <a:path w="4696" h="3477" extrusionOk="0">
                  <a:moveTo>
                    <a:pt x="4695" y="1"/>
                  </a:moveTo>
                  <a:lnTo>
                    <a:pt x="1220" y="186"/>
                  </a:lnTo>
                  <a:lnTo>
                    <a:pt x="0" y="3476"/>
                  </a:lnTo>
                  <a:lnTo>
                    <a:pt x="3401" y="3476"/>
                  </a:lnTo>
                  <a:lnTo>
                    <a:pt x="4695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526;p63">
              <a:extLst>
                <a:ext uri="{FF2B5EF4-FFF2-40B4-BE49-F238E27FC236}">
                  <a16:creationId xmlns:a16="http://schemas.microsoft.com/office/drawing/2014/main" id="{0843CB7A-474C-4940-B52A-66436C660770}"/>
                </a:ext>
              </a:extLst>
            </p:cNvPr>
            <p:cNvSpPr/>
            <p:nvPr/>
          </p:nvSpPr>
          <p:spPr>
            <a:xfrm>
              <a:off x="5535125" y="2517350"/>
              <a:ext cx="1469600" cy="1546325"/>
            </a:xfrm>
            <a:custGeom>
              <a:avLst/>
              <a:gdLst/>
              <a:ahLst/>
              <a:cxnLst/>
              <a:rect l="l" t="t" r="r" b="b"/>
              <a:pathLst>
                <a:path w="58784" h="61853" extrusionOk="0">
                  <a:moveTo>
                    <a:pt x="58784" y="1"/>
                  </a:moveTo>
                  <a:lnTo>
                    <a:pt x="14604" y="11129"/>
                  </a:lnTo>
                  <a:lnTo>
                    <a:pt x="1" y="45327"/>
                  </a:lnTo>
                  <a:lnTo>
                    <a:pt x="33422" y="61853"/>
                  </a:lnTo>
                  <a:lnTo>
                    <a:pt x="587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527;p63">
              <a:extLst>
                <a:ext uri="{FF2B5EF4-FFF2-40B4-BE49-F238E27FC236}">
                  <a16:creationId xmlns:a16="http://schemas.microsoft.com/office/drawing/2014/main" id="{43064C83-5FD1-44E1-A495-458F78376D4F}"/>
                </a:ext>
              </a:extLst>
            </p:cNvPr>
            <p:cNvSpPr/>
            <p:nvPr/>
          </p:nvSpPr>
          <p:spPr>
            <a:xfrm>
              <a:off x="5525875" y="2509600"/>
              <a:ext cx="1487175" cy="1562075"/>
            </a:xfrm>
            <a:custGeom>
              <a:avLst/>
              <a:gdLst/>
              <a:ahLst/>
              <a:cxnLst/>
              <a:rect l="l" t="t" r="r" b="b"/>
              <a:pathLst>
                <a:path w="59487" h="62483" extrusionOk="0">
                  <a:moveTo>
                    <a:pt x="58636" y="754"/>
                  </a:moveTo>
                  <a:lnTo>
                    <a:pt x="33644" y="61756"/>
                  </a:lnTo>
                  <a:lnTo>
                    <a:pt x="734" y="45503"/>
                  </a:lnTo>
                  <a:lnTo>
                    <a:pt x="734" y="45503"/>
                  </a:lnTo>
                  <a:lnTo>
                    <a:pt x="15196" y="11698"/>
                  </a:lnTo>
                  <a:lnTo>
                    <a:pt x="58636" y="754"/>
                  </a:lnTo>
                  <a:close/>
                  <a:moveTo>
                    <a:pt x="59168" y="1"/>
                  </a:moveTo>
                  <a:cubicBezTo>
                    <a:pt x="59139" y="1"/>
                    <a:pt x="59110" y="5"/>
                    <a:pt x="59080" y="15"/>
                  </a:cubicBezTo>
                  <a:lnTo>
                    <a:pt x="14900" y="11143"/>
                  </a:lnTo>
                  <a:cubicBezTo>
                    <a:pt x="14789" y="11180"/>
                    <a:pt x="14715" y="11254"/>
                    <a:pt x="14678" y="11328"/>
                  </a:cubicBezTo>
                  <a:lnTo>
                    <a:pt x="75" y="45526"/>
                  </a:lnTo>
                  <a:cubicBezTo>
                    <a:pt x="1" y="45674"/>
                    <a:pt x="75" y="45859"/>
                    <a:pt x="223" y="45933"/>
                  </a:cubicBezTo>
                  <a:lnTo>
                    <a:pt x="33644" y="62422"/>
                  </a:lnTo>
                  <a:cubicBezTo>
                    <a:pt x="33687" y="62465"/>
                    <a:pt x="33743" y="62483"/>
                    <a:pt x="33797" y="62483"/>
                  </a:cubicBezTo>
                  <a:cubicBezTo>
                    <a:pt x="33835" y="62483"/>
                    <a:pt x="33872" y="62474"/>
                    <a:pt x="33903" y="62459"/>
                  </a:cubicBezTo>
                  <a:cubicBezTo>
                    <a:pt x="33977" y="62422"/>
                    <a:pt x="34051" y="62348"/>
                    <a:pt x="34088" y="62274"/>
                  </a:cubicBezTo>
                  <a:lnTo>
                    <a:pt x="59413" y="422"/>
                  </a:lnTo>
                  <a:cubicBezTo>
                    <a:pt x="59487" y="311"/>
                    <a:pt x="59450" y="200"/>
                    <a:pt x="59376" y="89"/>
                  </a:cubicBezTo>
                  <a:cubicBezTo>
                    <a:pt x="59322" y="35"/>
                    <a:pt x="59248" y="1"/>
                    <a:pt x="5916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528;p63">
              <a:extLst>
                <a:ext uri="{FF2B5EF4-FFF2-40B4-BE49-F238E27FC236}">
                  <a16:creationId xmlns:a16="http://schemas.microsoft.com/office/drawing/2014/main" id="{B192FB6D-D534-4818-A413-2809F1EE3D25}"/>
                </a:ext>
              </a:extLst>
            </p:cNvPr>
            <p:cNvSpPr/>
            <p:nvPr/>
          </p:nvSpPr>
          <p:spPr>
            <a:xfrm>
              <a:off x="2453625" y="2391650"/>
              <a:ext cx="2670225" cy="1257025"/>
            </a:xfrm>
            <a:custGeom>
              <a:avLst/>
              <a:gdLst/>
              <a:ahLst/>
              <a:cxnLst/>
              <a:rect l="l" t="t" r="r" b="b"/>
              <a:pathLst>
                <a:path w="106809" h="50281" extrusionOk="0">
                  <a:moveTo>
                    <a:pt x="8652" y="1"/>
                  </a:moveTo>
                  <a:cubicBezTo>
                    <a:pt x="6766" y="1"/>
                    <a:pt x="5214" y="1406"/>
                    <a:pt x="4992" y="3291"/>
                  </a:cubicBezTo>
                  <a:lnTo>
                    <a:pt x="1" y="50281"/>
                  </a:lnTo>
                  <a:lnTo>
                    <a:pt x="106809" y="50281"/>
                  </a:lnTo>
                  <a:lnTo>
                    <a:pt x="101818" y="3291"/>
                  </a:lnTo>
                  <a:cubicBezTo>
                    <a:pt x="101633" y="1406"/>
                    <a:pt x="100043" y="1"/>
                    <a:pt x="98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529;p63">
              <a:extLst>
                <a:ext uri="{FF2B5EF4-FFF2-40B4-BE49-F238E27FC236}">
                  <a16:creationId xmlns:a16="http://schemas.microsoft.com/office/drawing/2014/main" id="{A2106DCC-003E-41DD-ACCE-6F37D9A2BAD1}"/>
                </a:ext>
              </a:extLst>
            </p:cNvPr>
            <p:cNvSpPr/>
            <p:nvPr/>
          </p:nvSpPr>
          <p:spPr>
            <a:xfrm>
              <a:off x="2446225" y="2384250"/>
              <a:ext cx="2685950" cy="1272750"/>
            </a:xfrm>
            <a:custGeom>
              <a:avLst/>
              <a:gdLst/>
              <a:ahLst/>
              <a:cxnLst/>
              <a:rect l="l" t="t" r="r" b="b"/>
              <a:pathLst>
                <a:path w="107438" h="50910" extrusionOk="0">
                  <a:moveTo>
                    <a:pt x="98454" y="593"/>
                  </a:moveTo>
                  <a:cubicBezTo>
                    <a:pt x="100191" y="593"/>
                    <a:pt x="101633" y="1923"/>
                    <a:pt x="101818" y="3624"/>
                  </a:cubicBezTo>
                  <a:lnTo>
                    <a:pt x="106774" y="50281"/>
                  </a:lnTo>
                  <a:lnTo>
                    <a:pt x="666" y="50281"/>
                  </a:lnTo>
                  <a:lnTo>
                    <a:pt x="5620" y="3624"/>
                  </a:lnTo>
                  <a:cubicBezTo>
                    <a:pt x="5805" y="1923"/>
                    <a:pt x="7247" y="593"/>
                    <a:pt x="8948" y="593"/>
                  </a:cubicBezTo>
                  <a:close/>
                  <a:moveTo>
                    <a:pt x="8948" y="1"/>
                  </a:moveTo>
                  <a:cubicBezTo>
                    <a:pt x="6914" y="1"/>
                    <a:pt x="5214" y="1517"/>
                    <a:pt x="4992" y="3550"/>
                  </a:cubicBezTo>
                  <a:lnTo>
                    <a:pt x="1" y="50540"/>
                  </a:lnTo>
                  <a:cubicBezTo>
                    <a:pt x="1" y="50651"/>
                    <a:pt x="38" y="50725"/>
                    <a:pt x="75" y="50799"/>
                  </a:cubicBezTo>
                  <a:cubicBezTo>
                    <a:pt x="149" y="50873"/>
                    <a:pt x="223" y="50910"/>
                    <a:pt x="297" y="50910"/>
                  </a:cubicBezTo>
                  <a:lnTo>
                    <a:pt x="107105" y="50910"/>
                  </a:lnTo>
                  <a:cubicBezTo>
                    <a:pt x="107216" y="50910"/>
                    <a:pt x="107290" y="50873"/>
                    <a:pt x="107327" y="50799"/>
                  </a:cubicBezTo>
                  <a:cubicBezTo>
                    <a:pt x="107400" y="50725"/>
                    <a:pt x="107437" y="50651"/>
                    <a:pt x="107437" y="50540"/>
                  </a:cubicBezTo>
                  <a:lnTo>
                    <a:pt x="102446" y="3550"/>
                  </a:lnTo>
                  <a:cubicBezTo>
                    <a:pt x="102225" y="1517"/>
                    <a:pt x="100487" y="1"/>
                    <a:pt x="9845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530;p63">
              <a:extLst>
                <a:ext uri="{FF2B5EF4-FFF2-40B4-BE49-F238E27FC236}">
                  <a16:creationId xmlns:a16="http://schemas.microsoft.com/office/drawing/2014/main" id="{F093C039-34F9-4288-B08A-731DE7350774}"/>
                </a:ext>
              </a:extLst>
            </p:cNvPr>
            <p:cNvSpPr/>
            <p:nvPr/>
          </p:nvSpPr>
          <p:spPr>
            <a:xfrm>
              <a:off x="2453625" y="2391650"/>
              <a:ext cx="1203425" cy="1257025"/>
            </a:xfrm>
            <a:custGeom>
              <a:avLst/>
              <a:gdLst/>
              <a:ahLst/>
              <a:cxnLst/>
              <a:rect l="l" t="t" r="r" b="b"/>
              <a:pathLst>
                <a:path w="48137" h="50281" extrusionOk="0">
                  <a:moveTo>
                    <a:pt x="8319" y="1"/>
                  </a:moveTo>
                  <a:cubicBezTo>
                    <a:pt x="7654" y="75"/>
                    <a:pt x="7062" y="297"/>
                    <a:pt x="6544" y="666"/>
                  </a:cubicBezTo>
                  <a:lnTo>
                    <a:pt x="6397" y="777"/>
                  </a:lnTo>
                  <a:cubicBezTo>
                    <a:pt x="6249" y="888"/>
                    <a:pt x="6101" y="1036"/>
                    <a:pt x="5953" y="1184"/>
                  </a:cubicBezTo>
                  <a:cubicBezTo>
                    <a:pt x="5657" y="1517"/>
                    <a:pt x="5435" y="1886"/>
                    <a:pt x="5250" y="2293"/>
                  </a:cubicBezTo>
                  <a:cubicBezTo>
                    <a:pt x="5140" y="2626"/>
                    <a:pt x="5029" y="2958"/>
                    <a:pt x="4992" y="3291"/>
                  </a:cubicBezTo>
                  <a:lnTo>
                    <a:pt x="1" y="50281"/>
                  </a:lnTo>
                  <a:lnTo>
                    <a:pt x="19004" y="50281"/>
                  </a:lnTo>
                  <a:lnTo>
                    <a:pt x="20113" y="36971"/>
                  </a:lnTo>
                  <a:cubicBezTo>
                    <a:pt x="20445" y="32942"/>
                    <a:pt x="23403" y="29651"/>
                    <a:pt x="27359" y="28875"/>
                  </a:cubicBezTo>
                  <a:cubicBezTo>
                    <a:pt x="39522" y="26583"/>
                    <a:pt x="48136" y="15676"/>
                    <a:pt x="47508" y="3328"/>
                  </a:cubicBezTo>
                  <a:lnTo>
                    <a:pt x="47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531;p63">
              <a:extLst>
                <a:ext uri="{FF2B5EF4-FFF2-40B4-BE49-F238E27FC236}">
                  <a16:creationId xmlns:a16="http://schemas.microsoft.com/office/drawing/2014/main" id="{0B864654-2BC4-44D6-88F8-72E0B7F8FCBC}"/>
                </a:ext>
              </a:extLst>
            </p:cNvPr>
            <p:cNvSpPr/>
            <p:nvPr/>
          </p:nvSpPr>
          <p:spPr>
            <a:xfrm>
              <a:off x="2446225" y="2384250"/>
              <a:ext cx="1203425" cy="1272750"/>
            </a:xfrm>
            <a:custGeom>
              <a:avLst/>
              <a:gdLst/>
              <a:ahLst/>
              <a:cxnLst/>
              <a:rect l="l" t="t" r="r" b="b"/>
              <a:pathLst>
                <a:path w="48137" h="50910" extrusionOk="0">
                  <a:moveTo>
                    <a:pt x="47434" y="593"/>
                  </a:moveTo>
                  <a:lnTo>
                    <a:pt x="47508" y="3624"/>
                  </a:lnTo>
                  <a:cubicBezTo>
                    <a:pt x="47545" y="4031"/>
                    <a:pt x="47545" y="4437"/>
                    <a:pt x="47545" y="4844"/>
                  </a:cubicBezTo>
                  <a:cubicBezTo>
                    <a:pt x="47545" y="16527"/>
                    <a:pt x="39227" y="26694"/>
                    <a:pt x="27618" y="28875"/>
                  </a:cubicBezTo>
                  <a:cubicBezTo>
                    <a:pt x="23514" y="29652"/>
                    <a:pt x="20446" y="33090"/>
                    <a:pt x="20076" y="37231"/>
                  </a:cubicBezTo>
                  <a:lnTo>
                    <a:pt x="19041" y="50281"/>
                  </a:lnTo>
                  <a:lnTo>
                    <a:pt x="666" y="50281"/>
                  </a:lnTo>
                  <a:lnTo>
                    <a:pt x="5620" y="3624"/>
                  </a:lnTo>
                  <a:cubicBezTo>
                    <a:pt x="5657" y="3291"/>
                    <a:pt x="5731" y="2996"/>
                    <a:pt x="5842" y="2700"/>
                  </a:cubicBezTo>
                  <a:cubicBezTo>
                    <a:pt x="5990" y="2330"/>
                    <a:pt x="6212" y="1997"/>
                    <a:pt x="6471" y="1702"/>
                  </a:cubicBezTo>
                  <a:lnTo>
                    <a:pt x="6508" y="1665"/>
                  </a:lnTo>
                  <a:cubicBezTo>
                    <a:pt x="6609" y="1563"/>
                    <a:pt x="6742" y="1462"/>
                    <a:pt x="6877" y="1332"/>
                  </a:cubicBezTo>
                  <a:lnTo>
                    <a:pt x="6877" y="1332"/>
                  </a:lnTo>
                  <a:lnTo>
                    <a:pt x="6877" y="1332"/>
                  </a:lnTo>
                  <a:lnTo>
                    <a:pt x="7025" y="1221"/>
                  </a:lnTo>
                  <a:cubicBezTo>
                    <a:pt x="7506" y="888"/>
                    <a:pt x="8060" y="666"/>
                    <a:pt x="8652" y="630"/>
                  </a:cubicBezTo>
                  <a:cubicBezTo>
                    <a:pt x="8763" y="593"/>
                    <a:pt x="8874" y="593"/>
                    <a:pt x="8948" y="593"/>
                  </a:cubicBezTo>
                  <a:close/>
                  <a:moveTo>
                    <a:pt x="8578" y="1"/>
                  </a:moveTo>
                  <a:cubicBezTo>
                    <a:pt x="7876" y="75"/>
                    <a:pt x="7210" y="334"/>
                    <a:pt x="6656" y="703"/>
                  </a:cubicBezTo>
                  <a:lnTo>
                    <a:pt x="6656" y="740"/>
                  </a:lnTo>
                  <a:lnTo>
                    <a:pt x="6545" y="814"/>
                  </a:lnTo>
                  <a:lnTo>
                    <a:pt x="6508" y="814"/>
                  </a:lnTo>
                  <a:cubicBezTo>
                    <a:pt x="6360" y="962"/>
                    <a:pt x="6175" y="1110"/>
                    <a:pt x="6027" y="1258"/>
                  </a:cubicBezTo>
                  <a:cubicBezTo>
                    <a:pt x="5694" y="1628"/>
                    <a:pt x="5436" y="2034"/>
                    <a:pt x="5251" y="2478"/>
                  </a:cubicBezTo>
                  <a:cubicBezTo>
                    <a:pt x="5140" y="2811"/>
                    <a:pt x="5029" y="3180"/>
                    <a:pt x="4992" y="3550"/>
                  </a:cubicBezTo>
                  <a:lnTo>
                    <a:pt x="1" y="50540"/>
                  </a:lnTo>
                  <a:cubicBezTo>
                    <a:pt x="1" y="50651"/>
                    <a:pt x="38" y="50725"/>
                    <a:pt x="75" y="50799"/>
                  </a:cubicBezTo>
                  <a:cubicBezTo>
                    <a:pt x="149" y="50873"/>
                    <a:pt x="223" y="50910"/>
                    <a:pt x="297" y="50910"/>
                  </a:cubicBezTo>
                  <a:lnTo>
                    <a:pt x="19300" y="50910"/>
                  </a:lnTo>
                  <a:cubicBezTo>
                    <a:pt x="19484" y="50910"/>
                    <a:pt x="19595" y="50762"/>
                    <a:pt x="19632" y="50614"/>
                  </a:cubicBezTo>
                  <a:lnTo>
                    <a:pt x="20704" y="37304"/>
                  </a:lnTo>
                  <a:cubicBezTo>
                    <a:pt x="21037" y="33386"/>
                    <a:pt x="23884" y="30206"/>
                    <a:pt x="27729" y="29467"/>
                  </a:cubicBezTo>
                  <a:cubicBezTo>
                    <a:pt x="39633" y="27211"/>
                    <a:pt x="48137" y="16823"/>
                    <a:pt x="48137" y="4844"/>
                  </a:cubicBezTo>
                  <a:cubicBezTo>
                    <a:pt x="48137" y="4437"/>
                    <a:pt x="48137" y="3994"/>
                    <a:pt x="48137" y="3587"/>
                  </a:cubicBezTo>
                  <a:lnTo>
                    <a:pt x="48026" y="297"/>
                  </a:lnTo>
                  <a:cubicBezTo>
                    <a:pt x="48026" y="112"/>
                    <a:pt x="47878" y="1"/>
                    <a:pt x="4773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532;p63">
              <a:extLst>
                <a:ext uri="{FF2B5EF4-FFF2-40B4-BE49-F238E27FC236}">
                  <a16:creationId xmlns:a16="http://schemas.microsoft.com/office/drawing/2014/main" id="{E771C015-CCFF-43F9-88C2-50CE4D166EA5}"/>
                </a:ext>
              </a:extLst>
            </p:cNvPr>
            <p:cNvSpPr/>
            <p:nvPr/>
          </p:nvSpPr>
          <p:spPr>
            <a:xfrm>
              <a:off x="4618250" y="2603325"/>
              <a:ext cx="289325" cy="265275"/>
            </a:xfrm>
            <a:custGeom>
              <a:avLst/>
              <a:gdLst/>
              <a:ahLst/>
              <a:cxnLst/>
              <a:rect l="l" t="t" r="r" b="b"/>
              <a:pathLst>
                <a:path w="11573" h="10611" extrusionOk="0">
                  <a:moveTo>
                    <a:pt x="5768" y="0"/>
                  </a:moveTo>
                  <a:cubicBezTo>
                    <a:pt x="2589" y="0"/>
                    <a:pt x="1" y="2366"/>
                    <a:pt x="1" y="5287"/>
                  </a:cubicBezTo>
                  <a:cubicBezTo>
                    <a:pt x="1" y="8208"/>
                    <a:pt x="2589" y="10611"/>
                    <a:pt x="5768" y="10611"/>
                  </a:cubicBezTo>
                  <a:cubicBezTo>
                    <a:pt x="8985" y="10611"/>
                    <a:pt x="11573" y="8208"/>
                    <a:pt x="11573" y="5287"/>
                  </a:cubicBezTo>
                  <a:cubicBezTo>
                    <a:pt x="11573" y="2366"/>
                    <a:pt x="8985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533;p63">
              <a:extLst>
                <a:ext uri="{FF2B5EF4-FFF2-40B4-BE49-F238E27FC236}">
                  <a16:creationId xmlns:a16="http://schemas.microsoft.com/office/drawing/2014/main" id="{0A607F72-5A75-4AD1-8AC4-0A5C07107C71}"/>
                </a:ext>
              </a:extLst>
            </p:cNvPr>
            <p:cNvSpPr/>
            <p:nvPr/>
          </p:nvSpPr>
          <p:spPr>
            <a:xfrm>
              <a:off x="4609950" y="2595000"/>
              <a:ext cx="305025" cy="281000"/>
            </a:xfrm>
            <a:custGeom>
              <a:avLst/>
              <a:gdLst/>
              <a:ahLst/>
              <a:cxnLst/>
              <a:rect l="l" t="t" r="r" b="b"/>
              <a:pathLst>
                <a:path w="12201" h="11240" extrusionOk="0">
                  <a:moveTo>
                    <a:pt x="6100" y="629"/>
                  </a:moveTo>
                  <a:cubicBezTo>
                    <a:pt x="7616" y="629"/>
                    <a:pt x="9021" y="1183"/>
                    <a:pt x="9982" y="2108"/>
                  </a:cubicBezTo>
                  <a:cubicBezTo>
                    <a:pt x="10980" y="2995"/>
                    <a:pt x="11609" y="4252"/>
                    <a:pt x="11609" y="5620"/>
                  </a:cubicBezTo>
                  <a:cubicBezTo>
                    <a:pt x="11609" y="6988"/>
                    <a:pt x="10980" y="8245"/>
                    <a:pt x="9982" y="9169"/>
                  </a:cubicBezTo>
                  <a:cubicBezTo>
                    <a:pt x="9021" y="10056"/>
                    <a:pt x="7616" y="10611"/>
                    <a:pt x="6100" y="10611"/>
                  </a:cubicBezTo>
                  <a:cubicBezTo>
                    <a:pt x="4584" y="10611"/>
                    <a:pt x="3216" y="10056"/>
                    <a:pt x="2218" y="9169"/>
                  </a:cubicBezTo>
                  <a:cubicBezTo>
                    <a:pt x="1220" y="8245"/>
                    <a:pt x="629" y="6988"/>
                    <a:pt x="629" y="5620"/>
                  </a:cubicBezTo>
                  <a:cubicBezTo>
                    <a:pt x="629" y="4252"/>
                    <a:pt x="1220" y="2995"/>
                    <a:pt x="2218" y="2108"/>
                  </a:cubicBezTo>
                  <a:cubicBezTo>
                    <a:pt x="3216" y="1183"/>
                    <a:pt x="4584" y="629"/>
                    <a:pt x="6100" y="629"/>
                  </a:cubicBezTo>
                  <a:close/>
                  <a:moveTo>
                    <a:pt x="6100" y="0"/>
                  </a:moveTo>
                  <a:cubicBezTo>
                    <a:pt x="4437" y="0"/>
                    <a:pt x="2921" y="629"/>
                    <a:pt x="1812" y="1627"/>
                  </a:cubicBezTo>
                  <a:cubicBezTo>
                    <a:pt x="702" y="2662"/>
                    <a:pt x="0" y="4067"/>
                    <a:pt x="0" y="5620"/>
                  </a:cubicBezTo>
                  <a:cubicBezTo>
                    <a:pt x="0" y="7173"/>
                    <a:pt x="702" y="8578"/>
                    <a:pt x="1812" y="9613"/>
                  </a:cubicBezTo>
                  <a:cubicBezTo>
                    <a:pt x="2921" y="10611"/>
                    <a:pt x="4437" y="11239"/>
                    <a:pt x="6100" y="11239"/>
                  </a:cubicBezTo>
                  <a:cubicBezTo>
                    <a:pt x="7801" y="11239"/>
                    <a:pt x="9317" y="10611"/>
                    <a:pt x="10426" y="9613"/>
                  </a:cubicBezTo>
                  <a:cubicBezTo>
                    <a:pt x="11535" y="8578"/>
                    <a:pt x="12200" y="7173"/>
                    <a:pt x="12200" y="5620"/>
                  </a:cubicBezTo>
                  <a:cubicBezTo>
                    <a:pt x="12200" y="4067"/>
                    <a:pt x="11535" y="2662"/>
                    <a:pt x="10426" y="1627"/>
                  </a:cubicBezTo>
                  <a:cubicBezTo>
                    <a:pt x="9317" y="629"/>
                    <a:pt x="7801" y="0"/>
                    <a:pt x="610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534;p63">
              <a:extLst>
                <a:ext uri="{FF2B5EF4-FFF2-40B4-BE49-F238E27FC236}">
                  <a16:creationId xmlns:a16="http://schemas.microsoft.com/office/drawing/2014/main" id="{322D0335-A7D8-4392-A32E-B1708015916C}"/>
                </a:ext>
              </a:extLst>
            </p:cNvPr>
            <p:cNvSpPr/>
            <p:nvPr/>
          </p:nvSpPr>
          <p:spPr>
            <a:xfrm>
              <a:off x="4638600" y="2621800"/>
              <a:ext cx="248650" cy="227400"/>
            </a:xfrm>
            <a:custGeom>
              <a:avLst/>
              <a:gdLst/>
              <a:ahLst/>
              <a:cxnLst/>
              <a:rect l="l" t="t" r="r" b="b"/>
              <a:pathLst>
                <a:path w="9946" h="9096" extrusionOk="0">
                  <a:moveTo>
                    <a:pt x="4954" y="0"/>
                  </a:moveTo>
                  <a:cubicBezTo>
                    <a:pt x="2218" y="0"/>
                    <a:pt x="0" y="2034"/>
                    <a:pt x="0" y="4548"/>
                  </a:cubicBezTo>
                  <a:cubicBezTo>
                    <a:pt x="0" y="7062"/>
                    <a:pt x="2218" y="9095"/>
                    <a:pt x="4954" y="9095"/>
                  </a:cubicBezTo>
                  <a:cubicBezTo>
                    <a:pt x="7690" y="9095"/>
                    <a:pt x="9945" y="7062"/>
                    <a:pt x="9945" y="4548"/>
                  </a:cubicBezTo>
                  <a:cubicBezTo>
                    <a:pt x="9945" y="2034"/>
                    <a:pt x="7690" y="0"/>
                    <a:pt x="4954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535;p63">
              <a:extLst>
                <a:ext uri="{FF2B5EF4-FFF2-40B4-BE49-F238E27FC236}">
                  <a16:creationId xmlns:a16="http://schemas.microsoft.com/office/drawing/2014/main" id="{6A6B1BA6-2E63-42E1-8955-3664DA263611}"/>
                </a:ext>
              </a:extLst>
            </p:cNvPr>
            <p:cNvSpPr/>
            <p:nvPr/>
          </p:nvSpPr>
          <p:spPr>
            <a:xfrm>
              <a:off x="4631200" y="2614400"/>
              <a:ext cx="263425" cy="243100"/>
            </a:xfrm>
            <a:custGeom>
              <a:avLst/>
              <a:gdLst/>
              <a:ahLst/>
              <a:cxnLst/>
              <a:rect l="l" t="t" r="r" b="b"/>
              <a:pathLst>
                <a:path w="10537" h="9724" extrusionOk="0">
                  <a:moveTo>
                    <a:pt x="5250" y="592"/>
                  </a:moveTo>
                  <a:cubicBezTo>
                    <a:pt x="6544" y="592"/>
                    <a:pt x="7727" y="1073"/>
                    <a:pt x="8578" y="1849"/>
                  </a:cubicBezTo>
                  <a:cubicBezTo>
                    <a:pt x="9391" y="2626"/>
                    <a:pt x="9908" y="3698"/>
                    <a:pt x="9908" y="4844"/>
                  </a:cubicBezTo>
                  <a:cubicBezTo>
                    <a:pt x="9908" y="6027"/>
                    <a:pt x="9391" y="7062"/>
                    <a:pt x="8578" y="7838"/>
                  </a:cubicBezTo>
                  <a:cubicBezTo>
                    <a:pt x="7727" y="8615"/>
                    <a:pt x="6544" y="9096"/>
                    <a:pt x="5250" y="9096"/>
                  </a:cubicBezTo>
                  <a:cubicBezTo>
                    <a:pt x="3956" y="9096"/>
                    <a:pt x="2810" y="8615"/>
                    <a:pt x="1960" y="7838"/>
                  </a:cubicBezTo>
                  <a:cubicBezTo>
                    <a:pt x="1109" y="7062"/>
                    <a:pt x="592" y="6027"/>
                    <a:pt x="592" y="4844"/>
                  </a:cubicBezTo>
                  <a:cubicBezTo>
                    <a:pt x="592" y="3698"/>
                    <a:pt x="1109" y="2626"/>
                    <a:pt x="1960" y="1849"/>
                  </a:cubicBezTo>
                  <a:cubicBezTo>
                    <a:pt x="2810" y="1073"/>
                    <a:pt x="3956" y="592"/>
                    <a:pt x="5250" y="592"/>
                  </a:cubicBezTo>
                  <a:close/>
                  <a:moveTo>
                    <a:pt x="5250" y="1"/>
                  </a:moveTo>
                  <a:cubicBezTo>
                    <a:pt x="3808" y="1"/>
                    <a:pt x="2514" y="518"/>
                    <a:pt x="1553" y="1406"/>
                  </a:cubicBezTo>
                  <a:cubicBezTo>
                    <a:pt x="592" y="2293"/>
                    <a:pt x="0" y="3513"/>
                    <a:pt x="0" y="4844"/>
                  </a:cubicBezTo>
                  <a:cubicBezTo>
                    <a:pt x="0" y="6212"/>
                    <a:pt x="592" y="7432"/>
                    <a:pt x="1553" y="8282"/>
                  </a:cubicBezTo>
                  <a:cubicBezTo>
                    <a:pt x="2514" y="9169"/>
                    <a:pt x="3808" y="9724"/>
                    <a:pt x="5250" y="9724"/>
                  </a:cubicBezTo>
                  <a:cubicBezTo>
                    <a:pt x="6692" y="9724"/>
                    <a:pt x="8023" y="9169"/>
                    <a:pt x="8984" y="8282"/>
                  </a:cubicBezTo>
                  <a:cubicBezTo>
                    <a:pt x="9945" y="7432"/>
                    <a:pt x="10537" y="6212"/>
                    <a:pt x="10537" y="4844"/>
                  </a:cubicBezTo>
                  <a:cubicBezTo>
                    <a:pt x="10537" y="3513"/>
                    <a:pt x="9945" y="2293"/>
                    <a:pt x="8984" y="1406"/>
                  </a:cubicBezTo>
                  <a:cubicBezTo>
                    <a:pt x="8023" y="518"/>
                    <a:pt x="6692" y="1"/>
                    <a:pt x="525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536;p63">
              <a:extLst>
                <a:ext uri="{FF2B5EF4-FFF2-40B4-BE49-F238E27FC236}">
                  <a16:creationId xmlns:a16="http://schemas.microsoft.com/office/drawing/2014/main" id="{2C363934-926F-47A2-8C17-4532124C8FBC}"/>
                </a:ext>
              </a:extLst>
            </p:cNvPr>
            <p:cNvSpPr/>
            <p:nvPr/>
          </p:nvSpPr>
          <p:spPr>
            <a:xfrm>
              <a:off x="913800" y="2888150"/>
              <a:ext cx="246800" cy="260350"/>
            </a:xfrm>
            <a:custGeom>
              <a:avLst/>
              <a:gdLst/>
              <a:ahLst/>
              <a:cxnLst/>
              <a:rect l="l" t="t" r="r" b="b"/>
              <a:pathLst>
                <a:path w="9872" h="10414" extrusionOk="0">
                  <a:moveTo>
                    <a:pt x="4270" y="0"/>
                  </a:moveTo>
                  <a:cubicBezTo>
                    <a:pt x="3903" y="0"/>
                    <a:pt x="3536" y="58"/>
                    <a:pt x="3180" y="179"/>
                  </a:cubicBezTo>
                  <a:cubicBezTo>
                    <a:pt x="999" y="955"/>
                    <a:pt x="1" y="3802"/>
                    <a:pt x="962" y="6575"/>
                  </a:cubicBezTo>
                  <a:cubicBezTo>
                    <a:pt x="1766" y="8895"/>
                    <a:pt x="3684" y="10413"/>
                    <a:pt x="5567" y="10413"/>
                  </a:cubicBezTo>
                  <a:cubicBezTo>
                    <a:pt x="5934" y="10413"/>
                    <a:pt x="6300" y="10356"/>
                    <a:pt x="6655" y="10235"/>
                  </a:cubicBezTo>
                  <a:cubicBezTo>
                    <a:pt x="8874" y="9459"/>
                    <a:pt x="9872" y="6575"/>
                    <a:pt x="8911" y="3802"/>
                  </a:cubicBezTo>
                  <a:cubicBezTo>
                    <a:pt x="8075" y="1513"/>
                    <a:pt x="6153" y="0"/>
                    <a:pt x="4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537;p63">
              <a:extLst>
                <a:ext uri="{FF2B5EF4-FFF2-40B4-BE49-F238E27FC236}">
                  <a16:creationId xmlns:a16="http://schemas.microsoft.com/office/drawing/2014/main" id="{A8C2D94E-90B0-42C2-BADC-BA53BEA5B88F}"/>
                </a:ext>
              </a:extLst>
            </p:cNvPr>
            <p:cNvSpPr/>
            <p:nvPr/>
          </p:nvSpPr>
          <p:spPr>
            <a:xfrm>
              <a:off x="920275" y="2880600"/>
              <a:ext cx="232950" cy="275450"/>
            </a:xfrm>
            <a:custGeom>
              <a:avLst/>
              <a:gdLst/>
              <a:ahLst/>
              <a:cxnLst/>
              <a:rect l="l" t="t" r="r" b="b"/>
              <a:pathLst>
                <a:path w="9318" h="11018" extrusionOk="0">
                  <a:moveTo>
                    <a:pt x="4096" y="628"/>
                  </a:moveTo>
                  <a:cubicBezTo>
                    <a:pt x="5813" y="628"/>
                    <a:pt x="7589" y="2061"/>
                    <a:pt x="8356" y="4215"/>
                  </a:cubicBezTo>
                  <a:cubicBezTo>
                    <a:pt x="8578" y="4917"/>
                    <a:pt x="8689" y="5583"/>
                    <a:pt x="8689" y="6248"/>
                  </a:cubicBezTo>
                  <a:cubicBezTo>
                    <a:pt x="8689" y="7210"/>
                    <a:pt x="8467" y="8060"/>
                    <a:pt x="8060" y="8762"/>
                  </a:cubicBezTo>
                  <a:cubicBezTo>
                    <a:pt x="7653" y="9465"/>
                    <a:pt x="7062" y="9982"/>
                    <a:pt x="6322" y="10241"/>
                  </a:cubicBezTo>
                  <a:cubicBezTo>
                    <a:pt x="5990" y="10352"/>
                    <a:pt x="5620" y="10389"/>
                    <a:pt x="5287" y="10389"/>
                  </a:cubicBezTo>
                  <a:cubicBezTo>
                    <a:pt x="5266" y="10390"/>
                    <a:pt x="5245" y="10390"/>
                    <a:pt x="5223" y="10390"/>
                  </a:cubicBezTo>
                  <a:cubicBezTo>
                    <a:pt x="3540" y="10390"/>
                    <a:pt x="1729" y="8957"/>
                    <a:pt x="999" y="6803"/>
                  </a:cubicBezTo>
                  <a:cubicBezTo>
                    <a:pt x="740" y="6100"/>
                    <a:pt x="629" y="5398"/>
                    <a:pt x="629" y="4769"/>
                  </a:cubicBezTo>
                  <a:cubicBezTo>
                    <a:pt x="629" y="3808"/>
                    <a:pt x="851" y="2958"/>
                    <a:pt x="1257" y="2255"/>
                  </a:cubicBezTo>
                  <a:cubicBezTo>
                    <a:pt x="1701" y="1553"/>
                    <a:pt x="2293" y="1035"/>
                    <a:pt x="3032" y="777"/>
                  </a:cubicBezTo>
                  <a:cubicBezTo>
                    <a:pt x="3365" y="666"/>
                    <a:pt x="3698" y="629"/>
                    <a:pt x="4030" y="629"/>
                  </a:cubicBezTo>
                  <a:cubicBezTo>
                    <a:pt x="4052" y="628"/>
                    <a:pt x="4074" y="628"/>
                    <a:pt x="4096" y="628"/>
                  </a:cubicBezTo>
                  <a:close/>
                  <a:moveTo>
                    <a:pt x="4030" y="0"/>
                  </a:moveTo>
                  <a:cubicBezTo>
                    <a:pt x="3624" y="0"/>
                    <a:pt x="3217" y="74"/>
                    <a:pt x="2810" y="185"/>
                  </a:cubicBezTo>
                  <a:cubicBezTo>
                    <a:pt x="1923" y="518"/>
                    <a:pt x="1220" y="1146"/>
                    <a:pt x="740" y="1923"/>
                  </a:cubicBezTo>
                  <a:cubicBezTo>
                    <a:pt x="259" y="2736"/>
                    <a:pt x="0" y="3734"/>
                    <a:pt x="0" y="4769"/>
                  </a:cubicBezTo>
                  <a:cubicBezTo>
                    <a:pt x="0" y="5472"/>
                    <a:pt x="148" y="6248"/>
                    <a:pt x="407" y="6988"/>
                  </a:cubicBezTo>
                  <a:cubicBezTo>
                    <a:pt x="1257" y="9391"/>
                    <a:pt x="3254" y="11018"/>
                    <a:pt x="5287" y="11018"/>
                  </a:cubicBezTo>
                  <a:cubicBezTo>
                    <a:pt x="5694" y="11018"/>
                    <a:pt x="6101" y="10944"/>
                    <a:pt x="6507" y="10796"/>
                  </a:cubicBezTo>
                  <a:cubicBezTo>
                    <a:pt x="7395" y="10500"/>
                    <a:pt x="8097" y="9871"/>
                    <a:pt x="8578" y="9058"/>
                  </a:cubicBezTo>
                  <a:cubicBezTo>
                    <a:pt x="9058" y="8282"/>
                    <a:pt x="9317" y="7284"/>
                    <a:pt x="9317" y="6248"/>
                  </a:cubicBezTo>
                  <a:cubicBezTo>
                    <a:pt x="9317" y="5546"/>
                    <a:pt x="9169" y="4769"/>
                    <a:pt x="8910" y="4030"/>
                  </a:cubicBezTo>
                  <a:cubicBezTo>
                    <a:pt x="8097" y="1627"/>
                    <a:pt x="6101" y="0"/>
                    <a:pt x="403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538;p63">
              <a:extLst>
                <a:ext uri="{FF2B5EF4-FFF2-40B4-BE49-F238E27FC236}">
                  <a16:creationId xmlns:a16="http://schemas.microsoft.com/office/drawing/2014/main" id="{FB334BB8-69C3-4E52-86BE-E410343C8FD5}"/>
                </a:ext>
              </a:extLst>
            </p:cNvPr>
            <p:cNvSpPr/>
            <p:nvPr/>
          </p:nvSpPr>
          <p:spPr>
            <a:xfrm>
              <a:off x="931375" y="2906950"/>
              <a:ext cx="211675" cy="222725"/>
            </a:xfrm>
            <a:custGeom>
              <a:avLst/>
              <a:gdLst/>
              <a:ahLst/>
              <a:cxnLst/>
              <a:rect l="l" t="t" r="r" b="b"/>
              <a:pathLst>
                <a:path w="8467" h="8909" extrusionOk="0">
                  <a:moveTo>
                    <a:pt x="3692" y="1"/>
                  </a:moveTo>
                  <a:cubicBezTo>
                    <a:pt x="3369" y="1"/>
                    <a:pt x="3047" y="54"/>
                    <a:pt x="2736" y="166"/>
                  </a:cubicBezTo>
                  <a:cubicBezTo>
                    <a:pt x="850" y="795"/>
                    <a:pt x="0" y="3272"/>
                    <a:pt x="813" y="5638"/>
                  </a:cubicBezTo>
                  <a:cubicBezTo>
                    <a:pt x="1490" y="7606"/>
                    <a:pt x="3138" y="8909"/>
                    <a:pt x="4759" y="8909"/>
                  </a:cubicBezTo>
                  <a:cubicBezTo>
                    <a:pt x="5086" y="8909"/>
                    <a:pt x="5413" y="8856"/>
                    <a:pt x="5731" y="8744"/>
                  </a:cubicBezTo>
                  <a:cubicBezTo>
                    <a:pt x="7616" y="8078"/>
                    <a:pt x="8466" y="5638"/>
                    <a:pt x="7616" y="3272"/>
                  </a:cubicBezTo>
                  <a:cubicBezTo>
                    <a:pt x="6940" y="1304"/>
                    <a:pt x="5291" y="1"/>
                    <a:pt x="3692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539;p63">
              <a:extLst>
                <a:ext uri="{FF2B5EF4-FFF2-40B4-BE49-F238E27FC236}">
                  <a16:creationId xmlns:a16="http://schemas.microsoft.com/office/drawing/2014/main" id="{D49D9F9E-96F2-44FA-99E7-C6FCC51F61C5}"/>
                </a:ext>
              </a:extLst>
            </p:cNvPr>
            <p:cNvSpPr/>
            <p:nvPr/>
          </p:nvSpPr>
          <p:spPr>
            <a:xfrm>
              <a:off x="935975" y="2899075"/>
              <a:ext cx="201525" cy="238500"/>
            </a:xfrm>
            <a:custGeom>
              <a:avLst/>
              <a:gdLst/>
              <a:ahLst/>
              <a:cxnLst/>
              <a:rect l="l" t="t" r="r" b="b"/>
              <a:pathLst>
                <a:path w="8061" h="9540" extrusionOk="0">
                  <a:moveTo>
                    <a:pt x="3577" y="628"/>
                  </a:moveTo>
                  <a:cubicBezTo>
                    <a:pt x="5001" y="628"/>
                    <a:pt x="6517" y="1840"/>
                    <a:pt x="7136" y="3698"/>
                  </a:cubicBezTo>
                  <a:cubicBezTo>
                    <a:pt x="7358" y="4252"/>
                    <a:pt x="7432" y="4844"/>
                    <a:pt x="7432" y="5398"/>
                  </a:cubicBezTo>
                  <a:cubicBezTo>
                    <a:pt x="7432" y="6212"/>
                    <a:pt x="7247" y="6951"/>
                    <a:pt x="6914" y="7543"/>
                  </a:cubicBezTo>
                  <a:cubicBezTo>
                    <a:pt x="6545" y="8134"/>
                    <a:pt x="6064" y="8541"/>
                    <a:pt x="5436" y="8763"/>
                  </a:cubicBezTo>
                  <a:cubicBezTo>
                    <a:pt x="5140" y="8874"/>
                    <a:pt x="4881" y="8911"/>
                    <a:pt x="4585" y="8911"/>
                  </a:cubicBezTo>
                  <a:cubicBezTo>
                    <a:pt x="3143" y="8911"/>
                    <a:pt x="1591" y="7728"/>
                    <a:pt x="925" y="5842"/>
                  </a:cubicBezTo>
                  <a:cubicBezTo>
                    <a:pt x="703" y="5287"/>
                    <a:pt x="629" y="4696"/>
                    <a:pt x="629" y="4141"/>
                  </a:cubicBezTo>
                  <a:cubicBezTo>
                    <a:pt x="629" y="3328"/>
                    <a:pt x="814" y="2589"/>
                    <a:pt x="1184" y="1997"/>
                  </a:cubicBezTo>
                  <a:cubicBezTo>
                    <a:pt x="1517" y="1406"/>
                    <a:pt x="2034" y="962"/>
                    <a:pt x="2626" y="777"/>
                  </a:cubicBezTo>
                  <a:cubicBezTo>
                    <a:pt x="2922" y="666"/>
                    <a:pt x="3217" y="629"/>
                    <a:pt x="3513" y="629"/>
                  </a:cubicBezTo>
                  <a:cubicBezTo>
                    <a:pt x="3534" y="629"/>
                    <a:pt x="3556" y="628"/>
                    <a:pt x="3577" y="628"/>
                  </a:cubicBezTo>
                  <a:close/>
                  <a:moveTo>
                    <a:pt x="3513" y="1"/>
                  </a:moveTo>
                  <a:cubicBezTo>
                    <a:pt x="3143" y="1"/>
                    <a:pt x="2774" y="75"/>
                    <a:pt x="2441" y="186"/>
                  </a:cubicBezTo>
                  <a:cubicBezTo>
                    <a:pt x="1665" y="444"/>
                    <a:pt x="1036" y="999"/>
                    <a:pt x="629" y="1701"/>
                  </a:cubicBezTo>
                  <a:cubicBezTo>
                    <a:pt x="223" y="2367"/>
                    <a:pt x="1" y="3217"/>
                    <a:pt x="1" y="4141"/>
                  </a:cubicBezTo>
                  <a:cubicBezTo>
                    <a:pt x="1" y="4770"/>
                    <a:pt x="112" y="5398"/>
                    <a:pt x="334" y="6064"/>
                  </a:cubicBezTo>
                  <a:cubicBezTo>
                    <a:pt x="1073" y="8134"/>
                    <a:pt x="2774" y="9539"/>
                    <a:pt x="4585" y="9539"/>
                  </a:cubicBezTo>
                  <a:cubicBezTo>
                    <a:pt x="4918" y="9539"/>
                    <a:pt x="5288" y="9465"/>
                    <a:pt x="5620" y="9354"/>
                  </a:cubicBezTo>
                  <a:cubicBezTo>
                    <a:pt x="6397" y="9095"/>
                    <a:pt x="7025" y="8541"/>
                    <a:pt x="7432" y="7838"/>
                  </a:cubicBezTo>
                  <a:cubicBezTo>
                    <a:pt x="7839" y="7136"/>
                    <a:pt x="8061" y="6323"/>
                    <a:pt x="8061" y="5398"/>
                  </a:cubicBezTo>
                  <a:cubicBezTo>
                    <a:pt x="8061" y="4770"/>
                    <a:pt x="7950" y="4141"/>
                    <a:pt x="7728" y="3476"/>
                  </a:cubicBezTo>
                  <a:cubicBezTo>
                    <a:pt x="6988" y="1406"/>
                    <a:pt x="5288" y="1"/>
                    <a:pt x="351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540;p63">
              <a:extLst>
                <a:ext uri="{FF2B5EF4-FFF2-40B4-BE49-F238E27FC236}">
                  <a16:creationId xmlns:a16="http://schemas.microsoft.com/office/drawing/2014/main" id="{1D643DDA-4B4F-41E1-8488-2D6E6B9C2902}"/>
                </a:ext>
              </a:extLst>
            </p:cNvPr>
            <p:cNvSpPr/>
            <p:nvPr/>
          </p:nvSpPr>
          <p:spPr>
            <a:xfrm>
              <a:off x="1254850" y="2924675"/>
              <a:ext cx="196900" cy="207625"/>
            </a:xfrm>
            <a:custGeom>
              <a:avLst/>
              <a:gdLst/>
              <a:ahLst/>
              <a:cxnLst/>
              <a:rect l="l" t="t" r="r" b="b"/>
              <a:pathLst>
                <a:path w="7876" h="8305" extrusionOk="0">
                  <a:moveTo>
                    <a:pt x="3465" y="1"/>
                  </a:moveTo>
                  <a:cubicBezTo>
                    <a:pt x="3156" y="1"/>
                    <a:pt x="2849" y="52"/>
                    <a:pt x="2552" y="160"/>
                  </a:cubicBezTo>
                  <a:cubicBezTo>
                    <a:pt x="814" y="751"/>
                    <a:pt x="1" y="3043"/>
                    <a:pt x="777" y="5262"/>
                  </a:cubicBezTo>
                  <a:cubicBezTo>
                    <a:pt x="1421" y="7101"/>
                    <a:pt x="2928" y="8304"/>
                    <a:pt x="4436" y="8304"/>
                  </a:cubicBezTo>
                  <a:cubicBezTo>
                    <a:pt x="4747" y="8304"/>
                    <a:pt x="5058" y="8253"/>
                    <a:pt x="5362" y="8145"/>
                  </a:cubicBezTo>
                  <a:cubicBezTo>
                    <a:pt x="7099" y="7554"/>
                    <a:pt x="7876" y="5262"/>
                    <a:pt x="7136" y="3043"/>
                  </a:cubicBezTo>
                  <a:cubicBezTo>
                    <a:pt x="6493" y="1205"/>
                    <a:pt x="4960" y="1"/>
                    <a:pt x="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541;p63">
              <a:extLst>
                <a:ext uri="{FF2B5EF4-FFF2-40B4-BE49-F238E27FC236}">
                  <a16:creationId xmlns:a16="http://schemas.microsoft.com/office/drawing/2014/main" id="{3AF7A166-226E-45C3-B18C-35E226060AD9}"/>
                </a:ext>
              </a:extLst>
            </p:cNvPr>
            <p:cNvSpPr/>
            <p:nvPr/>
          </p:nvSpPr>
          <p:spPr>
            <a:xfrm>
              <a:off x="1259475" y="2916650"/>
              <a:ext cx="188575" cy="223700"/>
            </a:xfrm>
            <a:custGeom>
              <a:avLst/>
              <a:gdLst/>
              <a:ahLst/>
              <a:cxnLst/>
              <a:rect l="l" t="t" r="r" b="b"/>
              <a:pathLst>
                <a:path w="7543" h="8948" extrusionOk="0">
                  <a:moveTo>
                    <a:pt x="3254" y="629"/>
                  </a:moveTo>
                  <a:cubicBezTo>
                    <a:pt x="4585" y="629"/>
                    <a:pt x="6027" y="1738"/>
                    <a:pt x="6655" y="3475"/>
                  </a:cubicBezTo>
                  <a:cubicBezTo>
                    <a:pt x="6840" y="3993"/>
                    <a:pt x="6914" y="4548"/>
                    <a:pt x="6914" y="5065"/>
                  </a:cubicBezTo>
                  <a:cubicBezTo>
                    <a:pt x="6914" y="5805"/>
                    <a:pt x="6729" y="6507"/>
                    <a:pt x="6434" y="7025"/>
                  </a:cubicBezTo>
                  <a:cubicBezTo>
                    <a:pt x="6101" y="7579"/>
                    <a:pt x="5620" y="7986"/>
                    <a:pt x="5066" y="8171"/>
                  </a:cubicBezTo>
                  <a:cubicBezTo>
                    <a:pt x="4807" y="8282"/>
                    <a:pt x="4548" y="8319"/>
                    <a:pt x="4252" y="8319"/>
                  </a:cubicBezTo>
                  <a:cubicBezTo>
                    <a:pt x="2921" y="8319"/>
                    <a:pt x="1479" y="7209"/>
                    <a:pt x="888" y="5472"/>
                  </a:cubicBezTo>
                  <a:cubicBezTo>
                    <a:pt x="703" y="4917"/>
                    <a:pt x="592" y="4400"/>
                    <a:pt x="592" y="3882"/>
                  </a:cubicBezTo>
                  <a:cubicBezTo>
                    <a:pt x="592" y="3143"/>
                    <a:pt x="777" y="2440"/>
                    <a:pt x="1110" y="1886"/>
                  </a:cubicBezTo>
                  <a:cubicBezTo>
                    <a:pt x="1443" y="1368"/>
                    <a:pt x="1886" y="961"/>
                    <a:pt x="2478" y="740"/>
                  </a:cubicBezTo>
                  <a:cubicBezTo>
                    <a:pt x="2736" y="666"/>
                    <a:pt x="2995" y="629"/>
                    <a:pt x="3254" y="629"/>
                  </a:cubicBezTo>
                  <a:close/>
                  <a:moveTo>
                    <a:pt x="3254" y="0"/>
                  </a:moveTo>
                  <a:cubicBezTo>
                    <a:pt x="2921" y="0"/>
                    <a:pt x="2589" y="74"/>
                    <a:pt x="2256" y="185"/>
                  </a:cubicBezTo>
                  <a:cubicBezTo>
                    <a:pt x="1553" y="407"/>
                    <a:pt x="962" y="924"/>
                    <a:pt x="592" y="1590"/>
                  </a:cubicBezTo>
                  <a:cubicBezTo>
                    <a:pt x="186" y="2255"/>
                    <a:pt x="1" y="3032"/>
                    <a:pt x="1" y="3882"/>
                  </a:cubicBezTo>
                  <a:cubicBezTo>
                    <a:pt x="1" y="4474"/>
                    <a:pt x="75" y="5065"/>
                    <a:pt x="296" y="5694"/>
                  </a:cubicBezTo>
                  <a:cubicBezTo>
                    <a:pt x="962" y="7616"/>
                    <a:pt x="2589" y="8910"/>
                    <a:pt x="4252" y="8947"/>
                  </a:cubicBezTo>
                  <a:cubicBezTo>
                    <a:pt x="4585" y="8947"/>
                    <a:pt x="4918" y="8873"/>
                    <a:pt x="5250" y="8762"/>
                  </a:cubicBezTo>
                  <a:cubicBezTo>
                    <a:pt x="5990" y="8503"/>
                    <a:pt x="6544" y="7986"/>
                    <a:pt x="6951" y="7357"/>
                  </a:cubicBezTo>
                  <a:cubicBezTo>
                    <a:pt x="7321" y="6692"/>
                    <a:pt x="7543" y="5915"/>
                    <a:pt x="7543" y="5065"/>
                  </a:cubicBezTo>
                  <a:cubicBezTo>
                    <a:pt x="7543" y="4474"/>
                    <a:pt x="7432" y="3882"/>
                    <a:pt x="7210" y="3254"/>
                  </a:cubicBezTo>
                  <a:cubicBezTo>
                    <a:pt x="6544" y="1331"/>
                    <a:pt x="4918" y="0"/>
                    <a:pt x="325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542;p63">
              <a:extLst>
                <a:ext uri="{FF2B5EF4-FFF2-40B4-BE49-F238E27FC236}">
                  <a16:creationId xmlns:a16="http://schemas.microsoft.com/office/drawing/2014/main" id="{CA74C574-0C4C-46A3-A1D7-3329932B9D30}"/>
                </a:ext>
              </a:extLst>
            </p:cNvPr>
            <p:cNvSpPr/>
            <p:nvPr/>
          </p:nvSpPr>
          <p:spPr>
            <a:xfrm>
              <a:off x="1268725" y="2939350"/>
              <a:ext cx="169150" cy="178300"/>
            </a:xfrm>
            <a:custGeom>
              <a:avLst/>
              <a:gdLst/>
              <a:ahLst/>
              <a:cxnLst/>
              <a:rect l="l" t="t" r="r" b="b"/>
              <a:pathLst>
                <a:path w="6766" h="7132" extrusionOk="0">
                  <a:moveTo>
                    <a:pt x="2950" y="0"/>
                  </a:moveTo>
                  <a:cubicBezTo>
                    <a:pt x="2692" y="0"/>
                    <a:pt x="2434" y="41"/>
                    <a:pt x="2182" y="127"/>
                  </a:cubicBezTo>
                  <a:cubicBezTo>
                    <a:pt x="703" y="645"/>
                    <a:pt x="0" y="2604"/>
                    <a:pt x="666" y="4527"/>
                  </a:cubicBezTo>
                  <a:cubicBezTo>
                    <a:pt x="1221" y="6099"/>
                    <a:pt x="2546" y="7131"/>
                    <a:pt x="3829" y="7131"/>
                  </a:cubicBezTo>
                  <a:cubicBezTo>
                    <a:pt x="4085" y="7131"/>
                    <a:pt x="4339" y="7090"/>
                    <a:pt x="4585" y="7004"/>
                  </a:cubicBezTo>
                  <a:cubicBezTo>
                    <a:pt x="6101" y="6486"/>
                    <a:pt x="6766" y="4490"/>
                    <a:pt x="6101" y="2604"/>
                  </a:cubicBezTo>
                  <a:cubicBezTo>
                    <a:pt x="5546" y="1032"/>
                    <a:pt x="4246" y="0"/>
                    <a:pt x="2950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543;p63">
              <a:extLst>
                <a:ext uri="{FF2B5EF4-FFF2-40B4-BE49-F238E27FC236}">
                  <a16:creationId xmlns:a16="http://schemas.microsoft.com/office/drawing/2014/main" id="{D982FC69-0603-4B55-9937-8867D0A729E6}"/>
                </a:ext>
              </a:extLst>
            </p:cNvPr>
            <p:cNvSpPr/>
            <p:nvPr/>
          </p:nvSpPr>
          <p:spPr>
            <a:xfrm>
              <a:off x="1271500" y="2931425"/>
              <a:ext cx="163625" cy="194125"/>
            </a:xfrm>
            <a:custGeom>
              <a:avLst/>
              <a:gdLst/>
              <a:ahLst/>
              <a:cxnLst/>
              <a:rect l="l" t="t" r="r" b="b"/>
              <a:pathLst>
                <a:path w="6545" h="7765" extrusionOk="0">
                  <a:moveTo>
                    <a:pt x="2847" y="629"/>
                  </a:moveTo>
                  <a:cubicBezTo>
                    <a:pt x="3956" y="629"/>
                    <a:pt x="5176" y="1553"/>
                    <a:pt x="5694" y="3032"/>
                  </a:cubicBezTo>
                  <a:cubicBezTo>
                    <a:pt x="5879" y="3476"/>
                    <a:pt x="5953" y="3957"/>
                    <a:pt x="5953" y="4400"/>
                  </a:cubicBezTo>
                  <a:cubicBezTo>
                    <a:pt x="5953" y="5029"/>
                    <a:pt x="5805" y="5583"/>
                    <a:pt x="5509" y="6064"/>
                  </a:cubicBezTo>
                  <a:cubicBezTo>
                    <a:pt x="5250" y="6508"/>
                    <a:pt x="4843" y="6840"/>
                    <a:pt x="4363" y="7025"/>
                  </a:cubicBezTo>
                  <a:cubicBezTo>
                    <a:pt x="4141" y="7099"/>
                    <a:pt x="3919" y="7136"/>
                    <a:pt x="3697" y="7136"/>
                  </a:cubicBezTo>
                  <a:cubicBezTo>
                    <a:pt x="2588" y="7136"/>
                    <a:pt x="1368" y="6212"/>
                    <a:pt x="851" y="4733"/>
                  </a:cubicBezTo>
                  <a:cubicBezTo>
                    <a:pt x="703" y="4252"/>
                    <a:pt x="629" y="3809"/>
                    <a:pt x="629" y="3365"/>
                  </a:cubicBezTo>
                  <a:cubicBezTo>
                    <a:pt x="629" y="2736"/>
                    <a:pt x="777" y="2145"/>
                    <a:pt x="1035" y="1701"/>
                  </a:cubicBezTo>
                  <a:cubicBezTo>
                    <a:pt x="1331" y="1258"/>
                    <a:pt x="1701" y="888"/>
                    <a:pt x="2182" y="740"/>
                  </a:cubicBezTo>
                  <a:cubicBezTo>
                    <a:pt x="2403" y="666"/>
                    <a:pt x="2625" y="629"/>
                    <a:pt x="2847" y="629"/>
                  </a:cubicBezTo>
                  <a:close/>
                  <a:moveTo>
                    <a:pt x="2847" y="1"/>
                  </a:moveTo>
                  <a:cubicBezTo>
                    <a:pt x="2551" y="1"/>
                    <a:pt x="2255" y="38"/>
                    <a:pt x="1997" y="149"/>
                  </a:cubicBezTo>
                  <a:cubicBezTo>
                    <a:pt x="1368" y="370"/>
                    <a:pt x="851" y="814"/>
                    <a:pt x="518" y="1369"/>
                  </a:cubicBezTo>
                  <a:cubicBezTo>
                    <a:pt x="185" y="1960"/>
                    <a:pt x="0" y="2626"/>
                    <a:pt x="0" y="3365"/>
                  </a:cubicBezTo>
                  <a:cubicBezTo>
                    <a:pt x="0" y="3883"/>
                    <a:pt x="74" y="4400"/>
                    <a:pt x="259" y="4918"/>
                  </a:cubicBezTo>
                  <a:cubicBezTo>
                    <a:pt x="851" y="6618"/>
                    <a:pt x="2255" y="7728"/>
                    <a:pt x="3697" y="7765"/>
                  </a:cubicBezTo>
                  <a:cubicBezTo>
                    <a:pt x="3993" y="7765"/>
                    <a:pt x="4289" y="7691"/>
                    <a:pt x="4585" y="7617"/>
                  </a:cubicBezTo>
                  <a:cubicBezTo>
                    <a:pt x="5213" y="7395"/>
                    <a:pt x="5694" y="6951"/>
                    <a:pt x="6063" y="6360"/>
                  </a:cubicBezTo>
                  <a:cubicBezTo>
                    <a:pt x="6396" y="5805"/>
                    <a:pt x="6544" y="5103"/>
                    <a:pt x="6544" y="4400"/>
                  </a:cubicBezTo>
                  <a:cubicBezTo>
                    <a:pt x="6544" y="3883"/>
                    <a:pt x="6470" y="3365"/>
                    <a:pt x="6285" y="2810"/>
                  </a:cubicBezTo>
                  <a:cubicBezTo>
                    <a:pt x="5694" y="1147"/>
                    <a:pt x="4326" y="1"/>
                    <a:pt x="284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544;p63">
              <a:extLst>
                <a:ext uri="{FF2B5EF4-FFF2-40B4-BE49-F238E27FC236}">
                  <a16:creationId xmlns:a16="http://schemas.microsoft.com/office/drawing/2014/main" id="{9D432BE2-2419-4C85-A63E-53BBE9F52B8C}"/>
                </a:ext>
              </a:extLst>
            </p:cNvPr>
            <p:cNvSpPr/>
            <p:nvPr/>
          </p:nvSpPr>
          <p:spPr>
            <a:xfrm>
              <a:off x="1540450" y="2960750"/>
              <a:ext cx="151600" cy="159500"/>
            </a:xfrm>
            <a:custGeom>
              <a:avLst/>
              <a:gdLst/>
              <a:ahLst/>
              <a:cxnLst/>
              <a:rect l="l" t="t" r="r" b="b"/>
              <a:pathLst>
                <a:path w="6064" h="6380" extrusionOk="0">
                  <a:moveTo>
                    <a:pt x="2656" y="1"/>
                  </a:moveTo>
                  <a:cubicBezTo>
                    <a:pt x="2420" y="1"/>
                    <a:pt x="2187" y="40"/>
                    <a:pt x="1960" y="122"/>
                  </a:cubicBezTo>
                  <a:cubicBezTo>
                    <a:pt x="629" y="565"/>
                    <a:pt x="1" y="2340"/>
                    <a:pt x="592" y="4041"/>
                  </a:cubicBezTo>
                  <a:cubicBezTo>
                    <a:pt x="1083" y="5452"/>
                    <a:pt x="2262" y="6379"/>
                    <a:pt x="3409" y="6379"/>
                  </a:cubicBezTo>
                  <a:cubicBezTo>
                    <a:pt x="3644" y="6379"/>
                    <a:pt x="3878" y="6341"/>
                    <a:pt x="4104" y="6259"/>
                  </a:cubicBezTo>
                  <a:cubicBezTo>
                    <a:pt x="5435" y="5778"/>
                    <a:pt x="6064" y="4041"/>
                    <a:pt x="5472" y="2340"/>
                  </a:cubicBezTo>
                  <a:cubicBezTo>
                    <a:pt x="4981" y="928"/>
                    <a:pt x="3803" y="1"/>
                    <a:pt x="2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545;p63">
              <a:extLst>
                <a:ext uri="{FF2B5EF4-FFF2-40B4-BE49-F238E27FC236}">
                  <a16:creationId xmlns:a16="http://schemas.microsoft.com/office/drawing/2014/main" id="{48043891-338E-4D85-B950-EF27EAE73FA5}"/>
                </a:ext>
              </a:extLst>
            </p:cNvPr>
            <p:cNvSpPr/>
            <p:nvPr/>
          </p:nvSpPr>
          <p:spPr>
            <a:xfrm>
              <a:off x="1542300" y="2952675"/>
              <a:ext cx="147900" cy="174725"/>
            </a:xfrm>
            <a:custGeom>
              <a:avLst/>
              <a:gdLst/>
              <a:ahLst/>
              <a:cxnLst/>
              <a:rect l="l" t="t" r="r" b="b"/>
              <a:pathLst>
                <a:path w="5916" h="6989" extrusionOk="0">
                  <a:moveTo>
                    <a:pt x="2589" y="629"/>
                  </a:moveTo>
                  <a:cubicBezTo>
                    <a:pt x="3550" y="629"/>
                    <a:pt x="4659" y="1443"/>
                    <a:pt x="5103" y="2774"/>
                  </a:cubicBezTo>
                  <a:cubicBezTo>
                    <a:pt x="5250" y="3180"/>
                    <a:pt x="5324" y="3587"/>
                    <a:pt x="5324" y="3957"/>
                  </a:cubicBezTo>
                  <a:cubicBezTo>
                    <a:pt x="5324" y="4511"/>
                    <a:pt x="5177" y="5029"/>
                    <a:pt x="4918" y="5436"/>
                  </a:cubicBezTo>
                  <a:cubicBezTo>
                    <a:pt x="4696" y="5842"/>
                    <a:pt x="4363" y="6138"/>
                    <a:pt x="3920" y="6286"/>
                  </a:cubicBezTo>
                  <a:cubicBezTo>
                    <a:pt x="3735" y="6360"/>
                    <a:pt x="3550" y="6397"/>
                    <a:pt x="3328" y="6397"/>
                  </a:cubicBezTo>
                  <a:cubicBezTo>
                    <a:pt x="2367" y="6397"/>
                    <a:pt x="1258" y="5547"/>
                    <a:pt x="814" y="4253"/>
                  </a:cubicBezTo>
                  <a:cubicBezTo>
                    <a:pt x="666" y="3846"/>
                    <a:pt x="592" y="3439"/>
                    <a:pt x="592" y="3033"/>
                  </a:cubicBezTo>
                  <a:cubicBezTo>
                    <a:pt x="592" y="2478"/>
                    <a:pt x="740" y="1960"/>
                    <a:pt x="999" y="1554"/>
                  </a:cubicBezTo>
                  <a:cubicBezTo>
                    <a:pt x="1221" y="1184"/>
                    <a:pt x="1553" y="888"/>
                    <a:pt x="1997" y="740"/>
                  </a:cubicBezTo>
                  <a:cubicBezTo>
                    <a:pt x="2182" y="666"/>
                    <a:pt x="2367" y="629"/>
                    <a:pt x="2589" y="629"/>
                  </a:cubicBezTo>
                  <a:close/>
                  <a:moveTo>
                    <a:pt x="2589" y="1"/>
                  </a:moveTo>
                  <a:cubicBezTo>
                    <a:pt x="2330" y="1"/>
                    <a:pt x="2034" y="38"/>
                    <a:pt x="1775" y="149"/>
                  </a:cubicBezTo>
                  <a:cubicBezTo>
                    <a:pt x="1221" y="334"/>
                    <a:pt x="777" y="740"/>
                    <a:pt x="444" y="1258"/>
                  </a:cubicBezTo>
                  <a:cubicBezTo>
                    <a:pt x="149" y="1776"/>
                    <a:pt x="1" y="2404"/>
                    <a:pt x="1" y="3033"/>
                  </a:cubicBezTo>
                  <a:cubicBezTo>
                    <a:pt x="1" y="3513"/>
                    <a:pt x="75" y="3994"/>
                    <a:pt x="222" y="4437"/>
                  </a:cubicBezTo>
                  <a:cubicBezTo>
                    <a:pt x="777" y="5953"/>
                    <a:pt x="2034" y="6988"/>
                    <a:pt x="3328" y="6988"/>
                  </a:cubicBezTo>
                  <a:cubicBezTo>
                    <a:pt x="3624" y="6988"/>
                    <a:pt x="3883" y="6951"/>
                    <a:pt x="4141" y="6878"/>
                  </a:cubicBezTo>
                  <a:cubicBezTo>
                    <a:pt x="4696" y="6656"/>
                    <a:pt x="5177" y="6249"/>
                    <a:pt x="5472" y="5768"/>
                  </a:cubicBezTo>
                  <a:cubicBezTo>
                    <a:pt x="5768" y="5251"/>
                    <a:pt x="5916" y="4622"/>
                    <a:pt x="5916" y="3957"/>
                  </a:cubicBezTo>
                  <a:cubicBezTo>
                    <a:pt x="5916" y="3513"/>
                    <a:pt x="5842" y="3033"/>
                    <a:pt x="5694" y="2552"/>
                  </a:cubicBezTo>
                  <a:cubicBezTo>
                    <a:pt x="5140" y="1036"/>
                    <a:pt x="3883" y="1"/>
                    <a:pt x="258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546;p63">
              <a:extLst>
                <a:ext uri="{FF2B5EF4-FFF2-40B4-BE49-F238E27FC236}">
                  <a16:creationId xmlns:a16="http://schemas.microsoft.com/office/drawing/2014/main" id="{B57CA44A-2EC2-4FEA-8B11-2B31BF47D8FC}"/>
                </a:ext>
              </a:extLst>
            </p:cNvPr>
            <p:cNvSpPr/>
            <p:nvPr/>
          </p:nvSpPr>
          <p:spPr>
            <a:xfrm>
              <a:off x="1551550" y="2972325"/>
              <a:ext cx="129425" cy="136350"/>
            </a:xfrm>
            <a:custGeom>
              <a:avLst/>
              <a:gdLst/>
              <a:ahLst/>
              <a:cxnLst/>
              <a:rect l="l" t="t" r="r" b="b"/>
              <a:pathLst>
                <a:path w="5177" h="5454" extrusionOk="0">
                  <a:moveTo>
                    <a:pt x="2260" y="1"/>
                  </a:moveTo>
                  <a:cubicBezTo>
                    <a:pt x="2059" y="1"/>
                    <a:pt x="1858" y="33"/>
                    <a:pt x="1664" y="102"/>
                  </a:cubicBezTo>
                  <a:cubicBezTo>
                    <a:pt x="518" y="472"/>
                    <a:pt x="0" y="1988"/>
                    <a:pt x="518" y="3430"/>
                  </a:cubicBezTo>
                  <a:cubicBezTo>
                    <a:pt x="917" y="4659"/>
                    <a:pt x="1930" y="5454"/>
                    <a:pt x="2918" y="5454"/>
                  </a:cubicBezTo>
                  <a:cubicBezTo>
                    <a:pt x="3119" y="5454"/>
                    <a:pt x="3319" y="5421"/>
                    <a:pt x="3513" y="5352"/>
                  </a:cubicBezTo>
                  <a:cubicBezTo>
                    <a:pt x="4659" y="4945"/>
                    <a:pt x="5176" y="3430"/>
                    <a:pt x="4659" y="1988"/>
                  </a:cubicBezTo>
                  <a:cubicBezTo>
                    <a:pt x="4259" y="790"/>
                    <a:pt x="3248" y="1"/>
                    <a:pt x="2260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547;p63">
              <a:extLst>
                <a:ext uri="{FF2B5EF4-FFF2-40B4-BE49-F238E27FC236}">
                  <a16:creationId xmlns:a16="http://schemas.microsoft.com/office/drawing/2014/main" id="{BC86E792-065A-4C30-B443-CC298423E8F3}"/>
                </a:ext>
              </a:extLst>
            </p:cNvPr>
            <p:cNvSpPr/>
            <p:nvPr/>
          </p:nvSpPr>
          <p:spPr>
            <a:xfrm>
              <a:off x="1551550" y="2963775"/>
              <a:ext cx="129425" cy="152525"/>
            </a:xfrm>
            <a:custGeom>
              <a:avLst/>
              <a:gdLst/>
              <a:ahLst/>
              <a:cxnLst/>
              <a:rect l="l" t="t" r="r" b="b"/>
              <a:pathLst>
                <a:path w="5177" h="6101" extrusionOk="0">
                  <a:moveTo>
                    <a:pt x="2256" y="629"/>
                  </a:moveTo>
                  <a:cubicBezTo>
                    <a:pt x="3069" y="629"/>
                    <a:pt x="3993" y="1332"/>
                    <a:pt x="4400" y="2441"/>
                  </a:cubicBezTo>
                  <a:cubicBezTo>
                    <a:pt x="4511" y="2773"/>
                    <a:pt x="4548" y="3143"/>
                    <a:pt x="4548" y="3439"/>
                  </a:cubicBezTo>
                  <a:cubicBezTo>
                    <a:pt x="4548" y="3920"/>
                    <a:pt x="4437" y="4363"/>
                    <a:pt x="4252" y="4696"/>
                  </a:cubicBezTo>
                  <a:cubicBezTo>
                    <a:pt x="4030" y="5029"/>
                    <a:pt x="3771" y="5287"/>
                    <a:pt x="3402" y="5398"/>
                  </a:cubicBezTo>
                  <a:cubicBezTo>
                    <a:pt x="3254" y="5472"/>
                    <a:pt x="3069" y="5472"/>
                    <a:pt x="2921" y="5472"/>
                  </a:cubicBezTo>
                  <a:cubicBezTo>
                    <a:pt x="2901" y="5473"/>
                    <a:pt x="2880" y="5474"/>
                    <a:pt x="2859" y="5474"/>
                  </a:cubicBezTo>
                  <a:cubicBezTo>
                    <a:pt x="2062" y="5474"/>
                    <a:pt x="1174" y="4779"/>
                    <a:pt x="814" y="3698"/>
                  </a:cubicBezTo>
                  <a:cubicBezTo>
                    <a:pt x="666" y="3328"/>
                    <a:pt x="629" y="2995"/>
                    <a:pt x="629" y="2663"/>
                  </a:cubicBezTo>
                  <a:cubicBezTo>
                    <a:pt x="629" y="2182"/>
                    <a:pt x="740" y="1775"/>
                    <a:pt x="925" y="1442"/>
                  </a:cubicBezTo>
                  <a:cubicBezTo>
                    <a:pt x="1146" y="1073"/>
                    <a:pt x="1405" y="851"/>
                    <a:pt x="1775" y="703"/>
                  </a:cubicBezTo>
                  <a:cubicBezTo>
                    <a:pt x="1923" y="666"/>
                    <a:pt x="2108" y="629"/>
                    <a:pt x="2256" y="629"/>
                  </a:cubicBezTo>
                  <a:close/>
                  <a:moveTo>
                    <a:pt x="2256" y="1"/>
                  </a:moveTo>
                  <a:cubicBezTo>
                    <a:pt x="2034" y="1"/>
                    <a:pt x="1812" y="75"/>
                    <a:pt x="1590" y="149"/>
                  </a:cubicBezTo>
                  <a:cubicBezTo>
                    <a:pt x="1073" y="296"/>
                    <a:pt x="666" y="666"/>
                    <a:pt x="407" y="1110"/>
                  </a:cubicBezTo>
                  <a:cubicBezTo>
                    <a:pt x="148" y="1553"/>
                    <a:pt x="0" y="2108"/>
                    <a:pt x="0" y="2663"/>
                  </a:cubicBezTo>
                  <a:cubicBezTo>
                    <a:pt x="0" y="3069"/>
                    <a:pt x="74" y="3476"/>
                    <a:pt x="222" y="3883"/>
                  </a:cubicBezTo>
                  <a:cubicBezTo>
                    <a:pt x="666" y="5214"/>
                    <a:pt x="1775" y="6101"/>
                    <a:pt x="2921" y="6101"/>
                  </a:cubicBezTo>
                  <a:cubicBezTo>
                    <a:pt x="3143" y="6101"/>
                    <a:pt x="3402" y="6064"/>
                    <a:pt x="3623" y="5990"/>
                  </a:cubicBezTo>
                  <a:cubicBezTo>
                    <a:pt x="4104" y="5805"/>
                    <a:pt x="4511" y="5472"/>
                    <a:pt x="4770" y="4992"/>
                  </a:cubicBezTo>
                  <a:cubicBezTo>
                    <a:pt x="5028" y="4548"/>
                    <a:pt x="5176" y="4030"/>
                    <a:pt x="5176" y="3439"/>
                  </a:cubicBezTo>
                  <a:cubicBezTo>
                    <a:pt x="5176" y="3069"/>
                    <a:pt x="5102" y="2626"/>
                    <a:pt x="4954" y="2219"/>
                  </a:cubicBezTo>
                  <a:cubicBezTo>
                    <a:pt x="4511" y="925"/>
                    <a:pt x="3439" y="38"/>
                    <a:pt x="225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548;p63">
              <a:extLst>
                <a:ext uri="{FF2B5EF4-FFF2-40B4-BE49-F238E27FC236}">
                  <a16:creationId xmlns:a16="http://schemas.microsoft.com/office/drawing/2014/main" id="{3D84F461-EB40-49E9-A397-EBDA3B2E7D15}"/>
                </a:ext>
              </a:extLst>
            </p:cNvPr>
            <p:cNvSpPr/>
            <p:nvPr/>
          </p:nvSpPr>
          <p:spPr>
            <a:xfrm>
              <a:off x="4390900" y="2603325"/>
              <a:ext cx="29600" cy="247725"/>
            </a:xfrm>
            <a:custGeom>
              <a:avLst/>
              <a:gdLst/>
              <a:ahLst/>
              <a:cxnLst/>
              <a:rect l="l" t="t" r="r" b="b"/>
              <a:pathLst>
                <a:path w="1184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83" y="9908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549;p63">
              <a:extLst>
                <a:ext uri="{FF2B5EF4-FFF2-40B4-BE49-F238E27FC236}">
                  <a16:creationId xmlns:a16="http://schemas.microsoft.com/office/drawing/2014/main" id="{FCF06813-6B0A-42D4-8E65-2BF50C9BFC40}"/>
                </a:ext>
              </a:extLst>
            </p:cNvPr>
            <p:cNvSpPr/>
            <p:nvPr/>
          </p:nvSpPr>
          <p:spPr>
            <a:xfrm>
              <a:off x="4291075" y="2603325"/>
              <a:ext cx="28675" cy="247725"/>
            </a:xfrm>
            <a:custGeom>
              <a:avLst/>
              <a:gdLst/>
              <a:ahLst/>
              <a:cxnLst/>
              <a:rect l="l" t="t" r="r" b="b"/>
              <a:pathLst>
                <a:path w="1147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46" y="9908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550;p63">
              <a:extLst>
                <a:ext uri="{FF2B5EF4-FFF2-40B4-BE49-F238E27FC236}">
                  <a16:creationId xmlns:a16="http://schemas.microsoft.com/office/drawing/2014/main" id="{13E21663-ECD1-4A7A-8313-2F223FC4A0DB}"/>
                </a:ext>
              </a:extLst>
            </p:cNvPr>
            <p:cNvSpPr/>
            <p:nvPr/>
          </p:nvSpPr>
          <p:spPr>
            <a:xfrm>
              <a:off x="4190325" y="2603325"/>
              <a:ext cx="29600" cy="247725"/>
            </a:xfrm>
            <a:custGeom>
              <a:avLst/>
              <a:gdLst/>
              <a:ahLst/>
              <a:cxnLst/>
              <a:rect l="l" t="t" r="r" b="b"/>
              <a:pathLst>
                <a:path w="1184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83" y="9908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551;p63">
              <a:extLst>
                <a:ext uri="{FF2B5EF4-FFF2-40B4-BE49-F238E27FC236}">
                  <a16:creationId xmlns:a16="http://schemas.microsoft.com/office/drawing/2014/main" id="{F98201D4-FE8B-4218-9204-5374140B1CF2}"/>
                </a:ext>
              </a:extLst>
            </p:cNvPr>
            <p:cNvSpPr/>
            <p:nvPr/>
          </p:nvSpPr>
          <p:spPr>
            <a:xfrm>
              <a:off x="4090500" y="2603325"/>
              <a:ext cx="28675" cy="247725"/>
            </a:xfrm>
            <a:custGeom>
              <a:avLst/>
              <a:gdLst/>
              <a:ahLst/>
              <a:cxnLst/>
              <a:rect l="l" t="t" r="r" b="b"/>
              <a:pathLst>
                <a:path w="1147" h="9909" extrusionOk="0">
                  <a:moveTo>
                    <a:pt x="1" y="0"/>
                  </a:moveTo>
                  <a:lnTo>
                    <a:pt x="1" y="9908"/>
                  </a:lnTo>
                  <a:lnTo>
                    <a:pt x="1147" y="990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552;p63">
              <a:extLst>
                <a:ext uri="{FF2B5EF4-FFF2-40B4-BE49-F238E27FC236}">
                  <a16:creationId xmlns:a16="http://schemas.microsoft.com/office/drawing/2014/main" id="{EB40BE4D-8D5B-4A85-81C0-AC5577C910C1}"/>
                </a:ext>
              </a:extLst>
            </p:cNvPr>
            <p:cNvSpPr/>
            <p:nvPr/>
          </p:nvSpPr>
          <p:spPr>
            <a:xfrm>
              <a:off x="4561875" y="2950850"/>
              <a:ext cx="378050" cy="36050"/>
            </a:xfrm>
            <a:custGeom>
              <a:avLst/>
              <a:gdLst/>
              <a:ahLst/>
              <a:cxnLst/>
              <a:rect l="l" t="t" r="r" b="b"/>
              <a:pathLst>
                <a:path w="15122" h="1442" extrusionOk="0">
                  <a:moveTo>
                    <a:pt x="703" y="0"/>
                  </a:moveTo>
                  <a:cubicBezTo>
                    <a:pt x="333" y="0"/>
                    <a:pt x="1" y="333"/>
                    <a:pt x="1" y="739"/>
                  </a:cubicBezTo>
                  <a:cubicBezTo>
                    <a:pt x="1" y="1109"/>
                    <a:pt x="333" y="1442"/>
                    <a:pt x="703" y="1442"/>
                  </a:cubicBezTo>
                  <a:lnTo>
                    <a:pt x="14419" y="1442"/>
                  </a:lnTo>
                  <a:cubicBezTo>
                    <a:pt x="14789" y="1442"/>
                    <a:pt x="15122" y="1109"/>
                    <a:pt x="15122" y="739"/>
                  </a:cubicBezTo>
                  <a:cubicBezTo>
                    <a:pt x="15122" y="333"/>
                    <a:pt x="14789" y="0"/>
                    <a:pt x="1441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553;p63">
              <a:extLst>
                <a:ext uri="{FF2B5EF4-FFF2-40B4-BE49-F238E27FC236}">
                  <a16:creationId xmlns:a16="http://schemas.microsoft.com/office/drawing/2014/main" id="{E33C72F4-5EDC-4233-9A44-BD42D7F7614F}"/>
                </a:ext>
              </a:extLst>
            </p:cNvPr>
            <p:cNvSpPr/>
            <p:nvPr/>
          </p:nvSpPr>
          <p:spPr>
            <a:xfrm>
              <a:off x="4561875" y="3063600"/>
              <a:ext cx="378050" cy="35150"/>
            </a:xfrm>
            <a:custGeom>
              <a:avLst/>
              <a:gdLst/>
              <a:ahLst/>
              <a:cxnLst/>
              <a:rect l="l" t="t" r="r" b="b"/>
              <a:pathLst>
                <a:path w="15122" h="1406" extrusionOk="0">
                  <a:moveTo>
                    <a:pt x="703" y="0"/>
                  </a:moveTo>
                  <a:cubicBezTo>
                    <a:pt x="333" y="0"/>
                    <a:pt x="1" y="296"/>
                    <a:pt x="1" y="703"/>
                  </a:cubicBezTo>
                  <a:cubicBezTo>
                    <a:pt x="1" y="1073"/>
                    <a:pt x="333" y="1405"/>
                    <a:pt x="703" y="1405"/>
                  </a:cubicBezTo>
                  <a:lnTo>
                    <a:pt x="14419" y="1405"/>
                  </a:lnTo>
                  <a:cubicBezTo>
                    <a:pt x="14789" y="1405"/>
                    <a:pt x="15122" y="1073"/>
                    <a:pt x="15122" y="703"/>
                  </a:cubicBezTo>
                  <a:cubicBezTo>
                    <a:pt x="15122" y="296"/>
                    <a:pt x="14789" y="0"/>
                    <a:pt x="1441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554;p63">
              <a:extLst>
                <a:ext uri="{FF2B5EF4-FFF2-40B4-BE49-F238E27FC236}">
                  <a16:creationId xmlns:a16="http://schemas.microsoft.com/office/drawing/2014/main" id="{11E8E363-3000-410E-8763-31BA1AE9C982}"/>
                </a:ext>
              </a:extLst>
            </p:cNvPr>
            <p:cNvSpPr/>
            <p:nvPr/>
          </p:nvSpPr>
          <p:spPr>
            <a:xfrm>
              <a:off x="2656050" y="3012775"/>
              <a:ext cx="159925" cy="146050"/>
            </a:xfrm>
            <a:custGeom>
              <a:avLst/>
              <a:gdLst/>
              <a:ahLst/>
              <a:cxnLst/>
              <a:rect l="l" t="t" r="r" b="b"/>
              <a:pathLst>
                <a:path w="6397" h="5842" extrusionOk="0">
                  <a:moveTo>
                    <a:pt x="3217" y="0"/>
                  </a:moveTo>
                  <a:cubicBezTo>
                    <a:pt x="1442" y="0"/>
                    <a:pt x="0" y="1331"/>
                    <a:pt x="0" y="2921"/>
                  </a:cubicBezTo>
                  <a:cubicBezTo>
                    <a:pt x="0" y="4547"/>
                    <a:pt x="1442" y="5841"/>
                    <a:pt x="3217" y="5841"/>
                  </a:cubicBezTo>
                  <a:cubicBezTo>
                    <a:pt x="4954" y="5841"/>
                    <a:pt x="6396" y="4547"/>
                    <a:pt x="6396" y="2921"/>
                  </a:cubicBezTo>
                  <a:cubicBezTo>
                    <a:pt x="6396" y="1331"/>
                    <a:pt x="4954" y="0"/>
                    <a:pt x="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555;p63">
              <a:extLst>
                <a:ext uri="{FF2B5EF4-FFF2-40B4-BE49-F238E27FC236}">
                  <a16:creationId xmlns:a16="http://schemas.microsoft.com/office/drawing/2014/main" id="{ACB50880-E75C-4739-A47D-62B6737C76A0}"/>
                </a:ext>
              </a:extLst>
            </p:cNvPr>
            <p:cNvSpPr/>
            <p:nvPr/>
          </p:nvSpPr>
          <p:spPr>
            <a:xfrm>
              <a:off x="2648650" y="3005375"/>
              <a:ext cx="174700" cy="161775"/>
            </a:xfrm>
            <a:custGeom>
              <a:avLst/>
              <a:gdLst/>
              <a:ahLst/>
              <a:cxnLst/>
              <a:rect l="l" t="t" r="r" b="b"/>
              <a:pathLst>
                <a:path w="6988" h="6471" extrusionOk="0">
                  <a:moveTo>
                    <a:pt x="3513" y="629"/>
                  </a:moveTo>
                  <a:cubicBezTo>
                    <a:pt x="4289" y="629"/>
                    <a:pt x="5028" y="925"/>
                    <a:pt x="5546" y="1368"/>
                  </a:cubicBezTo>
                  <a:cubicBezTo>
                    <a:pt x="6064" y="1849"/>
                    <a:pt x="6359" y="2514"/>
                    <a:pt x="6359" y="3217"/>
                  </a:cubicBezTo>
                  <a:cubicBezTo>
                    <a:pt x="6359" y="3919"/>
                    <a:pt x="6064" y="4585"/>
                    <a:pt x="5546" y="5065"/>
                  </a:cubicBezTo>
                  <a:cubicBezTo>
                    <a:pt x="5028" y="5546"/>
                    <a:pt x="4289" y="5842"/>
                    <a:pt x="3513" y="5842"/>
                  </a:cubicBezTo>
                  <a:cubicBezTo>
                    <a:pt x="2699" y="5842"/>
                    <a:pt x="1960" y="5546"/>
                    <a:pt x="1442" y="5065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4"/>
                    <a:pt x="925" y="1849"/>
                    <a:pt x="1442" y="1368"/>
                  </a:cubicBezTo>
                  <a:cubicBezTo>
                    <a:pt x="1960" y="925"/>
                    <a:pt x="2699" y="629"/>
                    <a:pt x="3513" y="629"/>
                  </a:cubicBezTo>
                  <a:close/>
                  <a:moveTo>
                    <a:pt x="3513" y="0"/>
                  </a:moveTo>
                  <a:cubicBezTo>
                    <a:pt x="2551" y="0"/>
                    <a:pt x="1664" y="333"/>
                    <a:pt x="1036" y="925"/>
                  </a:cubicBezTo>
                  <a:cubicBezTo>
                    <a:pt x="407" y="1516"/>
                    <a:pt x="0" y="2329"/>
                    <a:pt x="0" y="3217"/>
                  </a:cubicBezTo>
                  <a:cubicBezTo>
                    <a:pt x="0" y="4104"/>
                    <a:pt x="407" y="4917"/>
                    <a:pt x="1036" y="5509"/>
                  </a:cubicBezTo>
                  <a:cubicBezTo>
                    <a:pt x="1664" y="6100"/>
                    <a:pt x="2551" y="6470"/>
                    <a:pt x="3513" y="6470"/>
                  </a:cubicBezTo>
                  <a:cubicBezTo>
                    <a:pt x="4437" y="6470"/>
                    <a:pt x="5324" y="6100"/>
                    <a:pt x="5953" y="5509"/>
                  </a:cubicBezTo>
                  <a:cubicBezTo>
                    <a:pt x="6581" y="4917"/>
                    <a:pt x="6988" y="4104"/>
                    <a:pt x="6988" y="3217"/>
                  </a:cubicBezTo>
                  <a:cubicBezTo>
                    <a:pt x="6988" y="2329"/>
                    <a:pt x="6581" y="1516"/>
                    <a:pt x="5953" y="925"/>
                  </a:cubicBezTo>
                  <a:cubicBezTo>
                    <a:pt x="5324" y="333"/>
                    <a:pt x="4437" y="0"/>
                    <a:pt x="351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556;p63">
              <a:extLst>
                <a:ext uri="{FF2B5EF4-FFF2-40B4-BE49-F238E27FC236}">
                  <a16:creationId xmlns:a16="http://schemas.microsoft.com/office/drawing/2014/main" id="{8C96FC15-AF52-467C-A2E3-68AC4C99E68F}"/>
                </a:ext>
              </a:extLst>
            </p:cNvPr>
            <p:cNvSpPr/>
            <p:nvPr/>
          </p:nvSpPr>
          <p:spPr>
            <a:xfrm>
              <a:off x="2644950" y="3225350"/>
              <a:ext cx="159000" cy="146050"/>
            </a:xfrm>
            <a:custGeom>
              <a:avLst/>
              <a:gdLst/>
              <a:ahLst/>
              <a:cxnLst/>
              <a:rect l="l" t="t" r="r" b="b"/>
              <a:pathLst>
                <a:path w="6360" h="5842" extrusionOk="0">
                  <a:moveTo>
                    <a:pt x="3180" y="0"/>
                  </a:moveTo>
                  <a:cubicBezTo>
                    <a:pt x="1405" y="0"/>
                    <a:pt x="1" y="1294"/>
                    <a:pt x="1" y="2921"/>
                  </a:cubicBezTo>
                  <a:cubicBezTo>
                    <a:pt x="1" y="4548"/>
                    <a:pt x="1405" y="5842"/>
                    <a:pt x="3180" y="5842"/>
                  </a:cubicBezTo>
                  <a:cubicBezTo>
                    <a:pt x="4918" y="5842"/>
                    <a:pt x="6360" y="4548"/>
                    <a:pt x="6360" y="2921"/>
                  </a:cubicBezTo>
                  <a:cubicBezTo>
                    <a:pt x="6360" y="1294"/>
                    <a:pt x="4918" y="0"/>
                    <a:pt x="3180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557;p63">
              <a:extLst>
                <a:ext uri="{FF2B5EF4-FFF2-40B4-BE49-F238E27FC236}">
                  <a16:creationId xmlns:a16="http://schemas.microsoft.com/office/drawing/2014/main" id="{0AC17A18-86AF-4AAC-B890-3DE44806D0F1}"/>
                </a:ext>
              </a:extLst>
            </p:cNvPr>
            <p:cNvSpPr/>
            <p:nvPr/>
          </p:nvSpPr>
          <p:spPr>
            <a:xfrm>
              <a:off x="2636625" y="3217950"/>
              <a:ext cx="174725" cy="160850"/>
            </a:xfrm>
            <a:custGeom>
              <a:avLst/>
              <a:gdLst/>
              <a:ahLst/>
              <a:cxnLst/>
              <a:rect l="l" t="t" r="r" b="b"/>
              <a:pathLst>
                <a:path w="6989" h="6434" extrusionOk="0">
                  <a:moveTo>
                    <a:pt x="3513" y="592"/>
                  </a:moveTo>
                  <a:cubicBezTo>
                    <a:pt x="4289" y="592"/>
                    <a:pt x="5029" y="888"/>
                    <a:pt x="5546" y="1368"/>
                  </a:cubicBezTo>
                  <a:cubicBezTo>
                    <a:pt x="6064" y="1849"/>
                    <a:pt x="6397" y="2515"/>
                    <a:pt x="6397" y="3217"/>
                  </a:cubicBezTo>
                  <a:cubicBezTo>
                    <a:pt x="6397" y="3919"/>
                    <a:pt x="6064" y="4585"/>
                    <a:pt x="5546" y="5066"/>
                  </a:cubicBezTo>
                  <a:cubicBezTo>
                    <a:pt x="5029" y="5546"/>
                    <a:pt x="4289" y="5842"/>
                    <a:pt x="3513" y="5842"/>
                  </a:cubicBezTo>
                  <a:cubicBezTo>
                    <a:pt x="2700" y="5842"/>
                    <a:pt x="1960" y="5546"/>
                    <a:pt x="1443" y="5066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5"/>
                    <a:pt x="925" y="1849"/>
                    <a:pt x="1443" y="1368"/>
                  </a:cubicBezTo>
                  <a:cubicBezTo>
                    <a:pt x="1960" y="888"/>
                    <a:pt x="2700" y="592"/>
                    <a:pt x="3513" y="592"/>
                  </a:cubicBezTo>
                  <a:close/>
                  <a:moveTo>
                    <a:pt x="3513" y="1"/>
                  </a:moveTo>
                  <a:cubicBezTo>
                    <a:pt x="2552" y="1"/>
                    <a:pt x="1665" y="333"/>
                    <a:pt x="1036" y="925"/>
                  </a:cubicBezTo>
                  <a:cubicBezTo>
                    <a:pt x="408" y="1516"/>
                    <a:pt x="1" y="2330"/>
                    <a:pt x="1" y="3217"/>
                  </a:cubicBezTo>
                  <a:cubicBezTo>
                    <a:pt x="1" y="4104"/>
                    <a:pt x="408" y="4918"/>
                    <a:pt x="1036" y="5509"/>
                  </a:cubicBezTo>
                  <a:cubicBezTo>
                    <a:pt x="1665" y="6101"/>
                    <a:pt x="2552" y="6433"/>
                    <a:pt x="3513" y="6433"/>
                  </a:cubicBezTo>
                  <a:cubicBezTo>
                    <a:pt x="4474" y="6433"/>
                    <a:pt x="5325" y="6101"/>
                    <a:pt x="5953" y="5509"/>
                  </a:cubicBezTo>
                  <a:cubicBezTo>
                    <a:pt x="6582" y="4918"/>
                    <a:pt x="6988" y="4104"/>
                    <a:pt x="6988" y="3217"/>
                  </a:cubicBezTo>
                  <a:cubicBezTo>
                    <a:pt x="6988" y="2330"/>
                    <a:pt x="6582" y="1516"/>
                    <a:pt x="5953" y="925"/>
                  </a:cubicBezTo>
                  <a:cubicBezTo>
                    <a:pt x="5325" y="333"/>
                    <a:pt x="4474" y="1"/>
                    <a:pt x="351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558;p63">
              <a:extLst>
                <a:ext uri="{FF2B5EF4-FFF2-40B4-BE49-F238E27FC236}">
                  <a16:creationId xmlns:a16="http://schemas.microsoft.com/office/drawing/2014/main" id="{D7018DA8-5835-490C-AE14-8DE684DEECEC}"/>
                </a:ext>
              </a:extLst>
            </p:cNvPr>
            <p:cNvSpPr/>
            <p:nvPr/>
          </p:nvSpPr>
          <p:spPr>
            <a:xfrm>
              <a:off x="2618150" y="3425000"/>
              <a:ext cx="159925" cy="146050"/>
            </a:xfrm>
            <a:custGeom>
              <a:avLst/>
              <a:gdLst/>
              <a:ahLst/>
              <a:cxnLst/>
              <a:rect l="l" t="t" r="r" b="b"/>
              <a:pathLst>
                <a:path w="6397" h="5842" extrusionOk="0">
                  <a:moveTo>
                    <a:pt x="3217" y="0"/>
                  </a:moveTo>
                  <a:cubicBezTo>
                    <a:pt x="1442" y="0"/>
                    <a:pt x="0" y="1331"/>
                    <a:pt x="0" y="2921"/>
                  </a:cubicBezTo>
                  <a:cubicBezTo>
                    <a:pt x="0" y="4547"/>
                    <a:pt x="1442" y="5841"/>
                    <a:pt x="3217" y="5841"/>
                  </a:cubicBezTo>
                  <a:cubicBezTo>
                    <a:pt x="4954" y="5841"/>
                    <a:pt x="6396" y="4547"/>
                    <a:pt x="6396" y="2921"/>
                  </a:cubicBezTo>
                  <a:cubicBezTo>
                    <a:pt x="6396" y="1331"/>
                    <a:pt x="4954" y="0"/>
                    <a:pt x="3217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4559;p63">
              <a:extLst>
                <a:ext uri="{FF2B5EF4-FFF2-40B4-BE49-F238E27FC236}">
                  <a16:creationId xmlns:a16="http://schemas.microsoft.com/office/drawing/2014/main" id="{13DE99CD-F19D-4040-9D87-0A9F4687C1BB}"/>
                </a:ext>
              </a:extLst>
            </p:cNvPr>
            <p:cNvSpPr/>
            <p:nvPr/>
          </p:nvSpPr>
          <p:spPr>
            <a:xfrm>
              <a:off x="2610750" y="3417600"/>
              <a:ext cx="174725" cy="160850"/>
            </a:xfrm>
            <a:custGeom>
              <a:avLst/>
              <a:gdLst/>
              <a:ahLst/>
              <a:cxnLst/>
              <a:rect l="l" t="t" r="r" b="b"/>
              <a:pathLst>
                <a:path w="6989" h="6434" extrusionOk="0">
                  <a:moveTo>
                    <a:pt x="3513" y="592"/>
                  </a:moveTo>
                  <a:cubicBezTo>
                    <a:pt x="4289" y="592"/>
                    <a:pt x="5029" y="925"/>
                    <a:pt x="5546" y="1368"/>
                  </a:cubicBezTo>
                  <a:cubicBezTo>
                    <a:pt x="6064" y="1849"/>
                    <a:pt x="6360" y="2514"/>
                    <a:pt x="6360" y="3217"/>
                  </a:cubicBezTo>
                  <a:cubicBezTo>
                    <a:pt x="6360" y="3919"/>
                    <a:pt x="6064" y="4585"/>
                    <a:pt x="5546" y="5065"/>
                  </a:cubicBezTo>
                  <a:cubicBezTo>
                    <a:pt x="5029" y="5546"/>
                    <a:pt x="4289" y="5842"/>
                    <a:pt x="3513" y="5842"/>
                  </a:cubicBezTo>
                  <a:cubicBezTo>
                    <a:pt x="2700" y="5842"/>
                    <a:pt x="1960" y="5546"/>
                    <a:pt x="1443" y="5065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4"/>
                    <a:pt x="925" y="1849"/>
                    <a:pt x="1443" y="1368"/>
                  </a:cubicBezTo>
                  <a:cubicBezTo>
                    <a:pt x="1960" y="925"/>
                    <a:pt x="2700" y="592"/>
                    <a:pt x="3513" y="592"/>
                  </a:cubicBezTo>
                  <a:close/>
                  <a:moveTo>
                    <a:pt x="3513" y="0"/>
                  </a:moveTo>
                  <a:cubicBezTo>
                    <a:pt x="2552" y="0"/>
                    <a:pt x="1664" y="333"/>
                    <a:pt x="1036" y="925"/>
                  </a:cubicBezTo>
                  <a:cubicBezTo>
                    <a:pt x="407" y="1516"/>
                    <a:pt x="1" y="2329"/>
                    <a:pt x="1" y="3217"/>
                  </a:cubicBezTo>
                  <a:cubicBezTo>
                    <a:pt x="1" y="4104"/>
                    <a:pt x="407" y="4917"/>
                    <a:pt x="1036" y="5509"/>
                  </a:cubicBezTo>
                  <a:cubicBezTo>
                    <a:pt x="1664" y="6100"/>
                    <a:pt x="2552" y="6433"/>
                    <a:pt x="3513" y="6433"/>
                  </a:cubicBezTo>
                  <a:cubicBezTo>
                    <a:pt x="4437" y="6433"/>
                    <a:pt x="5324" y="6100"/>
                    <a:pt x="5953" y="5509"/>
                  </a:cubicBezTo>
                  <a:cubicBezTo>
                    <a:pt x="6581" y="4917"/>
                    <a:pt x="6988" y="4104"/>
                    <a:pt x="6988" y="3217"/>
                  </a:cubicBezTo>
                  <a:cubicBezTo>
                    <a:pt x="6988" y="2329"/>
                    <a:pt x="6581" y="1516"/>
                    <a:pt x="5953" y="925"/>
                  </a:cubicBezTo>
                  <a:cubicBezTo>
                    <a:pt x="5324" y="333"/>
                    <a:pt x="4437" y="0"/>
                    <a:pt x="351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4560;p63">
              <a:extLst>
                <a:ext uri="{FF2B5EF4-FFF2-40B4-BE49-F238E27FC236}">
                  <a16:creationId xmlns:a16="http://schemas.microsoft.com/office/drawing/2014/main" id="{33FE2D62-8FF4-4BEB-AA6E-CCFBB1FA959E}"/>
                </a:ext>
              </a:extLst>
            </p:cNvPr>
            <p:cNvSpPr/>
            <p:nvPr/>
          </p:nvSpPr>
          <p:spPr>
            <a:xfrm>
              <a:off x="5515725" y="3650500"/>
              <a:ext cx="855875" cy="1305100"/>
            </a:xfrm>
            <a:custGeom>
              <a:avLst/>
              <a:gdLst/>
              <a:ahLst/>
              <a:cxnLst/>
              <a:rect l="l" t="t" r="r" b="b"/>
              <a:pathLst>
                <a:path w="34235" h="52204" extrusionOk="0">
                  <a:moveTo>
                    <a:pt x="777" y="1"/>
                  </a:moveTo>
                  <a:lnTo>
                    <a:pt x="0" y="25769"/>
                  </a:lnTo>
                  <a:lnTo>
                    <a:pt x="34235" y="52204"/>
                  </a:lnTo>
                  <a:lnTo>
                    <a:pt x="34235" y="52204"/>
                  </a:lnTo>
                  <a:lnTo>
                    <a:pt x="34198" y="16527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561;p63">
              <a:extLst>
                <a:ext uri="{FF2B5EF4-FFF2-40B4-BE49-F238E27FC236}">
                  <a16:creationId xmlns:a16="http://schemas.microsoft.com/office/drawing/2014/main" id="{36DBC829-AB61-414C-8138-F24155669D5C}"/>
                </a:ext>
              </a:extLst>
            </p:cNvPr>
            <p:cNvSpPr/>
            <p:nvPr/>
          </p:nvSpPr>
          <p:spPr>
            <a:xfrm>
              <a:off x="5508325" y="3642975"/>
              <a:ext cx="871600" cy="1320100"/>
            </a:xfrm>
            <a:custGeom>
              <a:avLst/>
              <a:gdLst/>
              <a:ahLst/>
              <a:cxnLst/>
              <a:rect l="l" t="t" r="r" b="b"/>
              <a:pathLst>
                <a:path w="34864" h="52804" extrusionOk="0">
                  <a:moveTo>
                    <a:pt x="1368" y="782"/>
                  </a:moveTo>
                  <a:lnTo>
                    <a:pt x="34198" y="17014"/>
                  </a:lnTo>
                  <a:lnTo>
                    <a:pt x="34235" y="51876"/>
                  </a:lnTo>
                  <a:lnTo>
                    <a:pt x="34235" y="51876"/>
                  </a:lnTo>
                  <a:lnTo>
                    <a:pt x="629" y="25923"/>
                  </a:lnTo>
                  <a:lnTo>
                    <a:pt x="1368" y="782"/>
                  </a:lnTo>
                  <a:close/>
                  <a:moveTo>
                    <a:pt x="1073" y="0"/>
                  </a:moveTo>
                  <a:cubicBezTo>
                    <a:pt x="1016" y="0"/>
                    <a:pt x="952" y="22"/>
                    <a:pt x="888" y="43"/>
                  </a:cubicBezTo>
                  <a:cubicBezTo>
                    <a:pt x="814" y="80"/>
                    <a:pt x="777" y="191"/>
                    <a:pt x="740" y="302"/>
                  </a:cubicBezTo>
                  <a:lnTo>
                    <a:pt x="0" y="26070"/>
                  </a:lnTo>
                  <a:cubicBezTo>
                    <a:pt x="0" y="26144"/>
                    <a:pt x="37" y="26255"/>
                    <a:pt x="111" y="26292"/>
                  </a:cubicBezTo>
                  <a:lnTo>
                    <a:pt x="34346" y="52726"/>
                  </a:lnTo>
                  <a:cubicBezTo>
                    <a:pt x="34415" y="52772"/>
                    <a:pt x="34483" y="52804"/>
                    <a:pt x="34552" y="52804"/>
                  </a:cubicBezTo>
                  <a:cubicBezTo>
                    <a:pt x="34594" y="52804"/>
                    <a:pt x="34637" y="52792"/>
                    <a:pt x="34679" y="52763"/>
                  </a:cubicBezTo>
                  <a:cubicBezTo>
                    <a:pt x="34790" y="52726"/>
                    <a:pt x="34864" y="52615"/>
                    <a:pt x="34864" y="52505"/>
                  </a:cubicBezTo>
                  <a:lnTo>
                    <a:pt x="34790" y="16828"/>
                  </a:lnTo>
                  <a:cubicBezTo>
                    <a:pt x="34790" y="16717"/>
                    <a:pt x="34716" y="16606"/>
                    <a:pt x="34642" y="16569"/>
                  </a:cubicBezTo>
                  <a:lnTo>
                    <a:pt x="1184" y="43"/>
                  </a:lnTo>
                  <a:cubicBezTo>
                    <a:pt x="1152" y="12"/>
                    <a:pt x="1114" y="0"/>
                    <a:pt x="107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562;p63">
              <a:extLst>
                <a:ext uri="{FF2B5EF4-FFF2-40B4-BE49-F238E27FC236}">
                  <a16:creationId xmlns:a16="http://schemas.microsoft.com/office/drawing/2014/main" id="{72E79720-B68D-499B-90A6-8ECCEA6E7475}"/>
                </a:ext>
              </a:extLst>
            </p:cNvPr>
            <p:cNvSpPr/>
            <p:nvPr/>
          </p:nvSpPr>
          <p:spPr>
            <a:xfrm>
              <a:off x="1200325" y="3650500"/>
              <a:ext cx="854975" cy="1305100"/>
            </a:xfrm>
            <a:custGeom>
              <a:avLst/>
              <a:gdLst/>
              <a:ahLst/>
              <a:cxnLst/>
              <a:rect l="l" t="t" r="r" b="b"/>
              <a:pathLst>
                <a:path w="34199" h="52204" extrusionOk="0">
                  <a:moveTo>
                    <a:pt x="33459" y="1"/>
                  </a:moveTo>
                  <a:lnTo>
                    <a:pt x="1" y="16527"/>
                  </a:lnTo>
                  <a:lnTo>
                    <a:pt x="1" y="52204"/>
                  </a:lnTo>
                  <a:lnTo>
                    <a:pt x="34198" y="25769"/>
                  </a:lnTo>
                  <a:lnTo>
                    <a:pt x="33459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563;p63">
              <a:extLst>
                <a:ext uri="{FF2B5EF4-FFF2-40B4-BE49-F238E27FC236}">
                  <a16:creationId xmlns:a16="http://schemas.microsoft.com/office/drawing/2014/main" id="{4F0E1B50-0F90-4148-AD15-7448034DE0FF}"/>
                </a:ext>
              </a:extLst>
            </p:cNvPr>
            <p:cNvSpPr/>
            <p:nvPr/>
          </p:nvSpPr>
          <p:spPr>
            <a:xfrm>
              <a:off x="1192925" y="3642975"/>
              <a:ext cx="869775" cy="1320100"/>
            </a:xfrm>
            <a:custGeom>
              <a:avLst/>
              <a:gdLst/>
              <a:ahLst/>
              <a:cxnLst/>
              <a:rect l="l" t="t" r="r" b="b"/>
              <a:pathLst>
                <a:path w="34791" h="52804" extrusionOk="0">
                  <a:moveTo>
                    <a:pt x="33459" y="782"/>
                  </a:moveTo>
                  <a:lnTo>
                    <a:pt x="34162" y="25923"/>
                  </a:lnTo>
                  <a:lnTo>
                    <a:pt x="629" y="51876"/>
                  </a:lnTo>
                  <a:lnTo>
                    <a:pt x="629" y="16995"/>
                  </a:lnTo>
                  <a:lnTo>
                    <a:pt x="629" y="16995"/>
                  </a:lnTo>
                  <a:lnTo>
                    <a:pt x="33459" y="782"/>
                  </a:lnTo>
                  <a:close/>
                  <a:moveTo>
                    <a:pt x="33718" y="0"/>
                  </a:moveTo>
                  <a:cubicBezTo>
                    <a:pt x="33676" y="0"/>
                    <a:pt x="33638" y="12"/>
                    <a:pt x="33607" y="43"/>
                  </a:cubicBezTo>
                  <a:lnTo>
                    <a:pt x="186" y="16569"/>
                  </a:lnTo>
                  <a:cubicBezTo>
                    <a:pt x="75" y="16606"/>
                    <a:pt x="1" y="16717"/>
                    <a:pt x="1" y="16828"/>
                  </a:cubicBezTo>
                  <a:lnTo>
                    <a:pt x="1" y="52505"/>
                  </a:lnTo>
                  <a:cubicBezTo>
                    <a:pt x="1" y="52615"/>
                    <a:pt x="75" y="52726"/>
                    <a:pt x="186" y="52763"/>
                  </a:cubicBezTo>
                  <a:cubicBezTo>
                    <a:pt x="228" y="52792"/>
                    <a:pt x="270" y="52804"/>
                    <a:pt x="313" y="52804"/>
                  </a:cubicBezTo>
                  <a:cubicBezTo>
                    <a:pt x="381" y="52804"/>
                    <a:pt x="450" y="52772"/>
                    <a:pt x="518" y="52726"/>
                  </a:cubicBezTo>
                  <a:lnTo>
                    <a:pt x="34679" y="26292"/>
                  </a:lnTo>
                  <a:cubicBezTo>
                    <a:pt x="34753" y="26255"/>
                    <a:pt x="34790" y="26144"/>
                    <a:pt x="34790" y="26070"/>
                  </a:cubicBezTo>
                  <a:lnTo>
                    <a:pt x="34051" y="302"/>
                  </a:lnTo>
                  <a:cubicBezTo>
                    <a:pt x="34051" y="191"/>
                    <a:pt x="33977" y="80"/>
                    <a:pt x="33903" y="43"/>
                  </a:cubicBezTo>
                  <a:cubicBezTo>
                    <a:pt x="33839" y="22"/>
                    <a:pt x="33775" y="0"/>
                    <a:pt x="3371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564;p63">
              <a:extLst>
                <a:ext uri="{FF2B5EF4-FFF2-40B4-BE49-F238E27FC236}">
                  <a16:creationId xmlns:a16="http://schemas.microsoft.com/office/drawing/2014/main" id="{89C87C68-6633-4BFE-83DA-96A09E6AD3EC}"/>
                </a:ext>
              </a:extLst>
            </p:cNvPr>
            <p:cNvSpPr/>
            <p:nvPr/>
          </p:nvSpPr>
          <p:spPr>
            <a:xfrm>
              <a:off x="2685625" y="2486850"/>
              <a:ext cx="543475" cy="497275"/>
            </a:xfrm>
            <a:custGeom>
              <a:avLst/>
              <a:gdLst/>
              <a:ahLst/>
              <a:cxnLst/>
              <a:rect l="l" t="t" r="r" b="b"/>
              <a:pathLst>
                <a:path w="21739" h="19891" extrusionOk="0">
                  <a:moveTo>
                    <a:pt x="10870" y="1"/>
                  </a:moveTo>
                  <a:cubicBezTo>
                    <a:pt x="4880" y="1"/>
                    <a:pt x="0" y="4437"/>
                    <a:pt x="0" y="9946"/>
                  </a:cubicBezTo>
                  <a:cubicBezTo>
                    <a:pt x="0" y="15455"/>
                    <a:pt x="4880" y="19891"/>
                    <a:pt x="10870" y="19891"/>
                  </a:cubicBezTo>
                  <a:cubicBezTo>
                    <a:pt x="16859" y="19891"/>
                    <a:pt x="21739" y="15455"/>
                    <a:pt x="21739" y="9946"/>
                  </a:cubicBezTo>
                  <a:cubicBezTo>
                    <a:pt x="21739" y="4437"/>
                    <a:pt x="16859" y="1"/>
                    <a:pt x="10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565;p63">
              <a:extLst>
                <a:ext uri="{FF2B5EF4-FFF2-40B4-BE49-F238E27FC236}">
                  <a16:creationId xmlns:a16="http://schemas.microsoft.com/office/drawing/2014/main" id="{EE59E89B-96CE-45BB-8911-69146D23BA62}"/>
                </a:ext>
              </a:extLst>
            </p:cNvPr>
            <p:cNvSpPr/>
            <p:nvPr/>
          </p:nvSpPr>
          <p:spPr>
            <a:xfrm>
              <a:off x="2678225" y="2479450"/>
              <a:ext cx="558275" cy="513000"/>
            </a:xfrm>
            <a:custGeom>
              <a:avLst/>
              <a:gdLst/>
              <a:ahLst/>
              <a:cxnLst/>
              <a:rect l="l" t="t" r="r" b="b"/>
              <a:pathLst>
                <a:path w="22331" h="20520" extrusionOk="0">
                  <a:moveTo>
                    <a:pt x="11166" y="593"/>
                  </a:moveTo>
                  <a:cubicBezTo>
                    <a:pt x="14086" y="593"/>
                    <a:pt x="16711" y="1702"/>
                    <a:pt x="18634" y="3439"/>
                  </a:cubicBezTo>
                  <a:cubicBezTo>
                    <a:pt x="20519" y="5177"/>
                    <a:pt x="21702" y="7580"/>
                    <a:pt x="21702" y="10242"/>
                  </a:cubicBezTo>
                  <a:cubicBezTo>
                    <a:pt x="21702" y="12904"/>
                    <a:pt x="20519" y="15307"/>
                    <a:pt x="18634" y="17044"/>
                  </a:cubicBezTo>
                  <a:cubicBezTo>
                    <a:pt x="16711" y="18819"/>
                    <a:pt x="14086" y="19891"/>
                    <a:pt x="11166" y="19891"/>
                  </a:cubicBezTo>
                  <a:cubicBezTo>
                    <a:pt x="8245" y="19891"/>
                    <a:pt x="5583" y="18819"/>
                    <a:pt x="3698" y="17044"/>
                  </a:cubicBezTo>
                  <a:cubicBezTo>
                    <a:pt x="1775" y="15307"/>
                    <a:pt x="629" y="12904"/>
                    <a:pt x="629" y="10242"/>
                  </a:cubicBezTo>
                  <a:cubicBezTo>
                    <a:pt x="629" y="7580"/>
                    <a:pt x="1775" y="5177"/>
                    <a:pt x="3698" y="3439"/>
                  </a:cubicBezTo>
                  <a:cubicBezTo>
                    <a:pt x="5583" y="1702"/>
                    <a:pt x="8245" y="593"/>
                    <a:pt x="11166" y="593"/>
                  </a:cubicBezTo>
                  <a:close/>
                  <a:moveTo>
                    <a:pt x="11166" y="1"/>
                  </a:moveTo>
                  <a:cubicBezTo>
                    <a:pt x="8097" y="1"/>
                    <a:pt x="5287" y="1147"/>
                    <a:pt x="3291" y="2996"/>
                  </a:cubicBezTo>
                  <a:cubicBezTo>
                    <a:pt x="1258" y="4844"/>
                    <a:pt x="1" y="7395"/>
                    <a:pt x="1" y="10242"/>
                  </a:cubicBezTo>
                  <a:cubicBezTo>
                    <a:pt x="1" y="13089"/>
                    <a:pt x="1258" y="15677"/>
                    <a:pt x="3291" y="17525"/>
                  </a:cubicBezTo>
                  <a:cubicBezTo>
                    <a:pt x="5287" y="19374"/>
                    <a:pt x="8097" y="20520"/>
                    <a:pt x="11166" y="20520"/>
                  </a:cubicBezTo>
                  <a:cubicBezTo>
                    <a:pt x="14234" y="20520"/>
                    <a:pt x="17007" y="19374"/>
                    <a:pt x="19040" y="17525"/>
                  </a:cubicBezTo>
                  <a:cubicBezTo>
                    <a:pt x="21074" y="15677"/>
                    <a:pt x="22331" y="13089"/>
                    <a:pt x="22331" y="10242"/>
                  </a:cubicBezTo>
                  <a:cubicBezTo>
                    <a:pt x="22331" y="7395"/>
                    <a:pt x="21074" y="4844"/>
                    <a:pt x="19040" y="2996"/>
                  </a:cubicBezTo>
                  <a:cubicBezTo>
                    <a:pt x="17007" y="1147"/>
                    <a:pt x="14234" y="1"/>
                    <a:pt x="1116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566;p63">
              <a:extLst>
                <a:ext uri="{FF2B5EF4-FFF2-40B4-BE49-F238E27FC236}">
                  <a16:creationId xmlns:a16="http://schemas.microsoft.com/office/drawing/2014/main" id="{3F12F063-8D70-41D3-8947-4CEA716B3115}"/>
                </a:ext>
              </a:extLst>
            </p:cNvPr>
            <p:cNvSpPr/>
            <p:nvPr/>
          </p:nvSpPr>
          <p:spPr>
            <a:xfrm>
              <a:off x="2722600" y="2520125"/>
              <a:ext cx="469550" cy="430750"/>
            </a:xfrm>
            <a:custGeom>
              <a:avLst/>
              <a:gdLst/>
              <a:ahLst/>
              <a:cxnLst/>
              <a:rect l="l" t="t" r="r" b="b"/>
              <a:pathLst>
                <a:path w="18782" h="17230" extrusionOk="0">
                  <a:moveTo>
                    <a:pt x="9391" y="1"/>
                  </a:moveTo>
                  <a:cubicBezTo>
                    <a:pt x="4215" y="1"/>
                    <a:pt x="0" y="3846"/>
                    <a:pt x="0" y="8615"/>
                  </a:cubicBezTo>
                  <a:cubicBezTo>
                    <a:pt x="0" y="13384"/>
                    <a:pt x="4215" y="17229"/>
                    <a:pt x="9391" y="17229"/>
                  </a:cubicBezTo>
                  <a:cubicBezTo>
                    <a:pt x="14567" y="17229"/>
                    <a:pt x="18781" y="13384"/>
                    <a:pt x="18781" y="8615"/>
                  </a:cubicBezTo>
                  <a:cubicBezTo>
                    <a:pt x="18781" y="3846"/>
                    <a:pt x="14567" y="1"/>
                    <a:pt x="9391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567;p63">
              <a:extLst>
                <a:ext uri="{FF2B5EF4-FFF2-40B4-BE49-F238E27FC236}">
                  <a16:creationId xmlns:a16="http://schemas.microsoft.com/office/drawing/2014/main" id="{C6ECA9DB-47EA-4732-A241-2D319C5AA854}"/>
                </a:ext>
              </a:extLst>
            </p:cNvPr>
            <p:cNvSpPr/>
            <p:nvPr/>
          </p:nvSpPr>
          <p:spPr>
            <a:xfrm>
              <a:off x="2714275" y="2512725"/>
              <a:ext cx="485250" cy="445525"/>
            </a:xfrm>
            <a:custGeom>
              <a:avLst/>
              <a:gdLst/>
              <a:ahLst/>
              <a:cxnLst/>
              <a:rect l="l" t="t" r="r" b="b"/>
              <a:pathLst>
                <a:path w="19410" h="17821" extrusionOk="0">
                  <a:moveTo>
                    <a:pt x="9724" y="592"/>
                  </a:moveTo>
                  <a:cubicBezTo>
                    <a:pt x="12238" y="592"/>
                    <a:pt x="14530" y="1554"/>
                    <a:pt x="16157" y="3069"/>
                  </a:cubicBezTo>
                  <a:cubicBezTo>
                    <a:pt x="17783" y="4548"/>
                    <a:pt x="18818" y="6619"/>
                    <a:pt x="18818" y="8911"/>
                  </a:cubicBezTo>
                  <a:cubicBezTo>
                    <a:pt x="18818" y="11203"/>
                    <a:pt x="17783" y="13273"/>
                    <a:pt x="16157" y="14789"/>
                  </a:cubicBezTo>
                  <a:cubicBezTo>
                    <a:pt x="14530" y="16305"/>
                    <a:pt x="12238" y="17229"/>
                    <a:pt x="9724" y="17229"/>
                  </a:cubicBezTo>
                  <a:cubicBezTo>
                    <a:pt x="7210" y="17229"/>
                    <a:pt x="4917" y="16305"/>
                    <a:pt x="3291" y="14789"/>
                  </a:cubicBezTo>
                  <a:cubicBezTo>
                    <a:pt x="1627" y="13273"/>
                    <a:pt x="629" y="11203"/>
                    <a:pt x="629" y="8911"/>
                  </a:cubicBezTo>
                  <a:cubicBezTo>
                    <a:pt x="629" y="6619"/>
                    <a:pt x="1627" y="4548"/>
                    <a:pt x="3291" y="3069"/>
                  </a:cubicBezTo>
                  <a:cubicBezTo>
                    <a:pt x="4917" y="1554"/>
                    <a:pt x="7210" y="592"/>
                    <a:pt x="9724" y="592"/>
                  </a:cubicBezTo>
                  <a:close/>
                  <a:moveTo>
                    <a:pt x="9724" y="1"/>
                  </a:moveTo>
                  <a:cubicBezTo>
                    <a:pt x="7062" y="1"/>
                    <a:pt x="4622" y="999"/>
                    <a:pt x="2884" y="2589"/>
                  </a:cubicBezTo>
                  <a:cubicBezTo>
                    <a:pt x="1109" y="4216"/>
                    <a:pt x="0" y="6434"/>
                    <a:pt x="0" y="8911"/>
                  </a:cubicBezTo>
                  <a:cubicBezTo>
                    <a:pt x="0" y="11388"/>
                    <a:pt x="1109" y="13606"/>
                    <a:pt x="2884" y="15233"/>
                  </a:cubicBezTo>
                  <a:cubicBezTo>
                    <a:pt x="4622" y="16860"/>
                    <a:pt x="7062" y="17821"/>
                    <a:pt x="9724" y="17821"/>
                  </a:cubicBezTo>
                  <a:cubicBezTo>
                    <a:pt x="12386" y="17821"/>
                    <a:pt x="14826" y="16860"/>
                    <a:pt x="16563" y="15233"/>
                  </a:cubicBezTo>
                  <a:cubicBezTo>
                    <a:pt x="18338" y="13606"/>
                    <a:pt x="19410" y="11388"/>
                    <a:pt x="19410" y="8911"/>
                  </a:cubicBezTo>
                  <a:cubicBezTo>
                    <a:pt x="19410" y="6434"/>
                    <a:pt x="18338" y="4216"/>
                    <a:pt x="16563" y="2589"/>
                  </a:cubicBezTo>
                  <a:cubicBezTo>
                    <a:pt x="14826" y="999"/>
                    <a:pt x="12386" y="1"/>
                    <a:pt x="972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568;p63">
              <a:extLst>
                <a:ext uri="{FF2B5EF4-FFF2-40B4-BE49-F238E27FC236}">
                  <a16:creationId xmlns:a16="http://schemas.microsoft.com/office/drawing/2014/main" id="{F4E1D485-030B-42EF-A356-938F2625633B}"/>
                </a:ext>
              </a:extLst>
            </p:cNvPr>
            <p:cNvSpPr/>
            <p:nvPr/>
          </p:nvSpPr>
          <p:spPr>
            <a:xfrm>
              <a:off x="2772500" y="2565425"/>
              <a:ext cx="369725" cy="340150"/>
            </a:xfrm>
            <a:custGeom>
              <a:avLst/>
              <a:gdLst/>
              <a:ahLst/>
              <a:cxnLst/>
              <a:rect l="l" t="t" r="r" b="b"/>
              <a:pathLst>
                <a:path w="14789" h="13606" extrusionOk="0">
                  <a:moveTo>
                    <a:pt x="7395" y="629"/>
                  </a:moveTo>
                  <a:cubicBezTo>
                    <a:pt x="9280" y="629"/>
                    <a:pt x="10981" y="1331"/>
                    <a:pt x="12201" y="2440"/>
                  </a:cubicBezTo>
                  <a:cubicBezTo>
                    <a:pt x="13421" y="3586"/>
                    <a:pt x="14160" y="5102"/>
                    <a:pt x="14160" y="6803"/>
                  </a:cubicBezTo>
                  <a:cubicBezTo>
                    <a:pt x="14160" y="8504"/>
                    <a:pt x="13421" y="10056"/>
                    <a:pt x="12201" y="11165"/>
                  </a:cubicBezTo>
                  <a:cubicBezTo>
                    <a:pt x="10981" y="12275"/>
                    <a:pt x="9280" y="12977"/>
                    <a:pt x="7395" y="12977"/>
                  </a:cubicBezTo>
                  <a:cubicBezTo>
                    <a:pt x="5509" y="12977"/>
                    <a:pt x="3808" y="12275"/>
                    <a:pt x="2588" y="11165"/>
                  </a:cubicBezTo>
                  <a:cubicBezTo>
                    <a:pt x="1368" y="10056"/>
                    <a:pt x="629" y="8504"/>
                    <a:pt x="629" y="6803"/>
                  </a:cubicBezTo>
                  <a:cubicBezTo>
                    <a:pt x="629" y="5102"/>
                    <a:pt x="1368" y="3586"/>
                    <a:pt x="2588" y="2440"/>
                  </a:cubicBezTo>
                  <a:cubicBezTo>
                    <a:pt x="3808" y="1331"/>
                    <a:pt x="5509" y="629"/>
                    <a:pt x="7395" y="629"/>
                  </a:cubicBezTo>
                  <a:close/>
                  <a:moveTo>
                    <a:pt x="7395" y="0"/>
                  </a:moveTo>
                  <a:cubicBezTo>
                    <a:pt x="5361" y="0"/>
                    <a:pt x="3513" y="777"/>
                    <a:pt x="2182" y="1997"/>
                  </a:cubicBezTo>
                  <a:cubicBezTo>
                    <a:pt x="851" y="3217"/>
                    <a:pt x="1" y="4917"/>
                    <a:pt x="1" y="6803"/>
                  </a:cubicBezTo>
                  <a:cubicBezTo>
                    <a:pt x="1" y="8688"/>
                    <a:pt x="851" y="10389"/>
                    <a:pt x="2182" y="11609"/>
                  </a:cubicBezTo>
                  <a:cubicBezTo>
                    <a:pt x="3513" y="12866"/>
                    <a:pt x="5361" y="13605"/>
                    <a:pt x="7395" y="13605"/>
                  </a:cubicBezTo>
                  <a:cubicBezTo>
                    <a:pt x="9428" y="13605"/>
                    <a:pt x="11277" y="12866"/>
                    <a:pt x="12607" y="11609"/>
                  </a:cubicBezTo>
                  <a:cubicBezTo>
                    <a:pt x="13938" y="10389"/>
                    <a:pt x="14789" y="8688"/>
                    <a:pt x="14789" y="6803"/>
                  </a:cubicBezTo>
                  <a:cubicBezTo>
                    <a:pt x="14789" y="4917"/>
                    <a:pt x="13938" y="3217"/>
                    <a:pt x="12607" y="1997"/>
                  </a:cubicBezTo>
                  <a:cubicBezTo>
                    <a:pt x="11277" y="777"/>
                    <a:pt x="9428" y="0"/>
                    <a:pt x="739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569;p63">
              <a:extLst>
                <a:ext uri="{FF2B5EF4-FFF2-40B4-BE49-F238E27FC236}">
                  <a16:creationId xmlns:a16="http://schemas.microsoft.com/office/drawing/2014/main" id="{D3F0A062-6F0D-417B-9E16-AD6923852D46}"/>
                </a:ext>
              </a:extLst>
            </p:cNvPr>
            <p:cNvSpPr/>
            <p:nvPr/>
          </p:nvSpPr>
          <p:spPr>
            <a:xfrm>
              <a:off x="2850150" y="2636600"/>
              <a:ext cx="214450" cy="197800"/>
            </a:xfrm>
            <a:custGeom>
              <a:avLst/>
              <a:gdLst/>
              <a:ahLst/>
              <a:cxnLst/>
              <a:rect l="l" t="t" r="r" b="b"/>
              <a:pathLst>
                <a:path w="8578" h="7912" extrusionOk="0">
                  <a:moveTo>
                    <a:pt x="4289" y="629"/>
                  </a:moveTo>
                  <a:cubicBezTo>
                    <a:pt x="5324" y="629"/>
                    <a:pt x="6248" y="998"/>
                    <a:pt x="6914" y="1590"/>
                  </a:cubicBezTo>
                  <a:cubicBezTo>
                    <a:pt x="7579" y="2218"/>
                    <a:pt x="7949" y="3032"/>
                    <a:pt x="7949" y="3956"/>
                  </a:cubicBezTo>
                  <a:cubicBezTo>
                    <a:pt x="7949" y="4880"/>
                    <a:pt x="7579" y="5693"/>
                    <a:pt x="6914" y="6322"/>
                  </a:cubicBezTo>
                  <a:cubicBezTo>
                    <a:pt x="6248" y="6914"/>
                    <a:pt x="5324" y="7320"/>
                    <a:pt x="4289" y="7320"/>
                  </a:cubicBezTo>
                  <a:cubicBezTo>
                    <a:pt x="3253" y="7320"/>
                    <a:pt x="2329" y="6914"/>
                    <a:pt x="1664" y="6322"/>
                  </a:cubicBezTo>
                  <a:cubicBezTo>
                    <a:pt x="998" y="5693"/>
                    <a:pt x="592" y="4880"/>
                    <a:pt x="592" y="3956"/>
                  </a:cubicBezTo>
                  <a:cubicBezTo>
                    <a:pt x="592" y="3032"/>
                    <a:pt x="998" y="2218"/>
                    <a:pt x="1664" y="1590"/>
                  </a:cubicBezTo>
                  <a:cubicBezTo>
                    <a:pt x="2329" y="998"/>
                    <a:pt x="3253" y="629"/>
                    <a:pt x="4289" y="629"/>
                  </a:cubicBezTo>
                  <a:close/>
                  <a:moveTo>
                    <a:pt x="4289" y="0"/>
                  </a:moveTo>
                  <a:cubicBezTo>
                    <a:pt x="3106" y="0"/>
                    <a:pt x="2033" y="444"/>
                    <a:pt x="1257" y="1146"/>
                  </a:cubicBezTo>
                  <a:cubicBezTo>
                    <a:pt x="481" y="1849"/>
                    <a:pt x="0" y="2847"/>
                    <a:pt x="0" y="3956"/>
                  </a:cubicBezTo>
                  <a:cubicBezTo>
                    <a:pt x="0" y="5065"/>
                    <a:pt x="481" y="6063"/>
                    <a:pt x="1257" y="6766"/>
                  </a:cubicBezTo>
                  <a:cubicBezTo>
                    <a:pt x="2033" y="7505"/>
                    <a:pt x="3106" y="7912"/>
                    <a:pt x="4289" y="7912"/>
                  </a:cubicBezTo>
                  <a:cubicBezTo>
                    <a:pt x="5472" y="7912"/>
                    <a:pt x="6544" y="7505"/>
                    <a:pt x="7320" y="6766"/>
                  </a:cubicBezTo>
                  <a:cubicBezTo>
                    <a:pt x="8097" y="6063"/>
                    <a:pt x="8577" y="5065"/>
                    <a:pt x="8577" y="3956"/>
                  </a:cubicBezTo>
                  <a:cubicBezTo>
                    <a:pt x="8577" y="2847"/>
                    <a:pt x="8097" y="1849"/>
                    <a:pt x="7320" y="1146"/>
                  </a:cubicBezTo>
                  <a:cubicBezTo>
                    <a:pt x="6544" y="444"/>
                    <a:pt x="5472" y="0"/>
                    <a:pt x="428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570;p63">
              <a:extLst>
                <a:ext uri="{FF2B5EF4-FFF2-40B4-BE49-F238E27FC236}">
                  <a16:creationId xmlns:a16="http://schemas.microsoft.com/office/drawing/2014/main" id="{A03AB60D-FE44-4434-A791-0AC0481E550A}"/>
                </a:ext>
              </a:extLst>
            </p:cNvPr>
            <p:cNvSpPr/>
            <p:nvPr/>
          </p:nvSpPr>
          <p:spPr>
            <a:xfrm>
              <a:off x="2957350" y="2520125"/>
              <a:ext cx="25" cy="430750"/>
            </a:xfrm>
            <a:custGeom>
              <a:avLst/>
              <a:gdLst/>
              <a:ahLst/>
              <a:cxnLst/>
              <a:rect l="l" t="t" r="r" b="b"/>
              <a:pathLst>
                <a:path w="1" h="17230" extrusionOk="0">
                  <a:moveTo>
                    <a:pt x="1" y="1"/>
                  </a:moveTo>
                  <a:lnTo>
                    <a:pt x="1" y="172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571;p63">
              <a:extLst>
                <a:ext uri="{FF2B5EF4-FFF2-40B4-BE49-F238E27FC236}">
                  <a16:creationId xmlns:a16="http://schemas.microsoft.com/office/drawing/2014/main" id="{1870B5D4-9515-4DB6-82D6-098A0C2CFDBB}"/>
                </a:ext>
              </a:extLst>
            </p:cNvPr>
            <p:cNvSpPr/>
            <p:nvPr/>
          </p:nvSpPr>
          <p:spPr>
            <a:xfrm>
              <a:off x="2949950" y="2512725"/>
              <a:ext cx="14825" cy="445525"/>
            </a:xfrm>
            <a:custGeom>
              <a:avLst/>
              <a:gdLst/>
              <a:ahLst/>
              <a:cxnLst/>
              <a:rect l="l" t="t" r="r" b="b"/>
              <a:pathLst>
                <a:path w="593" h="17821" extrusionOk="0">
                  <a:moveTo>
                    <a:pt x="297" y="1"/>
                  </a:moveTo>
                  <a:cubicBezTo>
                    <a:pt x="112" y="1"/>
                    <a:pt x="1" y="149"/>
                    <a:pt x="1" y="297"/>
                  </a:cubicBezTo>
                  <a:lnTo>
                    <a:pt x="1" y="17525"/>
                  </a:lnTo>
                  <a:cubicBezTo>
                    <a:pt x="1" y="17710"/>
                    <a:pt x="112" y="17821"/>
                    <a:pt x="297" y="17821"/>
                  </a:cubicBezTo>
                  <a:cubicBezTo>
                    <a:pt x="445" y="17821"/>
                    <a:pt x="592" y="17710"/>
                    <a:pt x="592" y="17525"/>
                  </a:cubicBezTo>
                  <a:lnTo>
                    <a:pt x="592" y="297"/>
                  </a:lnTo>
                  <a:cubicBezTo>
                    <a:pt x="592" y="14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572;p63">
              <a:extLst>
                <a:ext uri="{FF2B5EF4-FFF2-40B4-BE49-F238E27FC236}">
                  <a16:creationId xmlns:a16="http://schemas.microsoft.com/office/drawing/2014/main" id="{999D5249-900C-44B4-8957-FBE10179ECCB}"/>
                </a:ext>
              </a:extLst>
            </p:cNvPr>
            <p:cNvSpPr/>
            <p:nvPr/>
          </p:nvSpPr>
          <p:spPr>
            <a:xfrm>
              <a:off x="2722600" y="2735475"/>
              <a:ext cx="469550" cy="25"/>
            </a:xfrm>
            <a:custGeom>
              <a:avLst/>
              <a:gdLst/>
              <a:ahLst/>
              <a:cxnLst/>
              <a:rect l="l" t="t" r="r" b="b"/>
              <a:pathLst>
                <a:path w="18782" h="1" extrusionOk="0">
                  <a:moveTo>
                    <a:pt x="0" y="1"/>
                  </a:moveTo>
                  <a:lnTo>
                    <a:pt x="1878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573;p63">
              <a:extLst>
                <a:ext uri="{FF2B5EF4-FFF2-40B4-BE49-F238E27FC236}">
                  <a16:creationId xmlns:a16="http://schemas.microsoft.com/office/drawing/2014/main" id="{D61D3320-514F-4751-BE2D-A3CEC6574177}"/>
                </a:ext>
              </a:extLst>
            </p:cNvPr>
            <p:cNvSpPr/>
            <p:nvPr/>
          </p:nvSpPr>
          <p:spPr>
            <a:xfrm>
              <a:off x="2714275" y="2728100"/>
              <a:ext cx="485250" cy="14800"/>
            </a:xfrm>
            <a:custGeom>
              <a:avLst/>
              <a:gdLst/>
              <a:ahLst/>
              <a:cxnLst/>
              <a:rect l="l" t="t" r="r" b="b"/>
              <a:pathLst>
                <a:path w="19410" h="592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19114" y="592"/>
                  </a:lnTo>
                  <a:cubicBezTo>
                    <a:pt x="19299" y="592"/>
                    <a:pt x="19410" y="481"/>
                    <a:pt x="19410" y="296"/>
                  </a:cubicBezTo>
                  <a:cubicBezTo>
                    <a:pt x="19410" y="148"/>
                    <a:pt x="19299" y="0"/>
                    <a:pt x="1911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574;p63">
              <a:extLst>
                <a:ext uri="{FF2B5EF4-FFF2-40B4-BE49-F238E27FC236}">
                  <a16:creationId xmlns:a16="http://schemas.microsoft.com/office/drawing/2014/main" id="{BF562CA5-7D2A-4D31-9CE9-7A1327B0DB40}"/>
                </a:ext>
              </a:extLst>
            </p:cNvPr>
            <p:cNvSpPr/>
            <p:nvPr/>
          </p:nvSpPr>
          <p:spPr>
            <a:xfrm>
              <a:off x="1932350" y="3051575"/>
              <a:ext cx="224625" cy="411425"/>
            </a:xfrm>
            <a:custGeom>
              <a:avLst/>
              <a:gdLst/>
              <a:ahLst/>
              <a:cxnLst/>
              <a:rect l="l" t="t" r="r" b="b"/>
              <a:pathLst>
                <a:path w="8985" h="16457" extrusionOk="0">
                  <a:moveTo>
                    <a:pt x="1183" y="1"/>
                  </a:moveTo>
                  <a:cubicBezTo>
                    <a:pt x="481" y="1"/>
                    <a:pt x="0" y="740"/>
                    <a:pt x="296" y="1369"/>
                  </a:cubicBezTo>
                  <a:lnTo>
                    <a:pt x="6729" y="15861"/>
                  </a:lnTo>
                  <a:cubicBezTo>
                    <a:pt x="6866" y="16239"/>
                    <a:pt x="7226" y="16457"/>
                    <a:pt x="7632" y="16457"/>
                  </a:cubicBezTo>
                  <a:cubicBezTo>
                    <a:pt x="7663" y="16457"/>
                    <a:pt x="7695" y="16455"/>
                    <a:pt x="7727" y="16453"/>
                  </a:cubicBezTo>
                  <a:lnTo>
                    <a:pt x="7949" y="16416"/>
                  </a:lnTo>
                  <a:cubicBezTo>
                    <a:pt x="8614" y="16342"/>
                    <a:pt x="8984" y="15639"/>
                    <a:pt x="8725" y="15048"/>
                  </a:cubicBezTo>
                  <a:lnTo>
                    <a:pt x="2071" y="592"/>
                  </a:lnTo>
                  <a:cubicBezTo>
                    <a:pt x="1923" y="223"/>
                    <a:pt x="1590" y="1"/>
                    <a:pt x="11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575;p63">
              <a:extLst>
                <a:ext uri="{FF2B5EF4-FFF2-40B4-BE49-F238E27FC236}">
                  <a16:creationId xmlns:a16="http://schemas.microsoft.com/office/drawing/2014/main" id="{45FE1F12-091D-4071-9CBA-1EB305888E35}"/>
                </a:ext>
              </a:extLst>
            </p:cNvPr>
            <p:cNvSpPr/>
            <p:nvPr/>
          </p:nvSpPr>
          <p:spPr>
            <a:xfrm>
              <a:off x="1929575" y="3044200"/>
              <a:ext cx="230175" cy="426100"/>
            </a:xfrm>
            <a:custGeom>
              <a:avLst/>
              <a:gdLst/>
              <a:ahLst/>
              <a:cxnLst/>
              <a:rect l="l" t="t" r="r" b="b"/>
              <a:pathLst>
                <a:path w="9207" h="17044" extrusionOk="0">
                  <a:moveTo>
                    <a:pt x="1294" y="629"/>
                  </a:moveTo>
                  <a:cubicBezTo>
                    <a:pt x="1553" y="629"/>
                    <a:pt x="1812" y="776"/>
                    <a:pt x="1923" y="998"/>
                  </a:cubicBezTo>
                  <a:lnTo>
                    <a:pt x="8541" y="15454"/>
                  </a:lnTo>
                  <a:cubicBezTo>
                    <a:pt x="8578" y="15565"/>
                    <a:pt x="8614" y="15639"/>
                    <a:pt x="8614" y="15750"/>
                  </a:cubicBezTo>
                  <a:cubicBezTo>
                    <a:pt x="8614" y="16082"/>
                    <a:pt x="8356" y="16378"/>
                    <a:pt x="8023" y="16415"/>
                  </a:cubicBezTo>
                  <a:lnTo>
                    <a:pt x="7801" y="16452"/>
                  </a:lnTo>
                  <a:lnTo>
                    <a:pt x="7727" y="16452"/>
                  </a:lnTo>
                  <a:cubicBezTo>
                    <a:pt x="7468" y="16452"/>
                    <a:pt x="7210" y="16304"/>
                    <a:pt x="7099" y="16045"/>
                  </a:cubicBezTo>
                  <a:lnTo>
                    <a:pt x="703" y="1553"/>
                  </a:lnTo>
                  <a:cubicBezTo>
                    <a:pt x="666" y="1442"/>
                    <a:pt x="629" y="1368"/>
                    <a:pt x="629" y="1294"/>
                  </a:cubicBezTo>
                  <a:cubicBezTo>
                    <a:pt x="629" y="1109"/>
                    <a:pt x="703" y="924"/>
                    <a:pt x="814" y="813"/>
                  </a:cubicBezTo>
                  <a:cubicBezTo>
                    <a:pt x="962" y="703"/>
                    <a:pt x="1109" y="629"/>
                    <a:pt x="1294" y="629"/>
                  </a:cubicBezTo>
                  <a:close/>
                  <a:moveTo>
                    <a:pt x="1294" y="0"/>
                  </a:moveTo>
                  <a:cubicBezTo>
                    <a:pt x="925" y="0"/>
                    <a:pt x="592" y="148"/>
                    <a:pt x="370" y="370"/>
                  </a:cubicBezTo>
                  <a:cubicBezTo>
                    <a:pt x="148" y="629"/>
                    <a:pt x="0" y="924"/>
                    <a:pt x="0" y="1294"/>
                  </a:cubicBezTo>
                  <a:cubicBezTo>
                    <a:pt x="0" y="1442"/>
                    <a:pt x="37" y="1627"/>
                    <a:pt x="111" y="1812"/>
                  </a:cubicBezTo>
                  <a:lnTo>
                    <a:pt x="6544" y="16304"/>
                  </a:lnTo>
                  <a:cubicBezTo>
                    <a:pt x="6766" y="16748"/>
                    <a:pt x="7210" y="17044"/>
                    <a:pt x="7727" y="17044"/>
                  </a:cubicBezTo>
                  <a:lnTo>
                    <a:pt x="7875" y="17044"/>
                  </a:lnTo>
                  <a:lnTo>
                    <a:pt x="8097" y="17007"/>
                  </a:lnTo>
                  <a:cubicBezTo>
                    <a:pt x="8762" y="16933"/>
                    <a:pt x="9206" y="16378"/>
                    <a:pt x="9206" y="15750"/>
                  </a:cubicBezTo>
                  <a:cubicBezTo>
                    <a:pt x="9206" y="15565"/>
                    <a:pt x="9169" y="15380"/>
                    <a:pt x="9095" y="15195"/>
                  </a:cubicBezTo>
                  <a:lnTo>
                    <a:pt x="2477" y="740"/>
                  </a:lnTo>
                  <a:cubicBezTo>
                    <a:pt x="2256" y="296"/>
                    <a:pt x="1812" y="0"/>
                    <a:pt x="129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576;p63">
              <a:extLst>
                <a:ext uri="{FF2B5EF4-FFF2-40B4-BE49-F238E27FC236}">
                  <a16:creationId xmlns:a16="http://schemas.microsoft.com/office/drawing/2014/main" id="{A9C05FD2-16AC-4B6E-8563-7B89892BC2B3}"/>
                </a:ext>
              </a:extLst>
            </p:cNvPr>
            <p:cNvSpPr/>
            <p:nvPr/>
          </p:nvSpPr>
          <p:spPr>
            <a:xfrm>
              <a:off x="1860250" y="3071925"/>
              <a:ext cx="241250" cy="60100"/>
            </a:xfrm>
            <a:custGeom>
              <a:avLst/>
              <a:gdLst/>
              <a:ahLst/>
              <a:cxnLst/>
              <a:rect l="l" t="t" r="r" b="b"/>
              <a:pathLst>
                <a:path w="9650" h="2404" extrusionOk="0">
                  <a:moveTo>
                    <a:pt x="8467" y="0"/>
                  </a:moveTo>
                  <a:lnTo>
                    <a:pt x="1184" y="74"/>
                  </a:lnTo>
                  <a:cubicBezTo>
                    <a:pt x="555" y="74"/>
                    <a:pt x="1" y="592"/>
                    <a:pt x="1" y="1257"/>
                  </a:cubicBezTo>
                  <a:cubicBezTo>
                    <a:pt x="1" y="1886"/>
                    <a:pt x="555" y="2403"/>
                    <a:pt x="1184" y="2403"/>
                  </a:cubicBezTo>
                  <a:lnTo>
                    <a:pt x="8504" y="2366"/>
                  </a:lnTo>
                  <a:lnTo>
                    <a:pt x="8541" y="2366"/>
                  </a:lnTo>
                  <a:cubicBezTo>
                    <a:pt x="9169" y="2329"/>
                    <a:pt x="9650" y="1812"/>
                    <a:pt x="9650" y="1183"/>
                  </a:cubicBezTo>
                  <a:cubicBezTo>
                    <a:pt x="9650" y="518"/>
                    <a:pt x="9132" y="0"/>
                    <a:pt x="8467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577;p63">
              <a:extLst>
                <a:ext uri="{FF2B5EF4-FFF2-40B4-BE49-F238E27FC236}">
                  <a16:creationId xmlns:a16="http://schemas.microsoft.com/office/drawing/2014/main" id="{67F16BE5-5CC5-4653-824E-C0DBFD67BE02}"/>
                </a:ext>
              </a:extLst>
            </p:cNvPr>
            <p:cNvSpPr/>
            <p:nvPr/>
          </p:nvSpPr>
          <p:spPr>
            <a:xfrm>
              <a:off x="1852850" y="3064525"/>
              <a:ext cx="256050" cy="74900"/>
            </a:xfrm>
            <a:custGeom>
              <a:avLst/>
              <a:gdLst/>
              <a:ahLst/>
              <a:cxnLst/>
              <a:rect l="l" t="t" r="r" b="b"/>
              <a:pathLst>
                <a:path w="10242" h="2996" extrusionOk="0">
                  <a:moveTo>
                    <a:pt x="8763" y="629"/>
                  </a:moveTo>
                  <a:cubicBezTo>
                    <a:pt x="9243" y="629"/>
                    <a:pt x="9650" y="999"/>
                    <a:pt x="9650" y="1479"/>
                  </a:cubicBezTo>
                  <a:cubicBezTo>
                    <a:pt x="9650" y="1960"/>
                    <a:pt x="9280" y="2330"/>
                    <a:pt x="8837" y="2330"/>
                  </a:cubicBezTo>
                  <a:lnTo>
                    <a:pt x="8763" y="2367"/>
                  </a:lnTo>
                  <a:lnTo>
                    <a:pt x="1480" y="2404"/>
                  </a:lnTo>
                  <a:cubicBezTo>
                    <a:pt x="999" y="2404"/>
                    <a:pt x="629" y="1997"/>
                    <a:pt x="629" y="1516"/>
                  </a:cubicBezTo>
                  <a:cubicBezTo>
                    <a:pt x="629" y="1294"/>
                    <a:pt x="703" y="1073"/>
                    <a:pt x="888" y="925"/>
                  </a:cubicBezTo>
                  <a:cubicBezTo>
                    <a:pt x="1036" y="777"/>
                    <a:pt x="1258" y="666"/>
                    <a:pt x="1480" y="666"/>
                  </a:cubicBezTo>
                  <a:lnTo>
                    <a:pt x="8763" y="629"/>
                  </a:lnTo>
                  <a:close/>
                  <a:moveTo>
                    <a:pt x="8763" y="0"/>
                  </a:moveTo>
                  <a:lnTo>
                    <a:pt x="1480" y="37"/>
                  </a:lnTo>
                  <a:cubicBezTo>
                    <a:pt x="666" y="37"/>
                    <a:pt x="1" y="703"/>
                    <a:pt x="1" y="1516"/>
                  </a:cubicBezTo>
                  <a:lnTo>
                    <a:pt x="1" y="1553"/>
                  </a:lnTo>
                  <a:cubicBezTo>
                    <a:pt x="1" y="2367"/>
                    <a:pt x="666" y="2995"/>
                    <a:pt x="1480" y="2995"/>
                  </a:cubicBezTo>
                  <a:lnTo>
                    <a:pt x="8800" y="2958"/>
                  </a:lnTo>
                  <a:lnTo>
                    <a:pt x="8837" y="2958"/>
                  </a:lnTo>
                  <a:cubicBezTo>
                    <a:pt x="9650" y="2921"/>
                    <a:pt x="10242" y="2293"/>
                    <a:pt x="10242" y="1479"/>
                  </a:cubicBezTo>
                  <a:cubicBezTo>
                    <a:pt x="10242" y="666"/>
                    <a:pt x="9576" y="0"/>
                    <a:pt x="87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578;p63">
              <a:extLst>
                <a:ext uri="{FF2B5EF4-FFF2-40B4-BE49-F238E27FC236}">
                  <a16:creationId xmlns:a16="http://schemas.microsoft.com/office/drawing/2014/main" id="{0206E273-C597-4A77-B674-B1D34ACFB108}"/>
                </a:ext>
              </a:extLst>
            </p:cNvPr>
            <p:cNvSpPr/>
            <p:nvPr/>
          </p:nvSpPr>
          <p:spPr>
            <a:xfrm>
              <a:off x="2226250" y="3045125"/>
              <a:ext cx="224625" cy="411425"/>
            </a:xfrm>
            <a:custGeom>
              <a:avLst/>
              <a:gdLst/>
              <a:ahLst/>
              <a:cxnLst/>
              <a:rect l="l" t="t" r="r" b="b"/>
              <a:pathLst>
                <a:path w="8985" h="16457" extrusionOk="0">
                  <a:moveTo>
                    <a:pt x="1184" y="0"/>
                  </a:moveTo>
                  <a:cubicBezTo>
                    <a:pt x="482" y="0"/>
                    <a:pt x="1" y="739"/>
                    <a:pt x="297" y="1368"/>
                  </a:cubicBezTo>
                  <a:lnTo>
                    <a:pt x="6730" y="15860"/>
                  </a:lnTo>
                  <a:cubicBezTo>
                    <a:pt x="6867" y="16238"/>
                    <a:pt x="7227" y="16456"/>
                    <a:pt x="7632" y="16456"/>
                  </a:cubicBezTo>
                  <a:cubicBezTo>
                    <a:pt x="7664" y="16456"/>
                    <a:pt x="7696" y="16455"/>
                    <a:pt x="7728" y="16452"/>
                  </a:cubicBezTo>
                  <a:lnTo>
                    <a:pt x="7950" y="16415"/>
                  </a:lnTo>
                  <a:cubicBezTo>
                    <a:pt x="8615" y="16341"/>
                    <a:pt x="8985" y="15639"/>
                    <a:pt x="8726" y="15047"/>
                  </a:cubicBezTo>
                  <a:lnTo>
                    <a:pt x="2071" y="592"/>
                  </a:lnTo>
                  <a:cubicBezTo>
                    <a:pt x="1923" y="222"/>
                    <a:pt x="1591" y="0"/>
                    <a:pt x="118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579;p63">
              <a:extLst>
                <a:ext uri="{FF2B5EF4-FFF2-40B4-BE49-F238E27FC236}">
                  <a16:creationId xmlns:a16="http://schemas.microsoft.com/office/drawing/2014/main" id="{931839F9-38CC-4E2C-A58C-EC358CD18594}"/>
                </a:ext>
              </a:extLst>
            </p:cNvPr>
            <p:cNvSpPr/>
            <p:nvPr/>
          </p:nvSpPr>
          <p:spPr>
            <a:xfrm>
              <a:off x="2224400" y="3037725"/>
              <a:ext cx="230175" cy="426100"/>
            </a:xfrm>
            <a:custGeom>
              <a:avLst/>
              <a:gdLst/>
              <a:ahLst/>
              <a:cxnLst/>
              <a:rect l="l" t="t" r="r" b="b"/>
              <a:pathLst>
                <a:path w="9207" h="17044" extrusionOk="0">
                  <a:moveTo>
                    <a:pt x="1258" y="629"/>
                  </a:moveTo>
                  <a:cubicBezTo>
                    <a:pt x="1517" y="629"/>
                    <a:pt x="1776" y="777"/>
                    <a:pt x="1886" y="999"/>
                  </a:cubicBezTo>
                  <a:lnTo>
                    <a:pt x="8504" y="15491"/>
                  </a:lnTo>
                  <a:cubicBezTo>
                    <a:pt x="8541" y="15565"/>
                    <a:pt x="8578" y="15676"/>
                    <a:pt x="8578" y="15750"/>
                  </a:cubicBezTo>
                  <a:cubicBezTo>
                    <a:pt x="8578" y="16083"/>
                    <a:pt x="8319" y="16378"/>
                    <a:pt x="7987" y="16415"/>
                  </a:cubicBezTo>
                  <a:lnTo>
                    <a:pt x="7765" y="16452"/>
                  </a:lnTo>
                  <a:lnTo>
                    <a:pt x="7691" y="16452"/>
                  </a:lnTo>
                  <a:cubicBezTo>
                    <a:pt x="7432" y="16452"/>
                    <a:pt x="7173" y="16304"/>
                    <a:pt x="7062" y="16046"/>
                  </a:cubicBezTo>
                  <a:lnTo>
                    <a:pt x="666" y="1553"/>
                  </a:lnTo>
                  <a:cubicBezTo>
                    <a:pt x="629" y="1442"/>
                    <a:pt x="592" y="1368"/>
                    <a:pt x="592" y="1294"/>
                  </a:cubicBezTo>
                  <a:cubicBezTo>
                    <a:pt x="592" y="1109"/>
                    <a:pt x="666" y="925"/>
                    <a:pt x="777" y="814"/>
                  </a:cubicBezTo>
                  <a:cubicBezTo>
                    <a:pt x="925" y="703"/>
                    <a:pt x="1073" y="629"/>
                    <a:pt x="1258" y="629"/>
                  </a:cubicBezTo>
                  <a:close/>
                  <a:moveTo>
                    <a:pt x="1258" y="0"/>
                  </a:moveTo>
                  <a:cubicBezTo>
                    <a:pt x="888" y="0"/>
                    <a:pt x="592" y="148"/>
                    <a:pt x="334" y="370"/>
                  </a:cubicBezTo>
                  <a:cubicBezTo>
                    <a:pt x="112" y="629"/>
                    <a:pt x="1" y="925"/>
                    <a:pt x="1" y="1294"/>
                  </a:cubicBezTo>
                  <a:cubicBezTo>
                    <a:pt x="1" y="1442"/>
                    <a:pt x="1" y="1627"/>
                    <a:pt x="112" y="1812"/>
                  </a:cubicBezTo>
                  <a:lnTo>
                    <a:pt x="6508" y="16304"/>
                  </a:lnTo>
                  <a:cubicBezTo>
                    <a:pt x="6730" y="16748"/>
                    <a:pt x="7173" y="17044"/>
                    <a:pt x="7691" y="17044"/>
                  </a:cubicBezTo>
                  <a:lnTo>
                    <a:pt x="8061" y="17044"/>
                  </a:lnTo>
                  <a:cubicBezTo>
                    <a:pt x="8726" y="16933"/>
                    <a:pt x="9207" y="16378"/>
                    <a:pt x="9207" y="15750"/>
                  </a:cubicBezTo>
                  <a:cubicBezTo>
                    <a:pt x="9207" y="15565"/>
                    <a:pt x="9170" y="15380"/>
                    <a:pt x="9059" y="15232"/>
                  </a:cubicBezTo>
                  <a:lnTo>
                    <a:pt x="2441" y="740"/>
                  </a:lnTo>
                  <a:cubicBezTo>
                    <a:pt x="2219" y="296"/>
                    <a:pt x="1776" y="0"/>
                    <a:pt x="125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580;p63">
              <a:extLst>
                <a:ext uri="{FF2B5EF4-FFF2-40B4-BE49-F238E27FC236}">
                  <a16:creationId xmlns:a16="http://schemas.microsoft.com/office/drawing/2014/main" id="{25389790-54DB-440A-980E-B5F15562E809}"/>
                </a:ext>
              </a:extLst>
            </p:cNvPr>
            <p:cNvSpPr/>
            <p:nvPr/>
          </p:nvSpPr>
          <p:spPr>
            <a:xfrm>
              <a:off x="2154175" y="3065450"/>
              <a:ext cx="241250" cy="60100"/>
            </a:xfrm>
            <a:custGeom>
              <a:avLst/>
              <a:gdLst/>
              <a:ahLst/>
              <a:cxnLst/>
              <a:rect l="l" t="t" r="r" b="b"/>
              <a:pathLst>
                <a:path w="9650" h="2404" extrusionOk="0">
                  <a:moveTo>
                    <a:pt x="8466" y="0"/>
                  </a:moveTo>
                  <a:lnTo>
                    <a:pt x="1183" y="74"/>
                  </a:lnTo>
                  <a:cubicBezTo>
                    <a:pt x="555" y="74"/>
                    <a:pt x="0" y="592"/>
                    <a:pt x="0" y="1257"/>
                  </a:cubicBezTo>
                  <a:cubicBezTo>
                    <a:pt x="37" y="1886"/>
                    <a:pt x="555" y="2404"/>
                    <a:pt x="1183" y="2404"/>
                  </a:cubicBezTo>
                  <a:lnTo>
                    <a:pt x="8503" y="2367"/>
                  </a:lnTo>
                  <a:lnTo>
                    <a:pt x="8540" y="2367"/>
                  </a:lnTo>
                  <a:cubicBezTo>
                    <a:pt x="9169" y="2330"/>
                    <a:pt x="9650" y="1812"/>
                    <a:pt x="9650" y="1183"/>
                  </a:cubicBezTo>
                  <a:cubicBezTo>
                    <a:pt x="9650" y="518"/>
                    <a:pt x="9132" y="0"/>
                    <a:pt x="8466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581;p63">
              <a:extLst>
                <a:ext uri="{FF2B5EF4-FFF2-40B4-BE49-F238E27FC236}">
                  <a16:creationId xmlns:a16="http://schemas.microsoft.com/office/drawing/2014/main" id="{97191EDA-665B-47C0-80F3-5E19A3E25324}"/>
                </a:ext>
              </a:extLst>
            </p:cNvPr>
            <p:cNvSpPr/>
            <p:nvPr/>
          </p:nvSpPr>
          <p:spPr>
            <a:xfrm>
              <a:off x="2146775" y="3058050"/>
              <a:ext cx="256050" cy="75825"/>
            </a:xfrm>
            <a:custGeom>
              <a:avLst/>
              <a:gdLst/>
              <a:ahLst/>
              <a:cxnLst/>
              <a:rect l="l" t="t" r="r" b="b"/>
              <a:pathLst>
                <a:path w="10242" h="3033" extrusionOk="0">
                  <a:moveTo>
                    <a:pt x="8762" y="629"/>
                  </a:moveTo>
                  <a:cubicBezTo>
                    <a:pt x="9243" y="629"/>
                    <a:pt x="9650" y="999"/>
                    <a:pt x="9650" y="1479"/>
                  </a:cubicBezTo>
                  <a:cubicBezTo>
                    <a:pt x="9650" y="1960"/>
                    <a:pt x="9280" y="2330"/>
                    <a:pt x="8836" y="2367"/>
                  </a:cubicBezTo>
                  <a:lnTo>
                    <a:pt x="8762" y="2367"/>
                  </a:lnTo>
                  <a:lnTo>
                    <a:pt x="1479" y="2404"/>
                  </a:lnTo>
                  <a:cubicBezTo>
                    <a:pt x="999" y="2404"/>
                    <a:pt x="629" y="1997"/>
                    <a:pt x="629" y="1553"/>
                  </a:cubicBezTo>
                  <a:lnTo>
                    <a:pt x="629" y="1516"/>
                  </a:lnTo>
                  <a:cubicBezTo>
                    <a:pt x="629" y="1295"/>
                    <a:pt x="703" y="1073"/>
                    <a:pt x="888" y="925"/>
                  </a:cubicBezTo>
                  <a:cubicBezTo>
                    <a:pt x="1036" y="777"/>
                    <a:pt x="1257" y="666"/>
                    <a:pt x="1479" y="666"/>
                  </a:cubicBezTo>
                  <a:lnTo>
                    <a:pt x="8762" y="629"/>
                  </a:lnTo>
                  <a:close/>
                  <a:moveTo>
                    <a:pt x="8762" y="1"/>
                  </a:moveTo>
                  <a:lnTo>
                    <a:pt x="1479" y="38"/>
                  </a:lnTo>
                  <a:cubicBezTo>
                    <a:pt x="666" y="38"/>
                    <a:pt x="0" y="703"/>
                    <a:pt x="0" y="1516"/>
                  </a:cubicBezTo>
                  <a:lnTo>
                    <a:pt x="0" y="1553"/>
                  </a:lnTo>
                  <a:cubicBezTo>
                    <a:pt x="0" y="2367"/>
                    <a:pt x="666" y="3032"/>
                    <a:pt x="1479" y="3032"/>
                  </a:cubicBezTo>
                  <a:lnTo>
                    <a:pt x="8799" y="2958"/>
                  </a:lnTo>
                  <a:lnTo>
                    <a:pt x="8836" y="2958"/>
                  </a:lnTo>
                  <a:cubicBezTo>
                    <a:pt x="9650" y="2921"/>
                    <a:pt x="10241" y="2293"/>
                    <a:pt x="10241" y="1479"/>
                  </a:cubicBezTo>
                  <a:cubicBezTo>
                    <a:pt x="10241" y="666"/>
                    <a:pt x="9576" y="1"/>
                    <a:pt x="876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582;p63">
              <a:extLst>
                <a:ext uri="{FF2B5EF4-FFF2-40B4-BE49-F238E27FC236}">
                  <a16:creationId xmlns:a16="http://schemas.microsoft.com/office/drawing/2014/main" id="{ADE8A899-D5C8-4E1B-BC50-EBF03646D605}"/>
                </a:ext>
              </a:extLst>
            </p:cNvPr>
            <p:cNvSpPr/>
            <p:nvPr/>
          </p:nvSpPr>
          <p:spPr>
            <a:xfrm>
              <a:off x="6411325" y="2750350"/>
              <a:ext cx="307800" cy="342775"/>
            </a:xfrm>
            <a:custGeom>
              <a:avLst/>
              <a:gdLst/>
              <a:ahLst/>
              <a:cxnLst/>
              <a:rect l="l" t="t" r="r" b="b"/>
              <a:pathLst>
                <a:path w="12312" h="13711" extrusionOk="0">
                  <a:moveTo>
                    <a:pt x="7907" y="0"/>
                  </a:moveTo>
                  <a:cubicBezTo>
                    <a:pt x="5765" y="0"/>
                    <a:pt x="3291" y="1801"/>
                    <a:pt x="1849" y="4656"/>
                  </a:cubicBezTo>
                  <a:cubicBezTo>
                    <a:pt x="1" y="8242"/>
                    <a:pt x="481" y="12124"/>
                    <a:pt x="2884" y="13344"/>
                  </a:cubicBezTo>
                  <a:cubicBezTo>
                    <a:pt x="3367" y="13593"/>
                    <a:pt x="3894" y="13711"/>
                    <a:pt x="4443" y="13711"/>
                  </a:cubicBezTo>
                  <a:cubicBezTo>
                    <a:pt x="6585" y="13711"/>
                    <a:pt x="9058" y="11910"/>
                    <a:pt x="10500" y="9055"/>
                  </a:cubicBezTo>
                  <a:cubicBezTo>
                    <a:pt x="12312" y="5469"/>
                    <a:pt x="11868" y="1587"/>
                    <a:pt x="9465" y="367"/>
                  </a:cubicBezTo>
                  <a:cubicBezTo>
                    <a:pt x="8983" y="118"/>
                    <a:pt x="8456" y="0"/>
                    <a:pt x="7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583;p63">
              <a:extLst>
                <a:ext uri="{FF2B5EF4-FFF2-40B4-BE49-F238E27FC236}">
                  <a16:creationId xmlns:a16="http://schemas.microsoft.com/office/drawing/2014/main" id="{7112E04A-A829-443E-AA71-4A1E9A86BE50}"/>
                </a:ext>
              </a:extLst>
            </p:cNvPr>
            <p:cNvSpPr/>
            <p:nvPr/>
          </p:nvSpPr>
          <p:spPr>
            <a:xfrm>
              <a:off x="6421500" y="2742875"/>
              <a:ext cx="288400" cy="358650"/>
            </a:xfrm>
            <a:custGeom>
              <a:avLst/>
              <a:gdLst/>
              <a:ahLst/>
              <a:cxnLst/>
              <a:rect l="l" t="t" r="r" b="b"/>
              <a:pathLst>
                <a:path w="11536" h="14346" extrusionOk="0">
                  <a:moveTo>
                    <a:pt x="7505" y="592"/>
                  </a:moveTo>
                  <a:cubicBezTo>
                    <a:pt x="8023" y="592"/>
                    <a:pt x="8467" y="703"/>
                    <a:pt x="8910" y="925"/>
                  </a:cubicBezTo>
                  <a:cubicBezTo>
                    <a:pt x="9576" y="1258"/>
                    <a:pt x="10056" y="1775"/>
                    <a:pt x="10389" y="2478"/>
                  </a:cubicBezTo>
                  <a:cubicBezTo>
                    <a:pt x="10722" y="3180"/>
                    <a:pt x="10907" y="4030"/>
                    <a:pt x="10907" y="4992"/>
                  </a:cubicBezTo>
                  <a:cubicBezTo>
                    <a:pt x="10907" y="6286"/>
                    <a:pt x="10537" y="7764"/>
                    <a:pt x="9835" y="9206"/>
                  </a:cubicBezTo>
                  <a:cubicBezTo>
                    <a:pt x="8393" y="12016"/>
                    <a:pt x="5990" y="13717"/>
                    <a:pt x="4030" y="13717"/>
                  </a:cubicBezTo>
                  <a:cubicBezTo>
                    <a:pt x="3513" y="13717"/>
                    <a:pt x="3032" y="13606"/>
                    <a:pt x="2588" y="13384"/>
                  </a:cubicBezTo>
                  <a:cubicBezTo>
                    <a:pt x="1960" y="13051"/>
                    <a:pt x="1479" y="12534"/>
                    <a:pt x="1147" y="11831"/>
                  </a:cubicBezTo>
                  <a:cubicBezTo>
                    <a:pt x="814" y="11129"/>
                    <a:pt x="629" y="10278"/>
                    <a:pt x="629" y="9354"/>
                  </a:cubicBezTo>
                  <a:cubicBezTo>
                    <a:pt x="629" y="8023"/>
                    <a:pt x="962" y="6544"/>
                    <a:pt x="1701" y="5103"/>
                  </a:cubicBezTo>
                  <a:cubicBezTo>
                    <a:pt x="3106" y="2293"/>
                    <a:pt x="5509" y="592"/>
                    <a:pt x="7505" y="592"/>
                  </a:cubicBezTo>
                  <a:close/>
                  <a:moveTo>
                    <a:pt x="7505" y="1"/>
                  </a:moveTo>
                  <a:cubicBezTo>
                    <a:pt x="5176" y="1"/>
                    <a:pt x="2662" y="1886"/>
                    <a:pt x="1147" y="4807"/>
                  </a:cubicBezTo>
                  <a:cubicBezTo>
                    <a:pt x="370" y="6323"/>
                    <a:pt x="0" y="7912"/>
                    <a:pt x="0" y="9354"/>
                  </a:cubicBezTo>
                  <a:cubicBezTo>
                    <a:pt x="0" y="10352"/>
                    <a:pt x="185" y="11314"/>
                    <a:pt x="592" y="12090"/>
                  </a:cubicBezTo>
                  <a:cubicBezTo>
                    <a:pt x="962" y="12903"/>
                    <a:pt x="1553" y="13532"/>
                    <a:pt x="2330" y="13939"/>
                  </a:cubicBezTo>
                  <a:cubicBezTo>
                    <a:pt x="2847" y="14197"/>
                    <a:pt x="3439" y="14345"/>
                    <a:pt x="4030" y="14345"/>
                  </a:cubicBezTo>
                  <a:cubicBezTo>
                    <a:pt x="6359" y="14308"/>
                    <a:pt x="8873" y="12423"/>
                    <a:pt x="10352" y="9502"/>
                  </a:cubicBezTo>
                  <a:cubicBezTo>
                    <a:pt x="11129" y="7986"/>
                    <a:pt x="11535" y="6397"/>
                    <a:pt x="11535" y="4992"/>
                  </a:cubicBezTo>
                  <a:cubicBezTo>
                    <a:pt x="11535" y="3957"/>
                    <a:pt x="11313" y="2995"/>
                    <a:pt x="10944" y="2219"/>
                  </a:cubicBezTo>
                  <a:cubicBezTo>
                    <a:pt x="10574" y="1406"/>
                    <a:pt x="9982" y="777"/>
                    <a:pt x="9206" y="370"/>
                  </a:cubicBezTo>
                  <a:cubicBezTo>
                    <a:pt x="8689" y="112"/>
                    <a:pt x="8097" y="1"/>
                    <a:pt x="750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584;p63">
              <a:extLst>
                <a:ext uri="{FF2B5EF4-FFF2-40B4-BE49-F238E27FC236}">
                  <a16:creationId xmlns:a16="http://schemas.microsoft.com/office/drawing/2014/main" id="{E8F3CE68-BDEB-4CCB-955D-B9ACFB0EE5FE}"/>
                </a:ext>
              </a:extLst>
            </p:cNvPr>
            <p:cNvSpPr/>
            <p:nvPr/>
          </p:nvSpPr>
          <p:spPr>
            <a:xfrm>
              <a:off x="6367900" y="2718725"/>
              <a:ext cx="380800" cy="356000"/>
            </a:xfrm>
            <a:custGeom>
              <a:avLst/>
              <a:gdLst/>
              <a:ahLst/>
              <a:cxnLst/>
              <a:rect l="l" t="t" r="r" b="b"/>
              <a:pathLst>
                <a:path w="15232" h="14240" extrusionOk="0">
                  <a:moveTo>
                    <a:pt x="13049" y="0"/>
                  </a:moveTo>
                  <a:cubicBezTo>
                    <a:pt x="12563" y="0"/>
                    <a:pt x="12075" y="185"/>
                    <a:pt x="11683" y="560"/>
                  </a:cubicBezTo>
                  <a:lnTo>
                    <a:pt x="850" y="10838"/>
                  </a:lnTo>
                  <a:cubicBezTo>
                    <a:pt x="37" y="11577"/>
                    <a:pt x="0" y="12834"/>
                    <a:pt x="777" y="13611"/>
                  </a:cubicBezTo>
                  <a:cubicBezTo>
                    <a:pt x="1146" y="14017"/>
                    <a:pt x="1664" y="14239"/>
                    <a:pt x="2181" y="14239"/>
                  </a:cubicBezTo>
                  <a:cubicBezTo>
                    <a:pt x="2662" y="14239"/>
                    <a:pt x="3180" y="14054"/>
                    <a:pt x="3549" y="13685"/>
                  </a:cubicBezTo>
                  <a:lnTo>
                    <a:pt x="14419" y="3407"/>
                  </a:lnTo>
                  <a:cubicBezTo>
                    <a:pt x="15195" y="2667"/>
                    <a:pt x="15232" y="1410"/>
                    <a:pt x="14493" y="634"/>
                  </a:cubicBezTo>
                  <a:cubicBezTo>
                    <a:pt x="14091" y="213"/>
                    <a:pt x="13570" y="0"/>
                    <a:pt x="1304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585;p63">
              <a:extLst>
                <a:ext uri="{FF2B5EF4-FFF2-40B4-BE49-F238E27FC236}">
                  <a16:creationId xmlns:a16="http://schemas.microsoft.com/office/drawing/2014/main" id="{9D676B3D-01A3-445D-B7BD-913D4D73CEE1}"/>
                </a:ext>
              </a:extLst>
            </p:cNvPr>
            <p:cNvSpPr/>
            <p:nvPr/>
          </p:nvSpPr>
          <p:spPr>
            <a:xfrm>
              <a:off x="6007425" y="2810625"/>
              <a:ext cx="244025" cy="272225"/>
            </a:xfrm>
            <a:custGeom>
              <a:avLst/>
              <a:gdLst/>
              <a:ahLst/>
              <a:cxnLst/>
              <a:rect l="l" t="t" r="r" b="b"/>
              <a:pathLst>
                <a:path w="9761" h="10889" extrusionOk="0">
                  <a:moveTo>
                    <a:pt x="6283" y="0"/>
                  </a:moveTo>
                  <a:cubicBezTo>
                    <a:pt x="4573" y="0"/>
                    <a:pt x="2595" y="1449"/>
                    <a:pt x="1442" y="3724"/>
                  </a:cubicBezTo>
                  <a:cubicBezTo>
                    <a:pt x="1" y="6533"/>
                    <a:pt x="370" y="9639"/>
                    <a:pt x="2256" y="10600"/>
                  </a:cubicBezTo>
                  <a:cubicBezTo>
                    <a:pt x="2647" y="10796"/>
                    <a:pt x="3071" y="10889"/>
                    <a:pt x="3510" y="10889"/>
                  </a:cubicBezTo>
                  <a:cubicBezTo>
                    <a:pt x="5225" y="10889"/>
                    <a:pt x="7171" y="9466"/>
                    <a:pt x="8319" y="7199"/>
                  </a:cubicBezTo>
                  <a:cubicBezTo>
                    <a:pt x="9761" y="4352"/>
                    <a:pt x="9391" y="1247"/>
                    <a:pt x="7506" y="285"/>
                  </a:cubicBezTo>
                  <a:cubicBezTo>
                    <a:pt x="7127" y="92"/>
                    <a:pt x="6713" y="0"/>
                    <a:pt x="6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586;p63">
              <a:extLst>
                <a:ext uri="{FF2B5EF4-FFF2-40B4-BE49-F238E27FC236}">
                  <a16:creationId xmlns:a16="http://schemas.microsoft.com/office/drawing/2014/main" id="{F8EC8780-6A83-487D-B473-18A972B73B27}"/>
                </a:ext>
              </a:extLst>
            </p:cNvPr>
            <p:cNvSpPr/>
            <p:nvPr/>
          </p:nvSpPr>
          <p:spPr>
            <a:xfrm>
              <a:off x="6013900" y="2802950"/>
              <a:ext cx="231100" cy="287475"/>
            </a:xfrm>
            <a:custGeom>
              <a:avLst/>
              <a:gdLst/>
              <a:ahLst/>
              <a:cxnLst/>
              <a:rect l="l" t="t" r="r" b="b"/>
              <a:pathLst>
                <a:path w="9244" h="11499" extrusionOk="0">
                  <a:moveTo>
                    <a:pt x="5990" y="629"/>
                  </a:moveTo>
                  <a:cubicBezTo>
                    <a:pt x="6396" y="629"/>
                    <a:pt x="6766" y="703"/>
                    <a:pt x="7099" y="888"/>
                  </a:cubicBezTo>
                  <a:cubicBezTo>
                    <a:pt x="7579" y="1147"/>
                    <a:pt x="7986" y="1554"/>
                    <a:pt x="8245" y="2071"/>
                  </a:cubicBezTo>
                  <a:cubicBezTo>
                    <a:pt x="8504" y="2626"/>
                    <a:pt x="8652" y="3291"/>
                    <a:pt x="8652" y="4031"/>
                  </a:cubicBezTo>
                  <a:cubicBezTo>
                    <a:pt x="8652" y="5066"/>
                    <a:pt x="8356" y="6249"/>
                    <a:pt x="7801" y="7358"/>
                  </a:cubicBezTo>
                  <a:cubicBezTo>
                    <a:pt x="6692" y="9539"/>
                    <a:pt x="4770" y="10907"/>
                    <a:pt x="3254" y="10907"/>
                  </a:cubicBezTo>
                  <a:cubicBezTo>
                    <a:pt x="2847" y="10870"/>
                    <a:pt x="2477" y="10796"/>
                    <a:pt x="2145" y="10648"/>
                  </a:cubicBezTo>
                  <a:cubicBezTo>
                    <a:pt x="1664" y="10390"/>
                    <a:pt x="1294" y="9983"/>
                    <a:pt x="1036" y="9428"/>
                  </a:cubicBezTo>
                  <a:cubicBezTo>
                    <a:pt x="740" y="8911"/>
                    <a:pt x="629" y="8245"/>
                    <a:pt x="629" y="7506"/>
                  </a:cubicBezTo>
                  <a:cubicBezTo>
                    <a:pt x="629" y="6471"/>
                    <a:pt x="888" y="5288"/>
                    <a:pt x="1479" y="4141"/>
                  </a:cubicBezTo>
                  <a:cubicBezTo>
                    <a:pt x="2034" y="3069"/>
                    <a:pt x="2773" y="2182"/>
                    <a:pt x="3587" y="1554"/>
                  </a:cubicBezTo>
                  <a:cubicBezTo>
                    <a:pt x="4363" y="962"/>
                    <a:pt x="5250" y="629"/>
                    <a:pt x="5990" y="629"/>
                  </a:cubicBezTo>
                  <a:close/>
                  <a:moveTo>
                    <a:pt x="5990" y="1"/>
                  </a:moveTo>
                  <a:cubicBezTo>
                    <a:pt x="4141" y="38"/>
                    <a:pt x="2108" y="1517"/>
                    <a:pt x="925" y="3883"/>
                  </a:cubicBezTo>
                  <a:cubicBezTo>
                    <a:pt x="296" y="5103"/>
                    <a:pt x="0" y="6360"/>
                    <a:pt x="0" y="7506"/>
                  </a:cubicBezTo>
                  <a:cubicBezTo>
                    <a:pt x="0" y="8319"/>
                    <a:pt x="148" y="9059"/>
                    <a:pt x="481" y="9687"/>
                  </a:cubicBezTo>
                  <a:cubicBezTo>
                    <a:pt x="777" y="10353"/>
                    <a:pt x="1257" y="10870"/>
                    <a:pt x="1886" y="11166"/>
                  </a:cubicBezTo>
                  <a:cubicBezTo>
                    <a:pt x="2293" y="11388"/>
                    <a:pt x="2773" y="11499"/>
                    <a:pt x="3254" y="11499"/>
                  </a:cubicBezTo>
                  <a:cubicBezTo>
                    <a:pt x="5139" y="11499"/>
                    <a:pt x="7136" y="9983"/>
                    <a:pt x="8319" y="7654"/>
                  </a:cubicBezTo>
                  <a:cubicBezTo>
                    <a:pt x="8947" y="6434"/>
                    <a:pt x="9243" y="5177"/>
                    <a:pt x="9243" y="4031"/>
                  </a:cubicBezTo>
                  <a:cubicBezTo>
                    <a:pt x="9243" y="3217"/>
                    <a:pt x="9095" y="2441"/>
                    <a:pt x="8799" y="1812"/>
                  </a:cubicBezTo>
                  <a:cubicBezTo>
                    <a:pt x="8467" y="1184"/>
                    <a:pt x="8023" y="666"/>
                    <a:pt x="7395" y="333"/>
                  </a:cubicBezTo>
                  <a:cubicBezTo>
                    <a:pt x="6951" y="112"/>
                    <a:pt x="6470" y="1"/>
                    <a:pt x="599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587;p63">
              <a:extLst>
                <a:ext uri="{FF2B5EF4-FFF2-40B4-BE49-F238E27FC236}">
                  <a16:creationId xmlns:a16="http://schemas.microsoft.com/office/drawing/2014/main" id="{F2D78C54-C790-4AAA-9DB1-349D7A1FFB27}"/>
                </a:ext>
              </a:extLst>
            </p:cNvPr>
            <p:cNvSpPr/>
            <p:nvPr/>
          </p:nvSpPr>
          <p:spPr>
            <a:xfrm>
              <a:off x="5994500" y="2772900"/>
              <a:ext cx="258800" cy="320975"/>
            </a:xfrm>
            <a:custGeom>
              <a:avLst/>
              <a:gdLst/>
              <a:ahLst/>
              <a:cxnLst/>
              <a:rect l="l" t="t" r="r" b="b"/>
              <a:pathLst>
                <a:path w="10352" h="12839" extrusionOk="0">
                  <a:moveTo>
                    <a:pt x="8574" y="1"/>
                  </a:moveTo>
                  <a:cubicBezTo>
                    <a:pt x="8085" y="1"/>
                    <a:pt x="7601" y="232"/>
                    <a:pt x="7283" y="685"/>
                  </a:cubicBezTo>
                  <a:lnTo>
                    <a:pt x="481" y="10371"/>
                  </a:lnTo>
                  <a:cubicBezTo>
                    <a:pt x="0" y="11074"/>
                    <a:pt x="185" y="12072"/>
                    <a:pt x="887" y="12553"/>
                  </a:cubicBezTo>
                  <a:cubicBezTo>
                    <a:pt x="1167" y="12749"/>
                    <a:pt x="1490" y="12839"/>
                    <a:pt x="1806" y="12839"/>
                  </a:cubicBezTo>
                  <a:cubicBezTo>
                    <a:pt x="1908" y="12839"/>
                    <a:pt x="2009" y="12829"/>
                    <a:pt x="2107" y="12812"/>
                  </a:cubicBezTo>
                  <a:cubicBezTo>
                    <a:pt x="2477" y="12738"/>
                    <a:pt x="2810" y="12516"/>
                    <a:pt x="3069" y="12183"/>
                  </a:cubicBezTo>
                  <a:lnTo>
                    <a:pt x="9871" y="2460"/>
                  </a:lnTo>
                  <a:cubicBezTo>
                    <a:pt x="10352" y="1757"/>
                    <a:pt x="10167" y="796"/>
                    <a:pt x="9464" y="278"/>
                  </a:cubicBezTo>
                  <a:cubicBezTo>
                    <a:pt x="9193" y="93"/>
                    <a:pt x="8882" y="1"/>
                    <a:pt x="857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588;p63">
              <a:extLst>
                <a:ext uri="{FF2B5EF4-FFF2-40B4-BE49-F238E27FC236}">
                  <a16:creationId xmlns:a16="http://schemas.microsoft.com/office/drawing/2014/main" id="{4EDA9B31-7808-4510-ABE9-F6273B548587}"/>
                </a:ext>
              </a:extLst>
            </p:cNvPr>
            <p:cNvSpPr/>
            <p:nvPr/>
          </p:nvSpPr>
          <p:spPr>
            <a:xfrm>
              <a:off x="5838275" y="3220725"/>
              <a:ext cx="467725" cy="561975"/>
            </a:xfrm>
            <a:custGeom>
              <a:avLst/>
              <a:gdLst/>
              <a:ahLst/>
              <a:cxnLst/>
              <a:rect l="l" t="t" r="r" b="b"/>
              <a:pathLst>
                <a:path w="18709" h="22479" extrusionOk="0">
                  <a:moveTo>
                    <a:pt x="8467" y="0"/>
                  </a:moveTo>
                  <a:lnTo>
                    <a:pt x="1" y="18523"/>
                  </a:lnTo>
                  <a:lnTo>
                    <a:pt x="8948" y="22479"/>
                  </a:lnTo>
                  <a:lnTo>
                    <a:pt x="18708" y="555"/>
                  </a:lnTo>
                  <a:lnTo>
                    <a:pt x="8467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589;p63">
              <a:extLst>
                <a:ext uri="{FF2B5EF4-FFF2-40B4-BE49-F238E27FC236}">
                  <a16:creationId xmlns:a16="http://schemas.microsoft.com/office/drawing/2014/main" id="{FBC56B74-90DF-48DD-8F7A-49C9F9535968}"/>
                </a:ext>
              </a:extLst>
            </p:cNvPr>
            <p:cNvSpPr/>
            <p:nvPr/>
          </p:nvSpPr>
          <p:spPr>
            <a:xfrm>
              <a:off x="5829975" y="3213325"/>
              <a:ext cx="484325" cy="577500"/>
            </a:xfrm>
            <a:custGeom>
              <a:avLst/>
              <a:gdLst/>
              <a:ahLst/>
              <a:cxnLst/>
              <a:rect l="l" t="t" r="r" b="b"/>
              <a:pathLst>
                <a:path w="19373" h="23100" extrusionOk="0">
                  <a:moveTo>
                    <a:pt x="9006" y="639"/>
                  </a:moveTo>
                  <a:lnTo>
                    <a:pt x="18596" y="1110"/>
                  </a:lnTo>
                  <a:lnTo>
                    <a:pt x="9132" y="22368"/>
                  </a:lnTo>
                  <a:lnTo>
                    <a:pt x="740" y="18671"/>
                  </a:lnTo>
                  <a:lnTo>
                    <a:pt x="9006" y="639"/>
                  </a:lnTo>
                  <a:close/>
                  <a:moveTo>
                    <a:pt x="8836" y="1"/>
                  </a:moveTo>
                  <a:cubicBezTo>
                    <a:pt x="8688" y="1"/>
                    <a:pt x="8577" y="75"/>
                    <a:pt x="8540" y="186"/>
                  </a:cubicBezTo>
                  <a:lnTo>
                    <a:pt x="37" y="18708"/>
                  </a:lnTo>
                  <a:cubicBezTo>
                    <a:pt x="0" y="18782"/>
                    <a:pt x="0" y="18856"/>
                    <a:pt x="37" y="18930"/>
                  </a:cubicBezTo>
                  <a:cubicBezTo>
                    <a:pt x="74" y="19004"/>
                    <a:pt x="111" y="19078"/>
                    <a:pt x="222" y="19115"/>
                  </a:cubicBezTo>
                  <a:lnTo>
                    <a:pt x="9169" y="23070"/>
                  </a:lnTo>
                  <a:cubicBezTo>
                    <a:pt x="9209" y="23090"/>
                    <a:pt x="9251" y="23099"/>
                    <a:pt x="9293" y="23099"/>
                  </a:cubicBezTo>
                  <a:cubicBezTo>
                    <a:pt x="9408" y="23099"/>
                    <a:pt x="9521" y="23031"/>
                    <a:pt x="9576" y="22923"/>
                  </a:cubicBezTo>
                  <a:lnTo>
                    <a:pt x="19336" y="962"/>
                  </a:lnTo>
                  <a:cubicBezTo>
                    <a:pt x="19373" y="851"/>
                    <a:pt x="19373" y="777"/>
                    <a:pt x="19336" y="666"/>
                  </a:cubicBezTo>
                  <a:cubicBezTo>
                    <a:pt x="19262" y="592"/>
                    <a:pt x="19188" y="518"/>
                    <a:pt x="19077" y="518"/>
                  </a:cubicBezTo>
                  <a:lnTo>
                    <a:pt x="8836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4590;p63">
              <a:extLst>
                <a:ext uri="{FF2B5EF4-FFF2-40B4-BE49-F238E27FC236}">
                  <a16:creationId xmlns:a16="http://schemas.microsoft.com/office/drawing/2014/main" id="{DFA1F632-5C4B-4620-A412-C029BBA8BA39}"/>
                </a:ext>
              </a:extLst>
            </p:cNvPr>
            <p:cNvSpPr/>
            <p:nvPr/>
          </p:nvSpPr>
          <p:spPr>
            <a:xfrm>
              <a:off x="6088775" y="3235525"/>
              <a:ext cx="500975" cy="665475"/>
            </a:xfrm>
            <a:custGeom>
              <a:avLst/>
              <a:gdLst/>
              <a:ahLst/>
              <a:cxnLst/>
              <a:rect l="l" t="t" r="r" b="b"/>
              <a:pathLst>
                <a:path w="20039" h="26619" extrusionOk="0">
                  <a:moveTo>
                    <a:pt x="9945" y="0"/>
                  </a:moveTo>
                  <a:lnTo>
                    <a:pt x="0" y="22367"/>
                  </a:lnTo>
                  <a:lnTo>
                    <a:pt x="9575" y="26619"/>
                  </a:lnTo>
                  <a:lnTo>
                    <a:pt x="20038" y="518"/>
                  </a:lnTo>
                  <a:lnTo>
                    <a:pt x="9945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4591;p63">
              <a:extLst>
                <a:ext uri="{FF2B5EF4-FFF2-40B4-BE49-F238E27FC236}">
                  <a16:creationId xmlns:a16="http://schemas.microsoft.com/office/drawing/2014/main" id="{CFC43FF9-923D-45A1-B4E1-685CFF15F425}"/>
                </a:ext>
              </a:extLst>
            </p:cNvPr>
            <p:cNvSpPr/>
            <p:nvPr/>
          </p:nvSpPr>
          <p:spPr>
            <a:xfrm>
              <a:off x="6081375" y="3228125"/>
              <a:ext cx="516675" cy="680050"/>
            </a:xfrm>
            <a:custGeom>
              <a:avLst/>
              <a:gdLst/>
              <a:ahLst/>
              <a:cxnLst/>
              <a:rect l="l" t="t" r="r" b="b"/>
              <a:pathLst>
                <a:path w="20667" h="27202" extrusionOk="0">
                  <a:moveTo>
                    <a:pt x="10450" y="639"/>
                  </a:moveTo>
                  <a:lnTo>
                    <a:pt x="19890" y="1109"/>
                  </a:lnTo>
                  <a:lnTo>
                    <a:pt x="9687" y="26471"/>
                  </a:lnTo>
                  <a:lnTo>
                    <a:pt x="740" y="22515"/>
                  </a:lnTo>
                  <a:lnTo>
                    <a:pt x="10450" y="639"/>
                  </a:lnTo>
                  <a:close/>
                  <a:moveTo>
                    <a:pt x="10278" y="0"/>
                  </a:moveTo>
                  <a:cubicBezTo>
                    <a:pt x="10130" y="0"/>
                    <a:pt x="10019" y="74"/>
                    <a:pt x="9982" y="185"/>
                  </a:cubicBezTo>
                  <a:lnTo>
                    <a:pt x="37" y="22552"/>
                  </a:lnTo>
                  <a:cubicBezTo>
                    <a:pt x="0" y="22626"/>
                    <a:pt x="0" y="22700"/>
                    <a:pt x="37" y="22774"/>
                  </a:cubicBezTo>
                  <a:cubicBezTo>
                    <a:pt x="74" y="22848"/>
                    <a:pt x="111" y="22922"/>
                    <a:pt x="185" y="22959"/>
                  </a:cubicBezTo>
                  <a:lnTo>
                    <a:pt x="9724" y="27174"/>
                  </a:lnTo>
                  <a:cubicBezTo>
                    <a:pt x="9779" y="27192"/>
                    <a:pt x="9825" y="27201"/>
                    <a:pt x="9867" y="27201"/>
                  </a:cubicBezTo>
                  <a:cubicBezTo>
                    <a:pt x="9908" y="27201"/>
                    <a:pt x="9945" y="27192"/>
                    <a:pt x="9982" y="27174"/>
                  </a:cubicBezTo>
                  <a:cubicBezTo>
                    <a:pt x="10056" y="27137"/>
                    <a:pt x="10130" y="27100"/>
                    <a:pt x="10167" y="27026"/>
                  </a:cubicBezTo>
                  <a:lnTo>
                    <a:pt x="20630" y="925"/>
                  </a:lnTo>
                  <a:cubicBezTo>
                    <a:pt x="20667" y="851"/>
                    <a:pt x="20667" y="740"/>
                    <a:pt x="20593" y="666"/>
                  </a:cubicBezTo>
                  <a:cubicBezTo>
                    <a:pt x="20556" y="592"/>
                    <a:pt x="20445" y="518"/>
                    <a:pt x="20371" y="518"/>
                  </a:cubicBezTo>
                  <a:lnTo>
                    <a:pt x="10278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592;p63">
              <a:extLst>
                <a:ext uri="{FF2B5EF4-FFF2-40B4-BE49-F238E27FC236}">
                  <a16:creationId xmlns:a16="http://schemas.microsoft.com/office/drawing/2014/main" id="{AE6861F5-545E-49C8-80E3-29A857C89CD1}"/>
                </a:ext>
              </a:extLst>
            </p:cNvPr>
            <p:cNvSpPr/>
            <p:nvPr/>
          </p:nvSpPr>
          <p:spPr>
            <a:xfrm>
              <a:off x="5663600" y="3210550"/>
              <a:ext cx="354950" cy="461250"/>
            </a:xfrm>
            <a:custGeom>
              <a:avLst/>
              <a:gdLst/>
              <a:ahLst/>
              <a:cxnLst/>
              <a:rect l="l" t="t" r="r" b="b"/>
              <a:pathLst>
                <a:path w="14198" h="18450" extrusionOk="0">
                  <a:moveTo>
                    <a:pt x="7136" y="1"/>
                  </a:moveTo>
                  <a:lnTo>
                    <a:pt x="1" y="15824"/>
                  </a:lnTo>
                  <a:lnTo>
                    <a:pt x="5916" y="18449"/>
                  </a:lnTo>
                  <a:lnTo>
                    <a:pt x="14197" y="371"/>
                  </a:lnTo>
                  <a:lnTo>
                    <a:pt x="7136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593;p63">
              <a:extLst>
                <a:ext uri="{FF2B5EF4-FFF2-40B4-BE49-F238E27FC236}">
                  <a16:creationId xmlns:a16="http://schemas.microsoft.com/office/drawing/2014/main" id="{A4507F5D-FC22-48D8-8F7F-E89A78F904A8}"/>
                </a:ext>
              </a:extLst>
            </p:cNvPr>
            <p:cNvSpPr/>
            <p:nvPr/>
          </p:nvSpPr>
          <p:spPr>
            <a:xfrm>
              <a:off x="5655275" y="3202250"/>
              <a:ext cx="371575" cy="477650"/>
            </a:xfrm>
            <a:custGeom>
              <a:avLst/>
              <a:gdLst/>
              <a:ahLst/>
              <a:cxnLst/>
              <a:rect l="l" t="t" r="r" b="b"/>
              <a:pathLst>
                <a:path w="14863" h="19106" extrusionOk="0">
                  <a:moveTo>
                    <a:pt x="7691" y="629"/>
                  </a:moveTo>
                  <a:lnTo>
                    <a:pt x="14079" y="974"/>
                  </a:lnTo>
                  <a:lnTo>
                    <a:pt x="14079" y="974"/>
                  </a:lnTo>
                  <a:lnTo>
                    <a:pt x="6101" y="18375"/>
                  </a:lnTo>
                  <a:lnTo>
                    <a:pt x="740" y="16008"/>
                  </a:lnTo>
                  <a:lnTo>
                    <a:pt x="7691" y="629"/>
                  </a:lnTo>
                  <a:close/>
                  <a:moveTo>
                    <a:pt x="7506" y="0"/>
                  </a:moveTo>
                  <a:cubicBezTo>
                    <a:pt x="7358" y="0"/>
                    <a:pt x="7247" y="74"/>
                    <a:pt x="7210" y="185"/>
                  </a:cubicBezTo>
                  <a:lnTo>
                    <a:pt x="38" y="16045"/>
                  </a:lnTo>
                  <a:cubicBezTo>
                    <a:pt x="1" y="16119"/>
                    <a:pt x="1" y="16193"/>
                    <a:pt x="38" y="16267"/>
                  </a:cubicBezTo>
                  <a:cubicBezTo>
                    <a:pt x="75" y="16378"/>
                    <a:pt x="112" y="16415"/>
                    <a:pt x="186" y="16452"/>
                  </a:cubicBezTo>
                  <a:lnTo>
                    <a:pt x="6101" y="19077"/>
                  </a:lnTo>
                  <a:cubicBezTo>
                    <a:pt x="6150" y="19097"/>
                    <a:pt x="6200" y="19106"/>
                    <a:pt x="6247" y="19106"/>
                  </a:cubicBezTo>
                  <a:cubicBezTo>
                    <a:pt x="6374" y="19106"/>
                    <a:pt x="6481" y="19037"/>
                    <a:pt x="6508" y="18929"/>
                  </a:cubicBezTo>
                  <a:lnTo>
                    <a:pt x="14826" y="813"/>
                  </a:lnTo>
                  <a:cubicBezTo>
                    <a:pt x="14863" y="739"/>
                    <a:pt x="14863" y="629"/>
                    <a:pt x="14789" y="518"/>
                  </a:cubicBezTo>
                  <a:cubicBezTo>
                    <a:pt x="14752" y="444"/>
                    <a:pt x="14641" y="370"/>
                    <a:pt x="14567" y="370"/>
                  </a:cubicBezTo>
                  <a:lnTo>
                    <a:pt x="7506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594;p63">
              <a:extLst>
                <a:ext uri="{FF2B5EF4-FFF2-40B4-BE49-F238E27FC236}">
                  <a16:creationId xmlns:a16="http://schemas.microsoft.com/office/drawing/2014/main" id="{EC50418F-D027-4589-A34A-75D62DABCA96}"/>
                </a:ext>
              </a:extLst>
            </p:cNvPr>
            <p:cNvSpPr/>
            <p:nvPr/>
          </p:nvSpPr>
          <p:spPr>
            <a:xfrm>
              <a:off x="1289975" y="3512800"/>
              <a:ext cx="232025" cy="192275"/>
            </a:xfrm>
            <a:custGeom>
              <a:avLst/>
              <a:gdLst/>
              <a:ahLst/>
              <a:cxnLst/>
              <a:rect l="l" t="t" r="r" b="b"/>
              <a:pathLst>
                <a:path w="9281" h="7691" extrusionOk="0">
                  <a:moveTo>
                    <a:pt x="7136" y="0"/>
                  </a:moveTo>
                  <a:lnTo>
                    <a:pt x="1" y="1775"/>
                  </a:lnTo>
                  <a:lnTo>
                    <a:pt x="2441" y="7690"/>
                  </a:lnTo>
                  <a:lnTo>
                    <a:pt x="9280" y="5065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595;p63">
              <a:extLst>
                <a:ext uri="{FF2B5EF4-FFF2-40B4-BE49-F238E27FC236}">
                  <a16:creationId xmlns:a16="http://schemas.microsoft.com/office/drawing/2014/main" id="{1DC72006-E3CA-4810-9125-47B39195A575}"/>
                </a:ext>
              </a:extLst>
            </p:cNvPr>
            <p:cNvSpPr/>
            <p:nvPr/>
          </p:nvSpPr>
          <p:spPr>
            <a:xfrm>
              <a:off x="1281650" y="3505175"/>
              <a:ext cx="247750" cy="207525"/>
            </a:xfrm>
            <a:custGeom>
              <a:avLst/>
              <a:gdLst/>
              <a:ahLst/>
              <a:cxnLst/>
              <a:rect l="l" t="t" r="r" b="b"/>
              <a:pathLst>
                <a:path w="9910" h="8301" extrusionOk="0">
                  <a:moveTo>
                    <a:pt x="7284" y="675"/>
                  </a:moveTo>
                  <a:lnTo>
                    <a:pt x="9195" y="5192"/>
                  </a:lnTo>
                  <a:lnTo>
                    <a:pt x="9195" y="5192"/>
                  </a:lnTo>
                  <a:lnTo>
                    <a:pt x="2959" y="7588"/>
                  </a:lnTo>
                  <a:lnTo>
                    <a:pt x="740" y="2265"/>
                  </a:lnTo>
                  <a:lnTo>
                    <a:pt x="7284" y="675"/>
                  </a:lnTo>
                  <a:close/>
                  <a:moveTo>
                    <a:pt x="7471" y="0"/>
                  </a:moveTo>
                  <a:cubicBezTo>
                    <a:pt x="7446" y="0"/>
                    <a:pt x="7420" y="3"/>
                    <a:pt x="7395" y="9"/>
                  </a:cubicBezTo>
                  <a:lnTo>
                    <a:pt x="260" y="1784"/>
                  </a:lnTo>
                  <a:cubicBezTo>
                    <a:pt x="186" y="1784"/>
                    <a:pt x="112" y="1858"/>
                    <a:pt x="38" y="1932"/>
                  </a:cubicBezTo>
                  <a:cubicBezTo>
                    <a:pt x="1" y="2006"/>
                    <a:pt x="1" y="2117"/>
                    <a:pt x="38" y="2191"/>
                  </a:cubicBezTo>
                  <a:lnTo>
                    <a:pt x="2478" y="8106"/>
                  </a:lnTo>
                  <a:cubicBezTo>
                    <a:pt x="2539" y="8229"/>
                    <a:pt x="2677" y="8300"/>
                    <a:pt x="2806" y="8300"/>
                  </a:cubicBezTo>
                  <a:cubicBezTo>
                    <a:pt x="2833" y="8300"/>
                    <a:pt x="2859" y="8297"/>
                    <a:pt x="2885" y="8291"/>
                  </a:cubicBezTo>
                  <a:lnTo>
                    <a:pt x="9724" y="5666"/>
                  </a:lnTo>
                  <a:cubicBezTo>
                    <a:pt x="9798" y="5629"/>
                    <a:pt x="9835" y="5555"/>
                    <a:pt x="9872" y="5481"/>
                  </a:cubicBezTo>
                  <a:cubicBezTo>
                    <a:pt x="9909" y="5407"/>
                    <a:pt x="9909" y="5333"/>
                    <a:pt x="9872" y="5259"/>
                  </a:cubicBezTo>
                  <a:lnTo>
                    <a:pt x="7765" y="194"/>
                  </a:lnTo>
                  <a:cubicBezTo>
                    <a:pt x="7704" y="72"/>
                    <a:pt x="7592" y="0"/>
                    <a:pt x="747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596;p63">
              <a:extLst>
                <a:ext uri="{FF2B5EF4-FFF2-40B4-BE49-F238E27FC236}">
                  <a16:creationId xmlns:a16="http://schemas.microsoft.com/office/drawing/2014/main" id="{BBB50609-6F29-4237-B609-A420A531AA86}"/>
                </a:ext>
              </a:extLst>
            </p:cNvPr>
            <p:cNvSpPr/>
            <p:nvPr/>
          </p:nvSpPr>
          <p:spPr>
            <a:xfrm>
              <a:off x="1197550" y="3311300"/>
              <a:ext cx="243100" cy="176575"/>
            </a:xfrm>
            <a:custGeom>
              <a:avLst/>
              <a:gdLst/>
              <a:ahLst/>
              <a:cxnLst/>
              <a:rect l="l" t="t" r="r" b="b"/>
              <a:pathLst>
                <a:path w="9724" h="7063" extrusionOk="0">
                  <a:moveTo>
                    <a:pt x="7469" y="1"/>
                  </a:moveTo>
                  <a:lnTo>
                    <a:pt x="1" y="888"/>
                  </a:lnTo>
                  <a:lnTo>
                    <a:pt x="2552" y="7062"/>
                  </a:lnTo>
                  <a:lnTo>
                    <a:pt x="9724" y="5398"/>
                  </a:lnTo>
                  <a:lnTo>
                    <a:pt x="7469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597;p63">
              <a:extLst>
                <a:ext uri="{FF2B5EF4-FFF2-40B4-BE49-F238E27FC236}">
                  <a16:creationId xmlns:a16="http://schemas.microsoft.com/office/drawing/2014/main" id="{7130E1AD-F9F7-480D-8C09-BAA62550C605}"/>
                </a:ext>
              </a:extLst>
            </p:cNvPr>
            <p:cNvSpPr/>
            <p:nvPr/>
          </p:nvSpPr>
          <p:spPr>
            <a:xfrm>
              <a:off x="1190150" y="3302975"/>
              <a:ext cx="258825" cy="192475"/>
            </a:xfrm>
            <a:custGeom>
              <a:avLst/>
              <a:gdLst/>
              <a:ahLst/>
              <a:cxnLst/>
              <a:rect l="l" t="t" r="r" b="b"/>
              <a:pathLst>
                <a:path w="10353" h="7699" extrusionOk="0">
                  <a:moveTo>
                    <a:pt x="7543" y="666"/>
                  </a:moveTo>
                  <a:lnTo>
                    <a:pt x="9613" y="5510"/>
                  </a:lnTo>
                  <a:lnTo>
                    <a:pt x="3041" y="7002"/>
                  </a:lnTo>
                  <a:lnTo>
                    <a:pt x="3041" y="7002"/>
                  </a:lnTo>
                  <a:lnTo>
                    <a:pt x="740" y="1480"/>
                  </a:lnTo>
                  <a:lnTo>
                    <a:pt x="7543" y="666"/>
                  </a:lnTo>
                  <a:close/>
                  <a:moveTo>
                    <a:pt x="7728" y="1"/>
                  </a:moveTo>
                  <a:lnTo>
                    <a:pt x="260" y="925"/>
                  </a:lnTo>
                  <a:cubicBezTo>
                    <a:pt x="186" y="925"/>
                    <a:pt x="75" y="999"/>
                    <a:pt x="38" y="1073"/>
                  </a:cubicBezTo>
                  <a:cubicBezTo>
                    <a:pt x="1" y="1147"/>
                    <a:pt x="1" y="1258"/>
                    <a:pt x="38" y="1332"/>
                  </a:cubicBezTo>
                  <a:lnTo>
                    <a:pt x="2552" y="7506"/>
                  </a:lnTo>
                  <a:cubicBezTo>
                    <a:pt x="2616" y="7602"/>
                    <a:pt x="2735" y="7698"/>
                    <a:pt x="2862" y="7698"/>
                  </a:cubicBezTo>
                  <a:cubicBezTo>
                    <a:pt x="2882" y="7698"/>
                    <a:pt x="2902" y="7696"/>
                    <a:pt x="2922" y="7691"/>
                  </a:cubicBezTo>
                  <a:lnTo>
                    <a:pt x="10094" y="6027"/>
                  </a:lnTo>
                  <a:cubicBezTo>
                    <a:pt x="10168" y="6027"/>
                    <a:pt x="10242" y="5953"/>
                    <a:pt x="10316" y="5879"/>
                  </a:cubicBezTo>
                  <a:cubicBezTo>
                    <a:pt x="10353" y="5805"/>
                    <a:pt x="10353" y="5694"/>
                    <a:pt x="10316" y="5620"/>
                  </a:cubicBezTo>
                  <a:lnTo>
                    <a:pt x="8023" y="186"/>
                  </a:lnTo>
                  <a:cubicBezTo>
                    <a:pt x="7987" y="75"/>
                    <a:pt x="7839" y="1"/>
                    <a:pt x="772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598;p63">
              <a:extLst>
                <a:ext uri="{FF2B5EF4-FFF2-40B4-BE49-F238E27FC236}">
                  <a16:creationId xmlns:a16="http://schemas.microsoft.com/office/drawing/2014/main" id="{CEA20786-CC15-4E5E-9CBF-039A5415174A}"/>
                </a:ext>
              </a:extLst>
            </p:cNvPr>
            <p:cNvSpPr/>
            <p:nvPr/>
          </p:nvSpPr>
          <p:spPr>
            <a:xfrm>
              <a:off x="1413825" y="3288200"/>
              <a:ext cx="203375" cy="151600"/>
            </a:xfrm>
            <a:custGeom>
              <a:avLst/>
              <a:gdLst/>
              <a:ahLst/>
              <a:cxnLst/>
              <a:rect l="l" t="t" r="r" b="b"/>
              <a:pathLst>
                <a:path w="8135" h="6064" extrusionOk="0">
                  <a:moveTo>
                    <a:pt x="6323" y="0"/>
                  </a:moveTo>
                  <a:lnTo>
                    <a:pt x="1" y="777"/>
                  </a:lnTo>
                  <a:lnTo>
                    <a:pt x="2256" y="6064"/>
                  </a:lnTo>
                  <a:lnTo>
                    <a:pt x="8134" y="4733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599;p63">
              <a:extLst>
                <a:ext uri="{FF2B5EF4-FFF2-40B4-BE49-F238E27FC236}">
                  <a16:creationId xmlns:a16="http://schemas.microsoft.com/office/drawing/2014/main" id="{F212A469-9CF5-4500-B710-2BA98E904AD9}"/>
                </a:ext>
              </a:extLst>
            </p:cNvPr>
            <p:cNvSpPr/>
            <p:nvPr/>
          </p:nvSpPr>
          <p:spPr>
            <a:xfrm>
              <a:off x="1406425" y="3280575"/>
              <a:ext cx="219100" cy="166850"/>
            </a:xfrm>
            <a:custGeom>
              <a:avLst/>
              <a:gdLst/>
              <a:ahLst/>
              <a:cxnLst/>
              <a:rect l="l" t="t" r="r" b="b"/>
              <a:pathLst>
                <a:path w="8764" h="6674" extrusionOk="0">
                  <a:moveTo>
                    <a:pt x="6397" y="638"/>
                  </a:moveTo>
                  <a:lnTo>
                    <a:pt x="8024" y="4816"/>
                  </a:lnTo>
                  <a:lnTo>
                    <a:pt x="2711" y="6020"/>
                  </a:lnTo>
                  <a:lnTo>
                    <a:pt x="2711" y="6020"/>
                  </a:lnTo>
                  <a:lnTo>
                    <a:pt x="740" y="1341"/>
                  </a:lnTo>
                  <a:lnTo>
                    <a:pt x="6397" y="638"/>
                  </a:lnTo>
                  <a:close/>
                  <a:moveTo>
                    <a:pt x="6641" y="0"/>
                  </a:moveTo>
                  <a:cubicBezTo>
                    <a:pt x="6621" y="0"/>
                    <a:pt x="6601" y="3"/>
                    <a:pt x="6582" y="10"/>
                  </a:cubicBezTo>
                  <a:lnTo>
                    <a:pt x="260" y="749"/>
                  </a:lnTo>
                  <a:cubicBezTo>
                    <a:pt x="186" y="786"/>
                    <a:pt x="75" y="823"/>
                    <a:pt x="38" y="897"/>
                  </a:cubicBezTo>
                  <a:cubicBezTo>
                    <a:pt x="1" y="1008"/>
                    <a:pt x="1" y="1082"/>
                    <a:pt x="38" y="1193"/>
                  </a:cubicBezTo>
                  <a:lnTo>
                    <a:pt x="2256" y="6479"/>
                  </a:lnTo>
                  <a:cubicBezTo>
                    <a:pt x="2287" y="6602"/>
                    <a:pt x="2394" y="6674"/>
                    <a:pt x="2513" y="6674"/>
                  </a:cubicBezTo>
                  <a:cubicBezTo>
                    <a:pt x="2538" y="6674"/>
                    <a:pt x="2564" y="6671"/>
                    <a:pt x="2589" y="6664"/>
                  </a:cubicBezTo>
                  <a:lnTo>
                    <a:pt x="8504" y="5333"/>
                  </a:lnTo>
                  <a:cubicBezTo>
                    <a:pt x="8615" y="5296"/>
                    <a:pt x="8689" y="5259"/>
                    <a:pt x="8726" y="5149"/>
                  </a:cubicBezTo>
                  <a:cubicBezTo>
                    <a:pt x="8763" y="5075"/>
                    <a:pt x="8763" y="5001"/>
                    <a:pt x="8726" y="4927"/>
                  </a:cubicBezTo>
                  <a:lnTo>
                    <a:pt x="6878" y="194"/>
                  </a:lnTo>
                  <a:cubicBezTo>
                    <a:pt x="6847" y="72"/>
                    <a:pt x="6740" y="0"/>
                    <a:pt x="664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600;p63">
              <a:extLst>
                <a:ext uri="{FF2B5EF4-FFF2-40B4-BE49-F238E27FC236}">
                  <a16:creationId xmlns:a16="http://schemas.microsoft.com/office/drawing/2014/main" id="{10A6517A-7743-484D-926A-20740BEB5C3C}"/>
                </a:ext>
              </a:extLst>
            </p:cNvPr>
            <p:cNvSpPr/>
            <p:nvPr/>
          </p:nvSpPr>
          <p:spPr>
            <a:xfrm>
              <a:off x="1601450" y="3269700"/>
              <a:ext cx="162700" cy="129425"/>
            </a:xfrm>
            <a:custGeom>
              <a:avLst/>
              <a:gdLst/>
              <a:ahLst/>
              <a:cxnLst/>
              <a:rect l="l" t="t" r="r" b="b"/>
              <a:pathLst>
                <a:path w="6508" h="5177" extrusionOk="0">
                  <a:moveTo>
                    <a:pt x="4844" y="1"/>
                  </a:moveTo>
                  <a:lnTo>
                    <a:pt x="1" y="592"/>
                  </a:lnTo>
                  <a:lnTo>
                    <a:pt x="1812" y="5177"/>
                  </a:lnTo>
                  <a:lnTo>
                    <a:pt x="6508" y="4105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601;p63">
              <a:extLst>
                <a:ext uri="{FF2B5EF4-FFF2-40B4-BE49-F238E27FC236}">
                  <a16:creationId xmlns:a16="http://schemas.microsoft.com/office/drawing/2014/main" id="{41728704-4E28-421A-A5BB-BE0C2D1B2E7D}"/>
                </a:ext>
              </a:extLst>
            </p:cNvPr>
            <p:cNvSpPr/>
            <p:nvPr/>
          </p:nvSpPr>
          <p:spPr>
            <a:xfrm>
              <a:off x="1593150" y="3262075"/>
              <a:ext cx="179325" cy="145375"/>
            </a:xfrm>
            <a:custGeom>
              <a:avLst/>
              <a:gdLst/>
              <a:ahLst/>
              <a:cxnLst/>
              <a:rect l="l" t="t" r="r" b="b"/>
              <a:pathLst>
                <a:path w="7173" h="5815" extrusionOk="0">
                  <a:moveTo>
                    <a:pt x="4969" y="632"/>
                  </a:moveTo>
                  <a:lnTo>
                    <a:pt x="6433" y="4188"/>
                  </a:lnTo>
                  <a:lnTo>
                    <a:pt x="2329" y="5149"/>
                  </a:lnTo>
                  <a:lnTo>
                    <a:pt x="776" y="1156"/>
                  </a:lnTo>
                  <a:lnTo>
                    <a:pt x="4969" y="632"/>
                  </a:lnTo>
                  <a:close/>
                  <a:moveTo>
                    <a:pt x="5199" y="1"/>
                  </a:moveTo>
                  <a:cubicBezTo>
                    <a:pt x="5178" y="1"/>
                    <a:pt x="5158" y="4"/>
                    <a:pt x="5139" y="10"/>
                  </a:cubicBezTo>
                  <a:lnTo>
                    <a:pt x="296" y="602"/>
                  </a:lnTo>
                  <a:cubicBezTo>
                    <a:pt x="222" y="602"/>
                    <a:pt x="111" y="639"/>
                    <a:pt x="74" y="750"/>
                  </a:cubicBezTo>
                  <a:cubicBezTo>
                    <a:pt x="37" y="824"/>
                    <a:pt x="0" y="897"/>
                    <a:pt x="37" y="1008"/>
                  </a:cubicBezTo>
                  <a:lnTo>
                    <a:pt x="1849" y="5593"/>
                  </a:lnTo>
                  <a:cubicBezTo>
                    <a:pt x="1886" y="5741"/>
                    <a:pt x="2033" y="5815"/>
                    <a:pt x="2218" y="5815"/>
                  </a:cubicBezTo>
                  <a:lnTo>
                    <a:pt x="6914" y="4742"/>
                  </a:lnTo>
                  <a:cubicBezTo>
                    <a:pt x="6987" y="4705"/>
                    <a:pt x="7061" y="4632"/>
                    <a:pt x="7135" y="4558"/>
                  </a:cubicBezTo>
                  <a:cubicBezTo>
                    <a:pt x="7172" y="4484"/>
                    <a:pt x="7172" y="4373"/>
                    <a:pt x="7135" y="4299"/>
                  </a:cubicBezTo>
                  <a:lnTo>
                    <a:pt x="5435" y="195"/>
                  </a:lnTo>
                  <a:cubicBezTo>
                    <a:pt x="5404" y="73"/>
                    <a:pt x="5297" y="1"/>
                    <a:pt x="519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602;p63">
              <a:extLst>
                <a:ext uri="{FF2B5EF4-FFF2-40B4-BE49-F238E27FC236}">
                  <a16:creationId xmlns:a16="http://schemas.microsoft.com/office/drawing/2014/main" id="{4EF99742-2AF3-4B2E-A692-A2D6740D12AE}"/>
                </a:ext>
              </a:extLst>
            </p:cNvPr>
            <p:cNvSpPr/>
            <p:nvPr/>
          </p:nvSpPr>
          <p:spPr>
            <a:xfrm>
              <a:off x="1497950" y="3470275"/>
              <a:ext cx="185800" cy="158075"/>
            </a:xfrm>
            <a:custGeom>
              <a:avLst/>
              <a:gdLst/>
              <a:ahLst/>
              <a:cxnLst/>
              <a:rect l="l" t="t" r="r" b="b"/>
              <a:pathLst>
                <a:path w="7432" h="6323" extrusionOk="0">
                  <a:moveTo>
                    <a:pt x="5767" y="1"/>
                  </a:moveTo>
                  <a:lnTo>
                    <a:pt x="0" y="1405"/>
                  </a:lnTo>
                  <a:lnTo>
                    <a:pt x="2033" y="6323"/>
                  </a:lnTo>
                  <a:lnTo>
                    <a:pt x="7431" y="4252"/>
                  </a:lnTo>
                  <a:lnTo>
                    <a:pt x="5767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603;p63">
              <a:extLst>
                <a:ext uri="{FF2B5EF4-FFF2-40B4-BE49-F238E27FC236}">
                  <a16:creationId xmlns:a16="http://schemas.microsoft.com/office/drawing/2014/main" id="{0845699F-2E19-4F23-B5CD-7447C18702C5}"/>
                </a:ext>
              </a:extLst>
            </p:cNvPr>
            <p:cNvSpPr/>
            <p:nvPr/>
          </p:nvSpPr>
          <p:spPr>
            <a:xfrm>
              <a:off x="1489625" y="3462650"/>
              <a:ext cx="202425" cy="173825"/>
            </a:xfrm>
            <a:custGeom>
              <a:avLst/>
              <a:gdLst/>
              <a:ahLst/>
              <a:cxnLst/>
              <a:rect l="l" t="t" r="r" b="b"/>
              <a:pathLst>
                <a:path w="8097" h="6953" extrusionOk="0">
                  <a:moveTo>
                    <a:pt x="5935" y="660"/>
                  </a:moveTo>
                  <a:lnTo>
                    <a:pt x="7357" y="4372"/>
                  </a:lnTo>
                  <a:lnTo>
                    <a:pt x="2551" y="6258"/>
                  </a:lnTo>
                  <a:lnTo>
                    <a:pt x="740" y="1932"/>
                  </a:lnTo>
                  <a:lnTo>
                    <a:pt x="5935" y="660"/>
                  </a:lnTo>
                  <a:close/>
                  <a:moveTo>
                    <a:pt x="6105" y="0"/>
                  </a:moveTo>
                  <a:cubicBezTo>
                    <a:pt x="6078" y="0"/>
                    <a:pt x="6052" y="3"/>
                    <a:pt x="6027" y="10"/>
                  </a:cubicBezTo>
                  <a:lnTo>
                    <a:pt x="259" y="1415"/>
                  </a:lnTo>
                  <a:cubicBezTo>
                    <a:pt x="148" y="1452"/>
                    <a:pt x="74" y="1489"/>
                    <a:pt x="37" y="1600"/>
                  </a:cubicBezTo>
                  <a:cubicBezTo>
                    <a:pt x="0" y="1674"/>
                    <a:pt x="0" y="1747"/>
                    <a:pt x="37" y="1858"/>
                  </a:cubicBezTo>
                  <a:lnTo>
                    <a:pt x="2108" y="6775"/>
                  </a:lnTo>
                  <a:cubicBezTo>
                    <a:pt x="2135" y="6884"/>
                    <a:pt x="2241" y="6952"/>
                    <a:pt x="2354" y="6952"/>
                  </a:cubicBezTo>
                  <a:cubicBezTo>
                    <a:pt x="2395" y="6952"/>
                    <a:pt x="2438" y="6943"/>
                    <a:pt x="2477" y="6923"/>
                  </a:cubicBezTo>
                  <a:lnTo>
                    <a:pt x="7875" y="4853"/>
                  </a:lnTo>
                  <a:cubicBezTo>
                    <a:pt x="7949" y="4816"/>
                    <a:pt x="8023" y="4779"/>
                    <a:pt x="8060" y="4705"/>
                  </a:cubicBezTo>
                  <a:cubicBezTo>
                    <a:pt x="8097" y="4631"/>
                    <a:pt x="8097" y="4520"/>
                    <a:pt x="8060" y="4446"/>
                  </a:cubicBezTo>
                  <a:lnTo>
                    <a:pt x="6396" y="195"/>
                  </a:lnTo>
                  <a:cubicBezTo>
                    <a:pt x="6366" y="72"/>
                    <a:pt x="6233" y="0"/>
                    <a:pt x="610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604;p63">
              <a:extLst>
                <a:ext uri="{FF2B5EF4-FFF2-40B4-BE49-F238E27FC236}">
                  <a16:creationId xmlns:a16="http://schemas.microsoft.com/office/drawing/2014/main" id="{1BDA49FE-3561-48AE-BB6D-6021D2C38013}"/>
                </a:ext>
              </a:extLst>
            </p:cNvPr>
            <p:cNvSpPr/>
            <p:nvPr/>
          </p:nvSpPr>
          <p:spPr>
            <a:xfrm>
              <a:off x="1004375" y="3337175"/>
              <a:ext cx="228325" cy="193200"/>
            </a:xfrm>
            <a:custGeom>
              <a:avLst/>
              <a:gdLst/>
              <a:ahLst/>
              <a:cxnLst/>
              <a:rect l="l" t="t" r="r" b="b"/>
              <a:pathLst>
                <a:path w="9133" h="7728" extrusionOk="0">
                  <a:moveTo>
                    <a:pt x="6545" y="1"/>
                  </a:moveTo>
                  <a:lnTo>
                    <a:pt x="1" y="814"/>
                  </a:lnTo>
                  <a:lnTo>
                    <a:pt x="2811" y="7728"/>
                  </a:lnTo>
                  <a:lnTo>
                    <a:pt x="9133" y="6286"/>
                  </a:lnTo>
                  <a:lnTo>
                    <a:pt x="6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605;p63">
              <a:extLst>
                <a:ext uri="{FF2B5EF4-FFF2-40B4-BE49-F238E27FC236}">
                  <a16:creationId xmlns:a16="http://schemas.microsoft.com/office/drawing/2014/main" id="{FD61E179-0AE5-45F1-AC69-6E840E2F7681}"/>
                </a:ext>
              </a:extLst>
            </p:cNvPr>
            <p:cNvSpPr/>
            <p:nvPr/>
          </p:nvSpPr>
          <p:spPr>
            <a:xfrm>
              <a:off x="996075" y="3329800"/>
              <a:ext cx="244025" cy="208150"/>
            </a:xfrm>
            <a:custGeom>
              <a:avLst/>
              <a:gdLst/>
              <a:ahLst/>
              <a:cxnLst/>
              <a:rect l="l" t="t" r="r" b="b"/>
              <a:pathLst>
                <a:path w="9761" h="8326" extrusionOk="0">
                  <a:moveTo>
                    <a:pt x="6683" y="656"/>
                  </a:moveTo>
                  <a:lnTo>
                    <a:pt x="9021" y="6359"/>
                  </a:lnTo>
                  <a:lnTo>
                    <a:pt x="3327" y="7653"/>
                  </a:lnTo>
                  <a:lnTo>
                    <a:pt x="776" y="1368"/>
                  </a:lnTo>
                  <a:lnTo>
                    <a:pt x="6683" y="656"/>
                  </a:lnTo>
                  <a:close/>
                  <a:moveTo>
                    <a:pt x="6840" y="0"/>
                  </a:moveTo>
                  <a:lnTo>
                    <a:pt x="296" y="813"/>
                  </a:lnTo>
                  <a:cubicBezTo>
                    <a:pt x="222" y="813"/>
                    <a:pt x="111" y="850"/>
                    <a:pt x="74" y="961"/>
                  </a:cubicBezTo>
                  <a:cubicBezTo>
                    <a:pt x="37" y="1035"/>
                    <a:pt x="0" y="1146"/>
                    <a:pt x="37" y="1220"/>
                  </a:cubicBezTo>
                  <a:lnTo>
                    <a:pt x="2847" y="8134"/>
                  </a:lnTo>
                  <a:cubicBezTo>
                    <a:pt x="2911" y="8230"/>
                    <a:pt x="3030" y="8326"/>
                    <a:pt x="3157" y="8326"/>
                  </a:cubicBezTo>
                  <a:cubicBezTo>
                    <a:pt x="3177" y="8326"/>
                    <a:pt x="3197" y="8323"/>
                    <a:pt x="3216" y="8318"/>
                  </a:cubicBezTo>
                  <a:lnTo>
                    <a:pt x="9501" y="6877"/>
                  </a:lnTo>
                  <a:cubicBezTo>
                    <a:pt x="9612" y="6840"/>
                    <a:pt x="9686" y="6803"/>
                    <a:pt x="9723" y="6692"/>
                  </a:cubicBezTo>
                  <a:cubicBezTo>
                    <a:pt x="9760" y="6618"/>
                    <a:pt x="9760" y="6544"/>
                    <a:pt x="9723" y="6433"/>
                  </a:cubicBezTo>
                  <a:lnTo>
                    <a:pt x="7135" y="185"/>
                  </a:lnTo>
                  <a:cubicBezTo>
                    <a:pt x="7098" y="74"/>
                    <a:pt x="6951" y="0"/>
                    <a:pt x="684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606;p63">
              <a:extLst>
                <a:ext uri="{FF2B5EF4-FFF2-40B4-BE49-F238E27FC236}">
                  <a16:creationId xmlns:a16="http://schemas.microsoft.com/office/drawing/2014/main" id="{0145F157-CA6F-4316-A4CD-989672ED73B6}"/>
                </a:ext>
              </a:extLst>
            </p:cNvPr>
            <p:cNvSpPr/>
            <p:nvPr/>
          </p:nvSpPr>
          <p:spPr>
            <a:xfrm>
              <a:off x="1752100" y="3259550"/>
              <a:ext cx="92475" cy="106300"/>
            </a:xfrm>
            <a:custGeom>
              <a:avLst/>
              <a:gdLst/>
              <a:ahLst/>
              <a:cxnLst/>
              <a:rect l="l" t="t" r="r" b="b"/>
              <a:pathLst>
                <a:path w="3699" h="4252" extrusionOk="0">
                  <a:moveTo>
                    <a:pt x="2108" y="0"/>
                  </a:moveTo>
                  <a:lnTo>
                    <a:pt x="1" y="259"/>
                  </a:lnTo>
                  <a:lnTo>
                    <a:pt x="1628" y="4252"/>
                  </a:lnTo>
                  <a:lnTo>
                    <a:pt x="3698" y="38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607;p63">
              <a:extLst>
                <a:ext uri="{FF2B5EF4-FFF2-40B4-BE49-F238E27FC236}">
                  <a16:creationId xmlns:a16="http://schemas.microsoft.com/office/drawing/2014/main" id="{FDA74729-B8E8-4BDC-9A36-8419ED474E6B}"/>
                </a:ext>
              </a:extLst>
            </p:cNvPr>
            <p:cNvSpPr/>
            <p:nvPr/>
          </p:nvSpPr>
          <p:spPr>
            <a:xfrm>
              <a:off x="1743800" y="3251925"/>
              <a:ext cx="109075" cy="121575"/>
            </a:xfrm>
            <a:custGeom>
              <a:avLst/>
              <a:gdLst/>
              <a:ahLst/>
              <a:cxnLst/>
              <a:rect l="l" t="t" r="r" b="b"/>
              <a:pathLst>
                <a:path w="4363" h="4863" extrusionOk="0">
                  <a:moveTo>
                    <a:pt x="2218" y="638"/>
                  </a:moveTo>
                  <a:lnTo>
                    <a:pt x="3623" y="3891"/>
                  </a:lnTo>
                  <a:lnTo>
                    <a:pt x="2159" y="4210"/>
                  </a:lnTo>
                  <a:lnTo>
                    <a:pt x="2159" y="4210"/>
                  </a:lnTo>
                  <a:lnTo>
                    <a:pt x="777" y="823"/>
                  </a:lnTo>
                  <a:lnTo>
                    <a:pt x="2218" y="638"/>
                  </a:lnTo>
                  <a:close/>
                  <a:moveTo>
                    <a:pt x="2463" y="0"/>
                  </a:moveTo>
                  <a:cubicBezTo>
                    <a:pt x="2442" y="0"/>
                    <a:pt x="2422" y="3"/>
                    <a:pt x="2403" y="9"/>
                  </a:cubicBezTo>
                  <a:lnTo>
                    <a:pt x="296" y="268"/>
                  </a:lnTo>
                  <a:cubicBezTo>
                    <a:pt x="222" y="268"/>
                    <a:pt x="111" y="305"/>
                    <a:pt x="74" y="416"/>
                  </a:cubicBezTo>
                  <a:cubicBezTo>
                    <a:pt x="37" y="490"/>
                    <a:pt x="0" y="601"/>
                    <a:pt x="37" y="675"/>
                  </a:cubicBezTo>
                  <a:lnTo>
                    <a:pt x="1701" y="4668"/>
                  </a:lnTo>
                  <a:cubicBezTo>
                    <a:pt x="1732" y="4790"/>
                    <a:pt x="1838" y="4862"/>
                    <a:pt x="1958" y="4862"/>
                  </a:cubicBezTo>
                  <a:cubicBezTo>
                    <a:pt x="1983" y="4862"/>
                    <a:pt x="2008" y="4859"/>
                    <a:pt x="2034" y="4853"/>
                  </a:cubicBezTo>
                  <a:lnTo>
                    <a:pt x="4104" y="4409"/>
                  </a:lnTo>
                  <a:cubicBezTo>
                    <a:pt x="4215" y="4372"/>
                    <a:pt x="4289" y="4335"/>
                    <a:pt x="4326" y="4224"/>
                  </a:cubicBezTo>
                  <a:cubicBezTo>
                    <a:pt x="4363" y="4150"/>
                    <a:pt x="4363" y="4076"/>
                    <a:pt x="4326" y="3965"/>
                  </a:cubicBezTo>
                  <a:lnTo>
                    <a:pt x="2699" y="194"/>
                  </a:lnTo>
                  <a:cubicBezTo>
                    <a:pt x="2668" y="72"/>
                    <a:pt x="2562" y="0"/>
                    <a:pt x="24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608;p63">
              <a:extLst>
                <a:ext uri="{FF2B5EF4-FFF2-40B4-BE49-F238E27FC236}">
                  <a16:creationId xmlns:a16="http://schemas.microsoft.com/office/drawing/2014/main" id="{7201036F-9EDD-44B3-BF3E-C0194B1E254A}"/>
                </a:ext>
              </a:extLst>
            </p:cNvPr>
            <p:cNvSpPr/>
            <p:nvPr/>
          </p:nvSpPr>
          <p:spPr>
            <a:xfrm>
              <a:off x="1087575" y="3563625"/>
              <a:ext cx="235700" cy="215375"/>
            </a:xfrm>
            <a:custGeom>
              <a:avLst/>
              <a:gdLst/>
              <a:ahLst/>
              <a:cxnLst/>
              <a:rect l="l" t="t" r="r" b="b"/>
              <a:pathLst>
                <a:path w="9428" h="8615" extrusionOk="0">
                  <a:moveTo>
                    <a:pt x="6951" y="1"/>
                  </a:moveTo>
                  <a:lnTo>
                    <a:pt x="0" y="1701"/>
                  </a:lnTo>
                  <a:lnTo>
                    <a:pt x="2810" y="8615"/>
                  </a:lnTo>
                  <a:lnTo>
                    <a:pt x="9428" y="6064"/>
                  </a:lnTo>
                  <a:lnTo>
                    <a:pt x="69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609;p63">
              <a:extLst>
                <a:ext uri="{FF2B5EF4-FFF2-40B4-BE49-F238E27FC236}">
                  <a16:creationId xmlns:a16="http://schemas.microsoft.com/office/drawing/2014/main" id="{F2DEDA9F-584A-4863-B85E-E2A27E3F8F2D}"/>
                </a:ext>
              </a:extLst>
            </p:cNvPr>
            <p:cNvSpPr/>
            <p:nvPr/>
          </p:nvSpPr>
          <p:spPr>
            <a:xfrm>
              <a:off x="1079250" y="3556000"/>
              <a:ext cx="252350" cy="231100"/>
            </a:xfrm>
            <a:custGeom>
              <a:avLst/>
              <a:gdLst/>
              <a:ahLst/>
              <a:cxnLst/>
              <a:rect l="l" t="t" r="r" b="b"/>
              <a:pathLst>
                <a:path w="10094" h="9244" extrusionOk="0">
                  <a:moveTo>
                    <a:pt x="7091" y="667"/>
                  </a:moveTo>
                  <a:lnTo>
                    <a:pt x="9354" y="6184"/>
                  </a:lnTo>
                  <a:lnTo>
                    <a:pt x="3328" y="8513"/>
                  </a:lnTo>
                  <a:lnTo>
                    <a:pt x="740" y="2228"/>
                  </a:lnTo>
                  <a:lnTo>
                    <a:pt x="7091" y="667"/>
                  </a:lnTo>
                  <a:close/>
                  <a:moveTo>
                    <a:pt x="7285" y="0"/>
                  </a:moveTo>
                  <a:cubicBezTo>
                    <a:pt x="7260" y="0"/>
                    <a:pt x="7235" y="4"/>
                    <a:pt x="7210" y="10"/>
                  </a:cubicBezTo>
                  <a:lnTo>
                    <a:pt x="259" y="1711"/>
                  </a:lnTo>
                  <a:cubicBezTo>
                    <a:pt x="185" y="1747"/>
                    <a:pt x="111" y="1821"/>
                    <a:pt x="74" y="1895"/>
                  </a:cubicBezTo>
                  <a:cubicBezTo>
                    <a:pt x="37" y="1969"/>
                    <a:pt x="0" y="2043"/>
                    <a:pt x="37" y="2154"/>
                  </a:cubicBezTo>
                  <a:lnTo>
                    <a:pt x="2847" y="9031"/>
                  </a:lnTo>
                  <a:cubicBezTo>
                    <a:pt x="2902" y="9168"/>
                    <a:pt x="3018" y="9244"/>
                    <a:pt x="3134" y="9244"/>
                  </a:cubicBezTo>
                  <a:cubicBezTo>
                    <a:pt x="3175" y="9244"/>
                    <a:pt x="3216" y="9235"/>
                    <a:pt x="3254" y="9216"/>
                  </a:cubicBezTo>
                  <a:lnTo>
                    <a:pt x="9872" y="6665"/>
                  </a:lnTo>
                  <a:cubicBezTo>
                    <a:pt x="9945" y="6628"/>
                    <a:pt x="10019" y="6591"/>
                    <a:pt x="10056" y="6480"/>
                  </a:cubicBezTo>
                  <a:cubicBezTo>
                    <a:pt x="10093" y="6406"/>
                    <a:pt x="10093" y="6332"/>
                    <a:pt x="10056" y="6258"/>
                  </a:cubicBezTo>
                  <a:lnTo>
                    <a:pt x="7542" y="195"/>
                  </a:lnTo>
                  <a:cubicBezTo>
                    <a:pt x="7512" y="72"/>
                    <a:pt x="7405" y="0"/>
                    <a:pt x="728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610;p63">
              <a:extLst>
                <a:ext uri="{FF2B5EF4-FFF2-40B4-BE49-F238E27FC236}">
                  <a16:creationId xmlns:a16="http://schemas.microsoft.com/office/drawing/2014/main" id="{F5FC649E-08B8-4262-ADD7-0503FA112B74}"/>
                </a:ext>
              </a:extLst>
            </p:cNvPr>
            <p:cNvSpPr/>
            <p:nvPr/>
          </p:nvSpPr>
          <p:spPr>
            <a:xfrm>
              <a:off x="1670775" y="3434225"/>
              <a:ext cx="154375" cy="132200"/>
            </a:xfrm>
            <a:custGeom>
              <a:avLst/>
              <a:gdLst/>
              <a:ahLst/>
              <a:cxnLst/>
              <a:rect l="l" t="t" r="r" b="b"/>
              <a:pathLst>
                <a:path w="6175" h="5288" extrusionOk="0">
                  <a:moveTo>
                    <a:pt x="4733" y="1"/>
                  </a:moveTo>
                  <a:lnTo>
                    <a:pt x="1" y="1147"/>
                  </a:lnTo>
                  <a:lnTo>
                    <a:pt x="1627" y="5288"/>
                  </a:lnTo>
                  <a:lnTo>
                    <a:pt x="6175" y="3513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611;p63">
              <a:extLst>
                <a:ext uri="{FF2B5EF4-FFF2-40B4-BE49-F238E27FC236}">
                  <a16:creationId xmlns:a16="http://schemas.microsoft.com/office/drawing/2014/main" id="{C213E9BC-B921-44F6-818E-50F0E2CD73A9}"/>
                </a:ext>
              </a:extLst>
            </p:cNvPr>
            <p:cNvSpPr/>
            <p:nvPr/>
          </p:nvSpPr>
          <p:spPr>
            <a:xfrm>
              <a:off x="1663375" y="3426600"/>
              <a:ext cx="170100" cy="147450"/>
            </a:xfrm>
            <a:custGeom>
              <a:avLst/>
              <a:gdLst/>
              <a:ahLst/>
              <a:cxnLst/>
              <a:rect l="l" t="t" r="r" b="b"/>
              <a:pathLst>
                <a:path w="6804" h="5898" extrusionOk="0">
                  <a:moveTo>
                    <a:pt x="4867" y="660"/>
                  </a:moveTo>
                  <a:lnTo>
                    <a:pt x="6064" y="3670"/>
                  </a:lnTo>
                  <a:lnTo>
                    <a:pt x="2108" y="5186"/>
                  </a:lnTo>
                  <a:lnTo>
                    <a:pt x="740" y="1674"/>
                  </a:lnTo>
                  <a:lnTo>
                    <a:pt x="4867" y="660"/>
                  </a:lnTo>
                  <a:close/>
                  <a:moveTo>
                    <a:pt x="5031" y="1"/>
                  </a:moveTo>
                  <a:cubicBezTo>
                    <a:pt x="5006" y="1"/>
                    <a:pt x="4980" y="4"/>
                    <a:pt x="4955" y="10"/>
                  </a:cubicBezTo>
                  <a:lnTo>
                    <a:pt x="223" y="1156"/>
                  </a:lnTo>
                  <a:cubicBezTo>
                    <a:pt x="149" y="1193"/>
                    <a:pt x="75" y="1230"/>
                    <a:pt x="38" y="1304"/>
                  </a:cubicBezTo>
                  <a:cubicBezTo>
                    <a:pt x="1" y="1415"/>
                    <a:pt x="1" y="1489"/>
                    <a:pt x="38" y="1563"/>
                  </a:cubicBezTo>
                  <a:lnTo>
                    <a:pt x="1628" y="5703"/>
                  </a:lnTo>
                  <a:cubicBezTo>
                    <a:pt x="1689" y="5826"/>
                    <a:pt x="1826" y="5898"/>
                    <a:pt x="1956" y="5898"/>
                  </a:cubicBezTo>
                  <a:cubicBezTo>
                    <a:pt x="1982" y="5898"/>
                    <a:pt x="2009" y="5895"/>
                    <a:pt x="2034" y="5888"/>
                  </a:cubicBezTo>
                  <a:lnTo>
                    <a:pt x="6582" y="4114"/>
                  </a:lnTo>
                  <a:cubicBezTo>
                    <a:pt x="6656" y="4077"/>
                    <a:pt x="6729" y="4040"/>
                    <a:pt x="6766" y="3966"/>
                  </a:cubicBezTo>
                  <a:cubicBezTo>
                    <a:pt x="6803" y="3892"/>
                    <a:pt x="6803" y="3781"/>
                    <a:pt x="6766" y="3707"/>
                  </a:cubicBezTo>
                  <a:lnTo>
                    <a:pt x="5325" y="195"/>
                  </a:lnTo>
                  <a:cubicBezTo>
                    <a:pt x="5263" y="72"/>
                    <a:pt x="5151" y="1"/>
                    <a:pt x="503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612;p63">
              <a:extLst>
                <a:ext uri="{FF2B5EF4-FFF2-40B4-BE49-F238E27FC236}">
                  <a16:creationId xmlns:a16="http://schemas.microsoft.com/office/drawing/2014/main" id="{21479A6A-7B47-4F0C-BCBB-1D8E064452F3}"/>
                </a:ext>
              </a:extLst>
            </p:cNvPr>
            <p:cNvSpPr/>
            <p:nvPr/>
          </p:nvSpPr>
          <p:spPr>
            <a:xfrm>
              <a:off x="1817725" y="3414825"/>
              <a:ext cx="87850" cy="97075"/>
            </a:xfrm>
            <a:custGeom>
              <a:avLst/>
              <a:gdLst/>
              <a:ahLst/>
              <a:cxnLst/>
              <a:rect l="l" t="t" r="r" b="b"/>
              <a:pathLst>
                <a:path w="3514" h="3883" extrusionOk="0">
                  <a:moveTo>
                    <a:pt x="1997" y="0"/>
                  </a:moveTo>
                  <a:lnTo>
                    <a:pt x="1" y="481"/>
                  </a:lnTo>
                  <a:lnTo>
                    <a:pt x="1406" y="3882"/>
                  </a:lnTo>
                  <a:lnTo>
                    <a:pt x="3513" y="3069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613;p63">
              <a:extLst>
                <a:ext uri="{FF2B5EF4-FFF2-40B4-BE49-F238E27FC236}">
                  <a16:creationId xmlns:a16="http://schemas.microsoft.com/office/drawing/2014/main" id="{F6E58868-DA1E-47F6-A675-8C7FF78F9090}"/>
                </a:ext>
              </a:extLst>
            </p:cNvPr>
            <p:cNvSpPr/>
            <p:nvPr/>
          </p:nvSpPr>
          <p:spPr>
            <a:xfrm>
              <a:off x="1810350" y="3407175"/>
              <a:ext cx="103525" cy="112350"/>
            </a:xfrm>
            <a:custGeom>
              <a:avLst/>
              <a:gdLst/>
              <a:ahLst/>
              <a:cxnLst/>
              <a:rect l="l" t="t" r="r" b="b"/>
              <a:pathLst>
                <a:path w="4141" h="4494" extrusionOk="0">
                  <a:moveTo>
                    <a:pt x="2107" y="676"/>
                  </a:moveTo>
                  <a:lnTo>
                    <a:pt x="3401" y="3227"/>
                  </a:lnTo>
                  <a:lnTo>
                    <a:pt x="1878" y="3787"/>
                  </a:lnTo>
                  <a:lnTo>
                    <a:pt x="1878" y="3787"/>
                  </a:lnTo>
                  <a:lnTo>
                    <a:pt x="740" y="1009"/>
                  </a:lnTo>
                  <a:lnTo>
                    <a:pt x="2107" y="676"/>
                  </a:lnTo>
                  <a:close/>
                  <a:moveTo>
                    <a:pt x="2280" y="1"/>
                  </a:moveTo>
                  <a:cubicBezTo>
                    <a:pt x="2259" y="1"/>
                    <a:pt x="2238" y="4"/>
                    <a:pt x="2218" y="11"/>
                  </a:cubicBezTo>
                  <a:lnTo>
                    <a:pt x="222" y="491"/>
                  </a:lnTo>
                  <a:cubicBezTo>
                    <a:pt x="148" y="528"/>
                    <a:pt x="74" y="565"/>
                    <a:pt x="37" y="639"/>
                  </a:cubicBezTo>
                  <a:cubicBezTo>
                    <a:pt x="0" y="713"/>
                    <a:pt x="0" y="824"/>
                    <a:pt x="37" y="898"/>
                  </a:cubicBezTo>
                  <a:lnTo>
                    <a:pt x="1405" y="4299"/>
                  </a:lnTo>
                  <a:cubicBezTo>
                    <a:pt x="1466" y="4422"/>
                    <a:pt x="1604" y="4493"/>
                    <a:pt x="1733" y="4493"/>
                  </a:cubicBezTo>
                  <a:cubicBezTo>
                    <a:pt x="1760" y="4493"/>
                    <a:pt x="1786" y="4490"/>
                    <a:pt x="1812" y="4484"/>
                  </a:cubicBezTo>
                  <a:lnTo>
                    <a:pt x="3919" y="3671"/>
                  </a:lnTo>
                  <a:cubicBezTo>
                    <a:pt x="3993" y="3634"/>
                    <a:pt x="4067" y="3560"/>
                    <a:pt x="4104" y="3486"/>
                  </a:cubicBezTo>
                  <a:cubicBezTo>
                    <a:pt x="4141" y="3412"/>
                    <a:pt x="4141" y="3301"/>
                    <a:pt x="4104" y="3227"/>
                  </a:cubicBezTo>
                  <a:lnTo>
                    <a:pt x="2551" y="158"/>
                  </a:lnTo>
                  <a:cubicBezTo>
                    <a:pt x="2490" y="67"/>
                    <a:pt x="2379" y="1"/>
                    <a:pt x="228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614;p63">
              <a:extLst>
                <a:ext uri="{FF2B5EF4-FFF2-40B4-BE49-F238E27FC236}">
                  <a16:creationId xmlns:a16="http://schemas.microsoft.com/office/drawing/2014/main" id="{840694BF-7D58-4F32-85ED-F318FAF5592D}"/>
                </a:ext>
              </a:extLst>
            </p:cNvPr>
            <p:cNvSpPr/>
            <p:nvPr/>
          </p:nvSpPr>
          <p:spPr>
            <a:xfrm>
              <a:off x="6467700" y="3108900"/>
              <a:ext cx="396550" cy="1791250"/>
            </a:xfrm>
            <a:custGeom>
              <a:avLst/>
              <a:gdLst/>
              <a:ahLst/>
              <a:cxnLst/>
              <a:rect l="l" t="t" r="r" b="b"/>
              <a:pathLst>
                <a:path w="15862" h="71650" extrusionOk="0">
                  <a:moveTo>
                    <a:pt x="15529" y="0"/>
                  </a:moveTo>
                  <a:cubicBezTo>
                    <a:pt x="15381" y="0"/>
                    <a:pt x="15233" y="148"/>
                    <a:pt x="15233" y="296"/>
                  </a:cubicBezTo>
                  <a:lnTo>
                    <a:pt x="15233" y="55456"/>
                  </a:lnTo>
                  <a:lnTo>
                    <a:pt x="297" y="55456"/>
                  </a:lnTo>
                  <a:cubicBezTo>
                    <a:pt x="223" y="55456"/>
                    <a:pt x="149" y="55493"/>
                    <a:pt x="112" y="55530"/>
                  </a:cubicBezTo>
                  <a:cubicBezTo>
                    <a:pt x="38" y="55604"/>
                    <a:pt x="1" y="55678"/>
                    <a:pt x="1" y="55752"/>
                  </a:cubicBezTo>
                  <a:lnTo>
                    <a:pt x="1" y="71354"/>
                  </a:lnTo>
                  <a:cubicBezTo>
                    <a:pt x="1" y="71538"/>
                    <a:pt x="149" y="71649"/>
                    <a:pt x="297" y="71649"/>
                  </a:cubicBezTo>
                  <a:cubicBezTo>
                    <a:pt x="482" y="71649"/>
                    <a:pt x="629" y="71538"/>
                    <a:pt x="629" y="71354"/>
                  </a:cubicBezTo>
                  <a:lnTo>
                    <a:pt x="629" y="56085"/>
                  </a:lnTo>
                  <a:lnTo>
                    <a:pt x="15529" y="56085"/>
                  </a:lnTo>
                  <a:cubicBezTo>
                    <a:pt x="15603" y="56085"/>
                    <a:pt x="15713" y="56048"/>
                    <a:pt x="15750" y="55974"/>
                  </a:cubicBezTo>
                  <a:cubicBezTo>
                    <a:pt x="15824" y="55937"/>
                    <a:pt x="15861" y="55863"/>
                    <a:pt x="15861" y="55752"/>
                  </a:cubicBezTo>
                  <a:lnTo>
                    <a:pt x="15861" y="296"/>
                  </a:lnTo>
                  <a:cubicBezTo>
                    <a:pt x="15861" y="148"/>
                    <a:pt x="15713" y="0"/>
                    <a:pt x="15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615;p63">
              <a:extLst>
                <a:ext uri="{FF2B5EF4-FFF2-40B4-BE49-F238E27FC236}">
                  <a16:creationId xmlns:a16="http://schemas.microsoft.com/office/drawing/2014/main" id="{B5C271FA-2896-488B-BAF0-FB97DD89F9FA}"/>
                </a:ext>
              </a:extLst>
            </p:cNvPr>
            <p:cNvSpPr/>
            <p:nvPr/>
          </p:nvSpPr>
          <p:spPr>
            <a:xfrm>
              <a:off x="6694150" y="3425900"/>
              <a:ext cx="170100" cy="713575"/>
            </a:xfrm>
            <a:custGeom>
              <a:avLst/>
              <a:gdLst/>
              <a:ahLst/>
              <a:cxnLst/>
              <a:rect l="l" t="t" r="r" b="b"/>
              <a:pathLst>
                <a:path w="6804" h="28543" extrusionOk="0">
                  <a:moveTo>
                    <a:pt x="333" y="1"/>
                  </a:moveTo>
                  <a:cubicBezTo>
                    <a:pt x="149" y="1"/>
                    <a:pt x="1" y="149"/>
                    <a:pt x="1" y="297"/>
                  </a:cubicBezTo>
                  <a:lnTo>
                    <a:pt x="1" y="28210"/>
                  </a:lnTo>
                  <a:cubicBezTo>
                    <a:pt x="1" y="28321"/>
                    <a:pt x="38" y="28395"/>
                    <a:pt x="112" y="28431"/>
                  </a:cubicBezTo>
                  <a:cubicBezTo>
                    <a:pt x="149" y="28505"/>
                    <a:pt x="223" y="28542"/>
                    <a:pt x="333" y="28542"/>
                  </a:cubicBezTo>
                  <a:lnTo>
                    <a:pt x="6471" y="28542"/>
                  </a:lnTo>
                  <a:cubicBezTo>
                    <a:pt x="6655" y="28542"/>
                    <a:pt x="6803" y="28395"/>
                    <a:pt x="6803" y="28210"/>
                  </a:cubicBezTo>
                  <a:cubicBezTo>
                    <a:pt x="6803" y="28062"/>
                    <a:pt x="6655" y="27914"/>
                    <a:pt x="6471" y="27914"/>
                  </a:cubicBezTo>
                  <a:lnTo>
                    <a:pt x="629" y="27914"/>
                  </a:lnTo>
                  <a:lnTo>
                    <a:pt x="629" y="297"/>
                  </a:lnTo>
                  <a:cubicBezTo>
                    <a:pt x="629" y="149"/>
                    <a:pt x="481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616;p63">
              <a:extLst>
                <a:ext uri="{FF2B5EF4-FFF2-40B4-BE49-F238E27FC236}">
                  <a16:creationId xmlns:a16="http://schemas.microsoft.com/office/drawing/2014/main" id="{2215BA36-70BD-40EA-9DA2-64E25B574531}"/>
                </a:ext>
              </a:extLst>
            </p:cNvPr>
            <p:cNvSpPr/>
            <p:nvPr/>
          </p:nvSpPr>
          <p:spPr>
            <a:xfrm>
              <a:off x="5578575" y="4023925"/>
              <a:ext cx="478775" cy="632200"/>
            </a:xfrm>
            <a:custGeom>
              <a:avLst/>
              <a:gdLst/>
              <a:ahLst/>
              <a:cxnLst/>
              <a:rect l="l" t="t" r="r" b="b"/>
              <a:pathLst>
                <a:path w="19151" h="25288" extrusionOk="0">
                  <a:moveTo>
                    <a:pt x="362" y="0"/>
                  </a:moveTo>
                  <a:cubicBezTo>
                    <a:pt x="255" y="0"/>
                    <a:pt x="148" y="49"/>
                    <a:pt x="74" y="148"/>
                  </a:cubicBezTo>
                  <a:cubicBezTo>
                    <a:pt x="0" y="296"/>
                    <a:pt x="37" y="481"/>
                    <a:pt x="185" y="592"/>
                  </a:cubicBezTo>
                  <a:lnTo>
                    <a:pt x="18523" y="11720"/>
                  </a:lnTo>
                  <a:lnTo>
                    <a:pt x="18523" y="24955"/>
                  </a:lnTo>
                  <a:cubicBezTo>
                    <a:pt x="18523" y="25140"/>
                    <a:pt x="18670" y="25288"/>
                    <a:pt x="18855" y="25288"/>
                  </a:cubicBezTo>
                  <a:cubicBezTo>
                    <a:pt x="19003" y="25288"/>
                    <a:pt x="19151" y="25140"/>
                    <a:pt x="19151" y="24955"/>
                  </a:cubicBezTo>
                  <a:lnTo>
                    <a:pt x="19151" y="11535"/>
                  </a:lnTo>
                  <a:cubicBezTo>
                    <a:pt x="19151" y="11461"/>
                    <a:pt x="19077" y="11350"/>
                    <a:pt x="19003" y="11276"/>
                  </a:cubicBezTo>
                  <a:lnTo>
                    <a:pt x="518" y="37"/>
                  </a:lnTo>
                  <a:cubicBezTo>
                    <a:pt x="469" y="12"/>
                    <a:pt x="41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617;p63">
              <a:extLst>
                <a:ext uri="{FF2B5EF4-FFF2-40B4-BE49-F238E27FC236}">
                  <a16:creationId xmlns:a16="http://schemas.microsoft.com/office/drawing/2014/main" id="{439E83B6-9E8F-40BA-9AE0-563487446611}"/>
                </a:ext>
              </a:extLst>
            </p:cNvPr>
            <p:cNvSpPr/>
            <p:nvPr/>
          </p:nvSpPr>
          <p:spPr>
            <a:xfrm>
              <a:off x="5824425" y="4187500"/>
              <a:ext cx="15725" cy="314275"/>
            </a:xfrm>
            <a:custGeom>
              <a:avLst/>
              <a:gdLst/>
              <a:ahLst/>
              <a:cxnLst/>
              <a:rect l="l" t="t" r="r" b="b"/>
              <a:pathLst>
                <a:path w="629" h="12571" extrusionOk="0">
                  <a:moveTo>
                    <a:pt x="296" y="1"/>
                  </a:moveTo>
                  <a:cubicBezTo>
                    <a:pt x="148" y="1"/>
                    <a:pt x="0" y="112"/>
                    <a:pt x="0" y="297"/>
                  </a:cubicBezTo>
                  <a:lnTo>
                    <a:pt x="0" y="12275"/>
                  </a:lnTo>
                  <a:cubicBezTo>
                    <a:pt x="0" y="12423"/>
                    <a:pt x="148" y="12571"/>
                    <a:pt x="296" y="12571"/>
                  </a:cubicBezTo>
                  <a:cubicBezTo>
                    <a:pt x="481" y="12571"/>
                    <a:pt x="629" y="12423"/>
                    <a:pt x="629" y="12275"/>
                  </a:cubicBezTo>
                  <a:lnTo>
                    <a:pt x="629" y="297"/>
                  </a:lnTo>
                  <a:cubicBezTo>
                    <a:pt x="629" y="112"/>
                    <a:pt x="481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618;p63">
              <a:extLst>
                <a:ext uri="{FF2B5EF4-FFF2-40B4-BE49-F238E27FC236}">
                  <a16:creationId xmlns:a16="http://schemas.microsoft.com/office/drawing/2014/main" id="{6DB43E8E-7D51-4CB8-9076-24E2FF58C78F}"/>
                </a:ext>
              </a:extLst>
            </p:cNvPr>
            <p:cNvSpPr/>
            <p:nvPr/>
          </p:nvSpPr>
          <p:spPr>
            <a:xfrm>
              <a:off x="5823500" y="3806475"/>
              <a:ext cx="396525" cy="794825"/>
            </a:xfrm>
            <a:custGeom>
              <a:avLst/>
              <a:gdLst/>
              <a:ahLst/>
              <a:cxnLst/>
              <a:rect l="l" t="t" r="r" b="b"/>
              <a:pathLst>
                <a:path w="15861" h="31793" extrusionOk="0">
                  <a:moveTo>
                    <a:pt x="335" y="1"/>
                  </a:moveTo>
                  <a:cubicBezTo>
                    <a:pt x="310" y="1"/>
                    <a:pt x="284" y="4"/>
                    <a:pt x="259" y="10"/>
                  </a:cubicBezTo>
                  <a:cubicBezTo>
                    <a:pt x="74" y="84"/>
                    <a:pt x="0" y="232"/>
                    <a:pt x="37" y="417"/>
                  </a:cubicBezTo>
                  <a:lnTo>
                    <a:pt x="1849" y="6221"/>
                  </a:lnTo>
                  <a:cubicBezTo>
                    <a:pt x="1886" y="6258"/>
                    <a:pt x="1923" y="6332"/>
                    <a:pt x="1997" y="6369"/>
                  </a:cubicBezTo>
                  <a:lnTo>
                    <a:pt x="15269" y="14613"/>
                  </a:lnTo>
                  <a:lnTo>
                    <a:pt x="15269" y="30844"/>
                  </a:lnTo>
                  <a:lnTo>
                    <a:pt x="9243" y="26185"/>
                  </a:lnTo>
                  <a:cubicBezTo>
                    <a:pt x="9174" y="26134"/>
                    <a:pt x="9098" y="26106"/>
                    <a:pt x="9024" y="26106"/>
                  </a:cubicBezTo>
                  <a:cubicBezTo>
                    <a:pt x="8940" y="26106"/>
                    <a:pt x="8859" y="26143"/>
                    <a:pt x="8799" y="26222"/>
                  </a:cubicBezTo>
                  <a:cubicBezTo>
                    <a:pt x="8689" y="26370"/>
                    <a:pt x="8726" y="26555"/>
                    <a:pt x="8836" y="26666"/>
                  </a:cubicBezTo>
                  <a:lnTo>
                    <a:pt x="15380" y="31731"/>
                  </a:lnTo>
                  <a:cubicBezTo>
                    <a:pt x="15424" y="31774"/>
                    <a:pt x="15492" y="31792"/>
                    <a:pt x="15564" y="31792"/>
                  </a:cubicBezTo>
                  <a:cubicBezTo>
                    <a:pt x="15615" y="31792"/>
                    <a:pt x="15667" y="31783"/>
                    <a:pt x="15713" y="31768"/>
                  </a:cubicBezTo>
                  <a:cubicBezTo>
                    <a:pt x="15824" y="31731"/>
                    <a:pt x="15861" y="31620"/>
                    <a:pt x="15861" y="31472"/>
                  </a:cubicBezTo>
                  <a:lnTo>
                    <a:pt x="15861" y="14465"/>
                  </a:lnTo>
                  <a:cubicBezTo>
                    <a:pt x="15861" y="14355"/>
                    <a:pt x="15824" y="14244"/>
                    <a:pt x="15713" y="14207"/>
                  </a:cubicBezTo>
                  <a:lnTo>
                    <a:pt x="2404" y="5925"/>
                  </a:lnTo>
                  <a:lnTo>
                    <a:pt x="629" y="232"/>
                  </a:lnTo>
                  <a:cubicBezTo>
                    <a:pt x="598" y="78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619;p63">
              <a:extLst>
                <a:ext uri="{FF2B5EF4-FFF2-40B4-BE49-F238E27FC236}">
                  <a16:creationId xmlns:a16="http://schemas.microsoft.com/office/drawing/2014/main" id="{11ABA9C6-C19D-499F-B3EE-CCC56ED9E1EC}"/>
                </a:ext>
              </a:extLst>
            </p:cNvPr>
            <p:cNvSpPr/>
            <p:nvPr/>
          </p:nvSpPr>
          <p:spPr>
            <a:xfrm>
              <a:off x="694750" y="2954525"/>
              <a:ext cx="15750" cy="1954850"/>
            </a:xfrm>
            <a:custGeom>
              <a:avLst/>
              <a:gdLst/>
              <a:ahLst/>
              <a:cxnLst/>
              <a:rect l="l" t="t" r="r" b="b"/>
              <a:pathLst>
                <a:path w="630" h="78194" extrusionOk="0">
                  <a:moveTo>
                    <a:pt x="333" y="1"/>
                  </a:moveTo>
                  <a:cubicBezTo>
                    <a:pt x="149" y="1"/>
                    <a:pt x="1" y="149"/>
                    <a:pt x="1" y="334"/>
                  </a:cubicBezTo>
                  <a:lnTo>
                    <a:pt x="1" y="77898"/>
                  </a:lnTo>
                  <a:cubicBezTo>
                    <a:pt x="1" y="78046"/>
                    <a:pt x="149" y="78194"/>
                    <a:pt x="333" y="78194"/>
                  </a:cubicBezTo>
                  <a:cubicBezTo>
                    <a:pt x="481" y="78194"/>
                    <a:pt x="629" y="78046"/>
                    <a:pt x="629" y="77898"/>
                  </a:cubicBezTo>
                  <a:lnTo>
                    <a:pt x="629" y="334"/>
                  </a:lnTo>
                  <a:cubicBezTo>
                    <a:pt x="629" y="149"/>
                    <a:pt x="481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620;p63">
              <a:extLst>
                <a:ext uri="{FF2B5EF4-FFF2-40B4-BE49-F238E27FC236}">
                  <a16:creationId xmlns:a16="http://schemas.microsoft.com/office/drawing/2014/main" id="{6EF6F3A1-E334-4A94-A3B6-9C391BE3E265}"/>
                </a:ext>
              </a:extLst>
            </p:cNvPr>
            <p:cNvSpPr/>
            <p:nvPr/>
          </p:nvSpPr>
          <p:spPr>
            <a:xfrm>
              <a:off x="758525" y="3878800"/>
              <a:ext cx="223700" cy="15750"/>
            </a:xfrm>
            <a:custGeom>
              <a:avLst/>
              <a:gdLst/>
              <a:ahLst/>
              <a:cxnLst/>
              <a:rect l="l" t="t" r="r" b="b"/>
              <a:pathLst>
                <a:path w="8948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8652" y="629"/>
                  </a:lnTo>
                  <a:cubicBezTo>
                    <a:pt x="8800" y="629"/>
                    <a:pt x="8947" y="481"/>
                    <a:pt x="8947" y="333"/>
                  </a:cubicBezTo>
                  <a:cubicBezTo>
                    <a:pt x="8947" y="149"/>
                    <a:pt x="8800" y="1"/>
                    <a:pt x="8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621;p63">
              <a:extLst>
                <a:ext uri="{FF2B5EF4-FFF2-40B4-BE49-F238E27FC236}">
                  <a16:creationId xmlns:a16="http://schemas.microsoft.com/office/drawing/2014/main" id="{F155FF86-60AE-4B43-9673-9D44F5397368}"/>
                </a:ext>
              </a:extLst>
            </p:cNvPr>
            <p:cNvSpPr/>
            <p:nvPr/>
          </p:nvSpPr>
          <p:spPr>
            <a:xfrm>
              <a:off x="966475" y="3697650"/>
              <a:ext cx="170100" cy="1175700"/>
            </a:xfrm>
            <a:custGeom>
              <a:avLst/>
              <a:gdLst/>
              <a:ahLst/>
              <a:cxnLst/>
              <a:rect l="l" t="t" r="r" b="b"/>
              <a:pathLst>
                <a:path w="6804" h="47028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lnTo>
                    <a:pt x="1" y="46731"/>
                  </a:lnTo>
                  <a:cubicBezTo>
                    <a:pt x="1" y="46805"/>
                    <a:pt x="38" y="46879"/>
                    <a:pt x="112" y="46916"/>
                  </a:cubicBezTo>
                  <a:cubicBezTo>
                    <a:pt x="149" y="46990"/>
                    <a:pt x="260" y="47027"/>
                    <a:pt x="334" y="47027"/>
                  </a:cubicBezTo>
                  <a:lnTo>
                    <a:pt x="6471" y="47027"/>
                  </a:lnTo>
                  <a:cubicBezTo>
                    <a:pt x="6656" y="47027"/>
                    <a:pt x="6804" y="46879"/>
                    <a:pt x="6804" y="46731"/>
                  </a:cubicBezTo>
                  <a:cubicBezTo>
                    <a:pt x="6804" y="46547"/>
                    <a:pt x="6656" y="46399"/>
                    <a:pt x="6471" y="46399"/>
                  </a:cubicBezTo>
                  <a:lnTo>
                    <a:pt x="629" y="46399"/>
                  </a:lnTo>
                  <a:lnTo>
                    <a:pt x="629" y="333"/>
                  </a:lnTo>
                  <a:cubicBezTo>
                    <a:pt x="629" y="148"/>
                    <a:pt x="48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622;p63">
              <a:extLst>
                <a:ext uri="{FF2B5EF4-FFF2-40B4-BE49-F238E27FC236}">
                  <a16:creationId xmlns:a16="http://schemas.microsoft.com/office/drawing/2014/main" id="{B994D29A-FCAA-4BDD-96C5-5EE104FF5084}"/>
                </a:ext>
              </a:extLst>
            </p:cNvPr>
            <p:cNvSpPr/>
            <p:nvPr/>
          </p:nvSpPr>
          <p:spPr>
            <a:xfrm>
              <a:off x="794575" y="4078450"/>
              <a:ext cx="187650" cy="332750"/>
            </a:xfrm>
            <a:custGeom>
              <a:avLst/>
              <a:gdLst/>
              <a:ahLst/>
              <a:cxnLst/>
              <a:rect l="l" t="t" r="r" b="b"/>
              <a:pathLst>
                <a:path w="7506" h="13310" extrusionOk="0">
                  <a:moveTo>
                    <a:pt x="296" y="0"/>
                  </a:moveTo>
                  <a:cubicBezTo>
                    <a:pt x="222" y="0"/>
                    <a:pt x="148" y="37"/>
                    <a:pt x="111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3014"/>
                  </a:lnTo>
                  <a:cubicBezTo>
                    <a:pt x="0" y="13088"/>
                    <a:pt x="37" y="13162"/>
                    <a:pt x="111" y="13199"/>
                  </a:cubicBezTo>
                  <a:cubicBezTo>
                    <a:pt x="148" y="13273"/>
                    <a:pt x="222" y="13310"/>
                    <a:pt x="296" y="13310"/>
                  </a:cubicBezTo>
                  <a:lnTo>
                    <a:pt x="6840" y="13310"/>
                  </a:lnTo>
                  <a:cubicBezTo>
                    <a:pt x="7025" y="13310"/>
                    <a:pt x="7136" y="13162"/>
                    <a:pt x="7136" y="13014"/>
                  </a:cubicBezTo>
                  <a:cubicBezTo>
                    <a:pt x="7136" y="12829"/>
                    <a:pt x="7025" y="12681"/>
                    <a:pt x="6840" y="12681"/>
                  </a:cubicBezTo>
                  <a:lnTo>
                    <a:pt x="629" y="12681"/>
                  </a:lnTo>
                  <a:lnTo>
                    <a:pt x="629" y="629"/>
                  </a:lnTo>
                  <a:lnTo>
                    <a:pt x="7210" y="629"/>
                  </a:lnTo>
                  <a:cubicBezTo>
                    <a:pt x="7358" y="629"/>
                    <a:pt x="7505" y="481"/>
                    <a:pt x="7505" y="296"/>
                  </a:cubicBezTo>
                  <a:cubicBezTo>
                    <a:pt x="7505" y="148"/>
                    <a:pt x="7358" y="0"/>
                    <a:pt x="7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623;p63">
              <a:extLst>
                <a:ext uri="{FF2B5EF4-FFF2-40B4-BE49-F238E27FC236}">
                  <a16:creationId xmlns:a16="http://schemas.microsoft.com/office/drawing/2014/main" id="{06DDC033-E9E9-4E98-B02B-639FD5904133}"/>
                </a:ext>
              </a:extLst>
            </p:cNvPr>
            <p:cNvSpPr/>
            <p:nvPr/>
          </p:nvSpPr>
          <p:spPr>
            <a:xfrm>
              <a:off x="1193850" y="4105250"/>
              <a:ext cx="14825" cy="813375"/>
            </a:xfrm>
            <a:custGeom>
              <a:avLst/>
              <a:gdLst/>
              <a:ahLst/>
              <a:cxnLst/>
              <a:rect l="l" t="t" r="r" b="b"/>
              <a:pathLst>
                <a:path w="593" h="32535" extrusionOk="0">
                  <a:moveTo>
                    <a:pt x="297" y="0"/>
                  </a:moveTo>
                  <a:cubicBezTo>
                    <a:pt x="112" y="0"/>
                    <a:pt x="1" y="148"/>
                    <a:pt x="1" y="333"/>
                  </a:cubicBezTo>
                  <a:lnTo>
                    <a:pt x="1" y="32239"/>
                  </a:lnTo>
                  <a:cubicBezTo>
                    <a:pt x="1" y="32387"/>
                    <a:pt x="112" y="32535"/>
                    <a:pt x="297" y="32535"/>
                  </a:cubicBezTo>
                  <a:cubicBezTo>
                    <a:pt x="444" y="32535"/>
                    <a:pt x="592" y="32387"/>
                    <a:pt x="592" y="32239"/>
                  </a:cubicBezTo>
                  <a:lnTo>
                    <a:pt x="592" y="333"/>
                  </a:lnTo>
                  <a:cubicBezTo>
                    <a:pt x="592" y="148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624;p63">
              <a:extLst>
                <a:ext uri="{FF2B5EF4-FFF2-40B4-BE49-F238E27FC236}">
                  <a16:creationId xmlns:a16="http://schemas.microsoft.com/office/drawing/2014/main" id="{5C8C785E-4F7F-43AA-B151-AFC6CEDF5FA5}"/>
                </a:ext>
              </a:extLst>
            </p:cNvPr>
            <p:cNvSpPr/>
            <p:nvPr/>
          </p:nvSpPr>
          <p:spPr>
            <a:xfrm>
              <a:off x="6377125" y="4105250"/>
              <a:ext cx="15750" cy="857750"/>
            </a:xfrm>
            <a:custGeom>
              <a:avLst/>
              <a:gdLst/>
              <a:ahLst/>
              <a:cxnLst/>
              <a:rect l="l" t="t" r="r" b="b"/>
              <a:pathLst>
                <a:path w="630" h="34310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lnTo>
                    <a:pt x="1" y="34014"/>
                  </a:lnTo>
                  <a:cubicBezTo>
                    <a:pt x="1" y="34161"/>
                    <a:pt x="149" y="34309"/>
                    <a:pt x="297" y="34309"/>
                  </a:cubicBezTo>
                  <a:cubicBezTo>
                    <a:pt x="481" y="34309"/>
                    <a:pt x="629" y="34161"/>
                    <a:pt x="629" y="34014"/>
                  </a:cubicBezTo>
                  <a:lnTo>
                    <a:pt x="629" y="333"/>
                  </a:lnTo>
                  <a:cubicBezTo>
                    <a:pt x="629" y="148"/>
                    <a:pt x="48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625;p63">
              <a:extLst>
                <a:ext uri="{FF2B5EF4-FFF2-40B4-BE49-F238E27FC236}">
                  <a16:creationId xmlns:a16="http://schemas.microsoft.com/office/drawing/2014/main" id="{EBCFD662-DFD3-4B5A-9B04-2E2D2E04B16D}"/>
                </a:ext>
              </a:extLst>
            </p:cNvPr>
            <p:cNvSpPr/>
            <p:nvPr/>
          </p:nvSpPr>
          <p:spPr>
            <a:xfrm>
              <a:off x="1301075" y="3906075"/>
              <a:ext cx="715400" cy="278475"/>
            </a:xfrm>
            <a:custGeom>
              <a:avLst/>
              <a:gdLst/>
              <a:ahLst/>
              <a:cxnLst/>
              <a:rect l="l" t="t" r="r" b="b"/>
              <a:pathLst>
                <a:path w="28616" h="11139" extrusionOk="0">
                  <a:moveTo>
                    <a:pt x="19941" y="0"/>
                  </a:moveTo>
                  <a:cubicBezTo>
                    <a:pt x="19891" y="0"/>
                    <a:pt x="19835" y="19"/>
                    <a:pt x="19780" y="56"/>
                  </a:cubicBezTo>
                  <a:lnTo>
                    <a:pt x="222" y="10555"/>
                  </a:lnTo>
                  <a:cubicBezTo>
                    <a:pt x="74" y="10629"/>
                    <a:pt x="0" y="10814"/>
                    <a:pt x="74" y="10962"/>
                  </a:cubicBezTo>
                  <a:cubicBezTo>
                    <a:pt x="128" y="11070"/>
                    <a:pt x="242" y="11139"/>
                    <a:pt x="357" y="11139"/>
                  </a:cubicBezTo>
                  <a:cubicBezTo>
                    <a:pt x="399" y="11139"/>
                    <a:pt x="441" y="11130"/>
                    <a:pt x="481" y="11110"/>
                  </a:cubicBezTo>
                  <a:lnTo>
                    <a:pt x="19632" y="832"/>
                  </a:lnTo>
                  <a:lnTo>
                    <a:pt x="19632" y="9372"/>
                  </a:lnTo>
                  <a:cubicBezTo>
                    <a:pt x="19632" y="9483"/>
                    <a:pt x="19669" y="9594"/>
                    <a:pt x="19780" y="9668"/>
                  </a:cubicBezTo>
                  <a:cubicBezTo>
                    <a:pt x="19826" y="9683"/>
                    <a:pt x="19878" y="9692"/>
                    <a:pt x="19929" y="9692"/>
                  </a:cubicBezTo>
                  <a:cubicBezTo>
                    <a:pt x="20000" y="9692"/>
                    <a:pt x="20069" y="9674"/>
                    <a:pt x="20112" y="9631"/>
                  </a:cubicBezTo>
                  <a:lnTo>
                    <a:pt x="28468" y="3087"/>
                  </a:lnTo>
                  <a:cubicBezTo>
                    <a:pt x="28579" y="2976"/>
                    <a:pt x="28616" y="2792"/>
                    <a:pt x="28505" y="2681"/>
                  </a:cubicBezTo>
                  <a:cubicBezTo>
                    <a:pt x="28437" y="2591"/>
                    <a:pt x="28343" y="2542"/>
                    <a:pt x="28246" y="2542"/>
                  </a:cubicBezTo>
                  <a:cubicBezTo>
                    <a:pt x="28183" y="2542"/>
                    <a:pt x="28119" y="2563"/>
                    <a:pt x="28061" y="2607"/>
                  </a:cubicBezTo>
                  <a:lnTo>
                    <a:pt x="20223" y="8744"/>
                  </a:lnTo>
                  <a:lnTo>
                    <a:pt x="20223" y="315"/>
                  </a:lnTo>
                  <a:cubicBezTo>
                    <a:pt x="20223" y="204"/>
                    <a:pt x="20186" y="93"/>
                    <a:pt x="20075" y="56"/>
                  </a:cubicBezTo>
                  <a:cubicBezTo>
                    <a:pt x="20038" y="19"/>
                    <a:pt x="19992" y="0"/>
                    <a:pt x="19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626;p63">
              <a:extLst>
                <a:ext uri="{FF2B5EF4-FFF2-40B4-BE49-F238E27FC236}">
                  <a16:creationId xmlns:a16="http://schemas.microsoft.com/office/drawing/2014/main" id="{95639EC0-D5E1-4D13-A18B-DAEF238481CA}"/>
                </a:ext>
              </a:extLst>
            </p:cNvPr>
            <p:cNvSpPr/>
            <p:nvPr/>
          </p:nvSpPr>
          <p:spPr>
            <a:xfrm>
              <a:off x="1355600" y="3997100"/>
              <a:ext cx="297650" cy="595025"/>
            </a:xfrm>
            <a:custGeom>
              <a:avLst/>
              <a:gdLst/>
              <a:ahLst/>
              <a:cxnLst/>
              <a:rect l="l" t="t" r="r" b="b"/>
              <a:pathLst>
                <a:path w="11906" h="23801" extrusionOk="0">
                  <a:moveTo>
                    <a:pt x="11572" y="1"/>
                  </a:moveTo>
                  <a:cubicBezTo>
                    <a:pt x="11425" y="1"/>
                    <a:pt x="11277" y="149"/>
                    <a:pt x="11277" y="297"/>
                  </a:cubicBezTo>
                  <a:lnTo>
                    <a:pt x="11277" y="15381"/>
                  </a:lnTo>
                  <a:lnTo>
                    <a:pt x="185" y="23255"/>
                  </a:lnTo>
                  <a:cubicBezTo>
                    <a:pt x="38" y="23329"/>
                    <a:pt x="1" y="23551"/>
                    <a:pt x="112" y="23662"/>
                  </a:cubicBezTo>
                  <a:cubicBezTo>
                    <a:pt x="156" y="23752"/>
                    <a:pt x="242" y="23801"/>
                    <a:pt x="335" y="23801"/>
                  </a:cubicBezTo>
                  <a:cubicBezTo>
                    <a:pt x="396" y="23801"/>
                    <a:pt x="460" y="23780"/>
                    <a:pt x="518" y="23736"/>
                  </a:cubicBezTo>
                  <a:lnTo>
                    <a:pt x="11757" y="15787"/>
                  </a:lnTo>
                  <a:cubicBezTo>
                    <a:pt x="11831" y="15713"/>
                    <a:pt x="11905" y="15640"/>
                    <a:pt x="11905" y="15529"/>
                  </a:cubicBezTo>
                  <a:lnTo>
                    <a:pt x="11905" y="297"/>
                  </a:lnTo>
                  <a:cubicBezTo>
                    <a:pt x="11905" y="149"/>
                    <a:pt x="11757" y="1"/>
                    <a:pt x="1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627;p63">
              <a:extLst>
                <a:ext uri="{FF2B5EF4-FFF2-40B4-BE49-F238E27FC236}">
                  <a16:creationId xmlns:a16="http://schemas.microsoft.com/office/drawing/2014/main" id="{BA9643A3-C356-42F1-AC3F-F4DA478F5397}"/>
                </a:ext>
              </a:extLst>
            </p:cNvPr>
            <p:cNvSpPr/>
            <p:nvPr/>
          </p:nvSpPr>
          <p:spPr>
            <a:xfrm>
              <a:off x="1882425" y="4069200"/>
              <a:ext cx="14825" cy="206150"/>
            </a:xfrm>
            <a:custGeom>
              <a:avLst/>
              <a:gdLst/>
              <a:ahLst/>
              <a:cxnLst/>
              <a:rect l="l" t="t" r="r" b="b"/>
              <a:pathLst>
                <a:path w="593" h="8246" extrusionOk="0">
                  <a:moveTo>
                    <a:pt x="297" y="1"/>
                  </a:moveTo>
                  <a:cubicBezTo>
                    <a:pt x="112" y="1"/>
                    <a:pt x="1" y="148"/>
                    <a:pt x="1" y="333"/>
                  </a:cubicBezTo>
                  <a:lnTo>
                    <a:pt x="1" y="7912"/>
                  </a:lnTo>
                  <a:cubicBezTo>
                    <a:pt x="1" y="8097"/>
                    <a:pt x="112" y="8245"/>
                    <a:pt x="297" y="8245"/>
                  </a:cubicBezTo>
                  <a:cubicBezTo>
                    <a:pt x="481" y="8245"/>
                    <a:pt x="592" y="8097"/>
                    <a:pt x="592" y="7912"/>
                  </a:cubicBezTo>
                  <a:lnTo>
                    <a:pt x="592" y="333"/>
                  </a:lnTo>
                  <a:cubicBezTo>
                    <a:pt x="592" y="148"/>
                    <a:pt x="48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628;p63">
              <a:extLst>
                <a:ext uri="{FF2B5EF4-FFF2-40B4-BE49-F238E27FC236}">
                  <a16:creationId xmlns:a16="http://schemas.microsoft.com/office/drawing/2014/main" id="{7179B3C5-8FE8-4C2B-A1AC-A5F8842D3849}"/>
                </a:ext>
              </a:extLst>
            </p:cNvPr>
            <p:cNvSpPr/>
            <p:nvPr/>
          </p:nvSpPr>
          <p:spPr>
            <a:xfrm>
              <a:off x="3261425" y="5005475"/>
              <a:ext cx="265300" cy="191150"/>
            </a:xfrm>
            <a:custGeom>
              <a:avLst/>
              <a:gdLst/>
              <a:ahLst/>
              <a:cxnLst/>
              <a:rect l="l" t="t" r="r" b="b"/>
              <a:pathLst>
                <a:path w="10612" h="7646" extrusionOk="0">
                  <a:moveTo>
                    <a:pt x="5879" y="1"/>
                  </a:moveTo>
                  <a:lnTo>
                    <a:pt x="851" y="6397"/>
                  </a:lnTo>
                  <a:cubicBezTo>
                    <a:pt x="851" y="6397"/>
                    <a:pt x="1" y="7395"/>
                    <a:pt x="1517" y="7580"/>
                  </a:cubicBezTo>
                  <a:cubicBezTo>
                    <a:pt x="2022" y="7629"/>
                    <a:pt x="3201" y="7646"/>
                    <a:pt x="4548" y="7646"/>
                  </a:cubicBezTo>
                  <a:cubicBezTo>
                    <a:pt x="7243" y="7646"/>
                    <a:pt x="10612" y="7580"/>
                    <a:pt x="10612" y="7580"/>
                  </a:cubicBezTo>
                  <a:lnTo>
                    <a:pt x="10612" y="999"/>
                  </a:lnTo>
                  <a:lnTo>
                    <a:pt x="58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629;p63">
              <a:extLst>
                <a:ext uri="{FF2B5EF4-FFF2-40B4-BE49-F238E27FC236}">
                  <a16:creationId xmlns:a16="http://schemas.microsoft.com/office/drawing/2014/main" id="{069D9002-B3B8-4D39-A2FB-AD41643BA6D2}"/>
                </a:ext>
              </a:extLst>
            </p:cNvPr>
            <p:cNvSpPr/>
            <p:nvPr/>
          </p:nvSpPr>
          <p:spPr>
            <a:xfrm>
              <a:off x="3268825" y="4997850"/>
              <a:ext cx="265300" cy="206375"/>
            </a:xfrm>
            <a:custGeom>
              <a:avLst/>
              <a:gdLst/>
              <a:ahLst/>
              <a:cxnLst/>
              <a:rect l="l" t="t" r="r" b="b"/>
              <a:pathLst>
                <a:path w="10612" h="8255" extrusionOk="0">
                  <a:moveTo>
                    <a:pt x="5724" y="640"/>
                  </a:moveTo>
                  <a:lnTo>
                    <a:pt x="9983" y="1563"/>
                  </a:lnTo>
                  <a:lnTo>
                    <a:pt x="9983" y="7566"/>
                  </a:lnTo>
                  <a:lnTo>
                    <a:pt x="9983" y="7566"/>
                  </a:lnTo>
                  <a:cubicBezTo>
                    <a:pt x="9629" y="7580"/>
                    <a:pt x="9021" y="7603"/>
                    <a:pt x="8282" y="7626"/>
                  </a:cubicBezTo>
                  <a:cubicBezTo>
                    <a:pt x="7099" y="7626"/>
                    <a:pt x="5583" y="7663"/>
                    <a:pt x="4252" y="7663"/>
                  </a:cubicBezTo>
                  <a:cubicBezTo>
                    <a:pt x="2921" y="7663"/>
                    <a:pt x="1738" y="7626"/>
                    <a:pt x="1258" y="7589"/>
                  </a:cubicBezTo>
                  <a:cubicBezTo>
                    <a:pt x="925" y="7552"/>
                    <a:pt x="777" y="7441"/>
                    <a:pt x="703" y="7404"/>
                  </a:cubicBezTo>
                  <a:cubicBezTo>
                    <a:pt x="629" y="7330"/>
                    <a:pt x="629" y="7330"/>
                    <a:pt x="629" y="7256"/>
                  </a:cubicBezTo>
                  <a:cubicBezTo>
                    <a:pt x="629" y="7219"/>
                    <a:pt x="666" y="7109"/>
                    <a:pt x="703" y="7035"/>
                  </a:cubicBezTo>
                  <a:lnTo>
                    <a:pt x="777" y="6924"/>
                  </a:lnTo>
                  <a:lnTo>
                    <a:pt x="777" y="6887"/>
                  </a:lnTo>
                  <a:lnTo>
                    <a:pt x="5724" y="640"/>
                  </a:lnTo>
                  <a:close/>
                  <a:moveTo>
                    <a:pt x="5596" y="0"/>
                  </a:moveTo>
                  <a:cubicBezTo>
                    <a:pt x="5507" y="0"/>
                    <a:pt x="5422" y="61"/>
                    <a:pt x="5361" y="121"/>
                  </a:cubicBezTo>
                  <a:lnTo>
                    <a:pt x="296" y="6517"/>
                  </a:lnTo>
                  <a:lnTo>
                    <a:pt x="308" y="6525"/>
                  </a:lnTo>
                  <a:lnTo>
                    <a:pt x="308" y="6525"/>
                  </a:lnTo>
                  <a:cubicBezTo>
                    <a:pt x="268" y="6548"/>
                    <a:pt x="208" y="6620"/>
                    <a:pt x="149" y="6739"/>
                  </a:cubicBezTo>
                  <a:cubicBezTo>
                    <a:pt x="112" y="6850"/>
                    <a:pt x="1" y="7035"/>
                    <a:pt x="1" y="7256"/>
                  </a:cubicBezTo>
                  <a:cubicBezTo>
                    <a:pt x="1" y="7478"/>
                    <a:pt x="112" y="7737"/>
                    <a:pt x="296" y="7885"/>
                  </a:cubicBezTo>
                  <a:cubicBezTo>
                    <a:pt x="518" y="8033"/>
                    <a:pt x="814" y="8144"/>
                    <a:pt x="1184" y="8181"/>
                  </a:cubicBezTo>
                  <a:cubicBezTo>
                    <a:pt x="1738" y="8255"/>
                    <a:pt x="2884" y="8255"/>
                    <a:pt x="4252" y="8255"/>
                  </a:cubicBezTo>
                  <a:cubicBezTo>
                    <a:pt x="6951" y="8255"/>
                    <a:pt x="10316" y="8181"/>
                    <a:pt x="10316" y="8181"/>
                  </a:cubicBezTo>
                  <a:cubicBezTo>
                    <a:pt x="10463" y="8181"/>
                    <a:pt x="10611" y="8033"/>
                    <a:pt x="10611" y="7885"/>
                  </a:cubicBezTo>
                  <a:lnTo>
                    <a:pt x="10611" y="1304"/>
                  </a:lnTo>
                  <a:cubicBezTo>
                    <a:pt x="10611" y="1193"/>
                    <a:pt x="10500" y="1045"/>
                    <a:pt x="10352" y="1008"/>
                  </a:cubicBezTo>
                  <a:lnTo>
                    <a:pt x="5657" y="10"/>
                  </a:lnTo>
                  <a:cubicBezTo>
                    <a:pt x="5637" y="3"/>
                    <a:pt x="5617" y="0"/>
                    <a:pt x="559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630;p63">
              <a:extLst>
                <a:ext uri="{FF2B5EF4-FFF2-40B4-BE49-F238E27FC236}">
                  <a16:creationId xmlns:a16="http://schemas.microsoft.com/office/drawing/2014/main" id="{28F05790-3B2E-4F07-8B74-16E81821D3F9}"/>
                </a:ext>
              </a:extLst>
            </p:cNvPr>
            <p:cNvSpPr/>
            <p:nvPr/>
          </p:nvSpPr>
          <p:spPr>
            <a:xfrm>
              <a:off x="3389900" y="4063650"/>
              <a:ext cx="271775" cy="1028750"/>
            </a:xfrm>
            <a:custGeom>
              <a:avLst/>
              <a:gdLst/>
              <a:ahLst/>
              <a:cxnLst/>
              <a:rect l="l" t="t" r="r" b="b"/>
              <a:pathLst>
                <a:path w="10871" h="41150" extrusionOk="0">
                  <a:moveTo>
                    <a:pt x="297" y="1"/>
                  </a:moveTo>
                  <a:lnTo>
                    <a:pt x="1" y="39264"/>
                  </a:lnTo>
                  <a:cubicBezTo>
                    <a:pt x="1" y="40299"/>
                    <a:pt x="851" y="41149"/>
                    <a:pt x="1886" y="41149"/>
                  </a:cubicBezTo>
                  <a:lnTo>
                    <a:pt x="3365" y="41149"/>
                  </a:lnTo>
                  <a:cubicBezTo>
                    <a:pt x="4289" y="41149"/>
                    <a:pt x="5066" y="40484"/>
                    <a:pt x="5214" y="39559"/>
                  </a:cubicBezTo>
                  <a:lnTo>
                    <a:pt x="10870" y="388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631;p63">
              <a:extLst>
                <a:ext uri="{FF2B5EF4-FFF2-40B4-BE49-F238E27FC236}">
                  <a16:creationId xmlns:a16="http://schemas.microsoft.com/office/drawing/2014/main" id="{D4E56C46-1006-449D-A7FE-DC35AD990B62}"/>
                </a:ext>
              </a:extLst>
            </p:cNvPr>
            <p:cNvSpPr/>
            <p:nvPr/>
          </p:nvSpPr>
          <p:spPr>
            <a:xfrm>
              <a:off x="3382525" y="4055650"/>
              <a:ext cx="287450" cy="1044125"/>
            </a:xfrm>
            <a:custGeom>
              <a:avLst/>
              <a:gdLst/>
              <a:ahLst/>
              <a:cxnLst/>
              <a:rect l="l" t="t" r="r" b="b"/>
              <a:pathLst>
                <a:path w="11498" h="41765" extrusionOk="0">
                  <a:moveTo>
                    <a:pt x="921" y="777"/>
                  </a:moveTo>
                  <a:lnTo>
                    <a:pt x="10832" y="4388"/>
                  </a:lnTo>
                  <a:lnTo>
                    <a:pt x="5213" y="39842"/>
                  </a:lnTo>
                  <a:cubicBezTo>
                    <a:pt x="5102" y="40619"/>
                    <a:pt x="4437" y="41173"/>
                    <a:pt x="3660" y="41173"/>
                  </a:cubicBezTo>
                  <a:lnTo>
                    <a:pt x="2181" y="41173"/>
                  </a:lnTo>
                  <a:cubicBezTo>
                    <a:pt x="1331" y="41173"/>
                    <a:pt x="629" y="40471"/>
                    <a:pt x="629" y="39584"/>
                  </a:cubicBezTo>
                  <a:lnTo>
                    <a:pt x="921" y="777"/>
                  </a:lnTo>
                  <a:close/>
                  <a:moveTo>
                    <a:pt x="597" y="1"/>
                  </a:moveTo>
                  <a:cubicBezTo>
                    <a:pt x="543" y="1"/>
                    <a:pt x="487" y="19"/>
                    <a:pt x="444" y="62"/>
                  </a:cubicBezTo>
                  <a:cubicBezTo>
                    <a:pt x="333" y="99"/>
                    <a:pt x="296" y="210"/>
                    <a:pt x="296" y="321"/>
                  </a:cubicBezTo>
                  <a:lnTo>
                    <a:pt x="0" y="39584"/>
                  </a:lnTo>
                  <a:cubicBezTo>
                    <a:pt x="0" y="40804"/>
                    <a:pt x="961" y="41765"/>
                    <a:pt x="2181" y="41765"/>
                  </a:cubicBezTo>
                  <a:lnTo>
                    <a:pt x="3660" y="41765"/>
                  </a:lnTo>
                  <a:cubicBezTo>
                    <a:pt x="4732" y="41765"/>
                    <a:pt x="5657" y="40989"/>
                    <a:pt x="5804" y="39953"/>
                  </a:cubicBezTo>
                  <a:lnTo>
                    <a:pt x="11461" y="4240"/>
                  </a:lnTo>
                  <a:cubicBezTo>
                    <a:pt x="11498" y="4092"/>
                    <a:pt x="11424" y="3944"/>
                    <a:pt x="11276" y="3907"/>
                  </a:cubicBezTo>
                  <a:lnTo>
                    <a:pt x="703" y="25"/>
                  </a:lnTo>
                  <a:cubicBezTo>
                    <a:pt x="672" y="10"/>
                    <a:pt x="635" y="1"/>
                    <a:pt x="59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632;p63">
              <a:extLst>
                <a:ext uri="{FF2B5EF4-FFF2-40B4-BE49-F238E27FC236}">
                  <a16:creationId xmlns:a16="http://schemas.microsoft.com/office/drawing/2014/main" id="{33C27C4B-4DFE-44FC-94BF-A2BC230A95AA}"/>
                </a:ext>
              </a:extLst>
            </p:cNvPr>
            <p:cNvSpPr/>
            <p:nvPr/>
          </p:nvSpPr>
          <p:spPr>
            <a:xfrm>
              <a:off x="3397300" y="3850150"/>
              <a:ext cx="427050" cy="427050"/>
            </a:xfrm>
            <a:custGeom>
              <a:avLst/>
              <a:gdLst/>
              <a:ahLst/>
              <a:cxnLst/>
              <a:rect l="l" t="t" r="r" b="b"/>
              <a:pathLst>
                <a:path w="17082" h="17082" extrusionOk="0">
                  <a:moveTo>
                    <a:pt x="8541" y="1"/>
                  </a:moveTo>
                  <a:cubicBezTo>
                    <a:pt x="3846" y="1"/>
                    <a:pt x="1" y="3809"/>
                    <a:pt x="1" y="8541"/>
                  </a:cubicBezTo>
                  <a:cubicBezTo>
                    <a:pt x="1" y="13236"/>
                    <a:pt x="3846" y="17081"/>
                    <a:pt x="8541" y="17081"/>
                  </a:cubicBezTo>
                  <a:cubicBezTo>
                    <a:pt x="13273" y="17081"/>
                    <a:pt x="17081" y="13236"/>
                    <a:pt x="17081" y="8541"/>
                  </a:cubicBezTo>
                  <a:cubicBezTo>
                    <a:pt x="17081" y="3809"/>
                    <a:pt x="13273" y="1"/>
                    <a:pt x="854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633;p63">
              <a:extLst>
                <a:ext uri="{FF2B5EF4-FFF2-40B4-BE49-F238E27FC236}">
                  <a16:creationId xmlns:a16="http://schemas.microsoft.com/office/drawing/2014/main" id="{34F12AFC-DC34-4BC8-81F5-6EC9981C1E23}"/>
                </a:ext>
              </a:extLst>
            </p:cNvPr>
            <p:cNvSpPr/>
            <p:nvPr/>
          </p:nvSpPr>
          <p:spPr>
            <a:xfrm>
              <a:off x="3389900" y="3841825"/>
              <a:ext cx="442750" cy="442750"/>
            </a:xfrm>
            <a:custGeom>
              <a:avLst/>
              <a:gdLst/>
              <a:ahLst/>
              <a:cxnLst/>
              <a:rect l="l" t="t" r="r" b="b"/>
              <a:pathLst>
                <a:path w="17710" h="17710" extrusionOk="0">
                  <a:moveTo>
                    <a:pt x="8837" y="629"/>
                  </a:moveTo>
                  <a:cubicBezTo>
                    <a:pt x="11129" y="629"/>
                    <a:pt x="13199" y="1554"/>
                    <a:pt x="14678" y="3032"/>
                  </a:cubicBezTo>
                  <a:cubicBezTo>
                    <a:pt x="16157" y="4548"/>
                    <a:pt x="17081" y="6582"/>
                    <a:pt x="17081" y="8874"/>
                  </a:cubicBezTo>
                  <a:cubicBezTo>
                    <a:pt x="17081" y="11129"/>
                    <a:pt x="16157" y="13199"/>
                    <a:pt x="14678" y="14678"/>
                  </a:cubicBezTo>
                  <a:cubicBezTo>
                    <a:pt x="13199" y="16194"/>
                    <a:pt x="11129" y="17081"/>
                    <a:pt x="8837" y="17081"/>
                  </a:cubicBezTo>
                  <a:cubicBezTo>
                    <a:pt x="6582" y="17081"/>
                    <a:pt x="4511" y="16194"/>
                    <a:pt x="3032" y="14678"/>
                  </a:cubicBezTo>
                  <a:cubicBezTo>
                    <a:pt x="1554" y="13199"/>
                    <a:pt x="629" y="11129"/>
                    <a:pt x="629" y="8874"/>
                  </a:cubicBezTo>
                  <a:cubicBezTo>
                    <a:pt x="629" y="6582"/>
                    <a:pt x="1554" y="4548"/>
                    <a:pt x="3032" y="3032"/>
                  </a:cubicBezTo>
                  <a:cubicBezTo>
                    <a:pt x="4511" y="1554"/>
                    <a:pt x="6582" y="629"/>
                    <a:pt x="8837" y="629"/>
                  </a:cubicBezTo>
                  <a:close/>
                  <a:moveTo>
                    <a:pt x="8837" y="1"/>
                  </a:moveTo>
                  <a:cubicBezTo>
                    <a:pt x="3957" y="1"/>
                    <a:pt x="1" y="3994"/>
                    <a:pt x="1" y="8874"/>
                  </a:cubicBezTo>
                  <a:cubicBezTo>
                    <a:pt x="1" y="13754"/>
                    <a:pt x="3957" y="17710"/>
                    <a:pt x="8837" y="17710"/>
                  </a:cubicBezTo>
                  <a:cubicBezTo>
                    <a:pt x="13754" y="17710"/>
                    <a:pt x="17710" y="13754"/>
                    <a:pt x="17710" y="8874"/>
                  </a:cubicBezTo>
                  <a:cubicBezTo>
                    <a:pt x="17710" y="3994"/>
                    <a:pt x="13754" y="1"/>
                    <a:pt x="883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634;p63">
              <a:extLst>
                <a:ext uri="{FF2B5EF4-FFF2-40B4-BE49-F238E27FC236}">
                  <a16:creationId xmlns:a16="http://schemas.microsoft.com/office/drawing/2014/main" id="{B60D52B6-EFA8-434D-9B05-E6602CAA9068}"/>
                </a:ext>
              </a:extLst>
            </p:cNvPr>
            <p:cNvSpPr/>
            <p:nvPr/>
          </p:nvSpPr>
          <p:spPr>
            <a:xfrm>
              <a:off x="4143175" y="5005475"/>
              <a:ext cx="265300" cy="191150"/>
            </a:xfrm>
            <a:custGeom>
              <a:avLst/>
              <a:gdLst/>
              <a:ahLst/>
              <a:cxnLst/>
              <a:rect l="l" t="t" r="r" b="b"/>
              <a:pathLst>
                <a:path w="10612" h="7646" extrusionOk="0">
                  <a:moveTo>
                    <a:pt x="4733" y="1"/>
                  </a:moveTo>
                  <a:lnTo>
                    <a:pt x="1" y="999"/>
                  </a:lnTo>
                  <a:lnTo>
                    <a:pt x="1" y="7580"/>
                  </a:lnTo>
                  <a:cubicBezTo>
                    <a:pt x="1" y="7580"/>
                    <a:pt x="3369" y="7646"/>
                    <a:pt x="6064" y="7646"/>
                  </a:cubicBezTo>
                  <a:cubicBezTo>
                    <a:pt x="7411" y="7646"/>
                    <a:pt x="8590" y="7629"/>
                    <a:pt x="9096" y="7580"/>
                  </a:cubicBezTo>
                  <a:cubicBezTo>
                    <a:pt x="10611" y="7395"/>
                    <a:pt x="9761" y="6397"/>
                    <a:pt x="9761" y="6397"/>
                  </a:cubicBezTo>
                  <a:lnTo>
                    <a:pt x="47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635;p63">
              <a:extLst>
                <a:ext uri="{FF2B5EF4-FFF2-40B4-BE49-F238E27FC236}">
                  <a16:creationId xmlns:a16="http://schemas.microsoft.com/office/drawing/2014/main" id="{615C2571-29E7-45CC-9BB2-8465E04DE6FA}"/>
                </a:ext>
              </a:extLst>
            </p:cNvPr>
            <p:cNvSpPr/>
            <p:nvPr/>
          </p:nvSpPr>
          <p:spPr>
            <a:xfrm>
              <a:off x="4135800" y="4997850"/>
              <a:ext cx="265275" cy="206375"/>
            </a:xfrm>
            <a:custGeom>
              <a:avLst/>
              <a:gdLst/>
              <a:ahLst/>
              <a:cxnLst/>
              <a:rect l="l" t="t" r="r" b="b"/>
              <a:pathLst>
                <a:path w="10611" h="8255" extrusionOk="0">
                  <a:moveTo>
                    <a:pt x="4887" y="640"/>
                  </a:moveTo>
                  <a:lnTo>
                    <a:pt x="9797" y="6887"/>
                  </a:lnTo>
                  <a:lnTo>
                    <a:pt x="9834" y="6887"/>
                  </a:lnTo>
                  <a:cubicBezTo>
                    <a:pt x="9834" y="6887"/>
                    <a:pt x="9871" y="6961"/>
                    <a:pt x="9908" y="7035"/>
                  </a:cubicBezTo>
                  <a:cubicBezTo>
                    <a:pt x="9945" y="7109"/>
                    <a:pt x="9982" y="7219"/>
                    <a:pt x="9982" y="7256"/>
                  </a:cubicBezTo>
                  <a:cubicBezTo>
                    <a:pt x="9982" y="7330"/>
                    <a:pt x="9982" y="7330"/>
                    <a:pt x="9908" y="7404"/>
                  </a:cubicBezTo>
                  <a:cubicBezTo>
                    <a:pt x="9834" y="7441"/>
                    <a:pt x="9686" y="7552"/>
                    <a:pt x="9354" y="7589"/>
                  </a:cubicBezTo>
                  <a:cubicBezTo>
                    <a:pt x="8873" y="7626"/>
                    <a:pt x="7690" y="7663"/>
                    <a:pt x="6359" y="7663"/>
                  </a:cubicBezTo>
                  <a:cubicBezTo>
                    <a:pt x="5028" y="7663"/>
                    <a:pt x="3512" y="7626"/>
                    <a:pt x="2329" y="7626"/>
                  </a:cubicBezTo>
                  <a:cubicBezTo>
                    <a:pt x="1564" y="7602"/>
                    <a:pt x="938" y="7578"/>
                    <a:pt x="592" y="7564"/>
                  </a:cubicBezTo>
                  <a:lnTo>
                    <a:pt x="592" y="7564"/>
                  </a:lnTo>
                  <a:lnTo>
                    <a:pt x="592" y="1563"/>
                  </a:lnTo>
                  <a:lnTo>
                    <a:pt x="4887" y="640"/>
                  </a:lnTo>
                  <a:close/>
                  <a:moveTo>
                    <a:pt x="5015" y="0"/>
                  </a:moveTo>
                  <a:cubicBezTo>
                    <a:pt x="4995" y="0"/>
                    <a:pt x="4975" y="3"/>
                    <a:pt x="4954" y="10"/>
                  </a:cubicBezTo>
                  <a:lnTo>
                    <a:pt x="222" y="1008"/>
                  </a:lnTo>
                  <a:cubicBezTo>
                    <a:pt x="111" y="1045"/>
                    <a:pt x="0" y="1193"/>
                    <a:pt x="0" y="1304"/>
                  </a:cubicBezTo>
                  <a:lnTo>
                    <a:pt x="0" y="7885"/>
                  </a:lnTo>
                  <a:cubicBezTo>
                    <a:pt x="0" y="8033"/>
                    <a:pt x="111" y="8181"/>
                    <a:pt x="296" y="8181"/>
                  </a:cubicBezTo>
                  <a:cubicBezTo>
                    <a:pt x="296" y="8181"/>
                    <a:pt x="3660" y="8255"/>
                    <a:pt x="6359" y="8255"/>
                  </a:cubicBezTo>
                  <a:cubicBezTo>
                    <a:pt x="7690" y="8255"/>
                    <a:pt x="8873" y="8255"/>
                    <a:pt x="9428" y="8181"/>
                  </a:cubicBezTo>
                  <a:cubicBezTo>
                    <a:pt x="9797" y="8144"/>
                    <a:pt x="10093" y="8033"/>
                    <a:pt x="10278" y="7885"/>
                  </a:cubicBezTo>
                  <a:cubicBezTo>
                    <a:pt x="10500" y="7737"/>
                    <a:pt x="10611" y="7478"/>
                    <a:pt x="10611" y="7256"/>
                  </a:cubicBezTo>
                  <a:cubicBezTo>
                    <a:pt x="10611" y="7035"/>
                    <a:pt x="10500" y="6850"/>
                    <a:pt x="10426" y="6739"/>
                  </a:cubicBezTo>
                  <a:cubicBezTo>
                    <a:pt x="10352" y="6591"/>
                    <a:pt x="10315" y="6517"/>
                    <a:pt x="10278" y="6517"/>
                  </a:cubicBezTo>
                  <a:lnTo>
                    <a:pt x="5250" y="121"/>
                  </a:lnTo>
                  <a:cubicBezTo>
                    <a:pt x="5190" y="61"/>
                    <a:pt x="5105" y="0"/>
                    <a:pt x="501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636;p63">
              <a:extLst>
                <a:ext uri="{FF2B5EF4-FFF2-40B4-BE49-F238E27FC236}">
                  <a16:creationId xmlns:a16="http://schemas.microsoft.com/office/drawing/2014/main" id="{98B18F26-4399-437E-A113-E20D22CFBFDB}"/>
                </a:ext>
              </a:extLst>
            </p:cNvPr>
            <p:cNvSpPr/>
            <p:nvPr/>
          </p:nvSpPr>
          <p:spPr>
            <a:xfrm>
              <a:off x="4008250" y="4063650"/>
              <a:ext cx="271750" cy="1028750"/>
            </a:xfrm>
            <a:custGeom>
              <a:avLst/>
              <a:gdLst/>
              <a:ahLst/>
              <a:cxnLst/>
              <a:rect l="l" t="t" r="r" b="b"/>
              <a:pathLst>
                <a:path w="10870" h="41150" extrusionOk="0">
                  <a:moveTo>
                    <a:pt x="10574" y="1"/>
                  </a:moveTo>
                  <a:lnTo>
                    <a:pt x="0" y="3883"/>
                  </a:lnTo>
                  <a:lnTo>
                    <a:pt x="5657" y="39559"/>
                  </a:lnTo>
                  <a:cubicBezTo>
                    <a:pt x="5805" y="40484"/>
                    <a:pt x="6581" y="41149"/>
                    <a:pt x="7505" y="41149"/>
                  </a:cubicBezTo>
                  <a:lnTo>
                    <a:pt x="8984" y="41149"/>
                  </a:lnTo>
                  <a:cubicBezTo>
                    <a:pt x="10019" y="41149"/>
                    <a:pt x="10870" y="40299"/>
                    <a:pt x="10870" y="39264"/>
                  </a:cubicBezTo>
                  <a:lnTo>
                    <a:pt x="10574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637;p63">
              <a:extLst>
                <a:ext uri="{FF2B5EF4-FFF2-40B4-BE49-F238E27FC236}">
                  <a16:creationId xmlns:a16="http://schemas.microsoft.com/office/drawing/2014/main" id="{912FCFBE-A174-4047-84D5-93BA30EEA672}"/>
                </a:ext>
              </a:extLst>
            </p:cNvPr>
            <p:cNvSpPr/>
            <p:nvPr/>
          </p:nvSpPr>
          <p:spPr>
            <a:xfrm>
              <a:off x="3999925" y="4055650"/>
              <a:ext cx="287475" cy="1044125"/>
            </a:xfrm>
            <a:custGeom>
              <a:avLst/>
              <a:gdLst/>
              <a:ahLst/>
              <a:cxnLst/>
              <a:rect l="l" t="t" r="r" b="b"/>
              <a:pathLst>
                <a:path w="11499" h="41765" extrusionOk="0">
                  <a:moveTo>
                    <a:pt x="10577" y="764"/>
                  </a:moveTo>
                  <a:lnTo>
                    <a:pt x="10870" y="39584"/>
                  </a:lnTo>
                  <a:cubicBezTo>
                    <a:pt x="10870" y="40471"/>
                    <a:pt x="10167" y="41173"/>
                    <a:pt x="9317" y="41173"/>
                  </a:cubicBezTo>
                  <a:lnTo>
                    <a:pt x="7838" y="41173"/>
                  </a:lnTo>
                  <a:cubicBezTo>
                    <a:pt x="7062" y="41173"/>
                    <a:pt x="6396" y="40619"/>
                    <a:pt x="6285" y="39842"/>
                  </a:cubicBezTo>
                  <a:lnTo>
                    <a:pt x="666" y="4388"/>
                  </a:lnTo>
                  <a:lnTo>
                    <a:pt x="10577" y="764"/>
                  </a:lnTo>
                  <a:close/>
                  <a:moveTo>
                    <a:pt x="10902" y="1"/>
                  </a:moveTo>
                  <a:cubicBezTo>
                    <a:pt x="10863" y="1"/>
                    <a:pt x="10827" y="10"/>
                    <a:pt x="10796" y="25"/>
                  </a:cubicBezTo>
                  <a:lnTo>
                    <a:pt x="222" y="3907"/>
                  </a:lnTo>
                  <a:cubicBezTo>
                    <a:pt x="74" y="3944"/>
                    <a:pt x="0" y="4092"/>
                    <a:pt x="37" y="4240"/>
                  </a:cubicBezTo>
                  <a:lnTo>
                    <a:pt x="5657" y="39953"/>
                  </a:lnTo>
                  <a:cubicBezTo>
                    <a:pt x="5842" y="40989"/>
                    <a:pt x="6766" y="41765"/>
                    <a:pt x="7838" y="41765"/>
                  </a:cubicBezTo>
                  <a:lnTo>
                    <a:pt x="9317" y="41765"/>
                  </a:lnTo>
                  <a:cubicBezTo>
                    <a:pt x="10500" y="41765"/>
                    <a:pt x="11498" y="40804"/>
                    <a:pt x="11498" y="39584"/>
                  </a:cubicBezTo>
                  <a:lnTo>
                    <a:pt x="11203" y="321"/>
                  </a:lnTo>
                  <a:cubicBezTo>
                    <a:pt x="11203" y="210"/>
                    <a:pt x="11129" y="99"/>
                    <a:pt x="11055" y="62"/>
                  </a:cubicBezTo>
                  <a:cubicBezTo>
                    <a:pt x="11011" y="19"/>
                    <a:pt x="10955" y="1"/>
                    <a:pt x="1090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638;p63">
              <a:extLst>
                <a:ext uri="{FF2B5EF4-FFF2-40B4-BE49-F238E27FC236}">
                  <a16:creationId xmlns:a16="http://schemas.microsoft.com/office/drawing/2014/main" id="{66475D8B-5CE6-4E89-9661-E0A651555B83}"/>
                </a:ext>
              </a:extLst>
            </p:cNvPr>
            <p:cNvSpPr/>
            <p:nvPr/>
          </p:nvSpPr>
          <p:spPr>
            <a:xfrm>
              <a:off x="3844650" y="3850150"/>
              <a:ext cx="427950" cy="427050"/>
            </a:xfrm>
            <a:custGeom>
              <a:avLst/>
              <a:gdLst/>
              <a:ahLst/>
              <a:cxnLst/>
              <a:rect l="l" t="t" r="r" b="b"/>
              <a:pathLst>
                <a:path w="17118" h="17082" extrusionOk="0">
                  <a:moveTo>
                    <a:pt x="8541" y="1"/>
                  </a:moveTo>
                  <a:cubicBezTo>
                    <a:pt x="3845" y="1"/>
                    <a:pt x="0" y="3809"/>
                    <a:pt x="0" y="8541"/>
                  </a:cubicBezTo>
                  <a:cubicBezTo>
                    <a:pt x="0" y="13236"/>
                    <a:pt x="3845" y="17081"/>
                    <a:pt x="8541" y="17081"/>
                  </a:cubicBezTo>
                  <a:cubicBezTo>
                    <a:pt x="13273" y="17081"/>
                    <a:pt x="17118" y="13236"/>
                    <a:pt x="17118" y="8541"/>
                  </a:cubicBezTo>
                  <a:cubicBezTo>
                    <a:pt x="17118" y="3809"/>
                    <a:pt x="13273" y="1"/>
                    <a:pt x="854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639;p63">
              <a:extLst>
                <a:ext uri="{FF2B5EF4-FFF2-40B4-BE49-F238E27FC236}">
                  <a16:creationId xmlns:a16="http://schemas.microsoft.com/office/drawing/2014/main" id="{5CB8E942-5219-42FC-8A9B-22F7C1684961}"/>
                </a:ext>
              </a:extLst>
            </p:cNvPr>
            <p:cNvSpPr/>
            <p:nvPr/>
          </p:nvSpPr>
          <p:spPr>
            <a:xfrm>
              <a:off x="3837250" y="3841825"/>
              <a:ext cx="442750" cy="442750"/>
            </a:xfrm>
            <a:custGeom>
              <a:avLst/>
              <a:gdLst/>
              <a:ahLst/>
              <a:cxnLst/>
              <a:rect l="l" t="t" r="r" b="b"/>
              <a:pathLst>
                <a:path w="17710" h="17710" extrusionOk="0">
                  <a:moveTo>
                    <a:pt x="8837" y="629"/>
                  </a:moveTo>
                  <a:cubicBezTo>
                    <a:pt x="11129" y="629"/>
                    <a:pt x="13199" y="1554"/>
                    <a:pt x="14678" y="3032"/>
                  </a:cubicBezTo>
                  <a:cubicBezTo>
                    <a:pt x="16157" y="4548"/>
                    <a:pt x="17081" y="6582"/>
                    <a:pt x="17081" y="8874"/>
                  </a:cubicBezTo>
                  <a:cubicBezTo>
                    <a:pt x="17081" y="11129"/>
                    <a:pt x="16157" y="13199"/>
                    <a:pt x="14678" y="14678"/>
                  </a:cubicBezTo>
                  <a:cubicBezTo>
                    <a:pt x="13199" y="16194"/>
                    <a:pt x="11129" y="17081"/>
                    <a:pt x="8837" y="17081"/>
                  </a:cubicBezTo>
                  <a:cubicBezTo>
                    <a:pt x="6581" y="17081"/>
                    <a:pt x="4511" y="16194"/>
                    <a:pt x="3032" y="14678"/>
                  </a:cubicBezTo>
                  <a:cubicBezTo>
                    <a:pt x="1553" y="13199"/>
                    <a:pt x="629" y="11129"/>
                    <a:pt x="629" y="8874"/>
                  </a:cubicBezTo>
                  <a:cubicBezTo>
                    <a:pt x="629" y="6582"/>
                    <a:pt x="1553" y="4548"/>
                    <a:pt x="3032" y="3032"/>
                  </a:cubicBezTo>
                  <a:cubicBezTo>
                    <a:pt x="4511" y="1554"/>
                    <a:pt x="6581" y="629"/>
                    <a:pt x="8837" y="629"/>
                  </a:cubicBezTo>
                  <a:close/>
                  <a:moveTo>
                    <a:pt x="8837" y="1"/>
                  </a:moveTo>
                  <a:cubicBezTo>
                    <a:pt x="3956" y="1"/>
                    <a:pt x="1" y="3994"/>
                    <a:pt x="1" y="8874"/>
                  </a:cubicBezTo>
                  <a:cubicBezTo>
                    <a:pt x="1" y="13754"/>
                    <a:pt x="3956" y="17710"/>
                    <a:pt x="8837" y="17710"/>
                  </a:cubicBezTo>
                  <a:cubicBezTo>
                    <a:pt x="13754" y="17710"/>
                    <a:pt x="17710" y="13754"/>
                    <a:pt x="17710" y="8874"/>
                  </a:cubicBezTo>
                  <a:cubicBezTo>
                    <a:pt x="17710" y="3994"/>
                    <a:pt x="13754" y="1"/>
                    <a:pt x="883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640;p63">
              <a:extLst>
                <a:ext uri="{FF2B5EF4-FFF2-40B4-BE49-F238E27FC236}">
                  <a16:creationId xmlns:a16="http://schemas.microsoft.com/office/drawing/2014/main" id="{C29D07B1-C1B2-4293-8D36-2ED658BA240E}"/>
                </a:ext>
              </a:extLst>
            </p:cNvPr>
            <p:cNvSpPr/>
            <p:nvPr/>
          </p:nvSpPr>
          <p:spPr>
            <a:xfrm>
              <a:off x="3685675" y="2397200"/>
              <a:ext cx="332750" cy="450150"/>
            </a:xfrm>
            <a:custGeom>
              <a:avLst/>
              <a:gdLst/>
              <a:ahLst/>
              <a:cxnLst/>
              <a:rect l="l" t="t" r="r" b="b"/>
              <a:pathLst>
                <a:path w="13310" h="18006" extrusionOk="0">
                  <a:moveTo>
                    <a:pt x="6433" y="1"/>
                  </a:moveTo>
                  <a:cubicBezTo>
                    <a:pt x="5657" y="1"/>
                    <a:pt x="4881" y="112"/>
                    <a:pt x="4252" y="333"/>
                  </a:cubicBezTo>
                  <a:cubicBezTo>
                    <a:pt x="0" y="2034"/>
                    <a:pt x="1442" y="9280"/>
                    <a:pt x="2034" y="12755"/>
                  </a:cubicBezTo>
                  <a:cubicBezTo>
                    <a:pt x="2516" y="15718"/>
                    <a:pt x="5405" y="18006"/>
                    <a:pt x="8369" y="18006"/>
                  </a:cubicBezTo>
                  <a:cubicBezTo>
                    <a:pt x="8586" y="18006"/>
                    <a:pt x="8804" y="17994"/>
                    <a:pt x="9021" y="17968"/>
                  </a:cubicBezTo>
                  <a:cubicBezTo>
                    <a:pt x="13125" y="17525"/>
                    <a:pt x="13310" y="12534"/>
                    <a:pt x="13162" y="9391"/>
                  </a:cubicBezTo>
                  <a:cubicBezTo>
                    <a:pt x="12903" y="4770"/>
                    <a:pt x="12090" y="38"/>
                    <a:pt x="6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641;p63">
              <a:extLst>
                <a:ext uri="{FF2B5EF4-FFF2-40B4-BE49-F238E27FC236}">
                  <a16:creationId xmlns:a16="http://schemas.microsoft.com/office/drawing/2014/main" id="{F8EC274B-7169-451C-B282-3E3F74709F58}"/>
                </a:ext>
              </a:extLst>
            </p:cNvPr>
            <p:cNvSpPr/>
            <p:nvPr/>
          </p:nvSpPr>
          <p:spPr>
            <a:xfrm>
              <a:off x="3710625" y="2388875"/>
              <a:ext cx="312425" cy="466800"/>
            </a:xfrm>
            <a:custGeom>
              <a:avLst/>
              <a:gdLst/>
              <a:ahLst/>
              <a:cxnLst/>
              <a:rect l="l" t="t" r="r" b="b"/>
              <a:pathLst>
                <a:path w="12497" h="18672" extrusionOk="0">
                  <a:moveTo>
                    <a:pt x="5435" y="629"/>
                  </a:moveTo>
                  <a:cubicBezTo>
                    <a:pt x="6803" y="629"/>
                    <a:pt x="7838" y="925"/>
                    <a:pt x="8689" y="1406"/>
                  </a:cubicBezTo>
                  <a:cubicBezTo>
                    <a:pt x="9909" y="2145"/>
                    <a:pt x="10648" y="3365"/>
                    <a:pt x="11092" y="4807"/>
                  </a:cubicBezTo>
                  <a:cubicBezTo>
                    <a:pt x="11572" y="6286"/>
                    <a:pt x="11757" y="8023"/>
                    <a:pt x="11831" y="9761"/>
                  </a:cubicBezTo>
                  <a:cubicBezTo>
                    <a:pt x="11868" y="10168"/>
                    <a:pt x="11868" y="10648"/>
                    <a:pt x="11868" y="11129"/>
                  </a:cubicBezTo>
                  <a:cubicBezTo>
                    <a:pt x="11868" y="12645"/>
                    <a:pt x="11720" y="14309"/>
                    <a:pt x="11129" y="15602"/>
                  </a:cubicBezTo>
                  <a:cubicBezTo>
                    <a:pt x="10870" y="16231"/>
                    <a:pt x="10463" y="16786"/>
                    <a:pt x="9983" y="17229"/>
                  </a:cubicBezTo>
                  <a:cubicBezTo>
                    <a:pt x="9465" y="17636"/>
                    <a:pt x="8837" y="17932"/>
                    <a:pt x="8023" y="18006"/>
                  </a:cubicBezTo>
                  <a:cubicBezTo>
                    <a:pt x="7801" y="18043"/>
                    <a:pt x="7617" y="18043"/>
                    <a:pt x="7395" y="18043"/>
                  </a:cubicBezTo>
                  <a:cubicBezTo>
                    <a:pt x="5990" y="18043"/>
                    <a:pt x="4585" y="17488"/>
                    <a:pt x="3476" y="16601"/>
                  </a:cubicBezTo>
                  <a:cubicBezTo>
                    <a:pt x="2367" y="15676"/>
                    <a:pt x="1553" y="14419"/>
                    <a:pt x="1332" y="13052"/>
                  </a:cubicBezTo>
                  <a:cubicBezTo>
                    <a:pt x="1073" y="11462"/>
                    <a:pt x="629" y="9059"/>
                    <a:pt x="629" y="6840"/>
                  </a:cubicBezTo>
                  <a:cubicBezTo>
                    <a:pt x="629" y="5509"/>
                    <a:pt x="777" y="4216"/>
                    <a:pt x="1221" y="3217"/>
                  </a:cubicBezTo>
                  <a:cubicBezTo>
                    <a:pt x="1627" y="2182"/>
                    <a:pt x="2293" y="1406"/>
                    <a:pt x="3365" y="962"/>
                  </a:cubicBezTo>
                  <a:cubicBezTo>
                    <a:pt x="3957" y="740"/>
                    <a:pt x="4659" y="629"/>
                    <a:pt x="5398" y="629"/>
                  </a:cubicBezTo>
                  <a:close/>
                  <a:moveTo>
                    <a:pt x="5398" y="1"/>
                  </a:moveTo>
                  <a:cubicBezTo>
                    <a:pt x="4585" y="1"/>
                    <a:pt x="3809" y="149"/>
                    <a:pt x="3143" y="408"/>
                  </a:cubicBezTo>
                  <a:cubicBezTo>
                    <a:pt x="1886" y="888"/>
                    <a:pt x="1110" y="1812"/>
                    <a:pt x="629" y="2959"/>
                  </a:cubicBezTo>
                  <a:cubicBezTo>
                    <a:pt x="149" y="4105"/>
                    <a:pt x="1" y="5473"/>
                    <a:pt x="1" y="6840"/>
                  </a:cubicBezTo>
                  <a:cubicBezTo>
                    <a:pt x="1" y="9133"/>
                    <a:pt x="481" y="11573"/>
                    <a:pt x="740" y="13162"/>
                  </a:cubicBezTo>
                  <a:cubicBezTo>
                    <a:pt x="999" y="14715"/>
                    <a:pt x="1886" y="16083"/>
                    <a:pt x="3069" y="17081"/>
                  </a:cubicBezTo>
                  <a:cubicBezTo>
                    <a:pt x="4289" y="18043"/>
                    <a:pt x="5842" y="18671"/>
                    <a:pt x="7395" y="18671"/>
                  </a:cubicBezTo>
                  <a:cubicBezTo>
                    <a:pt x="7617" y="18671"/>
                    <a:pt x="7838" y="18634"/>
                    <a:pt x="8060" y="18634"/>
                  </a:cubicBezTo>
                  <a:cubicBezTo>
                    <a:pt x="9021" y="18523"/>
                    <a:pt x="9761" y="18190"/>
                    <a:pt x="10352" y="17673"/>
                  </a:cubicBezTo>
                  <a:cubicBezTo>
                    <a:pt x="11277" y="16970"/>
                    <a:pt x="11794" y="15861"/>
                    <a:pt x="12090" y="14715"/>
                  </a:cubicBezTo>
                  <a:cubicBezTo>
                    <a:pt x="12423" y="13569"/>
                    <a:pt x="12497" y="12312"/>
                    <a:pt x="12497" y="11129"/>
                  </a:cubicBezTo>
                  <a:cubicBezTo>
                    <a:pt x="12497" y="10648"/>
                    <a:pt x="12497" y="10168"/>
                    <a:pt x="12460" y="9724"/>
                  </a:cubicBezTo>
                  <a:cubicBezTo>
                    <a:pt x="12312" y="7395"/>
                    <a:pt x="12053" y="4992"/>
                    <a:pt x="11092" y="3143"/>
                  </a:cubicBezTo>
                  <a:cubicBezTo>
                    <a:pt x="10611" y="2219"/>
                    <a:pt x="9909" y="1443"/>
                    <a:pt x="8985" y="888"/>
                  </a:cubicBezTo>
                  <a:cubicBezTo>
                    <a:pt x="8060" y="334"/>
                    <a:pt x="6877" y="38"/>
                    <a:pt x="543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642;p63">
              <a:extLst>
                <a:ext uri="{FF2B5EF4-FFF2-40B4-BE49-F238E27FC236}">
                  <a16:creationId xmlns:a16="http://schemas.microsoft.com/office/drawing/2014/main" id="{F6967DE4-6511-4A1E-8ADB-727E7F21799C}"/>
                </a:ext>
              </a:extLst>
            </p:cNvPr>
            <p:cNvSpPr/>
            <p:nvPr/>
          </p:nvSpPr>
          <p:spPr>
            <a:xfrm>
              <a:off x="3762400" y="2725350"/>
              <a:ext cx="136800" cy="153425"/>
            </a:xfrm>
            <a:custGeom>
              <a:avLst/>
              <a:gdLst/>
              <a:ahLst/>
              <a:cxnLst/>
              <a:rect l="l" t="t" r="r" b="b"/>
              <a:pathLst>
                <a:path w="5472" h="6137" extrusionOk="0">
                  <a:moveTo>
                    <a:pt x="1639" y="0"/>
                  </a:moveTo>
                  <a:cubicBezTo>
                    <a:pt x="994" y="0"/>
                    <a:pt x="403" y="187"/>
                    <a:pt x="0" y="702"/>
                  </a:cubicBezTo>
                  <a:lnTo>
                    <a:pt x="444" y="5730"/>
                  </a:lnTo>
                  <a:lnTo>
                    <a:pt x="5250" y="6136"/>
                  </a:lnTo>
                  <a:lnTo>
                    <a:pt x="5472" y="1330"/>
                  </a:lnTo>
                  <a:cubicBezTo>
                    <a:pt x="5472" y="1330"/>
                    <a:pt x="3360" y="0"/>
                    <a:pt x="1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643;p63">
              <a:extLst>
                <a:ext uri="{FF2B5EF4-FFF2-40B4-BE49-F238E27FC236}">
                  <a16:creationId xmlns:a16="http://schemas.microsoft.com/office/drawing/2014/main" id="{B3B8E20C-CACA-4C90-896E-1FAC29F58763}"/>
                </a:ext>
              </a:extLst>
            </p:cNvPr>
            <p:cNvSpPr/>
            <p:nvPr/>
          </p:nvSpPr>
          <p:spPr>
            <a:xfrm>
              <a:off x="3755000" y="2717000"/>
              <a:ext cx="151600" cy="169525"/>
            </a:xfrm>
            <a:custGeom>
              <a:avLst/>
              <a:gdLst/>
              <a:ahLst/>
              <a:cxnLst/>
              <a:rect l="l" t="t" r="r" b="b"/>
              <a:pathLst>
                <a:path w="6064" h="6781" extrusionOk="0">
                  <a:moveTo>
                    <a:pt x="1923" y="629"/>
                  </a:moveTo>
                  <a:cubicBezTo>
                    <a:pt x="2699" y="629"/>
                    <a:pt x="3660" y="925"/>
                    <a:pt x="4363" y="1257"/>
                  </a:cubicBezTo>
                  <a:cubicBezTo>
                    <a:pt x="4732" y="1442"/>
                    <a:pt x="5028" y="1590"/>
                    <a:pt x="5250" y="1701"/>
                  </a:cubicBezTo>
                  <a:cubicBezTo>
                    <a:pt x="5321" y="1749"/>
                    <a:pt x="5377" y="1781"/>
                    <a:pt x="5428" y="1807"/>
                  </a:cubicBezTo>
                  <a:lnTo>
                    <a:pt x="5428" y="1807"/>
                  </a:lnTo>
                  <a:lnTo>
                    <a:pt x="5250" y="6138"/>
                  </a:lnTo>
                  <a:lnTo>
                    <a:pt x="998" y="5768"/>
                  </a:lnTo>
                  <a:lnTo>
                    <a:pt x="638" y="1112"/>
                  </a:lnTo>
                  <a:lnTo>
                    <a:pt x="638" y="1112"/>
                  </a:lnTo>
                  <a:cubicBezTo>
                    <a:pt x="779" y="950"/>
                    <a:pt x="963" y="838"/>
                    <a:pt x="1146" y="777"/>
                  </a:cubicBezTo>
                  <a:cubicBezTo>
                    <a:pt x="1368" y="666"/>
                    <a:pt x="1664" y="629"/>
                    <a:pt x="1923" y="629"/>
                  </a:cubicBezTo>
                  <a:close/>
                  <a:moveTo>
                    <a:pt x="1923" y="0"/>
                  </a:moveTo>
                  <a:cubicBezTo>
                    <a:pt x="1590" y="0"/>
                    <a:pt x="1257" y="74"/>
                    <a:pt x="925" y="185"/>
                  </a:cubicBezTo>
                  <a:cubicBezTo>
                    <a:pt x="592" y="333"/>
                    <a:pt x="296" y="518"/>
                    <a:pt x="74" y="814"/>
                  </a:cubicBezTo>
                  <a:cubicBezTo>
                    <a:pt x="0" y="888"/>
                    <a:pt x="0" y="962"/>
                    <a:pt x="0" y="1036"/>
                  </a:cubicBezTo>
                  <a:lnTo>
                    <a:pt x="407" y="6064"/>
                  </a:lnTo>
                  <a:cubicBezTo>
                    <a:pt x="444" y="6212"/>
                    <a:pt x="555" y="6359"/>
                    <a:pt x="703" y="6359"/>
                  </a:cubicBezTo>
                  <a:lnTo>
                    <a:pt x="5509" y="6766"/>
                  </a:lnTo>
                  <a:cubicBezTo>
                    <a:pt x="5539" y="6776"/>
                    <a:pt x="5566" y="6781"/>
                    <a:pt x="5591" y="6781"/>
                  </a:cubicBezTo>
                  <a:cubicBezTo>
                    <a:pt x="5659" y="6781"/>
                    <a:pt x="5714" y="6746"/>
                    <a:pt x="5768" y="6692"/>
                  </a:cubicBezTo>
                  <a:cubicBezTo>
                    <a:pt x="5805" y="6655"/>
                    <a:pt x="5842" y="6581"/>
                    <a:pt x="5842" y="6470"/>
                  </a:cubicBezTo>
                  <a:lnTo>
                    <a:pt x="6063" y="1664"/>
                  </a:lnTo>
                  <a:cubicBezTo>
                    <a:pt x="6063" y="1553"/>
                    <a:pt x="6026" y="1442"/>
                    <a:pt x="5916" y="1405"/>
                  </a:cubicBezTo>
                  <a:cubicBezTo>
                    <a:pt x="5916" y="1368"/>
                    <a:pt x="5398" y="1036"/>
                    <a:pt x="4622" y="703"/>
                  </a:cubicBezTo>
                  <a:cubicBezTo>
                    <a:pt x="3845" y="370"/>
                    <a:pt x="2884" y="0"/>
                    <a:pt x="192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644;p63">
              <a:extLst>
                <a:ext uri="{FF2B5EF4-FFF2-40B4-BE49-F238E27FC236}">
                  <a16:creationId xmlns:a16="http://schemas.microsoft.com/office/drawing/2014/main" id="{21823D57-BD36-4F7F-B0C6-098B6386E654}"/>
                </a:ext>
              </a:extLst>
            </p:cNvPr>
            <p:cNvSpPr/>
            <p:nvPr/>
          </p:nvSpPr>
          <p:spPr>
            <a:xfrm>
              <a:off x="3642950" y="2338775"/>
              <a:ext cx="450350" cy="524625"/>
            </a:xfrm>
            <a:custGeom>
              <a:avLst/>
              <a:gdLst/>
              <a:ahLst/>
              <a:cxnLst/>
              <a:rect l="l" t="t" r="r" b="b"/>
              <a:pathLst>
                <a:path w="18014" h="20985" extrusionOk="0">
                  <a:moveTo>
                    <a:pt x="11262" y="9730"/>
                  </a:moveTo>
                  <a:cubicBezTo>
                    <a:pt x="11883" y="9730"/>
                    <a:pt x="12619" y="11617"/>
                    <a:pt x="12727" y="11913"/>
                  </a:cubicBezTo>
                  <a:cubicBezTo>
                    <a:pt x="12727" y="12911"/>
                    <a:pt x="12616" y="14538"/>
                    <a:pt x="12357" y="15092"/>
                  </a:cubicBezTo>
                  <a:cubicBezTo>
                    <a:pt x="12209" y="15351"/>
                    <a:pt x="11913" y="15647"/>
                    <a:pt x="11544" y="15906"/>
                  </a:cubicBezTo>
                  <a:cubicBezTo>
                    <a:pt x="12024" y="15277"/>
                    <a:pt x="12172" y="14760"/>
                    <a:pt x="11728" y="14686"/>
                  </a:cubicBezTo>
                  <a:cubicBezTo>
                    <a:pt x="10250" y="14464"/>
                    <a:pt x="10028" y="13429"/>
                    <a:pt x="10656" y="10693"/>
                  </a:cubicBezTo>
                  <a:cubicBezTo>
                    <a:pt x="10817" y="9991"/>
                    <a:pt x="11032" y="9730"/>
                    <a:pt x="11262" y="9730"/>
                  </a:cubicBezTo>
                  <a:close/>
                  <a:moveTo>
                    <a:pt x="6846" y="1"/>
                  </a:moveTo>
                  <a:cubicBezTo>
                    <a:pt x="3183" y="1"/>
                    <a:pt x="1" y="4529"/>
                    <a:pt x="1229" y="9658"/>
                  </a:cubicBezTo>
                  <a:cubicBezTo>
                    <a:pt x="1931" y="12652"/>
                    <a:pt x="3743" y="17348"/>
                    <a:pt x="7144" y="18272"/>
                  </a:cubicBezTo>
                  <a:cubicBezTo>
                    <a:pt x="7305" y="18314"/>
                    <a:pt x="7471" y="18333"/>
                    <a:pt x="7640" y="18333"/>
                  </a:cubicBezTo>
                  <a:cubicBezTo>
                    <a:pt x="8367" y="18333"/>
                    <a:pt x="9153" y="17975"/>
                    <a:pt x="9843" y="17496"/>
                  </a:cubicBezTo>
                  <a:lnTo>
                    <a:pt x="9843" y="17496"/>
                  </a:lnTo>
                  <a:cubicBezTo>
                    <a:pt x="9806" y="17606"/>
                    <a:pt x="9806" y="17717"/>
                    <a:pt x="9806" y="17828"/>
                  </a:cubicBezTo>
                  <a:cubicBezTo>
                    <a:pt x="10019" y="18643"/>
                    <a:pt x="9824" y="20985"/>
                    <a:pt x="11498" y="20985"/>
                  </a:cubicBezTo>
                  <a:cubicBezTo>
                    <a:pt x="11571" y="20985"/>
                    <a:pt x="11648" y="20980"/>
                    <a:pt x="11728" y="20971"/>
                  </a:cubicBezTo>
                  <a:cubicBezTo>
                    <a:pt x="13614" y="20749"/>
                    <a:pt x="14871" y="17422"/>
                    <a:pt x="14871" y="15943"/>
                  </a:cubicBezTo>
                  <a:cubicBezTo>
                    <a:pt x="14871" y="14464"/>
                    <a:pt x="13392" y="13614"/>
                    <a:pt x="13392" y="13614"/>
                  </a:cubicBezTo>
                  <a:lnTo>
                    <a:pt x="12985" y="7957"/>
                  </a:lnTo>
                  <a:cubicBezTo>
                    <a:pt x="12985" y="7957"/>
                    <a:pt x="14649" y="7957"/>
                    <a:pt x="16313" y="5887"/>
                  </a:cubicBezTo>
                  <a:cubicBezTo>
                    <a:pt x="18013" y="3779"/>
                    <a:pt x="11285" y="230"/>
                    <a:pt x="7107" y="8"/>
                  </a:cubicBezTo>
                  <a:cubicBezTo>
                    <a:pt x="7020" y="3"/>
                    <a:pt x="6933" y="1"/>
                    <a:pt x="684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645;p63">
              <a:extLst>
                <a:ext uri="{FF2B5EF4-FFF2-40B4-BE49-F238E27FC236}">
                  <a16:creationId xmlns:a16="http://schemas.microsoft.com/office/drawing/2014/main" id="{D69AF6DF-A3AD-4B9D-AA84-E01A0DC73D8C}"/>
                </a:ext>
              </a:extLst>
            </p:cNvPr>
            <p:cNvSpPr/>
            <p:nvPr/>
          </p:nvSpPr>
          <p:spPr>
            <a:xfrm>
              <a:off x="3658875" y="2330650"/>
              <a:ext cx="406700" cy="540725"/>
            </a:xfrm>
            <a:custGeom>
              <a:avLst/>
              <a:gdLst/>
              <a:ahLst/>
              <a:cxnLst/>
              <a:rect l="l" t="t" r="r" b="b"/>
              <a:pathLst>
                <a:path w="16268" h="21629" extrusionOk="0">
                  <a:moveTo>
                    <a:pt x="10685" y="10389"/>
                  </a:moveTo>
                  <a:cubicBezTo>
                    <a:pt x="10796" y="10463"/>
                    <a:pt x="10907" y="10574"/>
                    <a:pt x="11018" y="10759"/>
                  </a:cubicBezTo>
                  <a:cubicBezTo>
                    <a:pt x="11376" y="11248"/>
                    <a:pt x="11677" y="11966"/>
                    <a:pt x="11794" y="12256"/>
                  </a:cubicBezTo>
                  <a:lnTo>
                    <a:pt x="11794" y="12256"/>
                  </a:lnTo>
                  <a:cubicBezTo>
                    <a:pt x="11793" y="12736"/>
                    <a:pt x="11756" y="13392"/>
                    <a:pt x="11683" y="13976"/>
                  </a:cubicBezTo>
                  <a:cubicBezTo>
                    <a:pt x="11646" y="14271"/>
                    <a:pt x="11609" y="14530"/>
                    <a:pt x="11572" y="14752"/>
                  </a:cubicBezTo>
                  <a:cubicBezTo>
                    <a:pt x="11562" y="14821"/>
                    <a:pt x="11550" y="14885"/>
                    <a:pt x="11536" y="14943"/>
                  </a:cubicBezTo>
                  <a:lnTo>
                    <a:pt x="11536" y="14943"/>
                  </a:lnTo>
                  <a:cubicBezTo>
                    <a:pt x="11524" y="14928"/>
                    <a:pt x="11512" y="14914"/>
                    <a:pt x="11498" y="14900"/>
                  </a:cubicBezTo>
                  <a:cubicBezTo>
                    <a:pt x="11424" y="14789"/>
                    <a:pt x="11276" y="14715"/>
                    <a:pt x="11128" y="14715"/>
                  </a:cubicBezTo>
                  <a:cubicBezTo>
                    <a:pt x="10685" y="14641"/>
                    <a:pt x="10426" y="14493"/>
                    <a:pt x="10278" y="14308"/>
                  </a:cubicBezTo>
                  <a:cubicBezTo>
                    <a:pt x="10093" y="14124"/>
                    <a:pt x="9982" y="13791"/>
                    <a:pt x="9982" y="13273"/>
                  </a:cubicBezTo>
                  <a:cubicBezTo>
                    <a:pt x="9982" y="12756"/>
                    <a:pt x="10093" y="12016"/>
                    <a:pt x="10315" y="11092"/>
                  </a:cubicBezTo>
                  <a:cubicBezTo>
                    <a:pt x="10389" y="10759"/>
                    <a:pt x="10500" y="10537"/>
                    <a:pt x="10574" y="10463"/>
                  </a:cubicBezTo>
                  <a:lnTo>
                    <a:pt x="10611" y="10389"/>
                  </a:lnTo>
                  <a:close/>
                  <a:moveTo>
                    <a:pt x="6433" y="629"/>
                  </a:moveTo>
                  <a:cubicBezTo>
                    <a:pt x="8245" y="740"/>
                    <a:pt x="10611" y="1480"/>
                    <a:pt x="12459" y="2478"/>
                  </a:cubicBezTo>
                  <a:cubicBezTo>
                    <a:pt x="13384" y="2958"/>
                    <a:pt x="14234" y="3513"/>
                    <a:pt x="14789" y="4031"/>
                  </a:cubicBezTo>
                  <a:cubicBezTo>
                    <a:pt x="15084" y="4289"/>
                    <a:pt x="15306" y="4585"/>
                    <a:pt x="15417" y="4807"/>
                  </a:cubicBezTo>
                  <a:cubicBezTo>
                    <a:pt x="15565" y="5066"/>
                    <a:pt x="15639" y="5288"/>
                    <a:pt x="15639" y="5472"/>
                  </a:cubicBezTo>
                  <a:cubicBezTo>
                    <a:pt x="15639" y="5657"/>
                    <a:pt x="15602" y="5842"/>
                    <a:pt x="15454" y="5990"/>
                  </a:cubicBezTo>
                  <a:cubicBezTo>
                    <a:pt x="14641" y="7025"/>
                    <a:pt x="13864" y="7506"/>
                    <a:pt x="13273" y="7765"/>
                  </a:cubicBezTo>
                  <a:cubicBezTo>
                    <a:pt x="12977" y="7875"/>
                    <a:pt x="12718" y="7912"/>
                    <a:pt x="12570" y="7949"/>
                  </a:cubicBezTo>
                  <a:cubicBezTo>
                    <a:pt x="12496" y="7986"/>
                    <a:pt x="12422" y="7986"/>
                    <a:pt x="12385" y="7986"/>
                  </a:cubicBezTo>
                  <a:lnTo>
                    <a:pt x="12348" y="7986"/>
                  </a:lnTo>
                  <a:cubicBezTo>
                    <a:pt x="12238" y="7986"/>
                    <a:pt x="12164" y="8023"/>
                    <a:pt x="12090" y="8097"/>
                  </a:cubicBezTo>
                  <a:cubicBezTo>
                    <a:pt x="12053" y="8134"/>
                    <a:pt x="12016" y="8245"/>
                    <a:pt x="12016" y="8319"/>
                  </a:cubicBezTo>
                  <a:lnTo>
                    <a:pt x="12294" y="11868"/>
                  </a:lnTo>
                  <a:lnTo>
                    <a:pt x="12294" y="11868"/>
                  </a:lnTo>
                  <a:cubicBezTo>
                    <a:pt x="12196" y="11621"/>
                    <a:pt x="12030" y="11256"/>
                    <a:pt x="11831" y="10907"/>
                  </a:cubicBezTo>
                  <a:cubicBezTo>
                    <a:pt x="11683" y="10648"/>
                    <a:pt x="11535" y="10389"/>
                    <a:pt x="11350" y="10168"/>
                  </a:cubicBezTo>
                  <a:cubicBezTo>
                    <a:pt x="11239" y="10057"/>
                    <a:pt x="11165" y="9946"/>
                    <a:pt x="11055" y="9872"/>
                  </a:cubicBezTo>
                  <a:cubicBezTo>
                    <a:pt x="10907" y="9798"/>
                    <a:pt x="10796" y="9761"/>
                    <a:pt x="10648" y="9761"/>
                  </a:cubicBezTo>
                  <a:cubicBezTo>
                    <a:pt x="10500" y="9761"/>
                    <a:pt x="10389" y="9798"/>
                    <a:pt x="10278" y="9872"/>
                  </a:cubicBezTo>
                  <a:cubicBezTo>
                    <a:pt x="10130" y="9946"/>
                    <a:pt x="10056" y="10094"/>
                    <a:pt x="9945" y="10279"/>
                  </a:cubicBezTo>
                  <a:cubicBezTo>
                    <a:pt x="9871" y="10463"/>
                    <a:pt x="9798" y="10685"/>
                    <a:pt x="9724" y="10944"/>
                  </a:cubicBezTo>
                  <a:cubicBezTo>
                    <a:pt x="9502" y="11905"/>
                    <a:pt x="9391" y="12645"/>
                    <a:pt x="9391" y="13273"/>
                  </a:cubicBezTo>
                  <a:cubicBezTo>
                    <a:pt x="9391" y="13865"/>
                    <a:pt x="9502" y="14345"/>
                    <a:pt x="9798" y="14678"/>
                  </a:cubicBezTo>
                  <a:cubicBezTo>
                    <a:pt x="10056" y="15048"/>
                    <a:pt x="10500" y="15233"/>
                    <a:pt x="11018" y="15307"/>
                  </a:cubicBezTo>
                  <a:lnTo>
                    <a:pt x="11055" y="15307"/>
                  </a:lnTo>
                  <a:cubicBezTo>
                    <a:pt x="11055" y="15344"/>
                    <a:pt x="11018" y="15454"/>
                    <a:pt x="10944" y="15602"/>
                  </a:cubicBezTo>
                  <a:cubicBezTo>
                    <a:pt x="10907" y="15713"/>
                    <a:pt x="10796" y="15898"/>
                    <a:pt x="10648" y="16046"/>
                  </a:cubicBezTo>
                  <a:cubicBezTo>
                    <a:pt x="10574" y="16194"/>
                    <a:pt x="10574" y="16379"/>
                    <a:pt x="10685" y="16453"/>
                  </a:cubicBezTo>
                  <a:cubicBezTo>
                    <a:pt x="10749" y="16517"/>
                    <a:pt x="10839" y="16557"/>
                    <a:pt x="10924" y="16557"/>
                  </a:cubicBezTo>
                  <a:cubicBezTo>
                    <a:pt x="10986" y="16557"/>
                    <a:pt x="11045" y="16536"/>
                    <a:pt x="11091" y="16490"/>
                  </a:cubicBezTo>
                  <a:cubicBezTo>
                    <a:pt x="11461" y="16194"/>
                    <a:pt x="11794" y="15898"/>
                    <a:pt x="11979" y="15565"/>
                  </a:cubicBezTo>
                  <a:cubicBezTo>
                    <a:pt x="12090" y="15381"/>
                    <a:pt x="12127" y="15159"/>
                    <a:pt x="12201" y="14900"/>
                  </a:cubicBezTo>
                  <a:cubicBezTo>
                    <a:pt x="12303" y="14362"/>
                    <a:pt x="12352" y="13665"/>
                    <a:pt x="12385" y="13029"/>
                  </a:cubicBezTo>
                  <a:lnTo>
                    <a:pt x="12385" y="13029"/>
                  </a:lnTo>
                  <a:lnTo>
                    <a:pt x="12459" y="13976"/>
                  </a:lnTo>
                  <a:cubicBezTo>
                    <a:pt x="12459" y="14087"/>
                    <a:pt x="12496" y="14160"/>
                    <a:pt x="12607" y="14234"/>
                  </a:cubicBezTo>
                  <a:cubicBezTo>
                    <a:pt x="12681" y="14271"/>
                    <a:pt x="13014" y="14493"/>
                    <a:pt x="13310" y="14826"/>
                  </a:cubicBezTo>
                  <a:cubicBezTo>
                    <a:pt x="13642" y="15196"/>
                    <a:pt x="13901" y="15676"/>
                    <a:pt x="13901" y="16268"/>
                  </a:cubicBezTo>
                  <a:cubicBezTo>
                    <a:pt x="13901" y="16933"/>
                    <a:pt x="13605" y="18116"/>
                    <a:pt x="13088" y="19115"/>
                  </a:cubicBezTo>
                  <a:cubicBezTo>
                    <a:pt x="12829" y="19595"/>
                    <a:pt x="12496" y="20076"/>
                    <a:pt x="12164" y="20409"/>
                  </a:cubicBezTo>
                  <a:cubicBezTo>
                    <a:pt x="11794" y="20741"/>
                    <a:pt x="11424" y="20963"/>
                    <a:pt x="11055" y="21000"/>
                  </a:cubicBezTo>
                  <a:lnTo>
                    <a:pt x="10870" y="21000"/>
                  </a:lnTo>
                  <a:cubicBezTo>
                    <a:pt x="10500" y="21000"/>
                    <a:pt x="10315" y="20889"/>
                    <a:pt x="10167" y="20704"/>
                  </a:cubicBezTo>
                  <a:cubicBezTo>
                    <a:pt x="9908" y="20446"/>
                    <a:pt x="9761" y="19965"/>
                    <a:pt x="9687" y="19447"/>
                  </a:cubicBezTo>
                  <a:cubicBezTo>
                    <a:pt x="9576" y="18930"/>
                    <a:pt x="9576" y="18449"/>
                    <a:pt x="9502" y="18079"/>
                  </a:cubicBezTo>
                  <a:lnTo>
                    <a:pt x="9465" y="18042"/>
                  </a:lnTo>
                  <a:lnTo>
                    <a:pt x="9502" y="17931"/>
                  </a:lnTo>
                  <a:cubicBezTo>
                    <a:pt x="9539" y="17821"/>
                    <a:pt x="9502" y="17673"/>
                    <a:pt x="9428" y="17599"/>
                  </a:cubicBezTo>
                  <a:cubicBezTo>
                    <a:pt x="9367" y="17538"/>
                    <a:pt x="9294" y="17510"/>
                    <a:pt x="9223" y="17510"/>
                  </a:cubicBezTo>
                  <a:cubicBezTo>
                    <a:pt x="9165" y="17510"/>
                    <a:pt x="9108" y="17529"/>
                    <a:pt x="9058" y="17562"/>
                  </a:cubicBezTo>
                  <a:cubicBezTo>
                    <a:pt x="8356" y="18042"/>
                    <a:pt x="7616" y="18338"/>
                    <a:pt x="7025" y="18338"/>
                  </a:cubicBezTo>
                  <a:cubicBezTo>
                    <a:pt x="6877" y="18338"/>
                    <a:pt x="6729" y="18338"/>
                    <a:pt x="6581" y="18301"/>
                  </a:cubicBezTo>
                  <a:cubicBezTo>
                    <a:pt x="4991" y="17858"/>
                    <a:pt x="3734" y="16527"/>
                    <a:pt x="2810" y="14900"/>
                  </a:cubicBezTo>
                  <a:cubicBezTo>
                    <a:pt x="1849" y="13273"/>
                    <a:pt x="1257" y="11388"/>
                    <a:pt x="888" y="9909"/>
                  </a:cubicBezTo>
                  <a:cubicBezTo>
                    <a:pt x="703" y="9169"/>
                    <a:pt x="629" y="8430"/>
                    <a:pt x="629" y="7728"/>
                  </a:cubicBezTo>
                  <a:cubicBezTo>
                    <a:pt x="629" y="5731"/>
                    <a:pt x="1294" y="3957"/>
                    <a:pt x="2329" y="2663"/>
                  </a:cubicBezTo>
                  <a:cubicBezTo>
                    <a:pt x="3365" y="1369"/>
                    <a:pt x="4770" y="629"/>
                    <a:pt x="6211" y="629"/>
                  </a:cubicBezTo>
                  <a:close/>
                  <a:moveTo>
                    <a:pt x="6211" y="1"/>
                  </a:moveTo>
                  <a:cubicBezTo>
                    <a:pt x="4548" y="1"/>
                    <a:pt x="2995" y="888"/>
                    <a:pt x="1849" y="2293"/>
                  </a:cubicBezTo>
                  <a:cubicBezTo>
                    <a:pt x="740" y="3661"/>
                    <a:pt x="0" y="5583"/>
                    <a:pt x="0" y="7728"/>
                  </a:cubicBezTo>
                  <a:cubicBezTo>
                    <a:pt x="0" y="8467"/>
                    <a:pt x="111" y="9243"/>
                    <a:pt x="296" y="10057"/>
                  </a:cubicBezTo>
                  <a:cubicBezTo>
                    <a:pt x="666" y="11573"/>
                    <a:pt x="1294" y="13532"/>
                    <a:pt x="2256" y="15233"/>
                  </a:cubicBezTo>
                  <a:cubicBezTo>
                    <a:pt x="3254" y="16933"/>
                    <a:pt x="4585" y="18412"/>
                    <a:pt x="6433" y="18893"/>
                  </a:cubicBezTo>
                  <a:cubicBezTo>
                    <a:pt x="6618" y="18930"/>
                    <a:pt x="6803" y="18967"/>
                    <a:pt x="7025" y="18967"/>
                  </a:cubicBezTo>
                  <a:cubicBezTo>
                    <a:pt x="7663" y="18967"/>
                    <a:pt x="8301" y="18716"/>
                    <a:pt x="8903" y="18377"/>
                  </a:cubicBezTo>
                  <a:lnTo>
                    <a:pt x="8903" y="18377"/>
                  </a:lnTo>
                  <a:cubicBezTo>
                    <a:pt x="8930" y="18537"/>
                    <a:pt x="8957" y="18760"/>
                    <a:pt x="8984" y="19004"/>
                  </a:cubicBezTo>
                  <a:cubicBezTo>
                    <a:pt x="9058" y="19521"/>
                    <a:pt x="9132" y="20150"/>
                    <a:pt x="9391" y="20667"/>
                  </a:cubicBezTo>
                  <a:cubicBezTo>
                    <a:pt x="9502" y="20926"/>
                    <a:pt x="9687" y="21148"/>
                    <a:pt x="9945" y="21333"/>
                  </a:cubicBezTo>
                  <a:cubicBezTo>
                    <a:pt x="10167" y="21518"/>
                    <a:pt x="10500" y="21629"/>
                    <a:pt x="10870" y="21629"/>
                  </a:cubicBezTo>
                  <a:cubicBezTo>
                    <a:pt x="10944" y="21629"/>
                    <a:pt x="11018" y="21629"/>
                    <a:pt x="11091" y="21592"/>
                  </a:cubicBezTo>
                  <a:cubicBezTo>
                    <a:pt x="11683" y="21555"/>
                    <a:pt x="12164" y="21259"/>
                    <a:pt x="12570" y="20852"/>
                  </a:cubicBezTo>
                  <a:cubicBezTo>
                    <a:pt x="13199" y="20261"/>
                    <a:pt x="13679" y="19410"/>
                    <a:pt x="14012" y="18560"/>
                  </a:cubicBezTo>
                  <a:cubicBezTo>
                    <a:pt x="14345" y="17710"/>
                    <a:pt x="14530" y="16859"/>
                    <a:pt x="14530" y="16268"/>
                  </a:cubicBezTo>
                  <a:cubicBezTo>
                    <a:pt x="14530" y="15417"/>
                    <a:pt x="14123" y="14789"/>
                    <a:pt x="13716" y="14345"/>
                  </a:cubicBezTo>
                  <a:cubicBezTo>
                    <a:pt x="13455" y="14084"/>
                    <a:pt x="13194" y="13899"/>
                    <a:pt x="13040" y="13790"/>
                  </a:cubicBezTo>
                  <a:lnTo>
                    <a:pt x="13040" y="13790"/>
                  </a:lnTo>
                  <a:lnTo>
                    <a:pt x="12666" y="8578"/>
                  </a:lnTo>
                  <a:lnTo>
                    <a:pt x="12666" y="8578"/>
                  </a:lnTo>
                  <a:cubicBezTo>
                    <a:pt x="13265" y="8469"/>
                    <a:pt x="14621" y="8046"/>
                    <a:pt x="15935" y="6397"/>
                  </a:cubicBezTo>
                  <a:cubicBezTo>
                    <a:pt x="16156" y="6101"/>
                    <a:pt x="16267" y="5805"/>
                    <a:pt x="16267" y="5472"/>
                  </a:cubicBezTo>
                  <a:cubicBezTo>
                    <a:pt x="16267" y="5140"/>
                    <a:pt x="16156" y="4807"/>
                    <a:pt x="15972" y="4511"/>
                  </a:cubicBezTo>
                  <a:cubicBezTo>
                    <a:pt x="15639" y="3957"/>
                    <a:pt x="15084" y="3439"/>
                    <a:pt x="14419" y="2921"/>
                  </a:cubicBezTo>
                  <a:cubicBezTo>
                    <a:pt x="12348" y="1443"/>
                    <a:pt x="9021" y="149"/>
                    <a:pt x="647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646;p63">
              <a:extLst>
                <a:ext uri="{FF2B5EF4-FFF2-40B4-BE49-F238E27FC236}">
                  <a16:creationId xmlns:a16="http://schemas.microsoft.com/office/drawing/2014/main" id="{92BB51D8-2814-4E4A-B180-5D64F6A653C3}"/>
                </a:ext>
              </a:extLst>
            </p:cNvPr>
            <p:cNvSpPr/>
            <p:nvPr/>
          </p:nvSpPr>
          <p:spPr>
            <a:xfrm>
              <a:off x="3633000" y="2838275"/>
              <a:ext cx="438125" cy="93175"/>
            </a:xfrm>
            <a:custGeom>
              <a:avLst/>
              <a:gdLst/>
              <a:ahLst/>
              <a:cxnLst/>
              <a:rect l="l" t="t" r="r" b="b"/>
              <a:pathLst>
                <a:path w="17525" h="3727" extrusionOk="0">
                  <a:moveTo>
                    <a:pt x="6167" y="0"/>
                  </a:moveTo>
                  <a:cubicBezTo>
                    <a:pt x="5883" y="0"/>
                    <a:pt x="5625" y="10"/>
                    <a:pt x="5398" y="30"/>
                  </a:cubicBezTo>
                  <a:cubicBezTo>
                    <a:pt x="2884" y="251"/>
                    <a:pt x="1738" y="1619"/>
                    <a:pt x="1738" y="1619"/>
                  </a:cubicBezTo>
                  <a:lnTo>
                    <a:pt x="0" y="3061"/>
                  </a:lnTo>
                  <a:lnTo>
                    <a:pt x="17524" y="3727"/>
                  </a:lnTo>
                  <a:cubicBezTo>
                    <a:pt x="17524" y="3727"/>
                    <a:pt x="17007" y="2728"/>
                    <a:pt x="15676" y="1804"/>
                  </a:cubicBezTo>
                  <a:cubicBezTo>
                    <a:pt x="14431" y="963"/>
                    <a:pt x="9025" y="0"/>
                    <a:pt x="6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647;p63">
              <a:extLst>
                <a:ext uri="{FF2B5EF4-FFF2-40B4-BE49-F238E27FC236}">
                  <a16:creationId xmlns:a16="http://schemas.microsoft.com/office/drawing/2014/main" id="{BB23D713-C144-4E35-8A93-A423C06C465B}"/>
                </a:ext>
              </a:extLst>
            </p:cNvPr>
            <p:cNvSpPr/>
            <p:nvPr/>
          </p:nvSpPr>
          <p:spPr>
            <a:xfrm>
              <a:off x="3624675" y="2830675"/>
              <a:ext cx="454750" cy="108425"/>
            </a:xfrm>
            <a:custGeom>
              <a:avLst/>
              <a:gdLst/>
              <a:ahLst/>
              <a:cxnLst/>
              <a:rect l="l" t="t" r="r" b="b"/>
              <a:pathLst>
                <a:path w="18190" h="4337" extrusionOk="0">
                  <a:moveTo>
                    <a:pt x="6544" y="592"/>
                  </a:moveTo>
                  <a:cubicBezTo>
                    <a:pt x="7949" y="592"/>
                    <a:pt x="9982" y="851"/>
                    <a:pt x="11831" y="1184"/>
                  </a:cubicBezTo>
                  <a:cubicBezTo>
                    <a:pt x="12755" y="1369"/>
                    <a:pt x="13606" y="1554"/>
                    <a:pt x="14345" y="1775"/>
                  </a:cubicBezTo>
                  <a:cubicBezTo>
                    <a:pt x="15047" y="1960"/>
                    <a:pt x="15602" y="2182"/>
                    <a:pt x="15824" y="2367"/>
                  </a:cubicBezTo>
                  <a:cubicBezTo>
                    <a:pt x="16489" y="2811"/>
                    <a:pt x="16933" y="3254"/>
                    <a:pt x="17192" y="3624"/>
                  </a:cubicBezTo>
                  <a:cubicBezTo>
                    <a:pt x="17221" y="3653"/>
                    <a:pt x="17249" y="3683"/>
                    <a:pt x="17275" y="3712"/>
                  </a:cubicBezTo>
                  <a:lnTo>
                    <a:pt x="17275" y="3712"/>
                  </a:lnTo>
                  <a:lnTo>
                    <a:pt x="1146" y="3106"/>
                  </a:lnTo>
                  <a:lnTo>
                    <a:pt x="2293" y="2182"/>
                  </a:lnTo>
                  <a:lnTo>
                    <a:pt x="2330" y="2145"/>
                  </a:lnTo>
                  <a:cubicBezTo>
                    <a:pt x="2367" y="2108"/>
                    <a:pt x="3439" y="851"/>
                    <a:pt x="5768" y="629"/>
                  </a:cubicBezTo>
                  <a:cubicBezTo>
                    <a:pt x="5990" y="629"/>
                    <a:pt x="6248" y="592"/>
                    <a:pt x="6544" y="592"/>
                  </a:cubicBezTo>
                  <a:close/>
                  <a:moveTo>
                    <a:pt x="6544" y="1"/>
                  </a:moveTo>
                  <a:cubicBezTo>
                    <a:pt x="6211" y="1"/>
                    <a:pt x="5953" y="1"/>
                    <a:pt x="5694" y="38"/>
                  </a:cubicBezTo>
                  <a:cubicBezTo>
                    <a:pt x="3241" y="245"/>
                    <a:pt x="2047" y="1517"/>
                    <a:pt x="1871" y="1714"/>
                  </a:cubicBezTo>
                  <a:lnTo>
                    <a:pt x="1871" y="1714"/>
                  </a:lnTo>
                  <a:lnTo>
                    <a:pt x="148" y="3143"/>
                  </a:lnTo>
                  <a:cubicBezTo>
                    <a:pt x="37" y="3217"/>
                    <a:pt x="0" y="3365"/>
                    <a:pt x="37" y="3476"/>
                  </a:cubicBezTo>
                  <a:cubicBezTo>
                    <a:pt x="74" y="3587"/>
                    <a:pt x="185" y="3661"/>
                    <a:pt x="296" y="3661"/>
                  </a:cubicBezTo>
                  <a:lnTo>
                    <a:pt x="17857" y="4326"/>
                  </a:lnTo>
                  <a:cubicBezTo>
                    <a:pt x="17878" y="4333"/>
                    <a:pt x="17898" y="4336"/>
                    <a:pt x="17918" y="4336"/>
                  </a:cubicBezTo>
                  <a:cubicBezTo>
                    <a:pt x="18006" y="4336"/>
                    <a:pt x="18086" y="4276"/>
                    <a:pt x="18116" y="4216"/>
                  </a:cubicBezTo>
                  <a:cubicBezTo>
                    <a:pt x="18190" y="4105"/>
                    <a:pt x="18190" y="3994"/>
                    <a:pt x="18153" y="3883"/>
                  </a:cubicBezTo>
                  <a:cubicBezTo>
                    <a:pt x="18116" y="3883"/>
                    <a:pt x="17598" y="2811"/>
                    <a:pt x="16194" y="1849"/>
                  </a:cubicBezTo>
                  <a:cubicBezTo>
                    <a:pt x="15824" y="1591"/>
                    <a:pt x="15232" y="1406"/>
                    <a:pt x="14493" y="1184"/>
                  </a:cubicBezTo>
                  <a:cubicBezTo>
                    <a:pt x="12312" y="555"/>
                    <a:pt x="8725" y="1"/>
                    <a:pt x="654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648;p63">
              <a:extLst>
                <a:ext uri="{FF2B5EF4-FFF2-40B4-BE49-F238E27FC236}">
                  <a16:creationId xmlns:a16="http://schemas.microsoft.com/office/drawing/2014/main" id="{D0E36021-3FAA-4792-97A5-DD7DFCE6A160}"/>
                </a:ext>
              </a:extLst>
            </p:cNvPr>
            <p:cNvSpPr/>
            <p:nvPr/>
          </p:nvSpPr>
          <p:spPr>
            <a:xfrm>
              <a:off x="3174550" y="2857500"/>
              <a:ext cx="244950" cy="223675"/>
            </a:xfrm>
            <a:custGeom>
              <a:avLst/>
              <a:gdLst/>
              <a:ahLst/>
              <a:cxnLst/>
              <a:rect l="l" t="t" r="r" b="b"/>
              <a:pathLst>
                <a:path w="9798" h="8947" extrusionOk="0">
                  <a:moveTo>
                    <a:pt x="6545" y="0"/>
                  </a:moveTo>
                  <a:lnTo>
                    <a:pt x="4992" y="148"/>
                  </a:lnTo>
                  <a:lnTo>
                    <a:pt x="4289" y="2403"/>
                  </a:lnTo>
                  <a:lnTo>
                    <a:pt x="1" y="3623"/>
                  </a:lnTo>
                  <a:lnTo>
                    <a:pt x="1221" y="8947"/>
                  </a:lnTo>
                  <a:lnTo>
                    <a:pt x="5103" y="8762"/>
                  </a:lnTo>
                  <a:lnTo>
                    <a:pt x="6729" y="7061"/>
                  </a:lnTo>
                  <a:lnTo>
                    <a:pt x="9798" y="3771"/>
                  </a:lnTo>
                  <a:lnTo>
                    <a:pt x="9132" y="3253"/>
                  </a:lnTo>
                  <a:lnTo>
                    <a:pt x="6027" y="5176"/>
                  </a:lnTo>
                  <a:lnTo>
                    <a:pt x="6360" y="2218"/>
                  </a:lnTo>
                  <a:lnTo>
                    <a:pt x="6877" y="2921"/>
                  </a:lnTo>
                  <a:lnTo>
                    <a:pt x="7580" y="2218"/>
                  </a:lnTo>
                  <a:lnTo>
                    <a:pt x="65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649;p63">
              <a:extLst>
                <a:ext uri="{FF2B5EF4-FFF2-40B4-BE49-F238E27FC236}">
                  <a16:creationId xmlns:a16="http://schemas.microsoft.com/office/drawing/2014/main" id="{FE9EF249-6EEC-458F-ABA8-5DF069D6DC1A}"/>
                </a:ext>
              </a:extLst>
            </p:cNvPr>
            <p:cNvSpPr/>
            <p:nvPr/>
          </p:nvSpPr>
          <p:spPr>
            <a:xfrm>
              <a:off x="3165325" y="2849175"/>
              <a:ext cx="261575" cy="239575"/>
            </a:xfrm>
            <a:custGeom>
              <a:avLst/>
              <a:gdLst/>
              <a:ahLst/>
              <a:cxnLst/>
              <a:rect l="l" t="t" r="r" b="b"/>
              <a:pathLst>
                <a:path w="10463" h="9583" extrusionOk="0">
                  <a:moveTo>
                    <a:pt x="6729" y="666"/>
                  </a:moveTo>
                  <a:lnTo>
                    <a:pt x="7579" y="2514"/>
                  </a:lnTo>
                  <a:lnTo>
                    <a:pt x="7283" y="2773"/>
                  </a:lnTo>
                  <a:lnTo>
                    <a:pt x="6987" y="2366"/>
                  </a:lnTo>
                  <a:cubicBezTo>
                    <a:pt x="6914" y="2292"/>
                    <a:pt x="6803" y="2255"/>
                    <a:pt x="6655" y="2255"/>
                  </a:cubicBezTo>
                  <a:cubicBezTo>
                    <a:pt x="6544" y="2292"/>
                    <a:pt x="6470" y="2403"/>
                    <a:pt x="6433" y="2514"/>
                  </a:cubicBezTo>
                  <a:lnTo>
                    <a:pt x="6100" y="5472"/>
                  </a:lnTo>
                  <a:cubicBezTo>
                    <a:pt x="6063" y="5583"/>
                    <a:pt x="6137" y="5694"/>
                    <a:pt x="6248" y="5768"/>
                  </a:cubicBezTo>
                  <a:cubicBezTo>
                    <a:pt x="6285" y="5805"/>
                    <a:pt x="6340" y="5823"/>
                    <a:pt x="6396" y="5823"/>
                  </a:cubicBezTo>
                  <a:cubicBezTo>
                    <a:pt x="6451" y="5823"/>
                    <a:pt x="6507" y="5805"/>
                    <a:pt x="6544" y="5768"/>
                  </a:cubicBezTo>
                  <a:lnTo>
                    <a:pt x="9501" y="3993"/>
                  </a:lnTo>
                  <a:lnTo>
                    <a:pt x="9686" y="4141"/>
                  </a:lnTo>
                  <a:lnTo>
                    <a:pt x="6877" y="7210"/>
                  </a:lnTo>
                  <a:lnTo>
                    <a:pt x="5324" y="8799"/>
                  </a:lnTo>
                  <a:lnTo>
                    <a:pt x="1831" y="8972"/>
                  </a:lnTo>
                  <a:lnTo>
                    <a:pt x="1831" y="8972"/>
                  </a:lnTo>
                  <a:lnTo>
                    <a:pt x="702" y="4178"/>
                  </a:lnTo>
                  <a:lnTo>
                    <a:pt x="4769" y="3032"/>
                  </a:lnTo>
                  <a:cubicBezTo>
                    <a:pt x="4843" y="2995"/>
                    <a:pt x="4954" y="2921"/>
                    <a:pt x="4954" y="2847"/>
                  </a:cubicBezTo>
                  <a:lnTo>
                    <a:pt x="5583" y="777"/>
                  </a:lnTo>
                  <a:lnTo>
                    <a:pt x="6729" y="666"/>
                  </a:lnTo>
                  <a:close/>
                  <a:moveTo>
                    <a:pt x="6877" y="0"/>
                  </a:moveTo>
                  <a:lnTo>
                    <a:pt x="5324" y="185"/>
                  </a:lnTo>
                  <a:cubicBezTo>
                    <a:pt x="5213" y="185"/>
                    <a:pt x="5102" y="296"/>
                    <a:pt x="5065" y="407"/>
                  </a:cubicBezTo>
                  <a:lnTo>
                    <a:pt x="4436" y="2477"/>
                  </a:lnTo>
                  <a:lnTo>
                    <a:pt x="259" y="3660"/>
                  </a:lnTo>
                  <a:cubicBezTo>
                    <a:pt x="111" y="3697"/>
                    <a:pt x="0" y="3845"/>
                    <a:pt x="37" y="4030"/>
                  </a:cubicBezTo>
                  <a:lnTo>
                    <a:pt x="1294" y="9354"/>
                  </a:lnTo>
                  <a:cubicBezTo>
                    <a:pt x="1326" y="9482"/>
                    <a:pt x="1442" y="9583"/>
                    <a:pt x="1569" y="9583"/>
                  </a:cubicBezTo>
                  <a:cubicBezTo>
                    <a:pt x="1588" y="9583"/>
                    <a:pt x="1607" y="9581"/>
                    <a:pt x="1627" y="9576"/>
                  </a:cubicBezTo>
                  <a:lnTo>
                    <a:pt x="5472" y="9391"/>
                  </a:lnTo>
                  <a:cubicBezTo>
                    <a:pt x="5546" y="9391"/>
                    <a:pt x="5620" y="9354"/>
                    <a:pt x="5693" y="9317"/>
                  </a:cubicBezTo>
                  <a:lnTo>
                    <a:pt x="7320" y="7616"/>
                  </a:lnTo>
                  <a:lnTo>
                    <a:pt x="10389" y="4289"/>
                  </a:lnTo>
                  <a:cubicBezTo>
                    <a:pt x="10426" y="4252"/>
                    <a:pt x="10463" y="4141"/>
                    <a:pt x="10463" y="4067"/>
                  </a:cubicBezTo>
                  <a:cubicBezTo>
                    <a:pt x="10463" y="3993"/>
                    <a:pt x="10426" y="3919"/>
                    <a:pt x="10352" y="3845"/>
                  </a:cubicBezTo>
                  <a:lnTo>
                    <a:pt x="9686" y="3365"/>
                  </a:lnTo>
                  <a:cubicBezTo>
                    <a:pt x="9643" y="3321"/>
                    <a:pt x="9574" y="3303"/>
                    <a:pt x="9503" y="3303"/>
                  </a:cubicBezTo>
                  <a:cubicBezTo>
                    <a:pt x="9452" y="3303"/>
                    <a:pt x="9400" y="3312"/>
                    <a:pt x="9354" y="3328"/>
                  </a:cubicBezTo>
                  <a:lnTo>
                    <a:pt x="6766" y="4917"/>
                  </a:lnTo>
                  <a:lnTo>
                    <a:pt x="6950" y="3365"/>
                  </a:lnTo>
                  <a:lnTo>
                    <a:pt x="7024" y="3439"/>
                  </a:lnTo>
                  <a:cubicBezTo>
                    <a:pt x="7061" y="3512"/>
                    <a:pt x="7135" y="3549"/>
                    <a:pt x="7246" y="3549"/>
                  </a:cubicBezTo>
                  <a:cubicBezTo>
                    <a:pt x="7266" y="3559"/>
                    <a:pt x="7289" y="3564"/>
                    <a:pt x="7312" y="3564"/>
                  </a:cubicBezTo>
                  <a:cubicBezTo>
                    <a:pt x="7374" y="3564"/>
                    <a:pt x="7441" y="3530"/>
                    <a:pt x="7468" y="3476"/>
                  </a:cubicBezTo>
                  <a:lnTo>
                    <a:pt x="8171" y="2773"/>
                  </a:lnTo>
                  <a:cubicBezTo>
                    <a:pt x="8281" y="2699"/>
                    <a:pt x="8281" y="2551"/>
                    <a:pt x="8244" y="2440"/>
                  </a:cubicBezTo>
                  <a:lnTo>
                    <a:pt x="7209" y="185"/>
                  </a:lnTo>
                  <a:cubicBezTo>
                    <a:pt x="7135" y="74"/>
                    <a:pt x="7024" y="0"/>
                    <a:pt x="687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650;p63">
              <a:extLst>
                <a:ext uri="{FF2B5EF4-FFF2-40B4-BE49-F238E27FC236}">
                  <a16:creationId xmlns:a16="http://schemas.microsoft.com/office/drawing/2014/main" id="{5CCFC3C4-F0D9-4742-B7F7-588F0E438C34}"/>
                </a:ext>
              </a:extLst>
            </p:cNvPr>
            <p:cNvSpPr/>
            <p:nvPr/>
          </p:nvSpPr>
          <p:spPr>
            <a:xfrm>
              <a:off x="3119100" y="3076550"/>
              <a:ext cx="183025" cy="423600"/>
            </a:xfrm>
            <a:custGeom>
              <a:avLst/>
              <a:gdLst/>
              <a:ahLst/>
              <a:cxnLst/>
              <a:rect l="l" t="t" r="r" b="b"/>
              <a:pathLst>
                <a:path w="7321" h="16944" extrusionOk="0">
                  <a:moveTo>
                    <a:pt x="7321" y="0"/>
                  </a:moveTo>
                  <a:lnTo>
                    <a:pt x="3439" y="185"/>
                  </a:lnTo>
                  <a:lnTo>
                    <a:pt x="148" y="13975"/>
                  </a:lnTo>
                  <a:lnTo>
                    <a:pt x="0" y="14345"/>
                  </a:lnTo>
                  <a:cubicBezTo>
                    <a:pt x="1103" y="16435"/>
                    <a:pt x="2918" y="16943"/>
                    <a:pt x="4422" y="16943"/>
                  </a:cubicBezTo>
                  <a:cubicBezTo>
                    <a:pt x="5844" y="16943"/>
                    <a:pt x="6988" y="16489"/>
                    <a:pt x="6988" y="16489"/>
                  </a:cubicBezTo>
                  <a:lnTo>
                    <a:pt x="7321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651;p63">
              <a:extLst>
                <a:ext uri="{FF2B5EF4-FFF2-40B4-BE49-F238E27FC236}">
                  <a16:creationId xmlns:a16="http://schemas.microsoft.com/office/drawing/2014/main" id="{39E06CF5-761C-46E3-96D9-1722DA5F8244}"/>
                </a:ext>
              </a:extLst>
            </p:cNvPr>
            <p:cNvSpPr/>
            <p:nvPr/>
          </p:nvSpPr>
          <p:spPr>
            <a:xfrm>
              <a:off x="3110775" y="3068775"/>
              <a:ext cx="198750" cy="439425"/>
            </a:xfrm>
            <a:custGeom>
              <a:avLst/>
              <a:gdLst/>
              <a:ahLst/>
              <a:cxnLst/>
              <a:rect l="l" t="t" r="r" b="b"/>
              <a:pathLst>
                <a:path w="7950" h="17577" extrusionOk="0">
                  <a:moveTo>
                    <a:pt x="7321" y="644"/>
                  </a:moveTo>
                  <a:lnTo>
                    <a:pt x="6993" y="16588"/>
                  </a:lnTo>
                  <a:lnTo>
                    <a:pt x="6993" y="16588"/>
                  </a:lnTo>
                  <a:cubicBezTo>
                    <a:pt x="6621" y="16705"/>
                    <a:pt x="5745" y="16948"/>
                    <a:pt x="4733" y="16948"/>
                  </a:cubicBezTo>
                  <a:cubicBezTo>
                    <a:pt x="3994" y="16948"/>
                    <a:pt x="3217" y="16837"/>
                    <a:pt x="2515" y="16467"/>
                  </a:cubicBezTo>
                  <a:cubicBezTo>
                    <a:pt x="1841" y="16113"/>
                    <a:pt x="1168" y="15555"/>
                    <a:pt x="658" y="14663"/>
                  </a:cubicBezTo>
                  <a:lnTo>
                    <a:pt x="658" y="14663"/>
                  </a:lnTo>
                  <a:lnTo>
                    <a:pt x="740" y="14360"/>
                  </a:lnTo>
                  <a:lnTo>
                    <a:pt x="777" y="14360"/>
                  </a:lnTo>
                  <a:lnTo>
                    <a:pt x="4031" y="792"/>
                  </a:lnTo>
                  <a:lnTo>
                    <a:pt x="7321" y="644"/>
                  </a:lnTo>
                  <a:close/>
                  <a:moveTo>
                    <a:pt x="7699" y="1"/>
                  </a:moveTo>
                  <a:cubicBezTo>
                    <a:pt x="7673" y="1"/>
                    <a:pt x="7646" y="5"/>
                    <a:pt x="7617" y="15"/>
                  </a:cubicBezTo>
                  <a:lnTo>
                    <a:pt x="3772" y="200"/>
                  </a:lnTo>
                  <a:cubicBezTo>
                    <a:pt x="3624" y="200"/>
                    <a:pt x="3513" y="311"/>
                    <a:pt x="3476" y="422"/>
                  </a:cubicBezTo>
                  <a:lnTo>
                    <a:pt x="149" y="14175"/>
                  </a:lnTo>
                  <a:lnTo>
                    <a:pt x="38" y="14582"/>
                  </a:lnTo>
                  <a:cubicBezTo>
                    <a:pt x="1" y="14656"/>
                    <a:pt x="38" y="14730"/>
                    <a:pt x="75" y="14804"/>
                  </a:cubicBezTo>
                  <a:cubicBezTo>
                    <a:pt x="629" y="15913"/>
                    <a:pt x="1406" y="16615"/>
                    <a:pt x="2256" y="17022"/>
                  </a:cubicBezTo>
                  <a:cubicBezTo>
                    <a:pt x="3069" y="17429"/>
                    <a:pt x="3957" y="17576"/>
                    <a:pt x="4733" y="17576"/>
                  </a:cubicBezTo>
                  <a:cubicBezTo>
                    <a:pt x="6212" y="17576"/>
                    <a:pt x="7395" y="17096"/>
                    <a:pt x="7432" y="17096"/>
                  </a:cubicBezTo>
                  <a:cubicBezTo>
                    <a:pt x="7543" y="17022"/>
                    <a:pt x="7617" y="16948"/>
                    <a:pt x="7617" y="16800"/>
                  </a:cubicBezTo>
                  <a:lnTo>
                    <a:pt x="7949" y="311"/>
                  </a:lnTo>
                  <a:cubicBezTo>
                    <a:pt x="7949" y="237"/>
                    <a:pt x="7912" y="126"/>
                    <a:pt x="7875" y="89"/>
                  </a:cubicBezTo>
                  <a:cubicBezTo>
                    <a:pt x="7821" y="35"/>
                    <a:pt x="7767" y="1"/>
                    <a:pt x="769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652;p63">
              <a:extLst>
                <a:ext uri="{FF2B5EF4-FFF2-40B4-BE49-F238E27FC236}">
                  <a16:creationId xmlns:a16="http://schemas.microsoft.com/office/drawing/2014/main" id="{C7D96471-9391-4DCD-8DC3-3944AEE5EC8B}"/>
                </a:ext>
              </a:extLst>
            </p:cNvPr>
            <p:cNvSpPr/>
            <p:nvPr/>
          </p:nvSpPr>
          <p:spPr>
            <a:xfrm>
              <a:off x="3104300" y="2951775"/>
              <a:ext cx="378050" cy="561575"/>
            </a:xfrm>
            <a:custGeom>
              <a:avLst/>
              <a:gdLst/>
              <a:ahLst/>
              <a:cxnLst/>
              <a:rect l="l" t="t" r="r" b="b"/>
              <a:pathLst>
                <a:path w="15122" h="22463" extrusionOk="0">
                  <a:moveTo>
                    <a:pt x="12608" y="0"/>
                  </a:moveTo>
                  <a:lnTo>
                    <a:pt x="777" y="18559"/>
                  </a:lnTo>
                  <a:cubicBezTo>
                    <a:pt x="777" y="18559"/>
                    <a:pt x="1" y="20888"/>
                    <a:pt x="2922" y="22072"/>
                  </a:cubicBezTo>
                  <a:cubicBezTo>
                    <a:pt x="3637" y="22356"/>
                    <a:pt x="4284" y="22463"/>
                    <a:pt x="4852" y="22463"/>
                  </a:cubicBezTo>
                  <a:cubicBezTo>
                    <a:pt x="6576" y="22463"/>
                    <a:pt x="7580" y="21480"/>
                    <a:pt x="7580" y="21480"/>
                  </a:cubicBezTo>
                  <a:lnTo>
                    <a:pt x="15122" y="14714"/>
                  </a:lnTo>
                  <a:lnTo>
                    <a:pt x="12608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653;p63">
              <a:extLst>
                <a:ext uri="{FF2B5EF4-FFF2-40B4-BE49-F238E27FC236}">
                  <a16:creationId xmlns:a16="http://schemas.microsoft.com/office/drawing/2014/main" id="{CFCF70B3-32B2-445F-A0DF-927802B7C6AE}"/>
                </a:ext>
              </a:extLst>
            </p:cNvPr>
            <p:cNvSpPr/>
            <p:nvPr/>
          </p:nvSpPr>
          <p:spPr>
            <a:xfrm>
              <a:off x="3113550" y="2944025"/>
              <a:ext cx="376200" cy="577100"/>
            </a:xfrm>
            <a:custGeom>
              <a:avLst/>
              <a:gdLst/>
              <a:ahLst/>
              <a:cxnLst/>
              <a:rect l="l" t="t" r="r" b="b"/>
              <a:pathLst>
                <a:path w="15048" h="23084" extrusionOk="0">
                  <a:moveTo>
                    <a:pt x="12046" y="1166"/>
                  </a:moveTo>
                  <a:lnTo>
                    <a:pt x="14419" y="14913"/>
                  </a:lnTo>
                  <a:lnTo>
                    <a:pt x="6988" y="21568"/>
                  </a:lnTo>
                  <a:cubicBezTo>
                    <a:pt x="6951" y="21605"/>
                    <a:pt x="6027" y="22455"/>
                    <a:pt x="4511" y="22455"/>
                  </a:cubicBezTo>
                  <a:cubicBezTo>
                    <a:pt x="3957" y="22455"/>
                    <a:pt x="3365" y="22345"/>
                    <a:pt x="2663" y="22086"/>
                  </a:cubicBezTo>
                  <a:cubicBezTo>
                    <a:pt x="1775" y="21716"/>
                    <a:pt x="1258" y="21272"/>
                    <a:pt x="999" y="20829"/>
                  </a:cubicBezTo>
                  <a:cubicBezTo>
                    <a:pt x="703" y="20385"/>
                    <a:pt x="629" y="19941"/>
                    <a:pt x="629" y="19572"/>
                  </a:cubicBezTo>
                  <a:cubicBezTo>
                    <a:pt x="629" y="19387"/>
                    <a:pt x="666" y="19239"/>
                    <a:pt x="666" y="19128"/>
                  </a:cubicBezTo>
                  <a:lnTo>
                    <a:pt x="703" y="19017"/>
                  </a:lnTo>
                  <a:lnTo>
                    <a:pt x="703" y="18996"/>
                  </a:lnTo>
                  <a:lnTo>
                    <a:pt x="703" y="18996"/>
                  </a:lnTo>
                  <a:lnTo>
                    <a:pt x="12046" y="1166"/>
                  </a:lnTo>
                  <a:close/>
                  <a:moveTo>
                    <a:pt x="12187" y="0"/>
                  </a:moveTo>
                  <a:cubicBezTo>
                    <a:pt x="12097" y="0"/>
                    <a:pt x="12007" y="42"/>
                    <a:pt x="11979" y="125"/>
                  </a:cubicBezTo>
                  <a:lnTo>
                    <a:pt x="149" y="18721"/>
                  </a:lnTo>
                  <a:lnTo>
                    <a:pt x="112" y="18795"/>
                  </a:lnTo>
                  <a:cubicBezTo>
                    <a:pt x="112" y="18795"/>
                    <a:pt x="1" y="19128"/>
                    <a:pt x="1" y="19572"/>
                  </a:cubicBezTo>
                  <a:cubicBezTo>
                    <a:pt x="1" y="20015"/>
                    <a:pt x="112" y="20570"/>
                    <a:pt x="481" y="21162"/>
                  </a:cubicBezTo>
                  <a:cubicBezTo>
                    <a:pt x="814" y="21716"/>
                    <a:pt x="1443" y="22271"/>
                    <a:pt x="2441" y="22640"/>
                  </a:cubicBezTo>
                  <a:cubicBezTo>
                    <a:pt x="3180" y="22973"/>
                    <a:pt x="3883" y="23084"/>
                    <a:pt x="4511" y="23084"/>
                  </a:cubicBezTo>
                  <a:cubicBezTo>
                    <a:pt x="6323" y="23084"/>
                    <a:pt x="7395" y="22049"/>
                    <a:pt x="7395" y="22012"/>
                  </a:cubicBezTo>
                  <a:lnTo>
                    <a:pt x="14937" y="15246"/>
                  </a:lnTo>
                  <a:cubicBezTo>
                    <a:pt x="15011" y="15172"/>
                    <a:pt x="15048" y="15061"/>
                    <a:pt x="15048" y="14950"/>
                  </a:cubicBezTo>
                  <a:lnTo>
                    <a:pt x="12534" y="236"/>
                  </a:lnTo>
                  <a:cubicBezTo>
                    <a:pt x="12497" y="125"/>
                    <a:pt x="12423" y="14"/>
                    <a:pt x="12275" y="14"/>
                  </a:cubicBezTo>
                  <a:cubicBezTo>
                    <a:pt x="12247" y="5"/>
                    <a:pt x="12217" y="0"/>
                    <a:pt x="1218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54;p63">
              <a:extLst>
                <a:ext uri="{FF2B5EF4-FFF2-40B4-BE49-F238E27FC236}">
                  <a16:creationId xmlns:a16="http://schemas.microsoft.com/office/drawing/2014/main" id="{39F78FFF-1351-4854-BBAC-6F2121B5C3EC}"/>
                </a:ext>
              </a:extLst>
            </p:cNvPr>
            <p:cNvSpPr/>
            <p:nvPr/>
          </p:nvSpPr>
          <p:spPr>
            <a:xfrm>
              <a:off x="4058150" y="2922175"/>
              <a:ext cx="1011175" cy="521400"/>
            </a:xfrm>
            <a:custGeom>
              <a:avLst/>
              <a:gdLst/>
              <a:ahLst/>
              <a:cxnLst/>
              <a:rect l="l" t="t" r="r" b="b"/>
              <a:pathLst>
                <a:path w="40447" h="20856" extrusionOk="0">
                  <a:moveTo>
                    <a:pt x="7173" y="1"/>
                  </a:moveTo>
                  <a:lnTo>
                    <a:pt x="1" y="10649"/>
                  </a:lnTo>
                  <a:lnTo>
                    <a:pt x="15861" y="20113"/>
                  </a:lnTo>
                  <a:cubicBezTo>
                    <a:pt x="16705" y="20604"/>
                    <a:pt x="17644" y="20855"/>
                    <a:pt x="18582" y="20855"/>
                  </a:cubicBezTo>
                  <a:cubicBezTo>
                    <a:pt x="19410" y="20855"/>
                    <a:pt x="20237" y="20660"/>
                    <a:pt x="21000" y="20261"/>
                  </a:cubicBezTo>
                  <a:lnTo>
                    <a:pt x="40446" y="10353"/>
                  </a:lnTo>
                  <a:lnTo>
                    <a:pt x="38968" y="7617"/>
                  </a:lnTo>
                  <a:lnTo>
                    <a:pt x="21591" y="13680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55;p63">
              <a:extLst>
                <a:ext uri="{FF2B5EF4-FFF2-40B4-BE49-F238E27FC236}">
                  <a16:creationId xmlns:a16="http://schemas.microsoft.com/office/drawing/2014/main" id="{552E4990-CDD9-48B0-93D8-6F2294A39945}"/>
                </a:ext>
              </a:extLst>
            </p:cNvPr>
            <p:cNvSpPr/>
            <p:nvPr/>
          </p:nvSpPr>
          <p:spPr>
            <a:xfrm>
              <a:off x="4049825" y="2914800"/>
              <a:ext cx="1026900" cy="537025"/>
            </a:xfrm>
            <a:custGeom>
              <a:avLst/>
              <a:gdLst/>
              <a:ahLst/>
              <a:cxnLst/>
              <a:rect l="l" t="t" r="r" b="b"/>
              <a:pathLst>
                <a:path w="41076" h="21481" extrusionOk="0">
                  <a:moveTo>
                    <a:pt x="7540" y="760"/>
                  </a:moveTo>
                  <a:lnTo>
                    <a:pt x="21740" y="14197"/>
                  </a:lnTo>
                  <a:cubicBezTo>
                    <a:pt x="21794" y="14251"/>
                    <a:pt x="21868" y="14285"/>
                    <a:pt x="21947" y="14285"/>
                  </a:cubicBezTo>
                  <a:cubicBezTo>
                    <a:pt x="21976" y="14285"/>
                    <a:pt x="22006" y="14281"/>
                    <a:pt x="22035" y="14271"/>
                  </a:cubicBezTo>
                  <a:lnTo>
                    <a:pt x="39153" y="8282"/>
                  </a:lnTo>
                  <a:lnTo>
                    <a:pt x="40336" y="10500"/>
                  </a:lnTo>
                  <a:lnTo>
                    <a:pt x="21222" y="20297"/>
                  </a:lnTo>
                  <a:cubicBezTo>
                    <a:pt x="20483" y="20667"/>
                    <a:pt x="19706" y="20852"/>
                    <a:pt x="18930" y="20852"/>
                  </a:cubicBezTo>
                  <a:cubicBezTo>
                    <a:pt x="18043" y="20852"/>
                    <a:pt x="17155" y="20593"/>
                    <a:pt x="16342" y="20149"/>
                  </a:cubicBezTo>
                  <a:lnTo>
                    <a:pt x="740" y="10833"/>
                  </a:lnTo>
                  <a:lnTo>
                    <a:pt x="7540" y="760"/>
                  </a:lnTo>
                  <a:close/>
                  <a:moveTo>
                    <a:pt x="7469" y="0"/>
                  </a:moveTo>
                  <a:cubicBezTo>
                    <a:pt x="7358" y="0"/>
                    <a:pt x="7284" y="74"/>
                    <a:pt x="7247" y="148"/>
                  </a:cubicBezTo>
                  <a:lnTo>
                    <a:pt x="75" y="10759"/>
                  </a:lnTo>
                  <a:cubicBezTo>
                    <a:pt x="1" y="10833"/>
                    <a:pt x="1" y="10944"/>
                    <a:pt x="38" y="11017"/>
                  </a:cubicBezTo>
                  <a:cubicBezTo>
                    <a:pt x="38" y="11091"/>
                    <a:pt x="75" y="11165"/>
                    <a:pt x="149" y="11202"/>
                  </a:cubicBezTo>
                  <a:lnTo>
                    <a:pt x="16046" y="20667"/>
                  </a:lnTo>
                  <a:cubicBezTo>
                    <a:pt x="16933" y="21184"/>
                    <a:pt x="17932" y="21480"/>
                    <a:pt x="18930" y="21480"/>
                  </a:cubicBezTo>
                  <a:cubicBezTo>
                    <a:pt x="19817" y="21480"/>
                    <a:pt x="20667" y="21258"/>
                    <a:pt x="21481" y="20852"/>
                  </a:cubicBezTo>
                  <a:lnTo>
                    <a:pt x="40927" y="10907"/>
                  </a:lnTo>
                  <a:cubicBezTo>
                    <a:pt x="40964" y="10870"/>
                    <a:pt x="41038" y="10833"/>
                    <a:pt x="41075" y="10722"/>
                  </a:cubicBezTo>
                  <a:cubicBezTo>
                    <a:pt x="41075" y="10648"/>
                    <a:pt x="41075" y="10574"/>
                    <a:pt x="41038" y="10500"/>
                  </a:cubicBezTo>
                  <a:lnTo>
                    <a:pt x="39559" y="7764"/>
                  </a:lnTo>
                  <a:cubicBezTo>
                    <a:pt x="39531" y="7651"/>
                    <a:pt x="39417" y="7603"/>
                    <a:pt x="39298" y="7603"/>
                  </a:cubicBezTo>
                  <a:cubicBezTo>
                    <a:pt x="39262" y="7603"/>
                    <a:pt x="39225" y="7607"/>
                    <a:pt x="39190" y="7616"/>
                  </a:cubicBezTo>
                  <a:lnTo>
                    <a:pt x="21998" y="13605"/>
                  </a:lnTo>
                  <a:lnTo>
                    <a:pt x="7691" y="74"/>
                  </a:lnTo>
                  <a:cubicBezTo>
                    <a:pt x="7617" y="37"/>
                    <a:pt x="7543" y="0"/>
                    <a:pt x="746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56;p63">
              <a:extLst>
                <a:ext uri="{FF2B5EF4-FFF2-40B4-BE49-F238E27FC236}">
                  <a16:creationId xmlns:a16="http://schemas.microsoft.com/office/drawing/2014/main" id="{6356C754-A4BF-4826-B28F-4CB8FBDDFD7A}"/>
                </a:ext>
              </a:extLst>
            </p:cNvPr>
            <p:cNvSpPr/>
            <p:nvPr/>
          </p:nvSpPr>
          <p:spPr>
            <a:xfrm>
              <a:off x="5032325" y="2936500"/>
              <a:ext cx="282850" cy="248425"/>
            </a:xfrm>
            <a:custGeom>
              <a:avLst/>
              <a:gdLst/>
              <a:ahLst/>
              <a:cxnLst/>
              <a:rect l="l" t="t" r="r" b="b"/>
              <a:pathLst>
                <a:path w="11314" h="9937" extrusionOk="0">
                  <a:moveTo>
                    <a:pt x="3692" y="1"/>
                  </a:moveTo>
                  <a:cubicBezTo>
                    <a:pt x="3456" y="1"/>
                    <a:pt x="3291" y="130"/>
                    <a:pt x="3291" y="130"/>
                  </a:cubicBezTo>
                  <a:lnTo>
                    <a:pt x="1479" y="4197"/>
                  </a:lnTo>
                  <a:lnTo>
                    <a:pt x="1" y="7044"/>
                  </a:lnTo>
                  <a:lnTo>
                    <a:pt x="1479" y="9780"/>
                  </a:lnTo>
                  <a:cubicBezTo>
                    <a:pt x="1479" y="9780"/>
                    <a:pt x="2594" y="9936"/>
                    <a:pt x="3401" y="9936"/>
                  </a:cubicBezTo>
                  <a:cubicBezTo>
                    <a:pt x="3704" y="9936"/>
                    <a:pt x="3963" y="9914"/>
                    <a:pt x="4104" y="9854"/>
                  </a:cubicBezTo>
                  <a:cubicBezTo>
                    <a:pt x="4474" y="9669"/>
                    <a:pt x="5546" y="9077"/>
                    <a:pt x="6175" y="8671"/>
                  </a:cubicBezTo>
                  <a:cubicBezTo>
                    <a:pt x="6470" y="8486"/>
                    <a:pt x="6692" y="8153"/>
                    <a:pt x="6766" y="7783"/>
                  </a:cubicBezTo>
                  <a:lnTo>
                    <a:pt x="7173" y="4863"/>
                  </a:lnTo>
                  <a:cubicBezTo>
                    <a:pt x="7173" y="4863"/>
                    <a:pt x="9391" y="3864"/>
                    <a:pt x="10796" y="3014"/>
                  </a:cubicBezTo>
                  <a:cubicBezTo>
                    <a:pt x="11314" y="2681"/>
                    <a:pt x="10759" y="2090"/>
                    <a:pt x="10537" y="1905"/>
                  </a:cubicBezTo>
                  <a:cubicBezTo>
                    <a:pt x="10467" y="1835"/>
                    <a:pt x="10382" y="1809"/>
                    <a:pt x="10291" y="1809"/>
                  </a:cubicBezTo>
                  <a:cubicBezTo>
                    <a:pt x="10239" y="1809"/>
                    <a:pt x="10185" y="1818"/>
                    <a:pt x="10131" y="1831"/>
                  </a:cubicBezTo>
                  <a:lnTo>
                    <a:pt x="5805" y="3495"/>
                  </a:lnTo>
                  <a:lnTo>
                    <a:pt x="3846" y="3162"/>
                  </a:lnTo>
                  <a:cubicBezTo>
                    <a:pt x="4067" y="2423"/>
                    <a:pt x="4659" y="722"/>
                    <a:pt x="4326" y="352"/>
                  </a:cubicBezTo>
                  <a:cubicBezTo>
                    <a:pt x="4101" y="78"/>
                    <a:pt x="3875" y="1"/>
                    <a:pt x="3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57;p63">
              <a:extLst>
                <a:ext uri="{FF2B5EF4-FFF2-40B4-BE49-F238E27FC236}">
                  <a16:creationId xmlns:a16="http://schemas.microsoft.com/office/drawing/2014/main" id="{C71014D3-6EAA-4A62-90D4-56D21A48D9D4}"/>
                </a:ext>
              </a:extLst>
            </p:cNvPr>
            <p:cNvSpPr/>
            <p:nvPr/>
          </p:nvSpPr>
          <p:spPr>
            <a:xfrm>
              <a:off x="5024000" y="2928650"/>
              <a:ext cx="291175" cy="263450"/>
            </a:xfrm>
            <a:custGeom>
              <a:avLst/>
              <a:gdLst/>
              <a:ahLst/>
              <a:cxnLst/>
              <a:rect l="l" t="t" r="r" b="b"/>
              <a:pathLst>
                <a:path w="11647" h="10538" extrusionOk="0">
                  <a:moveTo>
                    <a:pt x="4031" y="629"/>
                  </a:moveTo>
                  <a:cubicBezTo>
                    <a:pt x="4142" y="629"/>
                    <a:pt x="4252" y="666"/>
                    <a:pt x="4400" y="851"/>
                  </a:cubicBezTo>
                  <a:cubicBezTo>
                    <a:pt x="4437" y="851"/>
                    <a:pt x="4437" y="925"/>
                    <a:pt x="4437" y="1036"/>
                  </a:cubicBezTo>
                  <a:cubicBezTo>
                    <a:pt x="4437" y="1295"/>
                    <a:pt x="4363" y="1775"/>
                    <a:pt x="4216" y="2219"/>
                  </a:cubicBezTo>
                  <a:cubicBezTo>
                    <a:pt x="4105" y="2663"/>
                    <a:pt x="3957" y="3069"/>
                    <a:pt x="3883" y="3402"/>
                  </a:cubicBezTo>
                  <a:cubicBezTo>
                    <a:pt x="3883" y="3476"/>
                    <a:pt x="3883" y="3550"/>
                    <a:pt x="3920" y="3624"/>
                  </a:cubicBezTo>
                  <a:cubicBezTo>
                    <a:pt x="3957" y="3698"/>
                    <a:pt x="4031" y="3772"/>
                    <a:pt x="4142" y="3772"/>
                  </a:cubicBezTo>
                  <a:lnTo>
                    <a:pt x="6101" y="4104"/>
                  </a:lnTo>
                  <a:lnTo>
                    <a:pt x="6249" y="4104"/>
                  </a:lnTo>
                  <a:lnTo>
                    <a:pt x="10574" y="2441"/>
                  </a:lnTo>
                  <a:lnTo>
                    <a:pt x="10685" y="2441"/>
                  </a:lnTo>
                  <a:cubicBezTo>
                    <a:pt x="10722" y="2515"/>
                    <a:pt x="10833" y="2589"/>
                    <a:pt x="10907" y="2700"/>
                  </a:cubicBezTo>
                  <a:cubicBezTo>
                    <a:pt x="10981" y="2811"/>
                    <a:pt x="11018" y="2921"/>
                    <a:pt x="11018" y="2958"/>
                  </a:cubicBezTo>
                  <a:lnTo>
                    <a:pt x="11018" y="2995"/>
                  </a:lnTo>
                  <a:lnTo>
                    <a:pt x="10944" y="3069"/>
                  </a:lnTo>
                  <a:cubicBezTo>
                    <a:pt x="10279" y="3476"/>
                    <a:pt x="9391" y="3920"/>
                    <a:pt x="8652" y="4289"/>
                  </a:cubicBezTo>
                  <a:cubicBezTo>
                    <a:pt x="8319" y="4437"/>
                    <a:pt x="7987" y="4622"/>
                    <a:pt x="7765" y="4696"/>
                  </a:cubicBezTo>
                  <a:cubicBezTo>
                    <a:pt x="7543" y="4807"/>
                    <a:pt x="7395" y="4881"/>
                    <a:pt x="7395" y="4881"/>
                  </a:cubicBezTo>
                  <a:cubicBezTo>
                    <a:pt x="7284" y="4918"/>
                    <a:pt x="7247" y="5029"/>
                    <a:pt x="7210" y="5103"/>
                  </a:cubicBezTo>
                  <a:lnTo>
                    <a:pt x="6766" y="8060"/>
                  </a:lnTo>
                  <a:cubicBezTo>
                    <a:pt x="6730" y="8356"/>
                    <a:pt x="6582" y="8578"/>
                    <a:pt x="6323" y="8726"/>
                  </a:cubicBezTo>
                  <a:cubicBezTo>
                    <a:pt x="6027" y="8911"/>
                    <a:pt x="5620" y="9169"/>
                    <a:pt x="5214" y="9391"/>
                  </a:cubicBezTo>
                  <a:cubicBezTo>
                    <a:pt x="4844" y="9613"/>
                    <a:pt x="4474" y="9798"/>
                    <a:pt x="4326" y="9872"/>
                  </a:cubicBezTo>
                  <a:cubicBezTo>
                    <a:pt x="4326" y="9872"/>
                    <a:pt x="4216" y="9909"/>
                    <a:pt x="4105" y="9909"/>
                  </a:cubicBezTo>
                  <a:cubicBezTo>
                    <a:pt x="3994" y="9909"/>
                    <a:pt x="3846" y="9946"/>
                    <a:pt x="3698" y="9946"/>
                  </a:cubicBezTo>
                  <a:cubicBezTo>
                    <a:pt x="3328" y="9946"/>
                    <a:pt x="2848" y="9909"/>
                    <a:pt x="2478" y="9872"/>
                  </a:cubicBezTo>
                  <a:cubicBezTo>
                    <a:pt x="2281" y="9852"/>
                    <a:pt x="2116" y="9833"/>
                    <a:pt x="2004" y="9818"/>
                  </a:cubicBezTo>
                  <a:lnTo>
                    <a:pt x="2004" y="9818"/>
                  </a:lnTo>
                  <a:lnTo>
                    <a:pt x="703" y="7358"/>
                  </a:lnTo>
                  <a:lnTo>
                    <a:pt x="2071" y="4659"/>
                  </a:lnTo>
                  <a:lnTo>
                    <a:pt x="2108" y="4659"/>
                  </a:lnTo>
                  <a:lnTo>
                    <a:pt x="3885" y="670"/>
                  </a:lnTo>
                  <a:lnTo>
                    <a:pt x="3885" y="670"/>
                  </a:lnTo>
                  <a:cubicBezTo>
                    <a:pt x="3923" y="650"/>
                    <a:pt x="3972" y="629"/>
                    <a:pt x="4031" y="629"/>
                  </a:cubicBezTo>
                  <a:close/>
                  <a:moveTo>
                    <a:pt x="4031" y="1"/>
                  </a:moveTo>
                  <a:cubicBezTo>
                    <a:pt x="3698" y="1"/>
                    <a:pt x="3476" y="186"/>
                    <a:pt x="3439" y="223"/>
                  </a:cubicBezTo>
                  <a:lnTo>
                    <a:pt x="3365" y="333"/>
                  </a:lnTo>
                  <a:lnTo>
                    <a:pt x="1517" y="4400"/>
                  </a:lnTo>
                  <a:lnTo>
                    <a:pt x="75" y="7210"/>
                  </a:lnTo>
                  <a:cubicBezTo>
                    <a:pt x="1" y="7284"/>
                    <a:pt x="1" y="7395"/>
                    <a:pt x="75" y="7506"/>
                  </a:cubicBezTo>
                  <a:lnTo>
                    <a:pt x="1517" y="10242"/>
                  </a:lnTo>
                  <a:cubicBezTo>
                    <a:pt x="1591" y="10316"/>
                    <a:pt x="1665" y="10390"/>
                    <a:pt x="1775" y="10390"/>
                  </a:cubicBezTo>
                  <a:cubicBezTo>
                    <a:pt x="1775" y="10390"/>
                    <a:pt x="2848" y="10537"/>
                    <a:pt x="3698" y="10537"/>
                  </a:cubicBezTo>
                  <a:lnTo>
                    <a:pt x="4179" y="10537"/>
                  </a:lnTo>
                  <a:cubicBezTo>
                    <a:pt x="4326" y="10500"/>
                    <a:pt x="4437" y="10500"/>
                    <a:pt x="4585" y="10426"/>
                  </a:cubicBezTo>
                  <a:cubicBezTo>
                    <a:pt x="4770" y="10353"/>
                    <a:pt x="5140" y="10168"/>
                    <a:pt x="5546" y="9909"/>
                  </a:cubicBezTo>
                  <a:cubicBezTo>
                    <a:pt x="5916" y="9687"/>
                    <a:pt x="6323" y="9465"/>
                    <a:pt x="6656" y="9243"/>
                  </a:cubicBezTo>
                  <a:cubicBezTo>
                    <a:pt x="7062" y="9022"/>
                    <a:pt x="7321" y="8615"/>
                    <a:pt x="7395" y="8171"/>
                  </a:cubicBezTo>
                  <a:lnTo>
                    <a:pt x="7816" y="5361"/>
                  </a:lnTo>
                  <a:lnTo>
                    <a:pt x="7816" y="5361"/>
                  </a:lnTo>
                  <a:cubicBezTo>
                    <a:pt x="8353" y="5115"/>
                    <a:pt x="10100" y="4299"/>
                    <a:pt x="11277" y="3587"/>
                  </a:cubicBezTo>
                  <a:cubicBezTo>
                    <a:pt x="11388" y="3513"/>
                    <a:pt x="11499" y="3439"/>
                    <a:pt x="11536" y="3328"/>
                  </a:cubicBezTo>
                  <a:cubicBezTo>
                    <a:pt x="11610" y="3217"/>
                    <a:pt x="11647" y="3069"/>
                    <a:pt x="11647" y="2958"/>
                  </a:cubicBezTo>
                  <a:cubicBezTo>
                    <a:pt x="11647" y="2700"/>
                    <a:pt x="11536" y="2515"/>
                    <a:pt x="11425" y="2330"/>
                  </a:cubicBezTo>
                  <a:cubicBezTo>
                    <a:pt x="11277" y="2182"/>
                    <a:pt x="11166" y="2071"/>
                    <a:pt x="11055" y="1960"/>
                  </a:cubicBezTo>
                  <a:cubicBezTo>
                    <a:pt x="10944" y="1886"/>
                    <a:pt x="10759" y="1812"/>
                    <a:pt x="10611" y="1812"/>
                  </a:cubicBezTo>
                  <a:cubicBezTo>
                    <a:pt x="10537" y="1812"/>
                    <a:pt x="10427" y="1849"/>
                    <a:pt x="10353" y="1886"/>
                  </a:cubicBezTo>
                  <a:lnTo>
                    <a:pt x="6101" y="3476"/>
                  </a:lnTo>
                  <a:lnTo>
                    <a:pt x="4563" y="3230"/>
                  </a:lnTo>
                  <a:lnTo>
                    <a:pt x="4563" y="3230"/>
                  </a:lnTo>
                  <a:cubicBezTo>
                    <a:pt x="4638" y="2974"/>
                    <a:pt x="4731" y="2670"/>
                    <a:pt x="4807" y="2367"/>
                  </a:cubicBezTo>
                  <a:cubicBezTo>
                    <a:pt x="4955" y="1886"/>
                    <a:pt x="5066" y="1443"/>
                    <a:pt x="5066" y="1036"/>
                  </a:cubicBezTo>
                  <a:cubicBezTo>
                    <a:pt x="5066" y="851"/>
                    <a:pt x="5029" y="629"/>
                    <a:pt x="4881" y="444"/>
                  </a:cubicBezTo>
                  <a:cubicBezTo>
                    <a:pt x="4622" y="149"/>
                    <a:pt x="4326" y="1"/>
                    <a:pt x="403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58;p63">
              <a:extLst>
                <a:ext uri="{FF2B5EF4-FFF2-40B4-BE49-F238E27FC236}">
                  <a16:creationId xmlns:a16="http://schemas.microsoft.com/office/drawing/2014/main" id="{5B02B933-3186-466E-9A7D-222187D3B625}"/>
                </a:ext>
              </a:extLst>
            </p:cNvPr>
            <p:cNvSpPr/>
            <p:nvPr/>
          </p:nvSpPr>
          <p:spPr>
            <a:xfrm>
              <a:off x="5170975" y="3049725"/>
              <a:ext cx="49925" cy="34225"/>
            </a:xfrm>
            <a:custGeom>
              <a:avLst/>
              <a:gdLst/>
              <a:ahLst/>
              <a:cxnLst/>
              <a:rect l="l" t="t" r="r" b="b"/>
              <a:pathLst>
                <a:path w="1997" h="1369" extrusionOk="0">
                  <a:moveTo>
                    <a:pt x="1635" y="1"/>
                  </a:moveTo>
                  <a:cubicBezTo>
                    <a:pt x="1582" y="1"/>
                    <a:pt x="1528" y="13"/>
                    <a:pt x="1479" y="38"/>
                  </a:cubicBezTo>
                  <a:lnTo>
                    <a:pt x="185" y="777"/>
                  </a:lnTo>
                  <a:cubicBezTo>
                    <a:pt x="37" y="888"/>
                    <a:pt x="0" y="1073"/>
                    <a:pt x="74" y="1221"/>
                  </a:cubicBezTo>
                  <a:cubicBezTo>
                    <a:pt x="123" y="1320"/>
                    <a:pt x="222" y="1369"/>
                    <a:pt x="326" y="1369"/>
                  </a:cubicBezTo>
                  <a:cubicBezTo>
                    <a:pt x="378" y="1369"/>
                    <a:pt x="432" y="1357"/>
                    <a:pt x="481" y="1332"/>
                  </a:cubicBezTo>
                  <a:lnTo>
                    <a:pt x="1812" y="592"/>
                  </a:lnTo>
                  <a:cubicBezTo>
                    <a:pt x="1960" y="519"/>
                    <a:pt x="1997" y="297"/>
                    <a:pt x="1923" y="149"/>
                  </a:cubicBezTo>
                  <a:cubicBezTo>
                    <a:pt x="1849" y="50"/>
                    <a:pt x="1742" y="1"/>
                    <a:pt x="163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9;p63">
              <a:extLst>
                <a:ext uri="{FF2B5EF4-FFF2-40B4-BE49-F238E27FC236}">
                  <a16:creationId xmlns:a16="http://schemas.microsoft.com/office/drawing/2014/main" id="{26E93013-99F5-4585-8EC0-F8F5710CBCE2}"/>
                </a:ext>
              </a:extLst>
            </p:cNvPr>
            <p:cNvSpPr/>
            <p:nvPr/>
          </p:nvSpPr>
          <p:spPr>
            <a:xfrm>
              <a:off x="5177425" y="3078150"/>
              <a:ext cx="36075" cy="32750"/>
            </a:xfrm>
            <a:custGeom>
              <a:avLst/>
              <a:gdLst/>
              <a:ahLst/>
              <a:cxnLst/>
              <a:rect l="l" t="t" r="r" b="b"/>
              <a:pathLst>
                <a:path w="1443" h="1310" extrusionOk="0">
                  <a:moveTo>
                    <a:pt x="1124" y="1"/>
                  </a:moveTo>
                  <a:cubicBezTo>
                    <a:pt x="1045" y="1"/>
                    <a:pt x="962" y="28"/>
                    <a:pt x="888" y="84"/>
                  </a:cubicBezTo>
                  <a:lnTo>
                    <a:pt x="149" y="786"/>
                  </a:lnTo>
                  <a:cubicBezTo>
                    <a:pt x="1" y="897"/>
                    <a:pt x="1" y="1082"/>
                    <a:pt x="112" y="1193"/>
                  </a:cubicBezTo>
                  <a:cubicBezTo>
                    <a:pt x="171" y="1272"/>
                    <a:pt x="263" y="1309"/>
                    <a:pt x="352" y="1309"/>
                  </a:cubicBezTo>
                  <a:cubicBezTo>
                    <a:pt x="429" y="1309"/>
                    <a:pt x="504" y="1282"/>
                    <a:pt x="556" y="1230"/>
                  </a:cubicBezTo>
                  <a:lnTo>
                    <a:pt x="1332" y="528"/>
                  </a:lnTo>
                  <a:cubicBezTo>
                    <a:pt x="1443" y="417"/>
                    <a:pt x="1443" y="232"/>
                    <a:pt x="1332" y="84"/>
                  </a:cubicBezTo>
                  <a:cubicBezTo>
                    <a:pt x="1276" y="28"/>
                    <a:pt x="1203" y="1"/>
                    <a:pt x="112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0;p63">
              <a:extLst>
                <a:ext uri="{FF2B5EF4-FFF2-40B4-BE49-F238E27FC236}">
                  <a16:creationId xmlns:a16="http://schemas.microsoft.com/office/drawing/2014/main" id="{1121A8E0-723D-402B-B213-7D69CF973F04}"/>
                </a:ext>
              </a:extLst>
            </p:cNvPr>
            <p:cNvSpPr/>
            <p:nvPr/>
          </p:nvSpPr>
          <p:spPr>
            <a:xfrm>
              <a:off x="5175600" y="3110600"/>
              <a:ext cx="33275" cy="33575"/>
            </a:xfrm>
            <a:custGeom>
              <a:avLst/>
              <a:gdLst/>
              <a:ahLst/>
              <a:cxnLst/>
              <a:rect l="l" t="t" r="r" b="b"/>
              <a:pathLst>
                <a:path w="1331" h="1343" extrusionOk="0">
                  <a:moveTo>
                    <a:pt x="964" y="1"/>
                  </a:moveTo>
                  <a:cubicBezTo>
                    <a:pt x="880" y="1"/>
                    <a:pt x="799" y="38"/>
                    <a:pt x="739" y="117"/>
                  </a:cubicBezTo>
                  <a:lnTo>
                    <a:pt x="111" y="819"/>
                  </a:lnTo>
                  <a:cubicBezTo>
                    <a:pt x="0" y="967"/>
                    <a:pt x="37" y="1152"/>
                    <a:pt x="148" y="1263"/>
                  </a:cubicBezTo>
                  <a:cubicBezTo>
                    <a:pt x="217" y="1314"/>
                    <a:pt x="293" y="1342"/>
                    <a:pt x="367" y="1342"/>
                  </a:cubicBezTo>
                  <a:cubicBezTo>
                    <a:pt x="451" y="1342"/>
                    <a:pt x="532" y="1305"/>
                    <a:pt x="592" y="1226"/>
                  </a:cubicBezTo>
                  <a:lnTo>
                    <a:pt x="1220" y="524"/>
                  </a:lnTo>
                  <a:cubicBezTo>
                    <a:pt x="1331" y="376"/>
                    <a:pt x="1294" y="191"/>
                    <a:pt x="1183" y="80"/>
                  </a:cubicBezTo>
                  <a:cubicBezTo>
                    <a:pt x="1114" y="28"/>
                    <a:pt x="1038" y="1"/>
                    <a:pt x="96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61;p63">
              <a:extLst>
                <a:ext uri="{FF2B5EF4-FFF2-40B4-BE49-F238E27FC236}">
                  <a16:creationId xmlns:a16="http://schemas.microsoft.com/office/drawing/2014/main" id="{39623858-BAFC-465D-AA57-C909BB5EE67B}"/>
                </a:ext>
              </a:extLst>
            </p:cNvPr>
            <p:cNvSpPr/>
            <p:nvPr/>
          </p:nvSpPr>
          <p:spPr>
            <a:xfrm>
              <a:off x="5094250" y="3007225"/>
              <a:ext cx="42550" cy="15725"/>
            </a:xfrm>
            <a:custGeom>
              <a:avLst/>
              <a:gdLst/>
              <a:ahLst/>
              <a:cxnLst/>
              <a:rect l="l" t="t" r="r" b="b"/>
              <a:pathLst>
                <a:path w="1702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1369" y="629"/>
                  </a:lnTo>
                  <a:cubicBezTo>
                    <a:pt x="1553" y="629"/>
                    <a:pt x="1664" y="481"/>
                    <a:pt x="1701" y="333"/>
                  </a:cubicBezTo>
                  <a:cubicBezTo>
                    <a:pt x="1701" y="148"/>
                    <a:pt x="1553" y="0"/>
                    <a:pt x="136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62;p63">
              <a:extLst>
                <a:ext uri="{FF2B5EF4-FFF2-40B4-BE49-F238E27FC236}">
                  <a16:creationId xmlns:a16="http://schemas.microsoft.com/office/drawing/2014/main" id="{0788F213-FE59-4CE6-B362-DBCF97BE6209}"/>
                </a:ext>
              </a:extLst>
            </p:cNvPr>
            <p:cNvSpPr/>
            <p:nvPr/>
          </p:nvSpPr>
          <p:spPr>
            <a:xfrm>
              <a:off x="3419475" y="2893525"/>
              <a:ext cx="818000" cy="942775"/>
            </a:xfrm>
            <a:custGeom>
              <a:avLst/>
              <a:gdLst/>
              <a:ahLst/>
              <a:cxnLst/>
              <a:rect l="l" t="t" r="r" b="b"/>
              <a:pathLst>
                <a:path w="32720" h="37711" extrusionOk="0">
                  <a:moveTo>
                    <a:pt x="13162" y="1"/>
                  </a:moveTo>
                  <a:cubicBezTo>
                    <a:pt x="7543" y="1"/>
                    <a:pt x="1" y="2330"/>
                    <a:pt x="1" y="2330"/>
                  </a:cubicBezTo>
                  <a:lnTo>
                    <a:pt x="4253" y="37711"/>
                  </a:lnTo>
                  <a:lnTo>
                    <a:pt x="28246" y="37711"/>
                  </a:lnTo>
                  <a:lnTo>
                    <a:pt x="32720" y="1147"/>
                  </a:lnTo>
                  <a:lnTo>
                    <a:pt x="28838" y="962"/>
                  </a:lnTo>
                  <a:cubicBezTo>
                    <a:pt x="28838" y="962"/>
                    <a:pt x="18782" y="1"/>
                    <a:pt x="1316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63;p63">
              <a:extLst>
                <a:ext uri="{FF2B5EF4-FFF2-40B4-BE49-F238E27FC236}">
                  <a16:creationId xmlns:a16="http://schemas.microsoft.com/office/drawing/2014/main" id="{9FC2C230-41B9-42A9-A91C-7FEBE62CF50A}"/>
                </a:ext>
              </a:extLst>
            </p:cNvPr>
            <p:cNvSpPr/>
            <p:nvPr/>
          </p:nvSpPr>
          <p:spPr>
            <a:xfrm>
              <a:off x="3411175" y="2886150"/>
              <a:ext cx="833700" cy="957550"/>
            </a:xfrm>
            <a:custGeom>
              <a:avLst/>
              <a:gdLst/>
              <a:ahLst/>
              <a:cxnLst/>
              <a:rect l="l" t="t" r="r" b="b"/>
              <a:pathLst>
                <a:path w="33348" h="38302" extrusionOk="0">
                  <a:moveTo>
                    <a:pt x="13494" y="592"/>
                  </a:moveTo>
                  <a:cubicBezTo>
                    <a:pt x="16267" y="592"/>
                    <a:pt x="20186" y="850"/>
                    <a:pt x="23403" y="1072"/>
                  </a:cubicBezTo>
                  <a:cubicBezTo>
                    <a:pt x="25029" y="1220"/>
                    <a:pt x="26434" y="1331"/>
                    <a:pt x="27469" y="1405"/>
                  </a:cubicBezTo>
                  <a:cubicBezTo>
                    <a:pt x="28505" y="1516"/>
                    <a:pt x="29133" y="1553"/>
                    <a:pt x="29133" y="1553"/>
                  </a:cubicBezTo>
                  <a:lnTo>
                    <a:pt x="32682" y="1738"/>
                  </a:lnTo>
                  <a:lnTo>
                    <a:pt x="28320" y="37710"/>
                  </a:lnTo>
                  <a:lnTo>
                    <a:pt x="4843" y="37710"/>
                  </a:lnTo>
                  <a:lnTo>
                    <a:pt x="659" y="2837"/>
                  </a:lnTo>
                  <a:lnTo>
                    <a:pt x="659" y="2837"/>
                  </a:lnTo>
                  <a:cubicBezTo>
                    <a:pt x="684" y="2829"/>
                    <a:pt x="711" y="2820"/>
                    <a:pt x="740" y="2810"/>
                  </a:cubicBezTo>
                  <a:cubicBezTo>
                    <a:pt x="2255" y="2366"/>
                    <a:pt x="8651" y="592"/>
                    <a:pt x="13494" y="592"/>
                  </a:cubicBezTo>
                  <a:close/>
                  <a:moveTo>
                    <a:pt x="13494" y="0"/>
                  </a:moveTo>
                  <a:cubicBezTo>
                    <a:pt x="7801" y="0"/>
                    <a:pt x="259" y="2329"/>
                    <a:pt x="222" y="2329"/>
                  </a:cubicBezTo>
                  <a:cubicBezTo>
                    <a:pt x="74" y="2366"/>
                    <a:pt x="0" y="2514"/>
                    <a:pt x="0" y="2662"/>
                  </a:cubicBezTo>
                  <a:lnTo>
                    <a:pt x="4289" y="38043"/>
                  </a:lnTo>
                  <a:cubicBezTo>
                    <a:pt x="4289" y="38191"/>
                    <a:pt x="4437" y="38302"/>
                    <a:pt x="4585" y="38302"/>
                  </a:cubicBezTo>
                  <a:lnTo>
                    <a:pt x="28578" y="38302"/>
                  </a:lnTo>
                  <a:cubicBezTo>
                    <a:pt x="28726" y="38302"/>
                    <a:pt x="28874" y="38191"/>
                    <a:pt x="28874" y="38043"/>
                  </a:cubicBezTo>
                  <a:lnTo>
                    <a:pt x="33348" y="1479"/>
                  </a:lnTo>
                  <a:cubicBezTo>
                    <a:pt x="33348" y="1405"/>
                    <a:pt x="33311" y="1331"/>
                    <a:pt x="33274" y="1257"/>
                  </a:cubicBezTo>
                  <a:cubicBezTo>
                    <a:pt x="33200" y="1183"/>
                    <a:pt x="33126" y="1146"/>
                    <a:pt x="33052" y="1146"/>
                  </a:cubicBezTo>
                  <a:lnTo>
                    <a:pt x="29207" y="963"/>
                  </a:lnTo>
                  <a:lnTo>
                    <a:pt x="29207" y="963"/>
                  </a:lnTo>
                  <a:lnTo>
                    <a:pt x="29207" y="961"/>
                  </a:lnTo>
                  <a:cubicBezTo>
                    <a:pt x="29170" y="961"/>
                    <a:pt x="19114" y="0"/>
                    <a:pt x="1349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664;p63">
              <a:extLst>
                <a:ext uri="{FF2B5EF4-FFF2-40B4-BE49-F238E27FC236}">
                  <a16:creationId xmlns:a16="http://schemas.microsoft.com/office/drawing/2014/main" id="{A2DE78F9-14E3-4634-848F-9FBA27E63E60}"/>
                </a:ext>
              </a:extLst>
            </p:cNvPr>
            <p:cNvSpPr/>
            <p:nvPr/>
          </p:nvSpPr>
          <p:spPr>
            <a:xfrm>
              <a:off x="3472175" y="3836275"/>
              <a:ext cx="732025" cy="440925"/>
            </a:xfrm>
            <a:custGeom>
              <a:avLst/>
              <a:gdLst/>
              <a:ahLst/>
              <a:cxnLst/>
              <a:rect l="l" t="t" r="r" b="b"/>
              <a:pathLst>
                <a:path w="29281" h="17637" extrusionOk="0">
                  <a:moveTo>
                    <a:pt x="2145" y="1"/>
                  </a:moveTo>
                  <a:lnTo>
                    <a:pt x="333" y="7284"/>
                  </a:lnTo>
                  <a:cubicBezTo>
                    <a:pt x="0" y="8541"/>
                    <a:pt x="185" y="9872"/>
                    <a:pt x="777" y="11055"/>
                  </a:cubicBezTo>
                  <a:lnTo>
                    <a:pt x="4178" y="17636"/>
                  </a:lnTo>
                  <a:lnTo>
                    <a:pt x="24992" y="17636"/>
                  </a:lnTo>
                  <a:lnTo>
                    <a:pt x="28283" y="11462"/>
                  </a:lnTo>
                  <a:cubicBezTo>
                    <a:pt x="29170" y="9872"/>
                    <a:pt x="29281" y="7950"/>
                    <a:pt x="28615" y="6249"/>
                  </a:cubicBezTo>
                  <a:lnTo>
                    <a:pt x="26138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665;p63">
              <a:extLst>
                <a:ext uri="{FF2B5EF4-FFF2-40B4-BE49-F238E27FC236}">
                  <a16:creationId xmlns:a16="http://schemas.microsoft.com/office/drawing/2014/main" id="{0C5E2698-F7D5-4652-9472-9B8FB1C6CEA4}"/>
                </a:ext>
              </a:extLst>
            </p:cNvPr>
            <p:cNvSpPr/>
            <p:nvPr/>
          </p:nvSpPr>
          <p:spPr>
            <a:xfrm>
              <a:off x="3468475" y="3828900"/>
              <a:ext cx="737575" cy="455675"/>
            </a:xfrm>
            <a:custGeom>
              <a:avLst/>
              <a:gdLst/>
              <a:ahLst/>
              <a:cxnLst/>
              <a:rect l="l" t="t" r="r" b="b"/>
              <a:pathLst>
                <a:path w="29503" h="18227" extrusionOk="0">
                  <a:moveTo>
                    <a:pt x="26065" y="592"/>
                  </a:moveTo>
                  <a:lnTo>
                    <a:pt x="28468" y="6655"/>
                  </a:lnTo>
                  <a:cubicBezTo>
                    <a:pt x="28727" y="7357"/>
                    <a:pt x="28874" y="8097"/>
                    <a:pt x="28874" y="8836"/>
                  </a:cubicBezTo>
                  <a:cubicBezTo>
                    <a:pt x="28874" y="9797"/>
                    <a:pt x="28653" y="10759"/>
                    <a:pt x="28172" y="11646"/>
                  </a:cubicBezTo>
                  <a:lnTo>
                    <a:pt x="24956" y="17598"/>
                  </a:lnTo>
                  <a:lnTo>
                    <a:pt x="4511" y="17598"/>
                  </a:lnTo>
                  <a:lnTo>
                    <a:pt x="1183" y="11202"/>
                  </a:lnTo>
                  <a:cubicBezTo>
                    <a:pt x="814" y="10463"/>
                    <a:pt x="629" y="9687"/>
                    <a:pt x="629" y="8873"/>
                  </a:cubicBezTo>
                  <a:cubicBezTo>
                    <a:pt x="629" y="8467"/>
                    <a:pt x="666" y="8060"/>
                    <a:pt x="777" y="7653"/>
                  </a:cubicBezTo>
                  <a:lnTo>
                    <a:pt x="2533" y="592"/>
                  </a:lnTo>
                  <a:close/>
                  <a:moveTo>
                    <a:pt x="2293" y="0"/>
                  </a:moveTo>
                  <a:cubicBezTo>
                    <a:pt x="2145" y="0"/>
                    <a:pt x="2034" y="74"/>
                    <a:pt x="1997" y="222"/>
                  </a:cubicBezTo>
                  <a:lnTo>
                    <a:pt x="185" y="7505"/>
                  </a:lnTo>
                  <a:cubicBezTo>
                    <a:pt x="74" y="7949"/>
                    <a:pt x="0" y="8393"/>
                    <a:pt x="0" y="8873"/>
                  </a:cubicBezTo>
                  <a:cubicBezTo>
                    <a:pt x="0" y="9760"/>
                    <a:pt x="222" y="10685"/>
                    <a:pt x="629" y="11498"/>
                  </a:cubicBezTo>
                  <a:lnTo>
                    <a:pt x="4067" y="18079"/>
                  </a:lnTo>
                  <a:cubicBezTo>
                    <a:pt x="4104" y="18153"/>
                    <a:pt x="4215" y="18227"/>
                    <a:pt x="4326" y="18227"/>
                  </a:cubicBezTo>
                  <a:lnTo>
                    <a:pt x="25140" y="18227"/>
                  </a:lnTo>
                  <a:cubicBezTo>
                    <a:pt x="25251" y="18227"/>
                    <a:pt x="25362" y="18153"/>
                    <a:pt x="25399" y="18079"/>
                  </a:cubicBezTo>
                  <a:lnTo>
                    <a:pt x="28727" y="11905"/>
                  </a:lnTo>
                  <a:cubicBezTo>
                    <a:pt x="29244" y="10944"/>
                    <a:pt x="29503" y="9908"/>
                    <a:pt x="29503" y="8836"/>
                  </a:cubicBezTo>
                  <a:cubicBezTo>
                    <a:pt x="29503" y="8023"/>
                    <a:pt x="29318" y="7210"/>
                    <a:pt x="29022" y="6433"/>
                  </a:cubicBezTo>
                  <a:lnTo>
                    <a:pt x="26582" y="185"/>
                  </a:lnTo>
                  <a:cubicBezTo>
                    <a:pt x="26545" y="74"/>
                    <a:pt x="26434" y="0"/>
                    <a:pt x="262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666;p63">
              <a:extLst>
                <a:ext uri="{FF2B5EF4-FFF2-40B4-BE49-F238E27FC236}">
                  <a16:creationId xmlns:a16="http://schemas.microsoft.com/office/drawing/2014/main" id="{3B9B2B12-9060-483F-BC11-432CB560CA29}"/>
                </a:ext>
              </a:extLst>
            </p:cNvPr>
            <p:cNvSpPr/>
            <p:nvPr/>
          </p:nvSpPr>
          <p:spPr>
            <a:xfrm>
              <a:off x="3795650" y="4161625"/>
              <a:ext cx="109100" cy="415025"/>
            </a:xfrm>
            <a:custGeom>
              <a:avLst/>
              <a:gdLst/>
              <a:ahLst/>
              <a:cxnLst/>
              <a:rect l="l" t="t" r="r" b="b"/>
              <a:pathLst>
                <a:path w="4364" h="16601" extrusionOk="0">
                  <a:moveTo>
                    <a:pt x="1" y="1"/>
                  </a:moveTo>
                  <a:lnTo>
                    <a:pt x="1" y="16601"/>
                  </a:lnTo>
                  <a:lnTo>
                    <a:pt x="4363" y="16601"/>
                  </a:lnTo>
                  <a:lnTo>
                    <a:pt x="4363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667;p63">
              <a:extLst>
                <a:ext uri="{FF2B5EF4-FFF2-40B4-BE49-F238E27FC236}">
                  <a16:creationId xmlns:a16="http://schemas.microsoft.com/office/drawing/2014/main" id="{69D49D61-9F39-425D-BCF1-BAD1BAC96C6B}"/>
                </a:ext>
              </a:extLst>
            </p:cNvPr>
            <p:cNvSpPr/>
            <p:nvPr/>
          </p:nvSpPr>
          <p:spPr>
            <a:xfrm>
              <a:off x="3788275" y="4154225"/>
              <a:ext cx="123875" cy="430750"/>
            </a:xfrm>
            <a:custGeom>
              <a:avLst/>
              <a:gdLst/>
              <a:ahLst/>
              <a:cxnLst/>
              <a:rect l="l" t="t" r="r" b="b"/>
              <a:pathLst>
                <a:path w="4955" h="17230" extrusionOk="0">
                  <a:moveTo>
                    <a:pt x="4363" y="592"/>
                  </a:moveTo>
                  <a:lnTo>
                    <a:pt x="4363" y="16601"/>
                  </a:lnTo>
                  <a:lnTo>
                    <a:pt x="629" y="16601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9"/>
                    <a:pt x="0" y="223"/>
                    <a:pt x="0" y="297"/>
                  </a:cubicBezTo>
                  <a:lnTo>
                    <a:pt x="0" y="16897"/>
                  </a:lnTo>
                  <a:cubicBezTo>
                    <a:pt x="0" y="17007"/>
                    <a:pt x="37" y="17081"/>
                    <a:pt x="74" y="17118"/>
                  </a:cubicBezTo>
                  <a:cubicBezTo>
                    <a:pt x="148" y="17192"/>
                    <a:pt x="222" y="17229"/>
                    <a:pt x="296" y="17229"/>
                  </a:cubicBezTo>
                  <a:lnTo>
                    <a:pt x="4658" y="17229"/>
                  </a:lnTo>
                  <a:cubicBezTo>
                    <a:pt x="4732" y="17229"/>
                    <a:pt x="4806" y="17192"/>
                    <a:pt x="4880" y="17118"/>
                  </a:cubicBezTo>
                  <a:cubicBezTo>
                    <a:pt x="4954" y="17081"/>
                    <a:pt x="4954" y="17007"/>
                    <a:pt x="4954" y="16897"/>
                  </a:cubicBezTo>
                  <a:lnTo>
                    <a:pt x="4954" y="297"/>
                  </a:lnTo>
                  <a:cubicBezTo>
                    <a:pt x="4954" y="223"/>
                    <a:pt x="4954" y="149"/>
                    <a:pt x="4880" y="75"/>
                  </a:cubicBezTo>
                  <a:cubicBezTo>
                    <a:pt x="4806" y="38"/>
                    <a:pt x="4732" y="1"/>
                    <a:pt x="465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668;p63">
              <a:extLst>
                <a:ext uri="{FF2B5EF4-FFF2-40B4-BE49-F238E27FC236}">
                  <a16:creationId xmlns:a16="http://schemas.microsoft.com/office/drawing/2014/main" id="{A808285C-6EA5-49CC-BD89-BE00AA65C306}"/>
                </a:ext>
              </a:extLst>
            </p:cNvPr>
            <p:cNvSpPr/>
            <p:nvPr/>
          </p:nvSpPr>
          <p:spPr>
            <a:xfrm>
              <a:off x="3767925" y="4511925"/>
              <a:ext cx="164550" cy="525000"/>
            </a:xfrm>
            <a:custGeom>
              <a:avLst/>
              <a:gdLst/>
              <a:ahLst/>
              <a:cxnLst/>
              <a:rect l="l" t="t" r="r" b="b"/>
              <a:pathLst>
                <a:path w="6582" h="21000" extrusionOk="0">
                  <a:moveTo>
                    <a:pt x="1" y="1"/>
                  </a:moveTo>
                  <a:lnTo>
                    <a:pt x="1" y="21000"/>
                  </a:lnTo>
                  <a:lnTo>
                    <a:pt x="6582" y="21000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669;p63">
              <a:extLst>
                <a:ext uri="{FF2B5EF4-FFF2-40B4-BE49-F238E27FC236}">
                  <a16:creationId xmlns:a16="http://schemas.microsoft.com/office/drawing/2014/main" id="{11C37D23-7867-4EBF-8B7A-1A524C542A6C}"/>
                </a:ext>
              </a:extLst>
            </p:cNvPr>
            <p:cNvSpPr/>
            <p:nvPr/>
          </p:nvSpPr>
          <p:spPr>
            <a:xfrm>
              <a:off x="3760550" y="4503600"/>
              <a:ext cx="179325" cy="540725"/>
            </a:xfrm>
            <a:custGeom>
              <a:avLst/>
              <a:gdLst/>
              <a:ahLst/>
              <a:cxnLst/>
              <a:rect l="l" t="t" r="r" b="b"/>
              <a:pathLst>
                <a:path w="7173" h="21629" extrusionOk="0">
                  <a:moveTo>
                    <a:pt x="6581" y="629"/>
                  </a:moveTo>
                  <a:lnTo>
                    <a:pt x="6581" y="21037"/>
                  </a:lnTo>
                  <a:lnTo>
                    <a:pt x="629" y="21037"/>
                  </a:lnTo>
                  <a:lnTo>
                    <a:pt x="629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111" y="112"/>
                  </a:cubicBezTo>
                  <a:cubicBezTo>
                    <a:pt x="37" y="149"/>
                    <a:pt x="0" y="260"/>
                    <a:pt x="0" y="334"/>
                  </a:cubicBezTo>
                  <a:lnTo>
                    <a:pt x="0" y="21333"/>
                  </a:lnTo>
                  <a:cubicBezTo>
                    <a:pt x="0" y="21407"/>
                    <a:pt x="37" y="21481"/>
                    <a:pt x="111" y="21555"/>
                  </a:cubicBezTo>
                  <a:cubicBezTo>
                    <a:pt x="148" y="21592"/>
                    <a:pt x="222" y="21629"/>
                    <a:pt x="296" y="21629"/>
                  </a:cubicBezTo>
                  <a:lnTo>
                    <a:pt x="6877" y="21629"/>
                  </a:lnTo>
                  <a:cubicBezTo>
                    <a:pt x="6951" y="21629"/>
                    <a:pt x="7024" y="21592"/>
                    <a:pt x="7098" y="21555"/>
                  </a:cubicBezTo>
                  <a:cubicBezTo>
                    <a:pt x="7172" y="21481"/>
                    <a:pt x="7172" y="21407"/>
                    <a:pt x="7172" y="21333"/>
                  </a:cubicBezTo>
                  <a:lnTo>
                    <a:pt x="7172" y="334"/>
                  </a:lnTo>
                  <a:cubicBezTo>
                    <a:pt x="7172" y="260"/>
                    <a:pt x="7172" y="149"/>
                    <a:pt x="7098" y="112"/>
                  </a:cubicBezTo>
                  <a:cubicBezTo>
                    <a:pt x="7024" y="38"/>
                    <a:pt x="6951" y="1"/>
                    <a:pt x="687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670;p63">
              <a:extLst>
                <a:ext uri="{FF2B5EF4-FFF2-40B4-BE49-F238E27FC236}">
                  <a16:creationId xmlns:a16="http://schemas.microsoft.com/office/drawing/2014/main" id="{D4875ED4-6F06-4728-B0BC-19ED36365455}"/>
                </a:ext>
              </a:extLst>
            </p:cNvPr>
            <p:cNvSpPr/>
            <p:nvPr/>
          </p:nvSpPr>
          <p:spPr>
            <a:xfrm>
              <a:off x="3244800" y="4999025"/>
              <a:ext cx="1202500" cy="159000"/>
            </a:xfrm>
            <a:custGeom>
              <a:avLst/>
              <a:gdLst/>
              <a:ahLst/>
              <a:cxnLst/>
              <a:rect l="l" t="t" r="r" b="b"/>
              <a:pathLst>
                <a:path w="48100" h="6360" extrusionOk="0">
                  <a:moveTo>
                    <a:pt x="23773" y="0"/>
                  </a:moveTo>
                  <a:lnTo>
                    <a:pt x="23773" y="148"/>
                  </a:lnTo>
                  <a:lnTo>
                    <a:pt x="20741" y="961"/>
                  </a:lnTo>
                  <a:lnTo>
                    <a:pt x="0" y="4843"/>
                  </a:lnTo>
                  <a:lnTo>
                    <a:pt x="0" y="6359"/>
                  </a:lnTo>
                  <a:lnTo>
                    <a:pt x="48099" y="6359"/>
                  </a:lnTo>
                  <a:lnTo>
                    <a:pt x="48099" y="4843"/>
                  </a:lnTo>
                  <a:lnTo>
                    <a:pt x="27359" y="961"/>
                  </a:lnTo>
                  <a:lnTo>
                    <a:pt x="24327" y="148"/>
                  </a:lnTo>
                  <a:lnTo>
                    <a:pt x="24327" y="0"/>
                  </a:lnTo>
                  <a:lnTo>
                    <a:pt x="24068" y="74"/>
                  </a:lnTo>
                  <a:lnTo>
                    <a:pt x="23773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671;p63">
              <a:extLst>
                <a:ext uri="{FF2B5EF4-FFF2-40B4-BE49-F238E27FC236}">
                  <a16:creationId xmlns:a16="http://schemas.microsoft.com/office/drawing/2014/main" id="{CA26E45B-D41B-438A-BE62-7B6688934509}"/>
                </a:ext>
              </a:extLst>
            </p:cNvPr>
            <p:cNvSpPr/>
            <p:nvPr/>
          </p:nvSpPr>
          <p:spPr>
            <a:xfrm>
              <a:off x="3237400" y="4991250"/>
              <a:ext cx="1217275" cy="174150"/>
            </a:xfrm>
            <a:custGeom>
              <a:avLst/>
              <a:gdLst/>
              <a:ahLst/>
              <a:cxnLst/>
              <a:rect l="l" t="t" r="r" b="b"/>
              <a:pathLst>
                <a:path w="48691" h="6966" extrusionOk="0">
                  <a:moveTo>
                    <a:pt x="24411" y="681"/>
                  </a:moveTo>
                  <a:cubicBezTo>
                    <a:pt x="24446" y="715"/>
                    <a:pt x="24492" y="740"/>
                    <a:pt x="24549" y="755"/>
                  </a:cubicBezTo>
                  <a:lnTo>
                    <a:pt x="27581" y="1568"/>
                  </a:lnTo>
                  <a:lnTo>
                    <a:pt x="27618" y="1568"/>
                  </a:lnTo>
                  <a:lnTo>
                    <a:pt x="48099" y="5413"/>
                  </a:lnTo>
                  <a:lnTo>
                    <a:pt x="48099" y="6374"/>
                  </a:lnTo>
                  <a:lnTo>
                    <a:pt x="592" y="6374"/>
                  </a:lnTo>
                  <a:lnTo>
                    <a:pt x="592" y="5413"/>
                  </a:lnTo>
                  <a:lnTo>
                    <a:pt x="21074" y="1568"/>
                  </a:lnTo>
                  <a:lnTo>
                    <a:pt x="21111" y="1568"/>
                  </a:lnTo>
                  <a:lnTo>
                    <a:pt x="24143" y="755"/>
                  </a:lnTo>
                  <a:cubicBezTo>
                    <a:pt x="24200" y="740"/>
                    <a:pt x="24246" y="715"/>
                    <a:pt x="24281" y="681"/>
                  </a:cubicBezTo>
                  <a:close/>
                  <a:moveTo>
                    <a:pt x="24070" y="0"/>
                  </a:moveTo>
                  <a:cubicBezTo>
                    <a:pt x="24007" y="0"/>
                    <a:pt x="23936" y="26"/>
                    <a:pt x="23884" y="52"/>
                  </a:cubicBezTo>
                  <a:cubicBezTo>
                    <a:pt x="23832" y="104"/>
                    <a:pt x="23798" y="156"/>
                    <a:pt x="23783" y="220"/>
                  </a:cubicBezTo>
                  <a:lnTo>
                    <a:pt x="23783" y="220"/>
                  </a:lnTo>
                  <a:lnTo>
                    <a:pt x="20963" y="977"/>
                  </a:lnTo>
                  <a:lnTo>
                    <a:pt x="260" y="4859"/>
                  </a:lnTo>
                  <a:cubicBezTo>
                    <a:pt x="112" y="4859"/>
                    <a:pt x="1" y="5006"/>
                    <a:pt x="1" y="5154"/>
                  </a:cubicBezTo>
                  <a:lnTo>
                    <a:pt x="1" y="6670"/>
                  </a:lnTo>
                  <a:cubicBezTo>
                    <a:pt x="1" y="6744"/>
                    <a:pt x="38" y="6818"/>
                    <a:pt x="75" y="6892"/>
                  </a:cubicBezTo>
                  <a:cubicBezTo>
                    <a:pt x="149" y="6929"/>
                    <a:pt x="223" y="6966"/>
                    <a:pt x="296" y="6966"/>
                  </a:cubicBezTo>
                  <a:lnTo>
                    <a:pt x="48395" y="6966"/>
                  </a:lnTo>
                  <a:cubicBezTo>
                    <a:pt x="48469" y="6966"/>
                    <a:pt x="48543" y="6929"/>
                    <a:pt x="48617" y="6892"/>
                  </a:cubicBezTo>
                  <a:cubicBezTo>
                    <a:pt x="48691" y="6818"/>
                    <a:pt x="48691" y="6744"/>
                    <a:pt x="48691" y="6670"/>
                  </a:cubicBezTo>
                  <a:lnTo>
                    <a:pt x="48691" y="5154"/>
                  </a:lnTo>
                  <a:cubicBezTo>
                    <a:pt x="48691" y="5006"/>
                    <a:pt x="48617" y="4859"/>
                    <a:pt x="48469" y="4859"/>
                  </a:cubicBezTo>
                  <a:lnTo>
                    <a:pt x="27729" y="977"/>
                  </a:lnTo>
                  <a:lnTo>
                    <a:pt x="24909" y="220"/>
                  </a:lnTo>
                  <a:lnTo>
                    <a:pt x="24909" y="220"/>
                  </a:lnTo>
                  <a:cubicBezTo>
                    <a:pt x="24893" y="156"/>
                    <a:pt x="24860" y="104"/>
                    <a:pt x="24808" y="52"/>
                  </a:cubicBezTo>
                  <a:cubicBezTo>
                    <a:pt x="24756" y="26"/>
                    <a:pt x="24685" y="0"/>
                    <a:pt x="24622" y="0"/>
                  </a:cubicBezTo>
                  <a:cubicBezTo>
                    <a:pt x="24596" y="0"/>
                    <a:pt x="24571" y="5"/>
                    <a:pt x="24549" y="15"/>
                  </a:cubicBezTo>
                  <a:lnTo>
                    <a:pt x="24364" y="52"/>
                  </a:lnTo>
                  <a:lnTo>
                    <a:pt x="24143" y="15"/>
                  </a:lnTo>
                  <a:cubicBezTo>
                    <a:pt x="24121" y="5"/>
                    <a:pt x="24096" y="0"/>
                    <a:pt x="2407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672;p63">
              <a:extLst>
                <a:ext uri="{FF2B5EF4-FFF2-40B4-BE49-F238E27FC236}">
                  <a16:creationId xmlns:a16="http://schemas.microsoft.com/office/drawing/2014/main" id="{7F923DB6-F40B-410F-8658-3060A97B6730}"/>
                </a:ext>
              </a:extLst>
            </p:cNvPr>
            <p:cNvSpPr/>
            <p:nvPr/>
          </p:nvSpPr>
          <p:spPr>
            <a:xfrm>
              <a:off x="3253125" y="5145975"/>
              <a:ext cx="73025" cy="72125"/>
            </a:xfrm>
            <a:custGeom>
              <a:avLst/>
              <a:gdLst/>
              <a:ahLst/>
              <a:cxnLst/>
              <a:rect l="l" t="t" r="r" b="b"/>
              <a:pathLst>
                <a:path w="2921" h="2885" extrusionOk="0">
                  <a:moveTo>
                    <a:pt x="1479" y="0"/>
                  </a:moveTo>
                  <a:cubicBezTo>
                    <a:pt x="666" y="0"/>
                    <a:pt x="0" y="629"/>
                    <a:pt x="0" y="1442"/>
                  </a:cubicBezTo>
                  <a:cubicBezTo>
                    <a:pt x="0" y="2256"/>
                    <a:pt x="666" y="2884"/>
                    <a:pt x="1479" y="2884"/>
                  </a:cubicBezTo>
                  <a:cubicBezTo>
                    <a:pt x="2255" y="2884"/>
                    <a:pt x="2921" y="2256"/>
                    <a:pt x="2921" y="1442"/>
                  </a:cubicBezTo>
                  <a:cubicBezTo>
                    <a:pt x="2921" y="629"/>
                    <a:pt x="2255" y="0"/>
                    <a:pt x="147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673;p63">
              <a:extLst>
                <a:ext uri="{FF2B5EF4-FFF2-40B4-BE49-F238E27FC236}">
                  <a16:creationId xmlns:a16="http://schemas.microsoft.com/office/drawing/2014/main" id="{35E9D086-118A-4872-9218-C7ECF10C0BD3}"/>
                </a:ext>
              </a:extLst>
            </p:cNvPr>
            <p:cNvSpPr/>
            <p:nvPr/>
          </p:nvSpPr>
          <p:spPr>
            <a:xfrm>
              <a:off x="3245725" y="5137650"/>
              <a:ext cx="87825" cy="88750"/>
            </a:xfrm>
            <a:custGeom>
              <a:avLst/>
              <a:gdLst/>
              <a:ahLst/>
              <a:cxnLst/>
              <a:rect l="l" t="t" r="r" b="b"/>
              <a:pathLst>
                <a:path w="3513" h="3550" extrusionOk="0">
                  <a:moveTo>
                    <a:pt x="1775" y="629"/>
                  </a:moveTo>
                  <a:cubicBezTo>
                    <a:pt x="2404" y="629"/>
                    <a:pt x="2921" y="1147"/>
                    <a:pt x="2921" y="1775"/>
                  </a:cubicBezTo>
                  <a:cubicBezTo>
                    <a:pt x="2921" y="2404"/>
                    <a:pt x="2404" y="2921"/>
                    <a:pt x="1775" y="2921"/>
                  </a:cubicBezTo>
                  <a:cubicBezTo>
                    <a:pt x="1147" y="2921"/>
                    <a:pt x="629" y="2404"/>
                    <a:pt x="629" y="1775"/>
                  </a:cubicBezTo>
                  <a:cubicBezTo>
                    <a:pt x="629" y="1147"/>
                    <a:pt x="1147" y="629"/>
                    <a:pt x="1775" y="629"/>
                  </a:cubicBezTo>
                  <a:close/>
                  <a:moveTo>
                    <a:pt x="1775" y="1"/>
                  </a:moveTo>
                  <a:cubicBezTo>
                    <a:pt x="777" y="1"/>
                    <a:pt x="0" y="814"/>
                    <a:pt x="0" y="1775"/>
                  </a:cubicBezTo>
                  <a:cubicBezTo>
                    <a:pt x="0" y="2737"/>
                    <a:pt x="777" y="3550"/>
                    <a:pt x="1775" y="3550"/>
                  </a:cubicBezTo>
                  <a:cubicBezTo>
                    <a:pt x="2736" y="3550"/>
                    <a:pt x="3513" y="2737"/>
                    <a:pt x="3513" y="1775"/>
                  </a:cubicBezTo>
                  <a:cubicBezTo>
                    <a:pt x="3513" y="814"/>
                    <a:pt x="2736" y="1"/>
                    <a:pt x="177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674;p63">
              <a:extLst>
                <a:ext uri="{FF2B5EF4-FFF2-40B4-BE49-F238E27FC236}">
                  <a16:creationId xmlns:a16="http://schemas.microsoft.com/office/drawing/2014/main" id="{A72E45F2-8529-4E3E-8706-C868BA41F87B}"/>
                </a:ext>
              </a:extLst>
            </p:cNvPr>
            <p:cNvSpPr/>
            <p:nvPr/>
          </p:nvSpPr>
          <p:spPr>
            <a:xfrm>
              <a:off x="3809525" y="5145975"/>
              <a:ext cx="73050" cy="72125"/>
            </a:xfrm>
            <a:custGeom>
              <a:avLst/>
              <a:gdLst/>
              <a:ahLst/>
              <a:cxnLst/>
              <a:rect l="l" t="t" r="r" b="b"/>
              <a:pathLst>
                <a:path w="2922" h="2885" extrusionOk="0">
                  <a:moveTo>
                    <a:pt x="1479" y="0"/>
                  </a:moveTo>
                  <a:cubicBezTo>
                    <a:pt x="666" y="0"/>
                    <a:pt x="1" y="629"/>
                    <a:pt x="1" y="1442"/>
                  </a:cubicBezTo>
                  <a:cubicBezTo>
                    <a:pt x="1" y="2256"/>
                    <a:pt x="666" y="2884"/>
                    <a:pt x="1479" y="2884"/>
                  </a:cubicBezTo>
                  <a:cubicBezTo>
                    <a:pt x="2256" y="2884"/>
                    <a:pt x="2921" y="2256"/>
                    <a:pt x="2921" y="1442"/>
                  </a:cubicBezTo>
                  <a:cubicBezTo>
                    <a:pt x="2921" y="629"/>
                    <a:pt x="2256" y="0"/>
                    <a:pt x="147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675;p63">
              <a:extLst>
                <a:ext uri="{FF2B5EF4-FFF2-40B4-BE49-F238E27FC236}">
                  <a16:creationId xmlns:a16="http://schemas.microsoft.com/office/drawing/2014/main" id="{45B24B58-5103-45E3-BDED-502980DE514E}"/>
                </a:ext>
              </a:extLst>
            </p:cNvPr>
            <p:cNvSpPr/>
            <p:nvPr/>
          </p:nvSpPr>
          <p:spPr>
            <a:xfrm>
              <a:off x="3802125" y="5137650"/>
              <a:ext cx="87825" cy="88750"/>
            </a:xfrm>
            <a:custGeom>
              <a:avLst/>
              <a:gdLst/>
              <a:ahLst/>
              <a:cxnLst/>
              <a:rect l="l" t="t" r="r" b="b"/>
              <a:pathLst>
                <a:path w="3513" h="3550" extrusionOk="0">
                  <a:moveTo>
                    <a:pt x="1775" y="629"/>
                  </a:moveTo>
                  <a:cubicBezTo>
                    <a:pt x="2404" y="629"/>
                    <a:pt x="2884" y="1147"/>
                    <a:pt x="2921" y="1775"/>
                  </a:cubicBezTo>
                  <a:cubicBezTo>
                    <a:pt x="2884" y="2404"/>
                    <a:pt x="2404" y="2921"/>
                    <a:pt x="1775" y="2921"/>
                  </a:cubicBezTo>
                  <a:cubicBezTo>
                    <a:pt x="1147" y="2921"/>
                    <a:pt x="629" y="2404"/>
                    <a:pt x="629" y="1775"/>
                  </a:cubicBezTo>
                  <a:cubicBezTo>
                    <a:pt x="629" y="1147"/>
                    <a:pt x="1147" y="629"/>
                    <a:pt x="1775" y="629"/>
                  </a:cubicBezTo>
                  <a:close/>
                  <a:moveTo>
                    <a:pt x="1775" y="1"/>
                  </a:moveTo>
                  <a:cubicBezTo>
                    <a:pt x="777" y="1"/>
                    <a:pt x="1" y="814"/>
                    <a:pt x="1" y="1775"/>
                  </a:cubicBezTo>
                  <a:cubicBezTo>
                    <a:pt x="1" y="2737"/>
                    <a:pt x="777" y="3550"/>
                    <a:pt x="1775" y="3550"/>
                  </a:cubicBezTo>
                  <a:cubicBezTo>
                    <a:pt x="2737" y="3550"/>
                    <a:pt x="3513" y="2737"/>
                    <a:pt x="3513" y="1775"/>
                  </a:cubicBezTo>
                  <a:cubicBezTo>
                    <a:pt x="3513" y="814"/>
                    <a:pt x="2737" y="1"/>
                    <a:pt x="177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676;p63">
              <a:extLst>
                <a:ext uri="{FF2B5EF4-FFF2-40B4-BE49-F238E27FC236}">
                  <a16:creationId xmlns:a16="http://schemas.microsoft.com/office/drawing/2014/main" id="{80E76F40-FB93-4745-B001-81FEDB8886EA}"/>
                </a:ext>
              </a:extLst>
            </p:cNvPr>
            <p:cNvSpPr/>
            <p:nvPr/>
          </p:nvSpPr>
          <p:spPr>
            <a:xfrm>
              <a:off x="4369625" y="5145975"/>
              <a:ext cx="72125" cy="72125"/>
            </a:xfrm>
            <a:custGeom>
              <a:avLst/>
              <a:gdLst/>
              <a:ahLst/>
              <a:cxnLst/>
              <a:rect l="l" t="t" r="r" b="b"/>
              <a:pathLst>
                <a:path w="2885" h="2885" extrusionOk="0">
                  <a:moveTo>
                    <a:pt x="1443" y="0"/>
                  </a:moveTo>
                  <a:cubicBezTo>
                    <a:pt x="666" y="0"/>
                    <a:pt x="1" y="629"/>
                    <a:pt x="1" y="1442"/>
                  </a:cubicBezTo>
                  <a:cubicBezTo>
                    <a:pt x="1" y="2256"/>
                    <a:pt x="666" y="2884"/>
                    <a:pt x="1443" y="2884"/>
                  </a:cubicBezTo>
                  <a:cubicBezTo>
                    <a:pt x="2256" y="2884"/>
                    <a:pt x="2884" y="2256"/>
                    <a:pt x="2884" y="1442"/>
                  </a:cubicBezTo>
                  <a:cubicBezTo>
                    <a:pt x="2884" y="629"/>
                    <a:pt x="2256" y="0"/>
                    <a:pt x="144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677;p63">
              <a:extLst>
                <a:ext uri="{FF2B5EF4-FFF2-40B4-BE49-F238E27FC236}">
                  <a16:creationId xmlns:a16="http://schemas.microsoft.com/office/drawing/2014/main" id="{313B3093-BD43-4E89-B5E8-7009A4435338}"/>
                </a:ext>
              </a:extLst>
            </p:cNvPr>
            <p:cNvSpPr/>
            <p:nvPr/>
          </p:nvSpPr>
          <p:spPr>
            <a:xfrm>
              <a:off x="4362225" y="5137650"/>
              <a:ext cx="87850" cy="88750"/>
            </a:xfrm>
            <a:custGeom>
              <a:avLst/>
              <a:gdLst/>
              <a:ahLst/>
              <a:cxnLst/>
              <a:rect l="l" t="t" r="r" b="b"/>
              <a:pathLst>
                <a:path w="3514" h="3550" extrusionOk="0">
                  <a:moveTo>
                    <a:pt x="1739" y="629"/>
                  </a:moveTo>
                  <a:cubicBezTo>
                    <a:pt x="2367" y="629"/>
                    <a:pt x="2885" y="1147"/>
                    <a:pt x="2885" y="1775"/>
                  </a:cubicBezTo>
                  <a:cubicBezTo>
                    <a:pt x="2885" y="2404"/>
                    <a:pt x="2367" y="2921"/>
                    <a:pt x="1739" y="2921"/>
                  </a:cubicBezTo>
                  <a:cubicBezTo>
                    <a:pt x="1110" y="2921"/>
                    <a:pt x="592" y="2404"/>
                    <a:pt x="592" y="1775"/>
                  </a:cubicBezTo>
                  <a:cubicBezTo>
                    <a:pt x="592" y="1147"/>
                    <a:pt x="1110" y="629"/>
                    <a:pt x="1739" y="629"/>
                  </a:cubicBezTo>
                  <a:close/>
                  <a:moveTo>
                    <a:pt x="1739" y="1"/>
                  </a:moveTo>
                  <a:cubicBezTo>
                    <a:pt x="777" y="1"/>
                    <a:pt x="1" y="814"/>
                    <a:pt x="1" y="1775"/>
                  </a:cubicBezTo>
                  <a:cubicBezTo>
                    <a:pt x="1" y="2737"/>
                    <a:pt x="777" y="3550"/>
                    <a:pt x="1739" y="3550"/>
                  </a:cubicBezTo>
                  <a:cubicBezTo>
                    <a:pt x="2700" y="3550"/>
                    <a:pt x="3513" y="2737"/>
                    <a:pt x="3513" y="1775"/>
                  </a:cubicBezTo>
                  <a:cubicBezTo>
                    <a:pt x="3513" y="814"/>
                    <a:pt x="2700" y="1"/>
                    <a:pt x="173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678;p63">
              <a:extLst>
                <a:ext uri="{FF2B5EF4-FFF2-40B4-BE49-F238E27FC236}">
                  <a16:creationId xmlns:a16="http://schemas.microsoft.com/office/drawing/2014/main" id="{3FA09D04-68F8-4E94-B99C-80133EE43D7B}"/>
                </a:ext>
              </a:extLst>
            </p:cNvPr>
            <p:cNvSpPr/>
            <p:nvPr/>
          </p:nvSpPr>
          <p:spPr>
            <a:xfrm>
              <a:off x="3325200" y="3763275"/>
              <a:ext cx="108175" cy="466775"/>
            </a:xfrm>
            <a:custGeom>
              <a:avLst/>
              <a:gdLst/>
              <a:ahLst/>
              <a:cxnLst/>
              <a:rect l="l" t="t" r="r" b="b"/>
              <a:pathLst>
                <a:path w="4327" h="18671" extrusionOk="0">
                  <a:moveTo>
                    <a:pt x="1" y="0"/>
                  </a:moveTo>
                  <a:lnTo>
                    <a:pt x="1" y="14382"/>
                  </a:lnTo>
                  <a:cubicBezTo>
                    <a:pt x="1" y="16748"/>
                    <a:pt x="1923" y="18671"/>
                    <a:pt x="4326" y="18671"/>
                  </a:cubicBezTo>
                  <a:lnTo>
                    <a:pt x="4326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679;p63">
              <a:extLst>
                <a:ext uri="{FF2B5EF4-FFF2-40B4-BE49-F238E27FC236}">
                  <a16:creationId xmlns:a16="http://schemas.microsoft.com/office/drawing/2014/main" id="{2F264A5E-46FF-4672-AAC5-5765A67A16EB}"/>
                </a:ext>
              </a:extLst>
            </p:cNvPr>
            <p:cNvSpPr/>
            <p:nvPr/>
          </p:nvSpPr>
          <p:spPr>
            <a:xfrm>
              <a:off x="3317825" y="3755875"/>
              <a:ext cx="122950" cy="482500"/>
            </a:xfrm>
            <a:custGeom>
              <a:avLst/>
              <a:gdLst/>
              <a:ahLst/>
              <a:cxnLst/>
              <a:rect l="l" t="t" r="r" b="b"/>
              <a:pathLst>
                <a:path w="4918" h="19300" extrusionOk="0">
                  <a:moveTo>
                    <a:pt x="4289" y="629"/>
                  </a:moveTo>
                  <a:lnTo>
                    <a:pt x="4289" y="18657"/>
                  </a:lnTo>
                  <a:lnTo>
                    <a:pt x="4289" y="18657"/>
                  </a:lnTo>
                  <a:cubicBezTo>
                    <a:pt x="3313" y="18578"/>
                    <a:pt x="2439" y="18152"/>
                    <a:pt x="1775" y="17488"/>
                  </a:cubicBezTo>
                  <a:cubicBezTo>
                    <a:pt x="1072" y="16785"/>
                    <a:pt x="629" y="15787"/>
                    <a:pt x="592" y="14678"/>
                  </a:cubicBez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1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4678"/>
                  </a:lnTo>
                  <a:cubicBezTo>
                    <a:pt x="0" y="17229"/>
                    <a:pt x="2071" y="19262"/>
                    <a:pt x="4621" y="19299"/>
                  </a:cubicBezTo>
                  <a:cubicBezTo>
                    <a:pt x="4695" y="19299"/>
                    <a:pt x="4769" y="19262"/>
                    <a:pt x="4843" y="19188"/>
                  </a:cubicBezTo>
                  <a:cubicBezTo>
                    <a:pt x="4880" y="19151"/>
                    <a:pt x="4917" y="19040"/>
                    <a:pt x="4917" y="18967"/>
                  </a:cubicBezTo>
                  <a:lnTo>
                    <a:pt x="4917" y="296"/>
                  </a:lnTo>
                  <a:cubicBezTo>
                    <a:pt x="4917" y="222"/>
                    <a:pt x="4880" y="148"/>
                    <a:pt x="4843" y="111"/>
                  </a:cubicBezTo>
                  <a:cubicBezTo>
                    <a:pt x="4769" y="38"/>
                    <a:pt x="4695" y="1"/>
                    <a:pt x="462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680;p63">
              <a:extLst>
                <a:ext uri="{FF2B5EF4-FFF2-40B4-BE49-F238E27FC236}">
                  <a16:creationId xmlns:a16="http://schemas.microsoft.com/office/drawing/2014/main" id="{431943D5-6668-432F-A4A4-A96557CD39C5}"/>
                </a:ext>
              </a:extLst>
            </p:cNvPr>
            <p:cNvSpPr/>
            <p:nvPr/>
          </p:nvSpPr>
          <p:spPr>
            <a:xfrm>
              <a:off x="3264200" y="3666225"/>
              <a:ext cx="169175" cy="86900"/>
            </a:xfrm>
            <a:custGeom>
              <a:avLst/>
              <a:gdLst/>
              <a:ahLst/>
              <a:cxnLst/>
              <a:rect l="l" t="t" r="r" b="b"/>
              <a:pathLst>
                <a:path w="6767" h="3476" extrusionOk="0">
                  <a:moveTo>
                    <a:pt x="1" y="0"/>
                  </a:moveTo>
                  <a:lnTo>
                    <a:pt x="1" y="3476"/>
                  </a:lnTo>
                  <a:lnTo>
                    <a:pt x="6766" y="3476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681;p63">
              <a:extLst>
                <a:ext uri="{FF2B5EF4-FFF2-40B4-BE49-F238E27FC236}">
                  <a16:creationId xmlns:a16="http://schemas.microsoft.com/office/drawing/2014/main" id="{96F3DF1E-58A9-4636-8D30-065C92B29AB6}"/>
                </a:ext>
              </a:extLst>
            </p:cNvPr>
            <p:cNvSpPr/>
            <p:nvPr/>
          </p:nvSpPr>
          <p:spPr>
            <a:xfrm>
              <a:off x="3255900" y="3658825"/>
              <a:ext cx="184875" cy="102625"/>
            </a:xfrm>
            <a:custGeom>
              <a:avLst/>
              <a:gdLst/>
              <a:ahLst/>
              <a:cxnLst/>
              <a:rect l="l" t="t" r="r" b="b"/>
              <a:pathLst>
                <a:path w="7395" h="4105" extrusionOk="0">
                  <a:moveTo>
                    <a:pt x="6766" y="592"/>
                  </a:moveTo>
                  <a:lnTo>
                    <a:pt x="6766" y="3476"/>
                  </a:lnTo>
                  <a:lnTo>
                    <a:pt x="629" y="3476"/>
                  </a:lnTo>
                  <a:lnTo>
                    <a:pt x="629" y="592"/>
                  </a:lnTo>
                  <a:close/>
                  <a:moveTo>
                    <a:pt x="333" y="1"/>
                  </a:moveTo>
                  <a:cubicBezTo>
                    <a:pt x="222" y="1"/>
                    <a:pt x="148" y="38"/>
                    <a:pt x="111" y="75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3772"/>
                  </a:lnTo>
                  <a:cubicBezTo>
                    <a:pt x="0" y="3846"/>
                    <a:pt x="37" y="3956"/>
                    <a:pt x="111" y="3993"/>
                  </a:cubicBezTo>
                  <a:cubicBezTo>
                    <a:pt x="148" y="4067"/>
                    <a:pt x="222" y="4104"/>
                    <a:pt x="333" y="4104"/>
                  </a:cubicBezTo>
                  <a:lnTo>
                    <a:pt x="7098" y="4104"/>
                  </a:lnTo>
                  <a:cubicBezTo>
                    <a:pt x="7172" y="4104"/>
                    <a:pt x="7246" y="4067"/>
                    <a:pt x="7320" y="3993"/>
                  </a:cubicBezTo>
                  <a:cubicBezTo>
                    <a:pt x="7357" y="3956"/>
                    <a:pt x="7394" y="3883"/>
                    <a:pt x="7394" y="3772"/>
                  </a:cubicBezTo>
                  <a:lnTo>
                    <a:pt x="7394" y="296"/>
                  </a:lnTo>
                  <a:cubicBezTo>
                    <a:pt x="7394" y="222"/>
                    <a:pt x="7357" y="148"/>
                    <a:pt x="7320" y="75"/>
                  </a:cubicBezTo>
                  <a:cubicBezTo>
                    <a:pt x="7246" y="38"/>
                    <a:pt x="7172" y="1"/>
                    <a:pt x="709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682;p63">
              <a:extLst>
                <a:ext uri="{FF2B5EF4-FFF2-40B4-BE49-F238E27FC236}">
                  <a16:creationId xmlns:a16="http://schemas.microsoft.com/office/drawing/2014/main" id="{5E41037D-630B-4C16-8F92-EAF8D3D5CB47}"/>
                </a:ext>
              </a:extLst>
            </p:cNvPr>
            <p:cNvSpPr/>
            <p:nvPr/>
          </p:nvSpPr>
          <p:spPr>
            <a:xfrm>
              <a:off x="4271650" y="3763275"/>
              <a:ext cx="107250" cy="466775"/>
            </a:xfrm>
            <a:custGeom>
              <a:avLst/>
              <a:gdLst/>
              <a:ahLst/>
              <a:cxnLst/>
              <a:rect l="l" t="t" r="r" b="b"/>
              <a:pathLst>
                <a:path w="4290" h="18671" extrusionOk="0">
                  <a:moveTo>
                    <a:pt x="1" y="0"/>
                  </a:moveTo>
                  <a:lnTo>
                    <a:pt x="1" y="18671"/>
                  </a:lnTo>
                  <a:cubicBezTo>
                    <a:pt x="2367" y="18671"/>
                    <a:pt x="4289" y="16748"/>
                    <a:pt x="4289" y="14382"/>
                  </a:cubicBezTo>
                  <a:lnTo>
                    <a:pt x="4289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683;p63">
              <a:extLst>
                <a:ext uri="{FF2B5EF4-FFF2-40B4-BE49-F238E27FC236}">
                  <a16:creationId xmlns:a16="http://schemas.microsoft.com/office/drawing/2014/main" id="{094A487E-7FE3-4298-B061-D456FBBB0B10}"/>
                </a:ext>
              </a:extLst>
            </p:cNvPr>
            <p:cNvSpPr/>
            <p:nvPr/>
          </p:nvSpPr>
          <p:spPr>
            <a:xfrm>
              <a:off x="4264275" y="3755875"/>
              <a:ext cx="122950" cy="482500"/>
            </a:xfrm>
            <a:custGeom>
              <a:avLst/>
              <a:gdLst/>
              <a:ahLst/>
              <a:cxnLst/>
              <a:rect l="l" t="t" r="r" b="b"/>
              <a:pathLst>
                <a:path w="4918" h="19300" extrusionOk="0">
                  <a:moveTo>
                    <a:pt x="4289" y="629"/>
                  </a:moveTo>
                  <a:lnTo>
                    <a:pt x="4289" y="14678"/>
                  </a:lnTo>
                  <a:cubicBezTo>
                    <a:pt x="4289" y="15787"/>
                    <a:pt x="3845" y="16785"/>
                    <a:pt x="3106" y="17488"/>
                  </a:cubicBezTo>
                  <a:cubicBezTo>
                    <a:pt x="2466" y="18161"/>
                    <a:pt x="1582" y="18589"/>
                    <a:pt x="592" y="18660"/>
                  </a:cubicBezTo>
                  <a:lnTo>
                    <a:pt x="592" y="18660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1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8967"/>
                  </a:lnTo>
                  <a:cubicBezTo>
                    <a:pt x="0" y="19040"/>
                    <a:pt x="37" y="19151"/>
                    <a:pt x="74" y="19188"/>
                  </a:cubicBezTo>
                  <a:cubicBezTo>
                    <a:pt x="148" y="19262"/>
                    <a:pt x="222" y="19299"/>
                    <a:pt x="296" y="19299"/>
                  </a:cubicBezTo>
                  <a:cubicBezTo>
                    <a:pt x="2847" y="19262"/>
                    <a:pt x="4917" y="17229"/>
                    <a:pt x="4917" y="14678"/>
                  </a:cubicBezTo>
                  <a:lnTo>
                    <a:pt x="4917" y="296"/>
                  </a:lnTo>
                  <a:cubicBezTo>
                    <a:pt x="4917" y="222"/>
                    <a:pt x="4880" y="148"/>
                    <a:pt x="4806" y="111"/>
                  </a:cubicBezTo>
                  <a:cubicBezTo>
                    <a:pt x="4769" y="38"/>
                    <a:pt x="4695" y="1"/>
                    <a:pt x="458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684;p63">
              <a:extLst>
                <a:ext uri="{FF2B5EF4-FFF2-40B4-BE49-F238E27FC236}">
                  <a16:creationId xmlns:a16="http://schemas.microsoft.com/office/drawing/2014/main" id="{F81C7D5B-57CE-4029-8035-A0A43EC2DA72}"/>
                </a:ext>
              </a:extLst>
            </p:cNvPr>
            <p:cNvSpPr/>
            <p:nvPr/>
          </p:nvSpPr>
          <p:spPr>
            <a:xfrm>
              <a:off x="4271650" y="3666225"/>
              <a:ext cx="169175" cy="86900"/>
            </a:xfrm>
            <a:custGeom>
              <a:avLst/>
              <a:gdLst/>
              <a:ahLst/>
              <a:cxnLst/>
              <a:rect l="l" t="t" r="r" b="b"/>
              <a:pathLst>
                <a:path w="6767" h="3476" extrusionOk="0">
                  <a:moveTo>
                    <a:pt x="1" y="0"/>
                  </a:moveTo>
                  <a:lnTo>
                    <a:pt x="1" y="3476"/>
                  </a:lnTo>
                  <a:lnTo>
                    <a:pt x="6766" y="3476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685;p63">
              <a:extLst>
                <a:ext uri="{FF2B5EF4-FFF2-40B4-BE49-F238E27FC236}">
                  <a16:creationId xmlns:a16="http://schemas.microsoft.com/office/drawing/2014/main" id="{37778866-E2A5-4D41-8DCF-5CFF506B7A42}"/>
                </a:ext>
              </a:extLst>
            </p:cNvPr>
            <p:cNvSpPr/>
            <p:nvPr/>
          </p:nvSpPr>
          <p:spPr>
            <a:xfrm>
              <a:off x="4264275" y="3658825"/>
              <a:ext cx="183950" cy="102625"/>
            </a:xfrm>
            <a:custGeom>
              <a:avLst/>
              <a:gdLst/>
              <a:ahLst/>
              <a:cxnLst/>
              <a:rect l="l" t="t" r="r" b="b"/>
              <a:pathLst>
                <a:path w="7358" h="4105" extrusionOk="0">
                  <a:moveTo>
                    <a:pt x="6766" y="592"/>
                  </a:moveTo>
                  <a:lnTo>
                    <a:pt x="6766" y="3476"/>
                  </a:lnTo>
                  <a:lnTo>
                    <a:pt x="592" y="3476"/>
                  </a:lnTo>
                  <a:lnTo>
                    <a:pt x="592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3772"/>
                  </a:lnTo>
                  <a:cubicBezTo>
                    <a:pt x="0" y="3846"/>
                    <a:pt x="37" y="3956"/>
                    <a:pt x="74" y="3993"/>
                  </a:cubicBezTo>
                  <a:cubicBezTo>
                    <a:pt x="148" y="4067"/>
                    <a:pt x="222" y="4104"/>
                    <a:pt x="296" y="4104"/>
                  </a:cubicBezTo>
                  <a:lnTo>
                    <a:pt x="7061" y="4104"/>
                  </a:lnTo>
                  <a:cubicBezTo>
                    <a:pt x="7135" y="4104"/>
                    <a:pt x="7209" y="4067"/>
                    <a:pt x="7283" y="3993"/>
                  </a:cubicBezTo>
                  <a:cubicBezTo>
                    <a:pt x="7320" y="3956"/>
                    <a:pt x="7357" y="3883"/>
                    <a:pt x="7357" y="3772"/>
                  </a:cubicBezTo>
                  <a:lnTo>
                    <a:pt x="7357" y="296"/>
                  </a:lnTo>
                  <a:cubicBezTo>
                    <a:pt x="7357" y="222"/>
                    <a:pt x="7320" y="148"/>
                    <a:pt x="7283" y="75"/>
                  </a:cubicBezTo>
                  <a:cubicBezTo>
                    <a:pt x="7209" y="38"/>
                    <a:pt x="7135" y="1"/>
                    <a:pt x="706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686;p63">
              <a:extLst>
                <a:ext uri="{FF2B5EF4-FFF2-40B4-BE49-F238E27FC236}">
                  <a16:creationId xmlns:a16="http://schemas.microsoft.com/office/drawing/2014/main" id="{4B5442A0-A356-4A77-B62F-E932AF714EA4}"/>
                </a:ext>
              </a:extLst>
            </p:cNvPr>
            <p:cNvSpPr/>
            <p:nvPr/>
          </p:nvSpPr>
          <p:spPr>
            <a:xfrm>
              <a:off x="3376050" y="3036800"/>
              <a:ext cx="949250" cy="1256100"/>
            </a:xfrm>
            <a:custGeom>
              <a:avLst/>
              <a:gdLst/>
              <a:ahLst/>
              <a:cxnLst/>
              <a:rect l="l" t="t" r="r" b="b"/>
              <a:pathLst>
                <a:path w="37970" h="50244" extrusionOk="0">
                  <a:moveTo>
                    <a:pt x="7875" y="0"/>
                  </a:moveTo>
                  <a:cubicBezTo>
                    <a:pt x="5250" y="0"/>
                    <a:pt x="3143" y="2108"/>
                    <a:pt x="3143" y="4696"/>
                  </a:cubicBezTo>
                  <a:lnTo>
                    <a:pt x="0" y="44587"/>
                  </a:lnTo>
                  <a:cubicBezTo>
                    <a:pt x="0" y="47730"/>
                    <a:pt x="2514" y="50244"/>
                    <a:pt x="5620" y="50244"/>
                  </a:cubicBezTo>
                  <a:lnTo>
                    <a:pt x="32313" y="50244"/>
                  </a:lnTo>
                  <a:cubicBezTo>
                    <a:pt x="35418" y="50244"/>
                    <a:pt x="37969" y="47730"/>
                    <a:pt x="37969" y="44587"/>
                  </a:cubicBezTo>
                  <a:lnTo>
                    <a:pt x="34790" y="4696"/>
                  </a:lnTo>
                  <a:cubicBezTo>
                    <a:pt x="34790" y="2108"/>
                    <a:pt x="32682" y="0"/>
                    <a:pt x="3009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687;p63">
              <a:extLst>
                <a:ext uri="{FF2B5EF4-FFF2-40B4-BE49-F238E27FC236}">
                  <a16:creationId xmlns:a16="http://schemas.microsoft.com/office/drawing/2014/main" id="{7A4D90B0-61FB-4F3D-BDBE-D3F2E2598FB7}"/>
                </a:ext>
              </a:extLst>
            </p:cNvPr>
            <p:cNvSpPr/>
            <p:nvPr/>
          </p:nvSpPr>
          <p:spPr>
            <a:xfrm>
              <a:off x="3367725" y="3029400"/>
              <a:ext cx="964950" cy="1271825"/>
            </a:xfrm>
            <a:custGeom>
              <a:avLst/>
              <a:gdLst/>
              <a:ahLst/>
              <a:cxnLst/>
              <a:rect l="l" t="t" r="r" b="b"/>
              <a:pathLst>
                <a:path w="38598" h="50873" extrusionOk="0">
                  <a:moveTo>
                    <a:pt x="30427" y="592"/>
                  </a:moveTo>
                  <a:cubicBezTo>
                    <a:pt x="31647" y="629"/>
                    <a:pt x="32757" y="1110"/>
                    <a:pt x="33533" y="1886"/>
                  </a:cubicBezTo>
                  <a:cubicBezTo>
                    <a:pt x="34346" y="2699"/>
                    <a:pt x="34827" y="3809"/>
                    <a:pt x="34827" y="4992"/>
                  </a:cubicBezTo>
                  <a:lnTo>
                    <a:pt x="34827" y="5029"/>
                  </a:lnTo>
                  <a:lnTo>
                    <a:pt x="38006" y="44918"/>
                  </a:lnTo>
                  <a:lnTo>
                    <a:pt x="38006" y="44918"/>
                  </a:lnTo>
                  <a:cubicBezTo>
                    <a:pt x="37996" y="46383"/>
                    <a:pt x="37370" y="47701"/>
                    <a:pt x="36417" y="48691"/>
                  </a:cubicBezTo>
                  <a:cubicBezTo>
                    <a:pt x="35455" y="49652"/>
                    <a:pt x="34124" y="50244"/>
                    <a:pt x="32646" y="50244"/>
                  </a:cubicBezTo>
                  <a:lnTo>
                    <a:pt x="5953" y="50244"/>
                  </a:lnTo>
                  <a:cubicBezTo>
                    <a:pt x="4511" y="50244"/>
                    <a:pt x="3143" y="49652"/>
                    <a:pt x="2182" y="48691"/>
                  </a:cubicBezTo>
                  <a:cubicBezTo>
                    <a:pt x="1228" y="47701"/>
                    <a:pt x="639" y="46383"/>
                    <a:pt x="629" y="44919"/>
                  </a:cubicBezTo>
                  <a:lnTo>
                    <a:pt x="629" y="44919"/>
                  </a:lnTo>
                  <a:lnTo>
                    <a:pt x="3809" y="5029"/>
                  </a:lnTo>
                  <a:lnTo>
                    <a:pt x="3809" y="4992"/>
                  </a:lnTo>
                  <a:cubicBezTo>
                    <a:pt x="3809" y="3809"/>
                    <a:pt x="4289" y="2699"/>
                    <a:pt x="5066" y="1886"/>
                  </a:cubicBezTo>
                  <a:cubicBezTo>
                    <a:pt x="5879" y="1110"/>
                    <a:pt x="6988" y="629"/>
                    <a:pt x="8208" y="592"/>
                  </a:cubicBezTo>
                  <a:close/>
                  <a:moveTo>
                    <a:pt x="8208" y="1"/>
                  </a:moveTo>
                  <a:cubicBezTo>
                    <a:pt x="5435" y="1"/>
                    <a:pt x="3180" y="2256"/>
                    <a:pt x="3180" y="4992"/>
                  </a:cubicBezTo>
                  <a:lnTo>
                    <a:pt x="1" y="44883"/>
                  </a:lnTo>
                  <a:cubicBezTo>
                    <a:pt x="1" y="48173"/>
                    <a:pt x="2662" y="50872"/>
                    <a:pt x="5953" y="50872"/>
                  </a:cubicBezTo>
                  <a:lnTo>
                    <a:pt x="32646" y="50872"/>
                  </a:lnTo>
                  <a:cubicBezTo>
                    <a:pt x="35936" y="50872"/>
                    <a:pt x="38598" y="48173"/>
                    <a:pt x="38598" y="44883"/>
                  </a:cubicBezTo>
                  <a:lnTo>
                    <a:pt x="35455" y="4992"/>
                  </a:lnTo>
                  <a:cubicBezTo>
                    <a:pt x="35455" y="2256"/>
                    <a:pt x="33200" y="1"/>
                    <a:pt x="3042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688;p63">
              <a:extLst>
                <a:ext uri="{FF2B5EF4-FFF2-40B4-BE49-F238E27FC236}">
                  <a16:creationId xmlns:a16="http://schemas.microsoft.com/office/drawing/2014/main" id="{03A8A59D-435A-4E9B-B007-1D251B567E92}"/>
                </a:ext>
              </a:extLst>
            </p:cNvPr>
            <p:cNvSpPr/>
            <p:nvPr/>
          </p:nvSpPr>
          <p:spPr>
            <a:xfrm>
              <a:off x="3376050" y="3089475"/>
              <a:ext cx="949250" cy="1256100"/>
            </a:xfrm>
            <a:custGeom>
              <a:avLst/>
              <a:gdLst/>
              <a:ahLst/>
              <a:cxnLst/>
              <a:rect l="l" t="t" r="r" b="b"/>
              <a:pathLst>
                <a:path w="37970" h="50244" extrusionOk="0">
                  <a:moveTo>
                    <a:pt x="7875" y="1"/>
                  </a:moveTo>
                  <a:cubicBezTo>
                    <a:pt x="5250" y="1"/>
                    <a:pt x="3143" y="2108"/>
                    <a:pt x="3143" y="4696"/>
                  </a:cubicBezTo>
                  <a:lnTo>
                    <a:pt x="0" y="44587"/>
                  </a:lnTo>
                  <a:cubicBezTo>
                    <a:pt x="0" y="47730"/>
                    <a:pt x="2514" y="50244"/>
                    <a:pt x="5620" y="50244"/>
                  </a:cubicBezTo>
                  <a:lnTo>
                    <a:pt x="32313" y="50244"/>
                  </a:lnTo>
                  <a:cubicBezTo>
                    <a:pt x="35418" y="50244"/>
                    <a:pt x="37969" y="47730"/>
                    <a:pt x="37969" y="44587"/>
                  </a:cubicBezTo>
                  <a:lnTo>
                    <a:pt x="34790" y="4696"/>
                  </a:lnTo>
                  <a:cubicBezTo>
                    <a:pt x="34790" y="2108"/>
                    <a:pt x="32682" y="1"/>
                    <a:pt x="30094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689;p63">
              <a:extLst>
                <a:ext uri="{FF2B5EF4-FFF2-40B4-BE49-F238E27FC236}">
                  <a16:creationId xmlns:a16="http://schemas.microsoft.com/office/drawing/2014/main" id="{A6395C33-F8F8-497A-9C29-30E70D5A9740}"/>
                </a:ext>
              </a:extLst>
            </p:cNvPr>
            <p:cNvSpPr/>
            <p:nvPr/>
          </p:nvSpPr>
          <p:spPr>
            <a:xfrm>
              <a:off x="3367725" y="3082075"/>
              <a:ext cx="964950" cy="1270900"/>
            </a:xfrm>
            <a:custGeom>
              <a:avLst/>
              <a:gdLst/>
              <a:ahLst/>
              <a:cxnLst/>
              <a:rect l="l" t="t" r="r" b="b"/>
              <a:pathLst>
                <a:path w="38598" h="50836" extrusionOk="0">
                  <a:moveTo>
                    <a:pt x="30427" y="592"/>
                  </a:moveTo>
                  <a:cubicBezTo>
                    <a:pt x="31647" y="592"/>
                    <a:pt x="32757" y="1110"/>
                    <a:pt x="33533" y="1886"/>
                  </a:cubicBezTo>
                  <a:cubicBezTo>
                    <a:pt x="34346" y="2700"/>
                    <a:pt x="34827" y="3772"/>
                    <a:pt x="34827" y="4992"/>
                  </a:cubicBezTo>
                  <a:lnTo>
                    <a:pt x="34827" y="5029"/>
                  </a:lnTo>
                  <a:lnTo>
                    <a:pt x="38006" y="44919"/>
                  </a:lnTo>
                  <a:lnTo>
                    <a:pt x="38006" y="44919"/>
                  </a:lnTo>
                  <a:cubicBezTo>
                    <a:pt x="37996" y="46383"/>
                    <a:pt x="37370" y="47701"/>
                    <a:pt x="36417" y="48654"/>
                  </a:cubicBezTo>
                  <a:cubicBezTo>
                    <a:pt x="35455" y="49616"/>
                    <a:pt x="34124" y="50244"/>
                    <a:pt x="32646" y="50244"/>
                  </a:cubicBezTo>
                  <a:lnTo>
                    <a:pt x="5953" y="50244"/>
                  </a:lnTo>
                  <a:cubicBezTo>
                    <a:pt x="4511" y="50244"/>
                    <a:pt x="3143" y="49616"/>
                    <a:pt x="2182" y="48654"/>
                  </a:cubicBezTo>
                  <a:cubicBezTo>
                    <a:pt x="1228" y="47701"/>
                    <a:pt x="639" y="46383"/>
                    <a:pt x="629" y="44919"/>
                  </a:cubicBezTo>
                  <a:lnTo>
                    <a:pt x="629" y="44919"/>
                  </a:lnTo>
                  <a:lnTo>
                    <a:pt x="3809" y="5029"/>
                  </a:lnTo>
                  <a:lnTo>
                    <a:pt x="3809" y="4992"/>
                  </a:lnTo>
                  <a:cubicBezTo>
                    <a:pt x="3809" y="3772"/>
                    <a:pt x="4289" y="2700"/>
                    <a:pt x="5066" y="1886"/>
                  </a:cubicBezTo>
                  <a:cubicBezTo>
                    <a:pt x="5879" y="1110"/>
                    <a:pt x="6988" y="592"/>
                    <a:pt x="8208" y="592"/>
                  </a:cubicBezTo>
                  <a:close/>
                  <a:moveTo>
                    <a:pt x="8208" y="1"/>
                  </a:moveTo>
                  <a:cubicBezTo>
                    <a:pt x="5435" y="1"/>
                    <a:pt x="3180" y="2219"/>
                    <a:pt x="3180" y="4992"/>
                  </a:cubicBezTo>
                  <a:lnTo>
                    <a:pt x="1" y="44883"/>
                  </a:lnTo>
                  <a:cubicBezTo>
                    <a:pt x="1" y="48174"/>
                    <a:pt x="2662" y="50836"/>
                    <a:pt x="5953" y="50836"/>
                  </a:cubicBezTo>
                  <a:lnTo>
                    <a:pt x="32646" y="50836"/>
                  </a:lnTo>
                  <a:cubicBezTo>
                    <a:pt x="35936" y="50836"/>
                    <a:pt x="38598" y="48174"/>
                    <a:pt x="38598" y="44883"/>
                  </a:cubicBezTo>
                  <a:lnTo>
                    <a:pt x="35455" y="4992"/>
                  </a:lnTo>
                  <a:cubicBezTo>
                    <a:pt x="35455" y="2219"/>
                    <a:pt x="33200" y="1"/>
                    <a:pt x="3042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1" name="No 38">
            <a:hlinkClick r:id="" action="ppaction://media"/>
            <a:extLst>
              <a:ext uri="{FF2B5EF4-FFF2-40B4-BE49-F238E27FC236}">
                <a16:creationId xmlns:a16="http://schemas.microsoft.com/office/drawing/2014/main" id="{784AC595-61CF-4B48-BF09-776C69867D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2200" end="110670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0" fill="hold"/>
                                        <p:tgtEl>
                                          <p:spTgt spid="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Oval 667">
            <a:extLst>
              <a:ext uri="{FF2B5EF4-FFF2-40B4-BE49-F238E27FC236}">
                <a16:creationId xmlns:a16="http://schemas.microsoft.com/office/drawing/2014/main" id="{3C371DD2-65EC-4B03-A3DC-6EE4D7B9C8CF}"/>
              </a:ext>
            </a:extLst>
          </p:cNvPr>
          <p:cNvSpPr/>
          <p:nvPr/>
        </p:nvSpPr>
        <p:spPr>
          <a:xfrm>
            <a:off x="5134539" y="1312297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Blended 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200101" y="1725987"/>
            <a:ext cx="4434998" cy="301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Memerlukan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alokasi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waktu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biaya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bagi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menyiapkan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ini</a:t>
            </a:r>
            <a:endParaRPr lang="en-US" sz="16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Sulitnya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mendesain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cara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digunakan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menjadi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kekurangan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strategi blended learning,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bahkan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beberapa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pokok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pelajaran-pelajaran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tertentu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sulit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diterapkan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Butuh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waktu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biaya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banyak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melaksanakan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strategi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34" name="Google Shape;8856;p66">
            <a:extLst>
              <a:ext uri="{FF2B5EF4-FFF2-40B4-BE49-F238E27FC236}">
                <a16:creationId xmlns:a16="http://schemas.microsoft.com/office/drawing/2014/main" id="{AC951037-C386-44DE-8BA7-5446E35E660F}"/>
              </a:ext>
            </a:extLst>
          </p:cNvPr>
          <p:cNvGrpSpPr/>
          <p:nvPr/>
        </p:nvGrpSpPr>
        <p:grpSpPr>
          <a:xfrm>
            <a:off x="7572056" y="1088113"/>
            <a:ext cx="746378" cy="753634"/>
            <a:chOff x="5873617" y="2309901"/>
            <a:chExt cx="345720" cy="345720"/>
          </a:xfrm>
        </p:grpSpPr>
        <p:sp>
          <p:nvSpPr>
            <p:cNvPr id="135" name="Google Shape;8857;p66">
              <a:extLst>
                <a:ext uri="{FF2B5EF4-FFF2-40B4-BE49-F238E27FC236}">
                  <a16:creationId xmlns:a16="http://schemas.microsoft.com/office/drawing/2014/main" id="{46C28482-76DB-4C6D-AD42-F25F795B7AE3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858;p66">
              <a:extLst>
                <a:ext uri="{FF2B5EF4-FFF2-40B4-BE49-F238E27FC236}">
                  <a16:creationId xmlns:a16="http://schemas.microsoft.com/office/drawing/2014/main" id="{FAB4E43F-4EFB-4391-A69F-B9EA8B81263A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859;p66">
              <a:extLst>
                <a:ext uri="{FF2B5EF4-FFF2-40B4-BE49-F238E27FC236}">
                  <a16:creationId xmlns:a16="http://schemas.microsoft.com/office/drawing/2014/main" id="{A2705F07-127B-46DE-A69B-4DC2F069CD76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860;p66">
              <a:extLst>
                <a:ext uri="{FF2B5EF4-FFF2-40B4-BE49-F238E27FC236}">
                  <a16:creationId xmlns:a16="http://schemas.microsoft.com/office/drawing/2014/main" id="{929AD1D7-CF77-4845-889B-DD4E2A1454D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861;p66">
              <a:extLst>
                <a:ext uri="{FF2B5EF4-FFF2-40B4-BE49-F238E27FC236}">
                  <a16:creationId xmlns:a16="http://schemas.microsoft.com/office/drawing/2014/main" id="{BE8B818F-4F65-4319-AE6F-3CC4EEB4828C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862;p66">
              <a:extLst>
                <a:ext uri="{FF2B5EF4-FFF2-40B4-BE49-F238E27FC236}">
                  <a16:creationId xmlns:a16="http://schemas.microsoft.com/office/drawing/2014/main" id="{223A84A8-1F91-4731-AD41-AE24BC51E33B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863;p66">
              <a:extLst>
                <a:ext uri="{FF2B5EF4-FFF2-40B4-BE49-F238E27FC236}">
                  <a16:creationId xmlns:a16="http://schemas.microsoft.com/office/drawing/2014/main" id="{7B941027-6C34-4F58-8D72-51B71F98CBD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864;p66">
              <a:extLst>
                <a:ext uri="{FF2B5EF4-FFF2-40B4-BE49-F238E27FC236}">
                  <a16:creationId xmlns:a16="http://schemas.microsoft.com/office/drawing/2014/main" id="{2E5D8A7C-FBBB-44DF-B54D-4FDA8C62F213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865;p66">
              <a:extLst>
                <a:ext uri="{FF2B5EF4-FFF2-40B4-BE49-F238E27FC236}">
                  <a16:creationId xmlns:a16="http://schemas.microsoft.com/office/drawing/2014/main" id="{20AAD8A2-8557-48B6-8042-3363FB2380B7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866;p66">
              <a:extLst>
                <a:ext uri="{FF2B5EF4-FFF2-40B4-BE49-F238E27FC236}">
                  <a16:creationId xmlns:a16="http://schemas.microsoft.com/office/drawing/2014/main" id="{AB79BF92-24CE-46AA-9B0F-BB9EA5CDC581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867;p66">
              <a:extLst>
                <a:ext uri="{FF2B5EF4-FFF2-40B4-BE49-F238E27FC236}">
                  <a16:creationId xmlns:a16="http://schemas.microsoft.com/office/drawing/2014/main" id="{5AD17136-A54F-4055-B65D-E55BCEE7D63B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868;p66">
              <a:extLst>
                <a:ext uri="{FF2B5EF4-FFF2-40B4-BE49-F238E27FC236}">
                  <a16:creationId xmlns:a16="http://schemas.microsoft.com/office/drawing/2014/main" id="{99D1C7F2-E529-415D-898B-7706468D4468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869;p66">
              <a:extLst>
                <a:ext uri="{FF2B5EF4-FFF2-40B4-BE49-F238E27FC236}">
                  <a16:creationId xmlns:a16="http://schemas.microsoft.com/office/drawing/2014/main" id="{0300E498-9D08-49A7-9E04-9CF77E135AC3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870;p66">
              <a:extLst>
                <a:ext uri="{FF2B5EF4-FFF2-40B4-BE49-F238E27FC236}">
                  <a16:creationId xmlns:a16="http://schemas.microsoft.com/office/drawing/2014/main" id="{6C6D9381-216E-46C8-AA97-6B983176E386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871;p66">
              <a:extLst>
                <a:ext uri="{FF2B5EF4-FFF2-40B4-BE49-F238E27FC236}">
                  <a16:creationId xmlns:a16="http://schemas.microsoft.com/office/drawing/2014/main" id="{27B9B8E9-4B4F-440C-82F7-4C83B0FAE4A0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872;p66">
              <a:extLst>
                <a:ext uri="{FF2B5EF4-FFF2-40B4-BE49-F238E27FC236}">
                  <a16:creationId xmlns:a16="http://schemas.microsoft.com/office/drawing/2014/main" id="{2707DFEE-7FDE-47B4-9CA6-1FFE349EB0F8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873;p66">
              <a:extLst>
                <a:ext uri="{FF2B5EF4-FFF2-40B4-BE49-F238E27FC236}">
                  <a16:creationId xmlns:a16="http://schemas.microsoft.com/office/drawing/2014/main" id="{559042F7-B691-492D-B6B2-B0DC2399D161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874;p66">
              <a:extLst>
                <a:ext uri="{FF2B5EF4-FFF2-40B4-BE49-F238E27FC236}">
                  <a16:creationId xmlns:a16="http://schemas.microsoft.com/office/drawing/2014/main" id="{23F97557-DB2D-4AB5-B059-D36C81AE51AA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875;p66">
              <a:extLst>
                <a:ext uri="{FF2B5EF4-FFF2-40B4-BE49-F238E27FC236}">
                  <a16:creationId xmlns:a16="http://schemas.microsoft.com/office/drawing/2014/main" id="{A6D16F04-E43D-4A81-8360-52C650C96C3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2712;p54">
            <a:extLst>
              <a:ext uri="{FF2B5EF4-FFF2-40B4-BE49-F238E27FC236}">
                <a16:creationId xmlns:a16="http://schemas.microsoft.com/office/drawing/2014/main" id="{FE3030E9-B38A-4EC1-B48B-E501B50C2608}"/>
              </a:ext>
            </a:extLst>
          </p:cNvPr>
          <p:cNvGrpSpPr/>
          <p:nvPr/>
        </p:nvGrpSpPr>
        <p:grpSpPr>
          <a:xfrm flipH="1">
            <a:off x="5260348" y="1311131"/>
            <a:ext cx="3774982" cy="3119705"/>
            <a:chOff x="1499575" y="1160025"/>
            <a:chExt cx="4593300" cy="3743950"/>
          </a:xfrm>
        </p:grpSpPr>
        <p:sp>
          <p:nvSpPr>
            <p:cNvPr id="425" name="Google Shape;2713;p54">
              <a:extLst>
                <a:ext uri="{FF2B5EF4-FFF2-40B4-BE49-F238E27FC236}">
                  <a16:creationId xmlns:a16="http://schemas.microsoft.com/office/drawing/2014/main" id="{B75378BB-BADE-4F54-9E45-E77E411BB8E7}"/>
                </a:ext>
              </a:extLst>
            </p:cNvPr>
            <p:cNvSpPr/>
            <p:nvPr/>
          </p:nvSpPr>
          <p:spPr>
            <a:xfrm>
              <a:off x="4174825" y="3275275"/>
              <a:ext cx="219350" cy="1054125"/>
            </a:xfrm>
            <a:custGeom>
              <a:avLst/>
              <a:gdLst/>
              <a:ahLst/>
              <a:cxnLst/>
              <a:rect l="l" t="t" r="r" b="b"/>
              <a:pathLst>
                <a:path w="8774" h="42165" extrusionOk="0">
                  <a:moveTo>
                    <a:pt x="5604" y="1"/>
                  </a:moveTo>
                  <a:lnTo>
                    <a:pt x="4870" y="5939"/>
                  </a:lnTo>
                  <a:lnTo>
                    <a:pt x="0" y="42164"/>
                  </a:lnTo>
                  <a:lnTo>
                    <a:pt x="1068" y="42164"/>
                  </a:lnTo>
                  <a:lnTo>
                    <a:pt x="7772" y="5939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714;p54">
              <a:extLst>
                <a:ext uri="{FF2B5EF4-FFF2-40B4-BE49-F238E27FC236}">
                  <a16:creationId xmlns:a16="http://schemas.microsoft.com/office/drawing/2014/main" id="{0A0E7D3F-C7A9-4441-BA39-4C1A6E25CA45}"/>
                </a:ext>
              </a:extLst>
            </p:cNvPr>
            <p:cNvSpPr/>
            <p:nvPr/>
          </p:nvSpPr>
          <p:spPr>
            <a:xfrm>
              <a:off x="4296575" y="3275275"/>
              <a:ext cx="97600" cy="148475"/>
            </a:xfrm>
            <a:custGeom>
              <a:avLst/>
              <a:gdLst/>
              <a:ahLst/>
              <a:cxnLst/>
              <a:rect l="l" t="t" r="r" b="b"/>
              <a:pathLst>
                <a:path w="3904" h="5939" extrusionOk="0">
                  <a:moveTo>
                    <a:pt x="734" y="1"/>
                  </a:moveTo>
                  <a:lnTo>
                    <a:pt x="0" y="5939"/>
                  </a:lnTo>
                  <a:lnTo>
                    <a:pt x="2902" y="5939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715;p54">
              <a:extLst>
                <a:ext uri="{FF2B5EF4-FFF2-40B4-BE49-F238E27FC236}">
                  <a16:creationId xmlns:a16="http://schemas.microsoft.com/office/drawing/2014/main" id="{13ED19C2-8B6C-4BBB-8C3D-EDE9D1F778C4}"/>
                </a:ext>
              </a:extLst>
            </p:cNvPr>
            <p:cNvSpPr/>
            <p:nvPr/>
          </p:nvSpPr>
          <p:spPr>
            <a:xfrm>
              <a:off x="4701025" y="3275275"/>
              <a:ext cx="219350" cy="1054125"/>
            </a:xfrm>
            <a:custGeom>
              <a:avLst/>
              <a:gdLst/>
              <a:ahLst/>
              <a:cxnLst/>
              <a:rect l="l" t="t" r="r" b="b"/>
              <a:pathLst>
                <a:path w="8774" h="42165" extrusionOk="0">
                  <a:moveTo>
                    <a:pt x="1" y="1"/>
                  </a:moveTo>
                  <a:lnTo>
                    <a:pt x="1001" y="5939"/>
                  </a:lnTo>
                  <a:lnTo>
                    <a:pt x="7706" y="42164"/>
                  </a:lnTo>
                  <a:lnTo>
                    <a:pt x="8774" y="42164"/>
                  </a:lnTo>
                  <a:lnTo>
                    <a:pt x="3903" y="5939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716;p54">
              <a:extLst>
                <a:ext uri="{FF2B5EF4-FFF2-40B4-BE49-F238E27FC236}">
                  <a16:creationId xmlns:a16="http://schemas.microsoft.com/office/drawing/2014/main" id="{456970E9-6CDE-45C4-9CCC-34B8D94D8AD2}"/>
                </a:ext>
              </a:extLst>
            </p:cNvPr>
            <p:cNvSpPr/>
            <p:nvPr/>
          </p:nvSpPr>
          <p:spPr>
            <a:xfrm>
              <a:off x="4701025" y="3275275"/>
              <a:ext cx="97600" cy="148475"/>
            </a:xfrm>
            <a:custGeom>
              <a:avLst/>
              <a:gdLst/>
              <a:ahLst/>
              <a:cxnLst/>
              <a:rect l="l" t="t" r="r" b="b"/>
              <a:pathLst>
                <a:path w="3904" h="5939" extrusionOk="0">
                  <a:moveTo>
                    <a:pt x="1" y="1"/>
                  </a:moveTo>
                  <a:lnTo>
                    <a:pt x="1001" y="5939"/>
                  </a:lnTo>
                  <a:lnTo>
                    <a:pt x="3903" y="5939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717;p54">
              <a:extLst>
                <a:ext uri="{FF2B5EF4-FFF2-40B4-BE49-F238E27FC236}">
                  <a16:creationId xmlns:a16="http://schemas.microsoft.com/office/drawing/2014/main" id="{A5A52851-2A96-46D9-818E-E8EFF488407B}"/>
                </a:ext>
              </a:extLst>
            </p:cNvPr>
            <p:cNvSpPr/>
            <p:nvPr/>
          </p:nvSpPr>
          <p:spPr>
            <a:xfrm>
              <a:off x="5203875" y="3275275"/>
              <a:ext cx="219350" cy="1054125"/>
            </a:xfrm>
            <a:custGeom>
              <a:avLst/>
              <a:gdLst/>
              <a:ahLst/>
              <a:cxnLst/>
              <a:rect l="l" t="t" r="r" b="b"/>
              <a:pathLst>
                <a:path w="8774" h="42165" extrusionOk="0">
                  <a:moveTo>
                    <a:pt x="1" y="1"/>
                  </a:moveTo>
                  <a:lnTo>
                    <a:pt x="1002" y="5939"/>
                  </a:lnTo>
                  <a:lnTo>
                    <a:pt x="7673" y="42164"/>
                  </a:lnTo>
                  <a:lnTo>
                    <a:pt x="8774" y="42164"/>
                  </a:lnTo>
                  <a:lnTo>
                    <a:pt x="3904" y="5939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718;p54">
              <a:extLst>
                <a:ext uri="{FF2B5EF4-FFF2-40B4-BE49-F238E27FC236}">
                  <a16:creationId xmlns:a16="http://schemas.microsoft.com/office/drawing/2014/main" id="{5B949C59-3869-4008-89F9-494D7962E74A}"/>
                </a:ext>
              </a:extLst>
            </p:cNvPr>
            <p:cNvSpPr/>
            <p:nvPr/>
          </p:nvSpPr>
          <p:spPr>
            <a:xfrm>
              <a:off x="5203875" y="3275275"/>
              <a:ext cx="97600" cy="148475"/>
            </a:xfrm>
            <a:custGeom>
              <a:avLst/>
              <a:gdLst/>
              <a:ahLst/>
              <a:cxnLst/>
              <a:rect l="l" t="t" r="r" b="b"/>
              <a:pathLst>
                <a:path w="3904" h="5939" extrusionOk="0">
                  <a:moveTo>
                    <a:pt x="1" y="1"/>
                  </a:moveTo>
                  <a:lnTo>
                    <a:pt x="1002" y="5939"/>
                  </a:lnTo>
                  <a:lnTo>
                    <a:pt x="3904" y="5939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719;p54">
              <a:extLst>
                <a:ext uri="{FF2B5EF4-FFF2-40B4-BE49-F238E27FC236}">
                  <a16:creationId xmlns:a16="http://schemas.microsoft.com/office/drawing/2014/main" id="{2546617C-72BC-4C5E-8F87-DEB26083C31C}"/>
                </a:ext>
              </a:extLst>
            </p:cNvPr>
            <p:cNvSpPr/>
            <p:nvPr/>
          </p:nvSpPr>
          <p:spPr>
            <a:xfrm>
              <a:off x="4152300" y="2317100"/>
              <a:ext cx="1227575" cy="1028250"/>
            </a:xfrm>
            <a:custGeom>
              <a:avLst/>
              <a:gdLst/>
              <a:ahLst/>
              <a:cxnLst/>
              <a:rect l="l" t="t" r="r" b="b"/>
              <a:pathLst>
                <a:path w="49103" h="41130" extrusionOk="0">
                  <a:moveTo>
                    <a:pt x="24551" y="1"/>
                  </a:moveTo>
                  <a:lnTo>
                    <a:pt x="18380" y="35960"/>
                  </a:lnTo>
                  <a:lnTo>
                    <a:pt x="1" y="35960"/>
                  </a:lnTo>
                  <a:lnTo>
                    <a:pt x="1" y="41130"/>
                  </a:lnTo>
                  <a:lnTo>
                    <a:pt x="49102" y="41130"/>
                  </a:lnTo>
                  <a:lnTo>
                    <a:pt x="472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720;p54">
              <a:extLst>
                <a:ext uri="{FF2B5EF4-FFF2-40B4-BE49-F238E27FC236}">
                  <a16:creationId xmlns:a16="http://schemas.microsoft.com/office/drawing/2014/main" id="{398ADE60-B764-4FBD-A4D3-B9FC2B9C7FC2}"/>
                </a:ext>
              </a:extLst>
            </p:cNvPr>
            <p:cNvSpPr/>
            <p:nvPr/>
          </p:nvSpPr>
          <p:spPr>
            <a:xfrm>
              <a:off x="5269775" y="2317100"/>
              <a:ext cx="110100" cy="1028250"/>
            </a:xfrm>
            <a:custGeom>
              <a:avLst/>
              <a:gdLst/>
              <a:ahLst/>
              <a:cxnLst/>
              <a:rect l="l" t="t" r="r" b="b"/>
              <a:pathLst>
                <a:path w="4404" h="41130" extrusionOk="0">
                  <a:moveTo>
                    <a:pt x="0" y="1"/>
                  </a:moveTo>
                  <a:lnTo>
                    <a:pt x="1735" y="41130"/>
                  </a:lnTo>
                  <a:lnTo>
                    <a:pt x="4403" y="41130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2721;p54">
              <a:extLst>
                <a:ext uri="{FF2B5EF4-FFF2-40B4-BE49-F238E27FC236}">
                  <a16:creationId xmlns:a16="http://schemas.microsoft.com/office/drawing/2014/main" id="{7190D3EB-114C-4A0A-9A9C-ED69D326F7C1}"/>
                </a:ext>
              </a:extLst>
            </p:cNvPr>
            <p:cNvSpPr/>
            <p:nvPr/>
          </p:nvSpPr>
          <p:spPr>
            <a:xfrm>
              <a:off x="3011500" y="2844150"/>
              <a:ext cx="271050" cy="1484425"/>
            </a:xfrm>
            <a:custGeom>
              <a:avLst/>
              <a:gdLst/>
              <a:ahLst/>
              <a:cxnLst/>
              <a:rect l="l" t="t" r="r" b="b"/>
              <a:pathLst>
                <a:path w="10842" h="59377" extrusionOk="0">
                  <a:moveTo>
                    <a:pt x="5571" y="0"/>
                  </a:moveTo>
                  <a:lnTo>
                    <a:pt x="0" y="59376"/>
                  </a:lnTo>
                  <a:lnTo>
                    <a:pt x="1801" y="59376"/>
                  </a:lnTo>
                  <a:lnTo>
                    <a:pt x="108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2722;p54">
              <a:extLst>
                <a:ext uri="{FF2B5EF4-FFF2-40B4-BE49-F238E27FC236}">
                  <a16:creationId xmlns:a16="http://schemas.microsoft.com/office/drawing/2014/main" id="{C80B664E-0EF2-4B64-924C-F033DAA25AF6}"/>
                </a:ext>
              </a:extLst>
            </p:cNvPr>
            <p:cNvSpPr/>
            <p:nvPr/>
          </p:nvSpPr>
          <p:spPr>
            <a:xfrm>
              <a:off x="3137400" y="2844150"/>
              <a:ext cx="145150" cy="141800"/>
            </a:xfrm>
            <a:custGeom>
              <a:avLst/>
              <a:gdLst/>
              <a:ahLst/>
              <a:cxnLst/>
              <a:rect l="l" t="t" r="r" b="b"/>
              <a:pathLst>
                <a:path w="5806" h="5672" extrusionOk="0">
                  <a:moveTo>
                    <a:pt x="535" y="0"/>
                  </a:moveTo>
                  <a:lnTo>
                    <a:pt x="1" y="5671"/>
                  </a:lnTo>
                  <a:lnTo>
                    <a:pt x="4938" y="5671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2723;p54">
              <a:extLst>
                <a:ext uri="{FF2B5EF4-FFF2-40B4-BE49-F238E27FC236}">
                  <a16:creationId xmlns:a16="http://schemas.microsoft.com/office/drawing/2014/main" id="{DEB686EB-F9C2-43C0-A5FF-AF29CC2EA182}"/>
                </a:ext>
              </a:extLst>
            </p:cNvPr>
            <p:cNvSpPr/>
            <p:nvPr/>
          </p:nvSpPr>
          <p:spPr>
            <a:xfrm>
              <a:off x="5352325" y="2844150"/>
              <a:ext cx="271050" cy="1484425"/>
            </a:xfrm>
            <a:custGeom>
              <a:avLst/>
              <a:gdLst/>
              <a:ahLst/>
              <a:cxnLst/>
              <a:rect l="l" t="t" r="r" b="b"/>
              <a:pathLst>
                <a:path w="10842" h="59377" extrusionOk="0">
                  <a:moveTo>
                    <a:pt x="1" y="0"/>
                  </a:moveTo>
                  <a:lnTo>
                    <a:pt x="9074" y="59376"/>
                  </a:lnTo>
                  <a:lnTo>
                    <a:pt x="10842" y="59376"/>
                  </a:lnTo>
                  <a:lnTo>
                    <a:pt x="527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2724;p54">
              <a:extLst>
                <a:ext uri="{FF2B5EF4-FFF2-40B4-BE49-F238E27FC236}">
                  <a16:creationId xmlns:a16="http://schemas.microsoft.com/office/drawing/2014/main" id="{7B58FC06-319E-4F9D-A621-C88F933E2478}"/>
                </a:ext>
              </a:extLst>
            </p:cNvPr>
            <p:cNvSpPr/>
            <p:nvPr/>
          </p:nvSpPr>
          <p:spPr>
            <a:xfrm>
              <a:off x="5353150" y="2844150"/>
              <a:ext cx="144300" cy="141800"/>
            </a:xfrm>
            <a:custGeom>
              <a:avLst/>
              <a:gdLst/>
              <a:ahLst/>
              <a:cxnLst/>
              <a:rect l="l" t="t" r="r" b="b"/>
              <a:pathLst>
                <a:path w="5772" h="5672" extrusionOk="0">
                  <a:moveTo>
                    <a:pt x="1" y="0"/>
                  </a:moveTo>
                  <a:lnTo>
                    <a:pt x="835" y="5671"/>
                  </a:lnTo>
                  <a:lnTo>
                    <a:pt x="5772" y="5671"/>
                  </a:lnTo>
                  <a:lnTo>
                    <a:pt x="523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2725;p54">
              <a:extLst>
                <a:ext uri="{FF2B5EF4-FFF2-40B4-BE49-F238E27FC236}">
                  <a16:creationId xmlns:a16="http://schemas.microsoft.com/office/drawing/2014/main" id="{95246338-96DA-4D11-ACC9-36BE945C8BE6}"/>
                </a:ext>
              </a:extLst>
            </p:cNvPr>
            <p:cNvSpPr/>
            <p:nvPr/>
          </p:nvSpPr>
          <p:spPr>
            <a:xfrm>
              <a:off x="2927250" y="2687375"/>
              <a:ext cx="2780350" cy="125950"/>
            </a:xfrm>
            <a:custGeom>
              <a:avLst/>
              <a:gdLst/>
              <a:ahLst/>
              <a:cxnLst/>
              <a:rect l="l" t="t" r="r" b="b"/>
              <a:pathLst>
                <a:path w="111214" h="5038" extrusionOk="0">
                  <a:moveTo>
                    <a:pt x="1" y="0"/>
                  </a:moveTo>
                  <a:lnTo>
                    <a:pt x="1" y="5037"/>
                  </a:lnTo>
                  <a:lnTo>
                    <a:pt x="111214" y="5037"/>
                  </a:lnTo>
                  <a:lnTo>
                    <a:pt x="1112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2726;p54">
              <a:extLst>
                <a:ext uri="{FF2B5EF4-FFF2-40B4-BE49-F238E27FC236}">
                  <a16:creationId xmlns:a16="http://schemas.microsoft.com/office/drawing/2014/main" id="{AF5F896E-7FAC-418A-8D8D-705E4E687F78}"/>
                </a:ext>
              </a:extLst>
            </p:cNvPr>
            <p:cNvSpPr/>
            <p:nvPr/>
          </p:nvSpPr>
          <p:spPr>
            <a:xfrm>
              <a:off x="2969800" y="2813300"/>
              <a:ext cx="2695275" cy="30875"/>
            </a:xfrm>
            <a:custGeom>
              <a:avLst/>
              <a:gdLst/>
              <a:ahLst/>
              <a:cxnLst/>
              <a:rect l="l" t="t" r="r" b="b"/>
              <a:pathLst>
                <a:path w="107811" h="1235" extrusionOk="0">
                  <a:moveTo>
                    <a:pt x="0" y="0"/>
                  </a:moveTo>
                  <a:lnTo>
                    <a:pt x="0" y="1234"/>
                  </a:lnTo>
                  <a:lnTo>
                    <a:pt x="107810" y="1234"/>
                  </a:lnTo>
                  <a:lnTo>
                    <a:pt x="10781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2727;p54">
              <a:extLst>
                <a:ext uri="{FF2B5EF4-FFF2-40B4-BE49-F238E27FC236}">
                  <a16:creationId xmlns:a16="http://schemas.microsoft.com/office/drawing/2014/main" id="{BD5866D3-C241-4E23-8D76-3601814FAAF7}"/>
                </a:ext>
              </a:extLst>
            </p:cNvPr>
            <p:cNvSpPr/>
            <p:nvPr/>
          </p:nvSpPr>
          <p:spPr>
            <a:xfrm>
              <a:off x="1680550" y="4422775"/>
              <a:ext cx="4232200" cy="481200"/>
            </a:xfrm>
            <a:custGeom>
              <a:avLst/>
              <a:gdLst/>
              <a:ahLst/>
              <a:cxnLst/>
              <a:rect l="l" t="t" r="r" b="b"/>
              <a:pathLst>
                <a:path w="169288" h="19248" extrusionOk="0">
                  <a:moveTo>
                    <a:pt x="84627" y="0"/>
                  </a:moveTo>
                  <a:cubicBezTo>
                    <a:pt x="37894" y="0"/>
                    <a:pt x="0" y="4304"/>
                    <a:pt x="0" y="9641"/>
                  </a:cubicBezTo>
                  <a:cubicBezTo>
                    <a:pt x="0" y="14945"/>
                    <a:pt x="37894" y="19248"/>
                    <a:pt x="84627" y="19248"/>
                  </a:cubicBezTo>
                  <a:cubicBezTo>
                    <a:pt x="131360" y="19248"/>
                    <a:pt x="169288" y="14945"/>
                    <a:pt x="169288" y="9641"/>
                  </a:cubicBezTo>
                  <a:cubicBezTo>
                    <a:pt x="169288" y="4304"/>
                    <a:pt x="131360" y="0"/>
                    <a:pt x="84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2728;p54">
              <a:extLst>
                <a:ext uri="{FF2B5EF4-FFF2-40B4-BE49-F238E27FC236}">
                  <a16:creationId xmlns:a16="http://schemas.microsoft.com/office/drawing/2014/main" id="{742657F1-5C37-4B25-8DD1-444221DD8C64}"/>
                </a:ext>
              </a:extLst>
            </p:cNvPr>
            <p:cNvSpPr/>
            <p:nvPr/>
          </p:nvSpPr>
          <p:spPr>
            <a:xfrm>
              <a:off x="1499575" y="4324375"/>
              <a:ext cx="4593300" cy="10025"/>
            </a:xfrm>
            <a:custGeom>
              <a:avLst/>
              <a:gdLst/>
              <a:ahLst/>
              <a:cxnLst/>
              <a:rect l="l" t="t" r="r" b="b"/>
              <a:pathLst>
                <a:path w="183732" h="401" extrusionOk="0">
                  <a:moveTo>
                    <a:pt x="91866" y="0"/>
                  </a:moveTo>
                  <a:lnTo>
                    <a:pt x="45933" y="67"/>
                  </a:lnTo>
                  <a:lnTo>
                    <a:pt x="22984" y="100"/>
                  </a:lnTo>
                  <a:lnTo>
                    <a:pt x="1" y="200"/>
                  </a:lnTo>
                  <a:lnTo>
                    <a:pt x="22984" y="301"/>
                  </a:lnTo>
                  <a:lnTo>
                    <a:pt x="45933" y="334"/>
                  </a:lnTo>
                  <a:lnTo>
                    <a:pt x="91866" y="401"/>
                  </a:lnTo>
                  <a:lnTo>
                    <a:pt x="137799" y="334"/>
                  </a:lnTo>
                  <a:lnTo>
                    <a:pt x="160749" y="301"/>
                  </a:lnTo>
                  <a:lnTo>
                    <a:pt x="183732" y="200"/>
                  </a:lnTo>
                  <a:lnTo>
                    <a:pt x="160749" y="100"/>
                  </a:lnTo>
                  <a:lnTo>
                    <a:pt x="137799" y="67"/>
                  </a:lnTo>
                  <a:lnTo>
                    <a:pt x="918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2729;p54">
              <a:extLst>
                <a:ext uri="{FF2B5EF4-FFF2-40B4-BE49-F238E27FC236}">
                  <a16:creationId xmlns:a16="http://schemas.microsoft.com/office/drawing/2014/main" id="{C1AE724F-845F-4772-9734-8A327C0AA4CF}"/>
                </a:ext>
              </a:extLst>
            </p:cNvPr>
            <p:cNvSpPr/>
            <p:nvPr/>
          </p:nvSpPr>
          <p:spPr>
            <a:xfrm>
              <a:off x="2304325" y="2068600"/>
              <a:ext cx="2520975" cy="1766275"/>
            </a:xfrm>
            <a:custGeom>
              <a:avLst/>
              <a:gdLst/>
              <a:ahLst/>
              <a:cxnLst/>
              <a:rect l="l" t="t" r="r" b="b"/>
              <a:pathLst>
                <a:path w="100839" h="70651" extrusionOk="0">
                  <a:moveTo>
                    <a:pt x="100672" y="0"/>
                  </a:moveTo>
                  <a:cubicBezTo>
                    <a:pt x="100205" y="267"/>
                    <a:pt x="99705" y="567"/>
                    <a:pt x="99238" y="834"/>
                  </a:cubicBezTo>
                  <a:lnTo>
                    <a:pt x="99395" y="1086"/>
                  </a:lnTo>
                  <a:lnTo>
                    <a:pt x="99395" y="1086"/>
                  </a:lnTo>
                  <a:cubicBezTo>
                    <a:pt x="99887" y="792"/>
                    <a:pt x="100347" y="529"/>
                    <a:pt x="100839" y="267"/>
                  </a:cubicBezTo>
                  <a:lnTo>
                    <a:pt x="100672" y="0"/>
                  </a:lnTo>
                  <a:close/>
                  <a:moveTo>
                    <a:pt x="99395" y="1086"/>
                  </a:moveTo>
                  <a:lnTo>
                    <a:pt x="99395" y="1086"/>
                  </a:lnTo>
                  <a:cubicBezTo>
                    <a:pt x="99387" y="1091"/>
                    <a:pt x="99379" y="1096"/>
                    <a:pt x="99371" y="1101"/>
                  </a:cubicBezTo>
                  <a:lnTo>
                    <a:pt x="99404" y="1101"/>
                  </a:lnTo>
                  <a:lnTo>
                    <a:pt x="99395" y="1086"/>
                  </a:lnTo>
                  <a:close/>
                  <a:moveTo>
                    <a:pt x="97470" y="1968"/>
                  </a:moveTo>
                  <a:cubicBezTo>
                    <a:pt x="97003" y="2268"/>
                    <a:pt x="96536" y="2569"/>
                    <a:pt x="96069" y="2902"/>
                  </a:cubicBezTo>
                  <a:lnTo>
                    <a:pt x="96236" y="3136"/>
                  </a:lnTo>
                  <a:cubicBezTo>
                    <a:pt x="96703" y="2802"/>
                    <a:pt x="97170" y="2502"/>
                    <a:pt x="97637" y="2202"/>
                  </a:cubicBezTo>
                  <a:lnTo>
                    <a:pt x="97470" y="1968"/>
                  </a:lnTo>
                  <a:close/>
                  <a:moveTo>
                    <a:pt x="94368" y="4136"/>
                  </a:moveTo>
                  <a:cubicBezTo>
                    <a:pt x="93934" y="4470"/>
                    <a:pt x="93500" y="4804"/>
                    <a:pt x="93067" y="5170"/>
                  </a:cubicBezTo>
                  <a:lnTo>
                    <a:pt x="93267" y="5404"/>
                  </a:lnTo>
                  <a:lnTo>
                    <a:pt x="93267" y="5371"/>
                  </a:lnTo>
                  <a:cubicBezTo>
                    <a:pt x="93700" y="5037"/>
                    <a:pt x="94134" y="4670"/>
                    <a:pt x="94568" y="4370"/>
                  </a:cubicBezTo>
                  <a:lnTo>
                    <a:pt x="94368" y="4136"/>
                  </a:lnTo>
                  <a:close/>
                  <a:moveTo>
                    <a:pt x="91465" y="6505"/>
                  </a:moveTo>
                  <a:cubicBezTo>
                    <a:pt x="91065" y="6872"/>
                    <a:pt x="90632" y="7239"/>
                    <a:pt x="90231" y="7639"/>
                  </a:cubicBezTo>
                  <a:lnTo>
                    <a:pt x="90431" y="7872"/>
                  </a:lnTo>
                  <a:lnTo>
                    <a:pt x="90431" y="7839"/>
                  </a:lnTo>
                  <a:cubicBezTo>
                    <a:pt x="90832" y="7472"/>
                    <a:pt x="91265" y="7072"/>
                    <a:pt x="91699" y="6738"/>
                  </a:cubicBezTo>
                  <a:lnTo>
                    <a:pt x="91465" y="6505"/>
                  </a:lnTo>
                  <a:close/>
                  <a:moveTo>
                    <a:pt x="88730" y="9107"/>
                  </a:moveTo>
                  <a:cubicBezTo>
                    <a:pt x="88330" y="9474"/>
                    <a:pt x="87963" y="9874"/>
                    <a:pt x="87563" y="10307"/>
                  </a:cubicBezTo>
                  <a:lnTo>
                    <a:pt x="87796" y="10508"/>
                  </a:lnTo>
                  <a:lnTo>
                    <a:pt x="87796" y="10474"/>
                  </a:lnTo>
                  <a:cubicBezTo>
                    <a:pt x="88163" y="10074"/>
                    <a:pt x="88563" y="9674"/>
                    <a:pt x="88964" y="9307"/>
                  </a:cubicBezTo>
                  <a:lnTo>
                    <a:pt x="88730" y="9107"/>
                  </a:lnTo>
                  <a:close/>
                  <a:moveTo>
                    <a:pt x="86128" y="11842"/>
                  </a:moveTo>
                  <a:cubicBezTo>
                    <a:pt x="85761" y="12276"/>
                    <a:pt x="85394" y="12709"/>
                    <a:pt x="85061" y="13109"/>
                  </a:cubicBezTo>
                  <a:lnTo>
                    <a:pt x="85294" y="13310"/>
                  </a:lnTo>
                  <a:lnTo>
                    <a:pt x="85294" y="13276"/>
                  </a:lnTo>
                  <a:cubicBezTo>
                    <a:pt x="85661" y="12876"/>
                    <a:pt x="86028" y="12442"/>
                    <a:pt x="86362" y="12042"/>
                  </a:cubicBezTo>
                  <a:lnTo>
                    <a:pt x="86128" y="11842"/>
                  </a:lnTo>
                  <a:close/>
                  <a:moveTo>
                    <a:pt x="83727" y="14744"/>
                  </a:moveTo>
                  <a:cubicBezTo>
                    <a:pt x="83393" y="15178"/>
                    <a:pt x="83059" y="15645"/>
                    <a:pt x="82726" y="16078"/>
                  </a:cubicBezTo>
                  <a:lnTo>
                    <a:pt x="82993" y="16245"/>
                  </a:lnTo>
                  <a:cubicBezTo>
                    <a:pt x="83326" y="15778"/>
                    <a:pt x="83660" y="15344"/>
                    <a:pt x="83993" y="14944"/>
                  </a:cubicBezTo>
                  <a:lnTo>
                    <a:pt x="83727" y="14744"/>
                  </a:lnTo>
                  <a:close/>
                  <a:moveTo>
                    <a:pt x="81492" y="17779"/>
                  </a:moveTo>
                  <a:cubicBezTo>
                    <a:pt x="81191" y="18213"/>
                    <a:pt x="80858" y="18680"/>
                    <a:pt x="80558" y="19147"/>
                  </a:cubicBezTo>
                  <a:lnTo>
                    <a:pt x="80825" y="19314"/>
                  </a:lnTo>
                  <a:cubicBezTo>
                    <a:pt x="81125" y="18847"/>
                    <a:pt x="81458" y="18380"/>
                    <a:pt x="81759" y="17946"/>
                  </a:cubicBezTo>
                  <a:lnTo>
                    <a:pt x="81492" y="17779"/>
                  </a:lnTo>
                  <a:close/>
                  <a:moveTo>
                    <a:pt x="79424" y="20882"/>
                  </a:moveTo>
                  <a:cubicBezTo>
                    <a:pt x="79123" y="21349"/>
                    <a:pt x="78823" y="21849"/>
                    <a:pt x="78523" y="22316"/>
                  </a:cubicBezTo>
                  <a:lnTo>
                    <a:pt x="78790" y="22483"/>
                  </a:lnTo>
                  <a:lnTo>
                    <a:pt x="78790" y="22449"/>
                  </a:lnTo>
                  <a:cubicBezTo>
                    <a:pt x="79090" y="21982"/>
                    <a:pt x="79390" y="21515"/>
                    <a:pt x="79690" y="21048"/>
                  </a:cubicBezTo>
                  <a:lnTo>
                    <a:pt x="79424" y="20882"/>
                  </a:lnTo>
                  <a:close/>
                  <a:moveTo>
                    <a:pt x="77455" y="24084"/>
                  </a:moveTo>
                  <a:cubicBezTo>
                    <a:pt x="77155" y="24584"/>
                    <a:pt x="76888" y="25051"/>
                    <a:pt x="76622" y="25552"/>
                  </a:cubicBezTo>
                  <a:lnTo>
                    <a:pt x="76888" y="25685"/>
                  </a:lnTo>
                  <a:lnTo>
                    <a:pt x="76888" y="25652"/>
                  </a:lnTo>
                  <a:cubicBezTo>
                    <a:pt x="77189" y="25185"/>
                    <a:pt x="77455" y="24718"/>
                    <a:pt x="77722" y="24251"/>
                  </a:cubicBezTo>
                  <a:lnTo>
                    <a:pt x="77455" y="24084"/>
                  </a:lnTo>
                  <a:close/>
                  <a:moveTo>
                    <a:pt x="75587" y="27353"/>
                  </a:moveTo>
                  <a:cubicBezTo>
                    <a:pt x="75321" y="27853"/>
                    <a:pt x="75054" y="28320"/>
                    <a:pt x="74787" y="28821"/>
                  </a:cubicBezTo>
                  <a:lnTo>
                    <a:pt x="75087" y="28954"/>
                  </a:lnTo>
                  <a:lnTo>
                    <a:pt x="75120" y="28954"/>
                  </a:lnTo>
                  <a:cubicBezTo>
                    <a:pt x="75354" y="28454"/>
                    <a:pt x="75621" y="27953"/>
                    <a:pt x="75854" y="27520"/>
                  </a:cubicBezTo>
                  <a:lnTo>
                    <a:pt x="75587" y="27353"/>
                  </a:lnTo>
                  <a:close/>
                  <a:moveTo>
                    <a:pt x="73820" y="30689"/>
                  </a:moveTo>
                  <a:lnTo>
                    <a:pt x="73052" y="32156"/>
                  </a:lnTo>
                  <a:lnTo>
                    <a:pt x="73319" y="32290"/>
                  </a:lnTo>
                  <a:lnTo>
                    <a:pt x="74086" y="30822"/>
                  </a:lnTo>
                  <a:lnTo>
                    <a:pt x="73820" y="30689"/>
                  </a:lnTo>
                  <a:close/>
                  <a:moveTo>
                    <a:pt x="72085" y="33991"/>
                  </a:moveTo>
                  <a:lnTo>
                    <a:pt x="71351" y="35492"/>
                  </a:lnTo>
                  <a:lnTo>
                    <a:pt x="71618" y="35626"/>
                  </a:lnTo>
                  <a:lnTo>
                    <a:pt x="72385" y="34158"/>
                  </a:lnTo>
                  <a:lnTo>
                    <a:pt x="72085" y="33991"/>
                  </a:lnTo>
                  <a:close/>
                  <a:moveTo>
                    <a:pt x="70417" y="37360"/>
                  </a:moveTo>
                  <a:lnTo>
                    <a:pt x="69683" y="38861"/>
                  </a:lnTo>
                  <a:lnTo>
                    <a:pt x="69950" y="38995"/>
                  </a:lnTo>
                  <a:lnTo>
                    <a:pt x="70717" y="37494"/>
                  </a:lnTo>
                  <a:lnTo>
                    <a:pt x="70417" y="37360"/>
                  </a:lnTo>
                  <a:close/>
                  <a:moveTo>
                    <a:pt x="68749" y="40729"/>
                  </a:moveTo>
                  <a:cubicBezTo>
                    <a:pt x="68482" y="41230"/>
                    <a:pt x="68249" y="41730"/>
                    <a:pt x="67982" y="42230"/>
                  </a:cubicBezTo>
                  <a:lnTo>
                    <a:pt x="68249" y="42364"/>
                  </a:lnTo>
                  <a:lnTo>
                    <a:pt x="69016" y="40863"/>
                  </a:lnTo>
                  <a:lnTo>
                    <a:pt x="68749" y="40729"/>
                  </a:lnTo>
                  <a:close/>
                  <a:moveTo>
                    <a:pt x="67015" y="44065"/>
                  </a:moveTo>
                  <a:cubicBezTo>
                    <a:pt x="66781" y="44565"/>
                    <a:pt x="66514" y="45066"/>
                    <a:pt x="66247" y="45533"/>
                  </a:cubicBezTo>
                  <a:lnTo>
                    <a:pt x="66514" y="45699"/>
                  </a:lnTo>
                  <a:lnTo>
                    <a:pt x="66514" y="45666"/>
                  </a:lnTo>
                  <a:cubicBezTo>
                    <a:pt x="66781" y="45199"/>
                    <a:pt x="67048" y="44699"/>
                    <a:pt x="67315" y="44232"/>
                  </a:cubicBezTo>
                  <a:lnTo>
                    <a:pt x="67015" y="44065"/>
                  </a:lnTo>
                  <a:close/>
                  <a:moveTo>
                    <a:pt x="65280" y="47401"/>
                  </a:moveTo>
                  <a:cubicBezTo>
                    <a:pt x="64980" y="47868"/>
                    <a:pt x="64713" y="48368"/>
                    <a:pt x="64446" y="48835"/>
                  </a:cubicBezTo>
                  <a:lnTo>
                    <a:pt x="64713" y="49002"/>
                  </a:lnTo>
                  <a:lnTo>
                    <a:pt x="64713" y="48968"/>
                  </a:lnTo>
                  <a:cubicBezTo>
                    <a:pt x="64980" y="48501"/>
                    <a:pt x="65247" y="48001"/>
                    <a:pt x="65547" y="47534"/>
                  </a:cubicBezTo>
                  <a:lnTo>
                    <a:pt x="65280" y="47401"/>
                  </a:lnTo>
                  <a:close/>
                  <a:moveTo>
                    <a:pt x="300" y="48435"/>
                  </a:moveTo>
                  <a:lnTo>
                    <a:pt x="0" y="48501"/>
                  </a:lnTo>
                  <a:cubicBezTo>
                    <a:pt x="100" y="49035"/>
                    <a:pt x="267" y="49569"/>
                    <a:pt x="434" y="50136"/>
                  </a:cubicBezTo>
                  <a:lnTo>
                    <a:pt x="701" y="50036"/>
                  </a:lnTo>
                  <a:cubicBezTo>
                    <a:pt x="567" y="49502"/>
                    <a:pt x="400" y="48968"/>
                    <a:pt x="300" y="48435"/>
                  </a:cubicBezTo>
                  <a:close/>
                  <a:moveTo>
                    <a:pt x="63379" y="50636"/>
                  </a:moveTo>
                  <a:cubicBezTo>
                    <a:pt x="63112" y="51103"/>
                    <a:pt x="62812" y="51570"/>
                    <a:pt x="62511" y="52037"/>
                  </a:cubicBezTo>
                  <a:lnTo>
                    <a:pt x="62778" y="52204"/>
                  </a:lnTo>
                  <a:cubicBezTo>
                    <a:pt x="63079" y="51737"/>
                    <a:pt x="63379" y="51270"/>
                    <a:pt x="63646" y="50770"/>
                  </a:cubicBezTo>
                  <a:lnTo>
                    <a:pt x="63379" y="50636"/>
                  </a:lnTo>
                  <a:close/>
                  <a:moveTo>
                    <a:pt x="1501" y="51937"/>
                  </a:moveTo>
                  <a:lnTo>
                    <a:pt x="1201" y="52071"/>
                  </a:lnTo>
                  <a:cubicBezTo>
                    <a:pt x="1435" y="52571"/>
                    <a:pt x="1668" y="53071"/>
                    <a:pt x="1968" y="53572"/>
                  </a:cubicBezTo>
                  <a:lnTo>
                    <a:pt x="2235" y="53438"/>
                  </a:lnTo>
                  <a:cubicBezTo>
                    <a:pt x="1968" y="52938"/>
                    <a:pt x="1701" y="52438"/>
                    <a:pt x="1501" y="51937"/>
                  </a:cubicBezTo>
                  <a:close/>
                  <a:moveTo>
                    <a:pt x="61377" y="53805"/>
                  </a:moveTo>
                  <a:cubicBezTo>
                    <a:pt x="61077" y="54272"/>
                    <a:pt x="60777" y="54706"/>
                    <a:pt x="60443" y="55173"/>
                  </a:cubicBezTo>
                  <a:lnTo>
                    <a:pt x="60710" y="55340"/>
                  </a:lnTo>
                  <a:cubicBezTo>
                    <a:pt x="61010" y="54906"/>
                    <a:pt x="61344" y="54439"/>
                    <a:pt x="61644" y="53972"/>
                  </a:cubicBezTo>
                  <a:lnTo>
                    <a:pt x="61377" y="53805"/>
                  </a:lnTo>
                  <a:close/>
                  <a:moveTo>
                    <a:pt x="3303" y="55206"/>
                  </a:moveTo>
                  <a:lnTo>
                    <a:pt x="3036" y="55373"/>
                  </a:lnTo>
                  <a:cubicBezTo>
                    <a:pt x="3336" y="55840"/>
                    <a:pt x="3669" y="56307"/>
                    <a:pt x="4003" y="56741"/>
                  </a:cubicBezTo>
                  <a:lnTo>
                    <a:pt x="4237" y="56574"/>
                  </a:lnTo>
                  <a:cubicBezTo>
                    <a:pt x="3903" y="56107"/>
                    <a:pt x="3603" y="55673"/>
                    <a:pt x="3303" y="55206"/>
                  </a:cubicBezTo>
                  <a:close/>
                  <a:moveTo>
                    <a:pt x="59209" y="56841"/>
                  </a:moveTo>
                  <a:cubicBezTo>
                    <a:pt x="58876" y="57274"/>
                    <a:pt x="58509" y="57708"/>
                    <a:pt x="58175" y="58142"/>
                  </a:cubicBezTo>
                  <a:lnTo>
                    <a:pt x="58409" y="58342"/>
                  </a:lnTo>
                  <a:cubicBezTo>
                    <a:pt x="58742" y="57908"/>
                    <a:pt x="59109" y="57475"/>
                    <a:pt x="59443" y="57008"/>
                  </a:cubicBezTo>
                  <a:lnTo>
                    <a:pt x="59209" y="56841"/>
                  </a:lnTo>
                  <a:close/>
                  <a:moveTo>
                    <a:pt x="5537" y="58175"/>
                  </a:moveTo>
                  <a:lnTo>
                    <a:pt x="5304" y="58375"/>
                  </a:lnTo>
                  <a:cubicBezTo>
                    <a:pt x="5671" y="58809"/>
                    <a:pt x="6038" y="59209"/>
                    <a:pt x="6438" y="59643"/>
                  </a:cubicBezTo>
                  <a:lnTo>
                    <a:pt x="6638" y="59443"/>
                  </a:lnTo>
                  <a:cubicBezTo>
                    <a:pt x="6271" y="59009"/>
                    <a:pt x="5904" y="58609"/>
                    <a:pt x="5537" y="58175"/>
                  </a:cubicBezTo>
                  <a:close/>
                  <a:moveTo>
                    <a:pt x="56841" y="59709"/>
                  </a:moveTo>
                  <a:cubicBezTo>
                    <a:pt x="56474" y="60143"/>
                    <a:pt x="56074" y="60543"/>
                    <a:pt x="55673" y="60910"/>
                  </a:cubicBezTo>
                  <a:lnTo>
                    <a:pt x="55873" y="61110"/>
                  </a:lnTo>
                  <a:cubicBezTo>
                    <a:pt x="56240" y="60744"/>
                    <a:pt x="56641" y="60310"/>
                    <a:pt x="57074" y="59943"/>
                  </a:cubicBezTo>
                  <a:lnTo>
                    <a:pt x="56841" y="59709"/>
                  </a:lnTo>
                  <a:close/>
                  <a:moveTo>
                    <a:pt x="8206" y="60910"/>
                  </a:moveTo>
                  <a:lnTo>
                    <a:pt x="7973" y="61144"/>
                  </a:lnTo>
                  <a:cubicBezTo>
                    <a:pt x="8406" y="61511"/>
                    <a:pt x="8806" y="61878"/>
                    <a:pt x="9240" y="62245"/>
                  </a:cubicBezTo>
                  <a:lnTo>
                    <a:pt x="9440" y="62011"/>
                  </a:lnTo>
                  <a:cubicBezTo>
                    <a:pt x="9040" y="61644"/>
                    <a:pt x="8606" y="61277"/>
                    <a:pt x="8206" y="60910"/>
                  </a:cubicBezTo>
                  <a:close/>
                  <a:moveTo>
                    <a:pt x="54172" y="62345"/>
                  </a:moveTo>
                  <a:cubicBezTo>
                    <a:pt x="53772" y="62712"/>
                    <a:pt x="53305" y="63045"/>
                    <a:pt x="52905" y="63412"/>
                  </a:cubicBezTo>
                  <a:lnTo>
                    <a:pt x="53061" y="63595"/>
                  </a:lnTo>
                  <a:lnTo>
                    <a:pt x="53061" y="63595"/>
                  </a:lnTo>
                  <a:cubicBezTo>
                    <a:pt x="53487" y="63266"/>
                    <a:pt x="53914" y="62906"/>
                    <a:pt x="54372" y="62578"/>
                  </a:cubicBezTo>
                  <a:lnTo>
                    <a:pt x="54172" y="62345"/>
                  </a:lnTo>
                  <a:close/>
                  <a:moveTo>
                    <a:pt x="53061" y="63595"/>
                  </a:moveTo>
                  <a:cubicBezTo>
                    <a:pt x="53053" y="63601"/>
                    <a:pt x="53046" y="63606"/>
                    <a:pt x="53038" y="63612"/>
                  </a:cubicBezTo>
                  <a:lnTo>
                    <a:pt x="53105" y="63646"/>
                  </a:lnTo>
                  <a:lnTo>
                    <a:pt x="53061" y="63595"/>
                  </a:lnTo>
                  <a:close/>
                  <a:moveTo>
                    <a:pt x="11041" y="63312"/>
                  </a:moveTo>
                  <a:lnTo>
                    <a:pt x="10841" y="63546"/>
                  </a:lnTo>
                  <a:cubicBezTo>
                    <a:pt x="11308" y="63879"/>
                    <a:pt x="11775" y="64213"/>
                    <a:pt x="12242" y="64513"/>
                  </a:cubicBezTo>
                  <a:lnTo>
                    <a:pt x="12409" y="64246"/>
                  </a:lnTo>
                  <a:cubicBezTo>
                    <a:pt x="11942" y="63946"/>
                    <a:pt x="11475" y="63612"/>
                    <a:pt x="11041" y="63312"/>
                  </a:cubicBezTo>
                  <a:close/>
                  <a:moveTo>
                    <a:pt x="51203" y="64613"/>
                  </a:moveTo>
                  <a:cubicBezTo>
                    <a:pt x="50736" y="64947"/>
                    <a:pt x="50269" y="65247"/>
                    <a:pt x="49802" y="65514"/>
                  </a:cubicBezTo>
                  <a:lnTo>
                    <a:pt x="49960" y="65766"/>
                  </a:lnTo>
                  <a:lnTo>
                    <a:pt x="49960" y="65766"/>
                  </a:lnTo>
                  <a:cubicBezTo>
                    <a:pt x="50451" y="65471"/>
                    <a:pt x="50911" y="65175"/>
                    <a:pt x="51370" y="64880"/>
                  </a:cubicBezTo>
                  <a:lnTo>
                    <a:pt x="51203" y="64613"/>
                  </a:lnTo>
                  <a:close/>
                  <a:moveTo>
                    <a:pt x="49960" y="65766"/>
                  </a:moveTo>
                  <a:cubicBezTo>
                    <a:pt x="49952" y="65771"/>
                    <a:pt x="49944" y="65776"/>
                    <a:pt x="49936" y="65781"/>
                  </a:cubicBezTo>
                  <a:lnTo>
                    <a:pt x="49969" y="65781"/>
                  </a:lnTo>
                  <a:lnTo>
                    <a:pt x="49960" y="65766"/>
                  </a:lnTo>
                  <a:close/>
                  <a:moveTo>
                    <a:pt x="14144" y="65347"/>
                  </a:moveTo>
                  <a:lnTo>
                    <a:pt x="14010" y="65614"/>
                  </a:lnTo>
                  <a:cubicBezTo>
                    <a:pt x="14477" y="65914"/>
                    <a:pt x="14978" y="66181"/>
                    <a:pt x="15445" y="66448"/>
                  </a:cubicBezTo>
                  <a:lnTo>
                    <a:pt x="15611" y="66181"/>
                  </a:lnTo>
                  <a:cubicBezTo>
                    <a:pt x="15111" y="65914"/>
                    <a:pt x="14644" y="65647"/>
                    <a:pt x="14144" y="65347"/>
                  </a:cubicBezTo>
                  <a:close/>
                  <a:moveTo>
                    <a:pt x="48001" y="66548"/>
                  </a:moveTo>
                  <a:cubicBezTo>
                    <a:pt x="47501" y="66781"/>
                    <a:pt x="47000" y="67015"/>
                    <a:pt x="46500" y="67248"/>
                  </a:cubicBezTo>
                  <a:lnTo>
                    <a:pt x="46614" y="67476"/>
                  </a:lnTo>
                  <a:lnTo>
                    <a:pt x="46614" y="67476"/>
                  </a:lnTo>
                  <a:cubicBezTo>
                    <a:pt x="47110" y="67277"/>
                    <a:pt x="47639" y="67046"/>
                    <a:pt x="48135" y="66815"/>
                  </a:cubicBezTo>
                  <a:lnTo>
                    <a:pt x="48001" y="66548"/>
                  </a:lnTo>
                  <a:close/>
                  <a:moveTo>
                    <a:pt x="46614" y="67476"/>
                  </a:moveTo>
                  <a:lnTo>
                    <a:pt x="46614" y="67476"/>
                  </a:lnTo>
                  <a:cubicBezTo>
                    <a:pt x="46609" y="67478"/>
                    <a:pt x="46605" y="67480"/>
                    <a:pt x="46600" y="67482"/>
                  </a:cubicBezTo>
                  <a:lnTo>
                    <a:pt x="46633" y="67515"/>
                  </a:lnTo>
                  <a:lnTo>
                    <a:pt x="46614" y="67476"/>
                  </a:lnTo>
                  <a:close/>
                  <a:moveTo>
                    <a:pt x="17479" y="67115"/>
                  </a:moveTo>
                  <a:lnTo>
                    <a:pt x="17346" y="67415"/>
                  </a:lnTo>
                  <a:cubicBezTo>
                    <a:pt x="17846" y="67649"/>
                    <a:pt x="18347" y="67849"/>
                    <a:pt x="18880" y="68049"/>
                  </a:cubicBezTo>
                  <a:lnTo>
                    <a:pt x="18980" y="67782"/>
                  </a:lnTo>
                  <a:cubicBezTo>
                    <a:pt x="18480" y="67582"/>
                    <a:pt x="17980" y="67348"/>
                    <a:pt x="17479" y="67115"/>
                  </a:cubicBezTo>
                  <a:close/>
                  <a:moveTo>
                    <a:pt x="44565" y="68015"/>
                  </a:moveTo>
                  <a:cubicBezTo>
                    <a:pt x="44065" y="68216"/>
                    <a:pt x="43531" y="68382"/>
                    <a:pt x="42998" y="68583"/>
                  </a:cubicBezTo>
                  <a:lnTo>
                    <a:pt x="43094" y="68838"/>
                  </a:lnTo>
                  <a:lnTo>
                    <a:pt x="43094" y="68838"/>
                  </a:lnTo>
                  <a:cubicBezTo>
                    <a:pt x="43617" y="68643"/>
                    <a:pt x="44142" y="68479"/>
                    <a:pt x="44699" y="68316"/>
                  </a:cubicBezTo>
                  <a:lnTo>
                    <a:pt x="44565" y="68015"/>
                  </a:lnTo>
                  <a:close/>
                  <a:moveTo>
                    <a:pt x="43094" y="68838"/>
                  </a:moveTo>
                  <a:cubicBezTo>
                    <a:pt x="43084" y="68842"/>
                    <a:pt x="43074" y="68846"/>
                    <a:pt x="43064" y="68849"/>
                  </a:cubicBezTo>
                  <a:lnTo>
                    <a:pt x="43098" y="68849"/>
                  </a:lnTo>
                  <a:lnTo>
                    <a:pt x="43094" y="68838"/>
                  </a:lnTo>
                  <a:close/>
                  <a:moveTo>
                    <a:pt x="20948" y="68482"/>
                  </a:moveTo>
                  <a:lnTo>
                    <a:pt x="20848" y="68783"/>
                  </a:lnTo>
                  <a:cubicBezTo>
                    <a:pt x="21382" y="68949"/>
                    <a:pt x="21916" y="69116"/>
                    <a:pt x="22450" y="69283"/>
                  </a:cubicBezTo>
                  <a:lnTo>
                    <a:pt x="22516" y="68983"/>
                  </a:lnTo>
                  <a:cubicBezTo>
                    <a:pt x="22016" y="68816"/>
                    <a:pt x="21482" y="68649"/>
                    <a:pt x="20948" y="68482"/>
                  </a:cubicBezTo>
                  <a:close/>
                  <a:moveTo>
                    <a:pt x="40996" y="69150"/>
                  </a:moveTo>
                  <a:cubicBezTo>
                    <a:pt x="40462" y="69283"/>
                    <a:pt x="39929" y="69416"/>
                    <a:pt x="39395" y="69517"/>
                  </a:cubicBezTo>
                  <a:lnTo>
                    <a:pt x="39460" y="69811"/>
                  </a:lnTo>
                  <a:lnTo>
                    <a:pt x="39460" y="69811"/>
                  </a:lnTo>
                  <a:cubicBezTo>
                    <a:pt x="39985" y="69711"/>
                    <a:pt x="40540" y="69581"/>
                    <a:pt x="41096" y="69450"/>
                  </a:cubicBezTo>
                  <a:lnTo>
                    <a:pt x="40996" y="69150"/>
                  </a:lnTo>
                  <a:close/>
                  <a:moveTo>
                    <a:pt x="39460" y="69811"/>
                  </a:moveTo>
                  <a:cubicBezTo>
                    <a:pt x="39450" y="69813"/>
                    <a:pt x="39439" y="69815"/>
                    <a:pt x="39428" y="69817"/>
                  </a:cubicBezTo>
                  <a:lnTo>
                    <a:pt x="39462" y="69817"/>
                  </a:lnTo>
                  <a:lnTo>
                    <a:pt x="39460" y="69811"/>
                  </a:lnTo>
                  <a:close/>
                  <a:moveTo>
                    <a:pt x="24518" y="69483"/>
                  </a:moveTo>
                  <a:lnTo>
                    <a:pt x="24451" y="69783"/>
                  </a:lnTo>
                  <a:cubicBezTo>
                    <a:pt x="25018" y="69917"/>
                    <a:pt x="25585" y="70017"/>
                    <a:pt x="26119" y="70117"/>
                  </a:cubicBezTo>
                  <a:lnTo>
                    <a:pt x="26152" y="69817"/>
                  </a:lnTo>
                  <a:cubicBezTo>
                    <a:pt x="25618" y="69717"/>
                    <a:pt x="25051" y="69617"/>
                    <a:pt x="24518" y="69483"/>
                  </a:cubicBezTo>
                  <a:close/>
                  <a:moveTo>
                    <a:pt x="37327" y="69917"/>
                  </a:moveTo>
                  <a:cubicBezTo>
                    <a:pt x="36760" y="69984"/>
                    <a:pt x="36226" y="70050"/>
                    <a:pt x="35659" y="70117"/>
                  </a:cubicBezTo>
                  <a:lnTo>
                    <a:pt x="35692" y="70451"/>
                  </a:lnTo>
                  <a:lnTo>
                    <a:pt x="35692" y="70417"/>
                  </a:lnTo>
                  <a:cubicBezTo>
                    <a:pt x="36259" y="70350"/>
                    <a:pt x="36826" y="70284"/>
                    <a:pt x="37360" y="70217"/>
                  </a:cubicBezTo>
                  <a:lnTo>
                    <a:pt x="37327" y="69917"/>
                  </a:lnTo>
                  <a:close/>
                  <a:moveTo>
                    <a:pt x="28220" y="70117"/>
                  </a:moveTo>
                  <a:lnTo>
                    <a:pt x="28187" y="70417"/>
                  </a:lnTo>
                  <a:cubicBezTo>
                    <a:pt x="28721" y="70484"/>
                    <a:pt x="29288" y="70517"/>
                    <a:pt x="29855" y="70551"/>
                  </a:cubicBezTo>
                  <a:lnTo>
                    <a:pt x="29888" y="70250"/>
                  </a:lnTo>
                  <a:cubicBezTo>
                    <a:pt x="29321" y="70217"/>
                    <a:pt x="28754" y="70184"/>
                    <a:pt x="28220" y="70117"/>
                  </a:cubicBezTo>
                  <a:close/>
                  <a:moveTo>
                    <a:pt x="33591" y="70284"/>
                  </a:moveTo>
                  <a:cubicBezTo>
                    <a:pt x="33057" y="70317"/>
                    <a:pt x="32523" y="70317"/>
                    <a:pt x="31990" y="70317"/>
                  </a:cubicBezTo>
                  <a:lnTo>
                    <a:pt x="31923" y="70317"/>
                  </a:lnTo>
                  <a:lnTo>
                    <a:pt x="31923" y="70651"/>
                  </a:lnTo>
                  <a:lnTo>
                    <a:pt x="31990" y="70651"/>
                  </a:lnTo>
                  <a:cubicBezTo>
                    <a:pt x="32523" y="70651"/>
                    <a:pt x="33057" y="70617"/>
                    <a:pt x="33591" y="70584"/>
                  </a:cubicBezTo>
                  <a:lnTo>
                    <a:pt x="33591" y="702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2730;p54">
              <a:extLst>
                <a:ext uri="{FF2B5EF4-FFF2-40B4-BE49-F238E27FC236}">
                  <a16:creationId xmlns:a16="http://schemas.microsoft.com/office/drawing/2014/main" id="{CA1C8252-C5C5-419E-A0C1-9A46C708E22C}"/>
                </a:ext>
              </a:extLst>
            </p:cNvPr>
            <p:cNvSpPr/>
            <p:nvPr/>
          </p:nvSpPr>
          <p:spPr>
            <a:xfrm>
              <a:off x="4869475" y="2033575"/>
              <a:ext cx="22550" cy="15850"/>
            </a:xfrm>
            <a:custGeom>
              <a:avLst/>
              <a:gdLst/>
              <a:ahLst/>
              <a:cxnLst/>
              <a:rect l="l" t="t" r="r" b="b"/>
              <a:pathLst>
                <a:path w="902" h="634" extrusionOk="0">
                  <a:moveTo>
                    <a:pt x="735" y="0"/>
                  </a:moveTo>
                  <a:lnTo>
                    <a:pt x="1" y="367"/>
                  </a:lnTo>
                  <a:lnTo>
                    <a:pt x="134" y="634"/>
                  </a:lnTo>
                  <a:lnTo>
                    <a:pt x="901" y="26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2731;p54">
              <a:extLst>
                <a:ext uri="{FF2B5EF4-FFF2-40B4-BE49-F238E27FC236}">
                  <a16:creationId xmlns:a16="http://schemas.microsoft.com/office/drawing/2014/main" id="{9DB33CA6-9B35-4893-884F-92F89C2176B0}"/>
                </a:ext>
              </a:extLst>
            </p:cNvPr>
            <p:cNvSpPr/>
            <p:nvPr/>
          </p:nvSpPr>
          <p:spPr>
            <a:xfrm>
              <a:off x="4718550" y="1874275"/>
              <a:ext cx="577925" cy="260225"/>
            </a:xfrm>
            <a:custGeom>
              <a:avLst/>
              <a:gdLst/>
              <a:ahLst/>
              <a:cxnLst/>
              <a:rect l="l" t="t" r="r" b="b"/>
              <a:pathLst>
                <a:path w="23117" h="10409" extrusionOk="0">
                  <a:moveTo>
                    <a:pt x="23117" y="1"/>
                  </a:moveTo>
                  <a:lnTo>
                    <a:pt x="2268" y="4137"/>
                  </a:lnTo>
                  <a:lnTo>
                    <a:pt x="0" y="10408"/>
                  </a:lnTo>
                  <a:lnTo>
                    <a:pt x="4804" y="6639"/>
                  </a:lnTo>
                  <a:lnTo>
                    <a:pt x="23117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2732;p54">
              <a:extLst>
                <a:ext uri="{FF2B5EF4-FFF2-40B4-BE49-F238E27FC236}">
                  <a16:creationId xmlns:a16="http://schemas.microsoft.com/office/drawing/2014/main" id="{35B883FE-9522-48D7-ABBC-19F19F24A160}"/>
                </a:ext>
              </a:extLst>
            </p:cNvPr>
            <p:cNvSpPr/>
            <p:nvPr/>
          </p:nvSpPr>
          <p:spPr>
            <a:xfrm>
              <a:off x="4718550" y="1874275"/>
              <a:ext cx="577925" cy="260225"/>
            </a:xfrm>
            <a:custGeom>
              <a:avLst/>
              <a:gdLst/>
              <a:ahLst/>
              <a:cxnLst/>
              <a:rect l="l" t="t" r="r" b="b"/>
              <a:pathLst>
                <a:path w="23117" h="10409" extrusionOk="0">
                  <a:moveTo>
                    <a:pt x="23117" y="1"/>
                  </a:moveTo>
                  <a:lnTo>
                    <a:pt x="2268" y="4137"/>
                  </a:lnTo>
                  <a:lnTo>
                    <a:pt x="0" y="10408"/>
                  </a:lnTo>
                  <a:lnTo>
                    <a:pt x="4804" y="6639"/>
                  </a:lnTo>
                  <a:lnTo>
                    <a:pt x="23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2733;p54">
              <a:extLst>
                <a:ext uri="{FF2B5EF4-FFF2-40B4-BE49-F238E27FC236}">
                  <a16:creationId xmlns:a16="http://schemas.microsoft.com/office/drawing/2014/main" id="{675E361C-FBBC-42F0-BADB-43805A1874E4}"/>
                </a:ext>
              </a:extLst>
            </p:cNvPr>
            <p:cNvSpPr/>
            <p:nvPr/>
          </p:nvSpPr>
          <p:spPr>
            <a:xfrm>
              <a:off x="4718550" y="2040225"/>
              <a:ext cx="135100" cy="94275"/>
            </a:xfrm>
            <a:custGeom>
              <a:avLst/>
              <a:gdLst/>
              <a:ahLst/>
              <a:cxnLst/>
              <a:rect l="l" t="t" r="r" b="b"/>
              <a:pathLst>
                <a:path w="5404" h="3771" extrusionOk="0">
                  <a:moveTo>
                    <a:pt x="4804" y="1"/>
                  </a:moveTo>
                  <a:lnTo>
                    <a:pt x="0" y="3770"/>
                  </a:lnTo>
                  <a:lnTo>
                    <a:pt x="5404" y="146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2734;p54">
              <a:extLst>
                <a:ext uri="{FF2B5EF4-FFF2-40B4-BE49-F238E27FC236}">
                  <a16:creationId xmlns:a16="http://schemas.microsoft.com/office/drawing/2014/main" id="{D82657CA-5DB9-46CB-9AFE-3DB59FD7F485}"/>
                </a:ext>
              </a:extLst>
            </p:cNvPr>
            <p:cNvSpPr/>
            <p:nvPr/>
          </p:nvSpPr>
          <p:spPr>
            <a:xfrm>
              <a:off x="4838625" y="1874275"/>
              <a:ext cx="457850" cy="366975"/>
            </a:xfrm>
            <a:custGeom>
              <a:avLst/>
              <a:gdLst/>
              <a:ahLst/>
              <a:cxnLst/>
              <a:rect l="l" t="t" r="r" b="b"/>
              <a:pathLst>
                <a:path w="18314" h="14679" extrusionOk="0">
                  <a:moveTo>
                    <a:pt x="18314" y="1"/>
                  </a:moveTo>
                  <a:lnTo>
                    <a:pt x="1" y="6639"/>
                  </a:lnTo>
                  <a:lnTo>
                    <a:pt x="3270" y="14678"/>
                  </a:lnTo>
                  <a:lnTo>
                    <a:pt x="1831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2735;p54">
              <a:extLst>
                <a:ext uri="{FF2B5EF4-FFF2-40B4-BE49-F238E27FC236}">
                  <a16:creationId xmlns:a16="http://schemas.microsoft.com/office/drawing/2014/main" id="{082BB8B3-17E1-49F9-9FEA-B820AF6277C8}"/>
                </a:ext>
              </a:extLst>
            </p:cNvPr>
            <p:cNvSpPr/>
            <p:nvPr/>
          </p:nvSpPr>
          <p:spPr>
            <a:xfrm>
              <a:off x="4585100" y="1854275"/>
              <a:ext cx="711375" cy="123450"/>
            </a:xfrm>
            <a:custGeom>
              <a:avLst/>
              <a:gdLst/>
              <a:ahLst/>
              <a:cxnLst/>
              <a:rect l="l" t="t" r="r" b="b"/>
              <a:pathLst>
                <a:path w="28455" h="4938" extrusionOk="0">
                  <a:moveTo>
                    <a:pt x="1" y="0"/>
                  </a:moveTo>
                  <a:lnTo>
                    <a:pt x="7606" y="4937"/>
                  </a:lnTo>
                  <a:lnTo>
                    <a:pt x="28455" y="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736;p54">
              <a:extLst>
                <a:ext uri="{FF2B5EF4-FFF2-40B4-BE49-F238E27FC236}">
                  <a16:creationId xmlns:a16="http://schemas.microsoft.com/office/drawing/2014/main" id="{45182DE1-EA41-4B49-92B5-C4610849A1A8}"/>
                </a:ext>
              </a:extLst>
            </p:cNvPr>
            <p:cNvSpPr/>
            <p:nvPr/>
          </p:nvSpPr>
          <p:spPr>
            <a:xfrm>
              <a:off x="2903900" y="4115050"/>
              <a:ext cx="739725" cy="661625"/>
            </a:xfrm>
            <a:custGeom>
              <a:avLst/>
              <a:gdLst/>
              <a:ahLst/>
              <a:cxnLst/>
              <a:rect l="l" t="t" r="r" b="b"/>
              <a:pathLst>
                <a:path w="29589" h="26465" extrusionOk="0">
                  <a:moveTo>
                    <a:pt x="28355" y="1"/>
                  </a:moveTo>
                  <a:lnTo>
                    <a:pt x="10875" y="167"/>
                  </a:lnTo>
                  <a:lnTo>
                    <a:pt x="12610" y="13577"/>
                  </a:lnTo>
                  <a:lnTo>
                    <a:pt x="12610" y="14111"/>
                  </a:lnTo>
                  <a:lnTo>
                    <a:pt x="12710" y="16879"/>
                  </a:lnTo>
                  <a:lnTo>
                    <a:pt x="12710" y="17180"/>
                  </a:lnTo>
                  <a:cubicBezTo>
                    <a:pt x="12710" y="17180"/>
                    <a:pt x="2770" y="21750"/>
                    <a:pt x="1769" y="22584"/>
                  </a:cubicBezTo>
                  <a:cubicBezTo>
                    <a:pt x="735" y="23417"/>
                    <a:pt x="1" y="26053"/>
                    <a:pt x="935" y="26353"/>
                  </a:cubicBezTo>
                  <a:cubicBezTo>
                    <a:pt x="1164" y="26429"/>
                    <a:pt x="3016" y="26464"/>
                    <a:pt x="5671" y="26464"/>
                  </a:cubicBezTo>
                  <a:cubicBezTo>
                    <a:pt x="13475" y="26464"/>
                    <a:pt x="28208" y="26159"/>
                    <a:pt x="28955" y="25686"/>
                  </a:cubicBezTo>
                  <a:cubicBezTo>
                    <a:pt x="29322" y="25419"/>
                    <a:pt x="29489" y="21616"/>
                    <a:pt x="29555" y="17013"/>
                  </a:cubicBezTo>
                  <a:lnTo>
                    <a:pt x="29555" y="16879"/>
                  </a:lnTo>
                  <a:cubicBezTo>
                    <a:pt x="29555" y="15912"/>
                    <a:pt x="29589" y="14945"/>
                    <a:pt x="29589" y="13944"/>
                  </a:cubicBezTo>
                  <a:lnTo>
                    <a:pt x="29589" y="13544"/>
                  </a:lnTo>
                  <a:lnTo>
                    <a:pt x="28355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2737;p54">
              <a:extLst>
                <a:ext uri="{FF2B5EF4-FFF2-40B4-BE49-F238E27FC236}">
                  <a16:creationId xmlns:a16="http://schemas.microsoft.com/office/drawing/2014/main" id="{AC753005-E404-4EAC-A71D-3E7D04A843CC}"/>
                </a:ext>
              </a:extLst>
            </p:cNvPr>
            <p:cNvSpPr/>
            <p:nvPr/>
          </p:nvSpPr>
          <p:spPr>
            <a:xfrm>
              <a:off x="2903900" y="4453625"/>
              <a:ext cx="739725" cy="323050"/>
            </a:xfrm>
            <a:custGeom>
              <a:avLst/>
              <a:gdLst/>
              <a:ahLst/>
              <a:cxnLst/>
              <a:rect l="l" t="t" r="r" b="b"/>
              <a:pathLst>
                <a:path w="29589" h="12922" extrusionOk="0">
                  <a:moveTo>
                    <a:pt x="29589" y="1"/>
                  </a:moveTo>
                  <a:lnTo>
                    <a:pt x="12577" y="34"/>
                  </a:lnTo>
                  <a:lnTo>
                    <a:pt x="12577" y="568"/>
                  </a:lnTo>
                  <a:lnTo>
                    <a:pt x="12677" y="3336"/>
                  </a:lnTo>
                  <a:lnTo>
                    <a:pt x="12677" y="3637"/>
                  </a:lnTo>
                  <a:cubicBezTo>
                    <a:pt x="12677" y="3637"/>
                    <a:pt x="2736" y="8207"/>
                    <a:pt x="1736" y="9041"/>
                  </a:cubicBezTo>
                  <a:cubicBezTo>
                    <a:pt x="735" y="9874"/>
                    <a:pt x="1" y="12510"/>
                    <a:pt x="935" y="12810"/>
                  </a:cubicBezTo>
                  <a:cubicBezTo>
                    <a:pt x="1164" y="12886"/>
                    <a:pt x="3016" y="12921"/>
                    <a:pt x="5671" y="12921"/>
                  </a:cubicBezTo>
                  <a:cubicBezTo>
                    <a:pt x="13475" y="12921"/>
                    <a:pt x="28208" y="12616"/>
                    <a:pt x="28955" y="12143"/>
                  </a:cubicBezTo>
                  <a:cubicBezTo>
                    <a:pt x="29322" y="11876"/>
                    <a:pt x="29489" y="8073"/>
                    <a:pt x="29555" y="3470"/>
                  </a:cubicBezTo>
                  <a:lnTo>
                    <a:pt x="29555" y="3336"/>
                  </a:lnTo>
                  <a:cubicBezTo>
                    <a:pt x="29555" y="2369"/>
                    <a:pt x="29589" y="1402"/>
                    <a:pt x="29589" y="401"/>
                  </a:cubicBezTo>
                  <a:lnTo>
                    <a:pt x="2958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2738;p54">
              <a:extLst>
                <a:ext uri="{FF2B5EF4-FFF2-40B4-BE49-F238E27FC236}">
                  <a16:creationId xmlns:a16="http://schemas.microsoft.com/office/drawing/2014/main" id="{860A7476-8817-4A9E-A6F7-6E96B29B33DA}"/>
                </a:ext>
              </a:extLst>
            </p:cNvPr>
            <p:cNvSpPr/>
            <p:nvPr/>
          </p:nvSpPr>
          <p:spPr>
            <a:xfrm>
              <a:off x="2903900" y="4537025"/>
              <a:ext cx="738900" cy="239675"/>
            </a:xfrm>
            <a:custGeom>
              <a:avLst/>
              <a:gdLst/>
              <a:ahLst/>
              <a:cxnLst/>
              <a:rect l="l" t="t" r="r" b="b"/>
              <a:pathLst>
                <a:path w="29556" h="9587" extrusionOk="0">
                  <a:moveTo>
                    <a:pt x="29555" y="0"/>
                  </a:moveTo>
                  <a:lnTo>
                    <a:pt x="12710" y="34"/>
                  </a:lnTo>
                  <a:lnTo>
                    <a:pt x="12710" y="301"/>
                  </a:lnTo>
                  <a:cubicBezTo>
                    <a:pt x="12710" y="301"/>
                    <a:pt x="2770" y="4904"/>
                    <a:pt x="1769" y="5738"/>
                  </a:cubicBezTo>
                  <a:cubicBezTo>
                    <a:pt x="768" y="6572"/>
                    <a:pt x="1" y="9174"/>
                    <a:pt x="935" y="9474"/>
                  </a:cubicBezTo>
                  <a:cubicBezTo>
                    <a:pt x="1156" y="9553"/>
                    <a:pt x="2851" y="9587"/>
                    <a:pt x="5309" y="9587"/>
                  </a:cubicBezTo>
                  <a:cubicBezTo>
                    <a:pt x="8055" y="9587"/>
                    <a:pt x="11752" y="9544"/>
                    <a:pt x="15412" y="9474"/>
                  </a:cubicBezTo>
                  <a:cubicBezTo>
                    <a:pt x="16813" y="9441"/>
                    <a:pt x="18214" y="9407"/>
                    <a:pt x="19515" y="9374"/>
                  </a:cubicBezTo>
                  <a:cubicBezTo>
                    <a:pt x="24485" y="9240"/>
                    <a:pt x="28555" y="9040"/>
                    <a:pt x="28955" y="8807"/>
                  </a:cubicBezTo>
                  <a:cubicBezTo>
                    <a:pt x="29322" y="8540"/>
                    <a:pt x="29489" y="4871"/>
                    <a:pt x="29555" y="334"/>
                  </a:cubicBezTo>
                  <a:lnTo>
                    <a:pt x="29555" y="134"/>
                  </a:lnTo>
                  <a:lnTo>
                    <a:pt x="295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739;p54">
              <a:extLst>
                <a:ext uri="{FF2B5EF4-FFF2-40B4-BE49-F238E27FC236}">
                  <a16:creationId xmlns:a16="http://schemas.microsoft.com/office/drawing/2014/main" id="{BF6DFA52-46EC-451A-B839-6815F2BE46F0}"/>
                </a:ext>
              </a:extLst>
            </p:cNvPr>
            <p:cNvSpPr/>
            <p:nvPr/>
          </p:nvSpPr>
          <p:spPr>
            <a:xfrm>
              <a:off x="2931425" y="4740850"/>
              <a:ext cx="667175" cy="10175"/>
            </a:xfrm>
            <a:custGeom>
              <a:avLst/>
              <a:gdLst/>
              <a:ahLst/>
              <a:cxnLst/>
              <a:rect l="l" t="t" r="r" b="b"/>
              <a:pathLst>
                <a:path w="26687" h="407" extrusionOk="0">
                  <a:moveTo>
                    <a:pt x="22014" y="1"/>
                  </a:moveTo>
                  <a:cubicBezTo>
                    <a:pt x="15023" y="1"/>
                    <a:pt x="3523" y="191"/>
                    <a:pt x="101" y="320"/>
                  </a:cubicBezTo>
                  <a:cubicBezTo>
                    <a:pt x="1" y="320"/>
                    <a:pt x="1" y="387"/>
                    <a:pt x="101" y="387"/>
                  </a:cubicBezTo>
                  <a:cubicBezTo>
                    <a:pt x="981" y="400"/>
                    <a:pt x="2397" y="407"/>
                    <a:pt x="4133" y="407"/>
                  </a:cubicBezTo>
                  <a:cubicBezTo>
                    <a:pt x="11078" y="407"/>
                    <a:pt x="23151" y="300"/>
                    <a:pt x="26620" y="87"/>
                  </a:cubicBezTo>
                  <a:cubicBezTo>
                    <a:pt x="26686" y="87"/>
                    <a:pt x="26686" y="53"/>
                    <a:pt x="26620" y="53"/>
                  </a:cubicBezTo>
                  <a:cubicBezTo>
                    <a:pt x="25653" y="16"/>
                    <a:pt x="24019" y="1"/>
                    <a:pt x="22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740;p54">
              <a:extLst>
                <a:ext uri="{FF2B5EF4-FFF2-40B4-BE49-F238E27FC236}">
                  <a16:creationId xmlns:a16="http://schemas.microsoft.com/office/drawing/2014/main" id="{37426107-BA5A-4514-86C8-998595D4806D}"/>
                </a:ext>
              </a:extLst>
            </p:cNvPr>
            <p:cNvSpPr/>
            <p:nvPr/>
          </p:nvSpPr>
          <p:spPr>
            <a:xfrm>
              <a:off x="3171600" y="4535700"/>
              <a:ext cx="134125" cy="34100"/>
            </a:xfrm>
            <a:custGeom>
              <a:avLst/>
              <a:gdLst/>
              <a:ahLst/>
              <a:cxnLst/>
              <a:rect l="l" t="t" r="r" b="b"/>
              <a:pathLst>
                <a:path w="5365" h="1364" extrusionOk="0">
                  <a:moveTo>
                    <a:pt x="1608" y="1"/>
                  </a:moveTo>
                  <a:cubicBezTo>
                    <a:pt x="1105" y="1"/>
                    <a:pt x="606" y="54"/>
                    <a:pt x="134" y="154"/>
                  </a:cubicBezTo>
                  <a:cubicBezTo>
                    <a:pt x="1" y="187"/>
                    <a:pt x="34" y="354"/>
                    <a:pt x="134" y="354"/>
                  </a:cubicBezTo>
                  <a:cubicBezTo>
                    <a:pt x="1869" y="520"/>
                    <a:pt x="3603" y="854"/>
                    <a:pt x="5238" y="1354"/>
                  </a:cubicBezTo>
                  <a:cubicBezTo>
                    <a:pt x="5256" y="1360"/>
                    <a:pt x="5272" y="1363"/>
                    <a:pt x="5286" y="1363"/>
                  </a:cubicBezTo>
                  <a:cubicBezTo>
                    <a:pt x="5348" y="1363"/>
                    <a:pt x="5365" y="1309"/>
                    <a:pt x="5338" y="1254"/>
                  </a:cubicBezTo>
                  <a:cubicBezTo>
                    <a:pt x="4342" y="380"/>
                    <a:pt x="2957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741;p54">
              <a:extLst>
                <a:ext uri="{FF2B5EF4-FFF2-40B4-BE49-F238E27FC236}">
                  <a16:creationId xmlns:a16="http://schemas.microsoft.com/office/drawing/2014/main" id="{52AF45C7-D087-4582-913E-28831F72A875}"/>
                </a:ext>
              </a:extLst>
            </p:cNvPr>
            <p:cNvSpPr/>
            <p:nvPr/>
          </p:nvSpPr>
          <p:spPr>
            <a:xfrm>
              <a:off x="3139925" y="4555250"/>
              <a:ext cx="134800" cy="33725"/>
            </a:xfrm>
            <a:custGeom>
              <a:avLst/>
              <a:gdLst/>
              <a:ahLst/>
              <a:cxnLst/>
              <a:rect l="l" t="t" r="r" b="b"/>
              <a:pathLst>
                <a:path w="5392" h="1349" extrusionOk="0">
                  <a:moveTo>
                    <a:pt x="1622" y="0"/>
                  </a:moveTo>
                  <a:cubicBezTo>
                    <a:pt x="1125" y="0"/>
                    <a:pt x="633" y="49"/>
                    <a:pt x="167" y="139"/>
                  </a:cubicBezTo>
                  <a:cubicBezTo>
                    <a:pt x="0" y="139"/>
                    <a:pt x="33" y="372"/>
                    <a:pt x="167" y="372"/>
                  </a:cubicBezTo>
                  <a:cubicBezTo>
                    <a:pt x="1901" y="506"/>
                    <a:pt x="3603" y="839"/>
                    <a:pt x="5270" y="1340"/>
                  </a:cubicBezTo>
                  <a:cubicBezTo>
                    <a:pt x="5283" y="1346"/>
                    <a:pt x="5295" y="1348"/>
                    <a:pt x="5306" y="1348"/>
                  </a:cubicBezTo>
                  <a:cubicBezTo>
                    <a:pt x="5357" y="1348"/>
                    <a:pt x="5392" y="1294"/>
                    <a:pt x="5337" y="1240"/>
                  </a:cubicBezTo>
                  <a:cubicBezTo>
                    <a:pt x="4361" y="361"/>
                    <a:pt x="2975" y="0"/>
                    <a:pt x="1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742;p54">
              <a:extLst>
                <a:ext uri="{FF2B5EF4-FFF2-40B4-BE49-F238E27FC236}">
                  <a16:creationId xmlns:a16="http://schemas.microsoft.com/office/drawing/2014/main" id="{C476515C-D011-4B71-AD4A-C4A22E3B60C1}"/>
                </a:ext>
              </a:extLst>
            </p:cNvPr>
            <p:cNvSpPr/>
            <p:nvPr/>
          </p:nvSpPr>
          <p:spPr>
            <a:xfrm>
              <a:off x="3109050" y="4574425"/>
              <a:ext cx="134825" cy="33725"/>
            </a:xfrm>
            <a:custGeom>
              <a:avLst/>
              <a:gdLst/>
              <a:ahLst/>
              <a:cxnLst/>
              <a:rect l="l" t="t" r="r" b="b"/>
              <a:pathLst>
                <a:path w="5393" h="1349" extrusionOk="0">
                  <a:moveTo>
                    <a:pt x="1609" y="1"/>
                  </a:moveTo>
                  <a:cubicBezTo>
                    <a:pt x="1113" y="1"/>
                    <a:pt x="625" y="49"/>
                    <a:pt x="168" y="139"/>
                  </a:cubicBezTo>
                  <a:cubicBezTo>
                    <a:pt x="1" y="139"/>
                    <a:pt x="34" y="372"/>
                    <a:pt x="168" y="372"/>
                  </a:cubicBezTo>
                  <a:cubicBezTo>
                    <a:pt x="1902" y="506"/>
                    <a:pt x="3603" y="839"/>
                    <a:pt x="5271" y="1340"/>
                  </a:cubicBezTo>
                  <a:cubicBezTo>
                    <a:pt x="5283" y="1346"/>
                    <a:pt x="5296" y="1349"/>
                    <a:pt x="5307" y="1349"/>
                  </a:cubicBezTo>
                  <a:cubicBezTo>
                    <a:pt x="5358" y="1349"/>
                    <a:pt x="5392" y="1294"/>
                    <a:pt x="5338" y="1240"/>
                  </a:cubicBezTo>
                  <a:cubicBezTo>
                    <a:pt x="4362" y="361"/>
                    <a:pt x="2958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743;p54">
              <a:extLst>
                <a:ext uri="{FF2B5EF4-FFF2-40B4-BE49-F238E27FC236}">
                  <a16:creationId xmlns:a16="http://schemas.microsoft.com/office/drawing/2014/main" id="{DF897485-D6B1-4C68-A76C-BEBEBBE646A3}"/>
                </a:ext>
              </a:extLst>
            </p:cNvPr>
            <p:cNvSpPr/>
            <p:nvPr/>
          </p:nvSpPr>
          <p:spPr>
            <a:xfrm>
              <a:off x="3289175" y="4537025"/>
              <a:ext cx="353625" cy="236850"/>
            </a:xfrm>
            <a:custGeom>
              <a:avLst/>
              <a:gdLst/>
              <a:ahLst/>
              <a:cxnLst/>
              <a:rect l="l" t="t" r="r" b="b"/>
              <a:pathLst>
                <a:path w="14145" h="9474" extrusionOk="0">
                  <a:moveTo>
                    <a:pt x="14144" y="0"/>
                  </a:moveTo>
                  <a:cubicBezTo>
                    <a:pt x="11843" y="1602"/>
                    <a:pt x="3704" y="7005"/>
                    <a:pt x="1" y="9474"/>
                  </a:cubicBezTo>
                  <a:cubicBezTo>
                    <a:pt x="1402" y="9441"/>
                    <a:pt x="2803" y="9407"/>
                    <a:pt x="4104" y="9374"/>
                  </a:cubicBezTo>
                  <a:cubicBezTo>
                    <a:pt x="9074" y="9240"/>
                    <a:pt x="13144" y="9040"/>
                    <a:pt x="13544" y="8807"/>
                  </a:cubicBezTo>
                  <a:cubicBezTo>
                    <a:pt x="13911" y="8540"/>
                    <a:pt x="14078" y="4837"/>
                    <a:pt x="14144" y="334"/>
                  </a:cubicBezTo>
                  <a:lnTo>
                    <a:pt x="14144" y="134"/>
                  </a:lnTo>
                  <a:lnTo>
                    <a:pt x="14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744;p54">
              <a:extLst>
                <a:ext uri="{FF2B5EF4-FFF2-40B4-BE49-F238E27FC236}">
                  <a16:creationId xmlns:a16="http://schemas.microsoft.com/office/drawing/2014/main" id="{CE6877A9-6989-4E9C-96D0-BDF53CE4A680}"/>
                </a:ext>
              </a:extLst>
            </p:cNvPr>
            <p:cNvSpPr/>
            <p:nvPr/>
          </p:nvSpPr>
          <p:spPr>
            <a:xfrm>
              <a:off x="3117400" y="2234550"/>
              <a:ext cx="758900" cy="2304175"/>
            </a:xfrm>
            <a:custGeom>
              <a:avLst/>
              <a:gdLst/>
              <a:ahLst/>
              <a:cxnLst/>
              <a:rect l="l" t="t" r="r" b="b"/>
              <a:pathLst>
                <a:path w="30356" h="92167" extrusionOk="0">
                  <a:moveTo>
                    <a:pt x="14411" y="0"/>
                  </a:moveTo>
                  <a:cubicBezTo>
                    <a:pt x="14411" y="0"/>
                    <a:pt x="12576" y="5871"/>
                    <a:pt x="10208" y="13543"/>
                  </a:cubicBezTo>
                  <a:cubicBezTo>
                    <a:pt x="6405" y="25985"/>
                    <a:pt x="1301" y="43164"/>
                    <a:pt x="801" y="47334"/>
                  </a:cubicBezTo>
                  <a:cubicBezTo>
                    <a:pt x="0" y="54039"/>
                    <a:pt x="3036" y="92166"/>
                    <a:pt x="3036" y="92166"/>
                  </a:cubicBezTo>
                  <a:lnTo>
                    <a:pt x="21849" y="92166"/>
                  </a:lnTo>
                  <a:cubicBezTo>
                    <a:pt x="21849" y="92166"/>
                    <a:pt x="18047" y="48235"/>
                    <a:pt x="18213" y="47467"/>
                  </a:cubicBezTo>
                  <a:cubicBezTo>
                    <a:pt x="18380" y="46500"/>
                    <a:pt x="19514" y="42064"/>
                    <a:pt x="20982" y="36259"/>
                  </a:cubicBezTo>
                  <a:cubicBezTo>
                    <a:pt x="21449" y="34425"/>
                    <a:pt x="21949" y="32490"/>
                    <a:pt x="22450" y="30455"/>
                  </a:cubicBezTo>
                  <a:cubicBezTo>
                    <a:pt x="23851" y="24985"/>
                    <a:pt x="25419" y="19014"/>
                    <a:pt x="26753" y="13810"/>
                  </a:cubicBezTo>
                  <a:cubicBezTo>
                    <a:pt x="28788" y="6038"/>
                    <a:pt x="30355" y="0"/>
                    <a:pt x="30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2745;p54">
              <a:extLst>
                <a:ext uri="{FF2B5EF4-FFF2-40B4-BE49-F238E27FC236}">
                  <a16:creationId xmlns:a16="http://schemas.microsoft.com/office/drawing/2014/main" id="{075D1669-8110-4823-B43A-7FFCB34664E7}"/>
                </a:ext>
              </a:extLst>
            </p:cNvPr>
            <p:cNvSpPr/>
            <p:nvPr/>
          </p:nvSpPr>
          <p:spPr>
            <a:xfrm>
              <a:off x="3212475" y="4455600"/>
              <a:ext cx="424475" cy="8600"/>
            </a:xfrm>
            <a:custGeom>
              <a:avLst/>
              <a:gdLst/>
              <a:ahLst/>
              <a:cxnLst/>
              <a:rect l="l" t="t" r="r" b="b"/>
              <a:pathLst>
                <a:path w="16979" h="344" extrusionOk="0">
                  <a:moveTo>
                    <a:pt x="10385" y="0"/>
                  </a:moveTo>
                  <a:cubicBezTo>
                    <a:pt x="7950" y="0"/>
                    <a:pt x="5632" y="22"/>
                    <a:pt x="4970" y="22"/>
                  </a:cubicBezTo>
                  <a:cubicBezTo>
                    <a:pt x="2102" y="55"/>
                    <a:pt x="2936" y="55"/>
                    <a:pt x="67" y="122"/>
                  </a:cubicBezTo>
                  <a:cubicBezTo>
                    <a:pt x="0" y="122"/>
                    <a:pt x="0" y="222"/>
                    <a:pt x="67" y="222"/>
                  </a:cubicBezTo>
                  <a:cubicBezTo>
                    <a:pt x="2936" y="289"/>
                    <a:pt x="2102" y="289"/>
                    <a:pt x="4970" y="322"/>
                  </a:cubicBezTo>
                  <a:cubicBezTo>
                    <a:pt x="5632" y="322"/>
                    <a:pt x="7950" y="343"/>
                    <a:pt x="10385" y="343"/>
                  </a:cubicBezTo>
                  <a:cubicBezTo>
                    <a:pt x="13226" y="343"/>
                    <a:pt x="16227" y="314"/>
                    <a:pt x="16946" y="189"/>
                  </a:cubicBezTo>
                  <a:cubicBezTo>
                    <a:pt x="16979" y="189"/>
                    <a:pt x="16979" y="155"/>
                    <a:pt x="16946" y="155"/>
                  </a:cubicBezTo>
                  <a:cubicBezTo>
                    <a:pt x="16227" y="29"/>
                    <a:pt x="13226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2746;p54">
              <a:extLst>
                <a:ext uri="{FF2B5EF4-FFF2-40B4-BE49-F238E27FC236}">
                  <a16:creationId xmlns:a16="http://schemas.microsoft.com/office/drawing/2014/main" id="{6DDE00FB-B4B8-47A8-8796-C13F7CDB1E75}"/>
                </a:ext>
              </a:extLst>
            </p:cNvPr>
            <p:cNvSpPr/>
            <p:nvPr/>
          </p:nvSpPr>
          <p:spPr>
            <a:xfrm>
              <a:off x="3471825" y="2334475"/>
              <a:ext cx="323200" cy="2077375"/>
            </a:xfrm>
            <a:custGeom>
              <a:avLst/>
              <a:gdLst/>
              <a:ahLst/>
              <a:cxnLst/>
              <a:rect l="l" t="t" r="r" b="b"/>
              <a:pathLst>
                <a:path w="12928" h="83095" extrusionOk="0">
                  <a:moveTo>
                    <a:pt x="12876" y="0"/>
                  </a:moveTo>
                  <a:cubicBezTo>
                    <a:pt x="12848" y="0"/>
                    <a:pt x="12801" y="85"/>
                    <a:pt x="12743" y="273"/>
                  </a:cubicBezTo>
                  <a:cubicBezTo>
                    <a:pt x="12376" y="1641"/>
                    <a:pt x="11909" y="2941"/>
                    <a:pt x="11475" y="4276"/>
                  </a:cubicBezTo>
                  <a:cubicBezTo>
                    <a:pt x="11075" y="5643"/>
                    <a:pt x="10641" y="7011"/>
                    <a:pt x="10241" y="8379"/>
                  </a:cubicBezTo>
                  <a:cubicBezTo>
                    <a:pt x="9407" y="11081"/>
                    <a:pt x="8573" y="13783"/>
                    <a:pt x="7739" y="16518"/>
                  </a:cubicBezTo>
                  <a:cubicBezTo>
                    <a:pt x="6071" y="21922"/>
                    <a:pt x="4437" y="27359"/>
                    <a:pt x="2802" y="32763"/>
                  </a:cubicBezTo>
                  <a:cubicBezTo>
                    <a:pt x="2002" y="35431"/>
                    <a:pt x="1101" y="38100"/>
                    <a:pt x="467" y="40835"/>
                  </a:cubicBezTo>
                  <a:cubicBezTo>
                    <a:pt x="167" y="42103"/>
                    <a:pt x="0" y="43404"/>
                    <a:pt x="0" y="44738"/>
                  </a:cubicBezTo>
                  <a:cubicBezTo>
                    <a:pt x="0" y="46139"/>
                    <a:pt x="167" y="47573"/>
                    <a:pt x="300" y="48974"/>
                  </a:cubicBezTo>
                  <a:cubicBezTo>
                    <a:pt x="801" y="54612"/>
                    <a:pt x="1334" y="60249"/>
                    <a:pt x="1868" y="65920"/>
                  </a:cubicBezTo>
                  <a:cubicBezTo>
                    <a:pt x="2402" y="71591"/>
                    <a:pt x="2869" y="77261"/>
                    <a:pt x="3503" y="82932"/>
                  </a:cubicBezTo>
                  <a:cubicBezTo>
                    <a:pt x="3520" y="83036"/>
                    <a:pt x="3627" y="83095"/>
                    <a:pt x="3722" y="83095"/>
                  </a:cubicBezTo>
                  <a:cubicBezTo>
                    <a:pt x="3809" y="83095"/>
                    <a:pt x="3886" y="83044"/>
                    <a:pt x="3870" y="82932"/>
                  </a:cubicBezTo>
                  <a:cubicBezTo>
                    <a:pt x="3836" y="82198"/>
                    <a:pt x="3770" y="81464"/>
                    <a:pt x="3703" y="80730"/>
                  </a:cubicBezTo>
                  <a:cubicBezTo>
                    <a:pt x="3169" y="75026"/>
                    <a:pt x="2635" y="69289"/>
                    <a:pt x="2102" y="63552"/>
                  </a:cubicBezTo>
                  <a:lnTo>
                    <a:pt x="1301" y="54945"/>
                  </a:lnTo>
                  <a:cubicBezTo>
                    <a:pt x="1068" y="52077"/>
                    <a:pt x="734" y="49175"/>
                    <a:pt x="534" y="46306"/>
                  </a:cubicBezTo>
                  <a:cubicBezTo>
                    <a:pt x="434" y="44871"/>
                    <a:pt x="467" y="43437"/>
                    <a:pt x="701" y="42036"/>
                  </a:cubicBezTo>
                  <a:cubicBezTo>
                    <a:pt x="968" y="40668"/>
                    <a:pt x="1301" y="39334"/>
                    <a:pt x="1735" y="38033"/>
                  </a:cubicBezTo>
                  <a:cubicBezTo>
                    <a:pt x="2569" y="35265"/>
                    <a:pt x="3403" y="32496"/>
                    <a:pt x="4237" y="29761"/>
                  </a:cubicBezTo>
                  <a:cubicBezTo>
                    <a:pt x="5904" y="24257"/>
                    <a:pt x="7539" y="18753"/>
                    <a:pt x="9140" y="13249"/>
                  </a:cubicBezTo>
                  <a:cubicBezTo>
                    <a:pt x="9974" y="10480"/>
                    <a:pt x="10775" y="7712"/>
                    <a:pt x="11608" y="4943"/>
                  </a:cubicBezTo>
                  <a:cubicBezTo>
                    <a:pt x="12009" y="3542"/>
                    <a:pt x="12376" y="2141"/>
                    <a:pt x="12809" y="740"/>
                  </a:cubicBezTo>
                  <a:cubicBezTo>
                    <a:pt x="12917" y="286"/>
                    <a:pt x="12927" y="0"/>
                    <a:pt x="1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2747;p54">
              <a:extLst>
                <a:ext uri="{FF2B5EF4-FFF2-40B4-BE49-F238E27FC236}">
                  <a16:creationId xmlns:a16="http://schemas.microsoft.com/office/drawing/2014/main" id="{66E326E7-9030-46DB-A0B5-11241CBA719D}"/>
                </a:ext>
              </a:extLst>
            </p:cNvPr>
            <p:cNvSpPr/>
            <p:nvPr/>
          </p:nvSpPr>
          <p:spPr>
            <a:xfrm>
              <a:off x="3522675" y="2234550"/>
              <a:ext cx="353625" cy="906500"/>
            </a:xfrm>
            <a:custGeom>
              <a:avLst/>
              <a:gdLst/>
              <a:ahLst/>
              <a:cxnLst/>
              <a:rect l="l" t="t" r="r" b="b"/>
              <a:pathLst>
                <a:path w="14145" h="36260" extrusionOk="0">
                  <a:moveTo>
                    <a:pt x="1" y="0"/>
                  </a:moveTo>
                  <a:cubicBezTo>
                    <a:pt x="1135" y="8540"/>
                    <a:pt x="3237" y="24584"/>
                    <a:pt x="4771" y="36259"/>
                  </a:cubicBezTo>
                  <a:cubicBezTo>
                    <a:pt x="8374" y="22149"/>
                    <a:pt x="14144" y="0"/>
                    <a:pt x="14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2748;p54">
              <a:extLst>
                <a:ext uri="{FF2B5EF4-FFF2-40B4-BE49-F238E27FC236}">
                  <a16:creationId xmlns:a16="http://schemas.microsoft.com/office/drawing/2014/main" id="{A89A9C7C-BF7E-4ECE-A2AE-36465D780AA1}"/>
                </a:ext>
              </a:extLst>
            </p:cNvPr>
            <p:cNvSpPr/>
            <p:nvPr/>
          </p:nvSpPr>
          <p:spPr>
            <a:xfrm>
              <a:off x="3402600" y="4123400"/>
              <a:ext cx="742225" cy="660225"/>
            </a:xfrm>
            <a:custGeom>
              <a:avLst/>
              <a:gdLst/>
              <a:ahLst/>
              <a:cxnLst/>
              <a:rect l="l" t="t" r="r" b="b"/>
              <a:pathLst>
                <a:path w="29689" h="26409" extrusionOk="0">
                  <a:moveTo>
                    <a:pt x="29188" y="0"/>
                  </a:moveTo>
                  <a:lnTo>
                    <a:pt x="12143" y="134"/>
                  </a:lnTo>
                  <a:lnTo>
                    <a:pt x="12610" y="13543"/>
                  </a:lnTo>
                  <a:lnTo>
                    <a:pt x="12610" y="14077"/>
                  </a:lnTo>
                  <a:lnTo>
                    <a:pt x="12710" y="16846"/>
                  </a:lnTo>
                  <a:lnTo>
                    <a:pt x="12710" y="17146"/>
                  </a:lnTo>
                  <a:cubicBezTo>
                    <a:pt x="12710" y="17146"/>
                    <a:pt x="2736" y="21716"/>
                    <a:pt x="1735" y="22516"/>
                  </a:cubicBezTo>
                  <a:cubicBezTo>
                    <a:pt x="734" y="23317"/>
                    <a:pt x="1" y="25986"/>
                    <a:pt x="901" y="26286"/>
                  </a:cubicBezTo>
                  <a:cubicBezTo>
                    <a:pt x="1152" y="26369"/>
                    <a:pt x="3357" y="26409"/>
                    <a:pt x="6430" y="26409"/>
                  </a:cubicBezTo>
                  <a:cubicBezTo>
                    <a:pt x="14397" y="26409"/>
                    <a:pt x="28199" y="26143"/>
                    <a:pt x="28921" y="25685"/>
                  </a:cubicBezTo>
                  <a:cubicBezTo>
                    <a:pt x="29288" y="25452"/>
                    <a:pt x="29488" y="21649"/>
                    <a:pt x="29588" y="17046"/>
                  </a:cubicBezTo>
                  <a:lnTo>
                    <a:pt x="29588" y="16879"/>
                  </a:lnTo>
                  <a:cubicBezTo>
                    <a:pt x="29588" y="15945"/>
                    <a:pt x="29622" y="14978"/>
                    <a:pt x="29622" y="13977"/>
                  </a:cubicBezTo>
                  <a:lnTo>
                    <a:pt x="29622" y="13543"/>
                  </a:lnTo>
                  <a:cubicBezTo>
                    <a:pt x="29688" y="6905"/>
                    <a:pt x="29188" y="0"/>
                    <a:pt x="29188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2749;p54">
              <a:extLst>
                <a:ext uri="{FF2B5EF4-FFF2-40B4-BE49-F238E27FC236}">
                  <a16:creationId xmlns:a16="http://schemas.microsoft.com/office/drawing/2014/main" id="{ADB039D6-ADBE-4F54-8FA4-49FA803C87E9}"/>
                </a:ext>
              </a:extLst>
            </p:cNvPr>
            <p:cNvSpPr/>
            <p:nvPr/>
          </p:nvSpPr>
          <p:spPr>
            <a:xfrm>
              <a:off x="3402600" y="4461975"/>
              <a:ext cx="740550" cy="321650"/>
            </a:xfrm>
            <a:custGeom>
              <a:avLst/>
              <a:gdLst/>
              <a:ahLst/>
              <a:cxnLst/>
              <a:rect l="l" t="t" r="r" b="b"/>
              <a:pathLst>
                <a:path w="29622" h="12866" extrusionOk="0">
                  <a:moveTo>
                    <a:pt x="12610" y="0"/>
                  </a:moveTo>
                  <a:lnTo>
                    <a:pt x="12610" y="534"/>
                  </a:lnTo>
                  <a:lnTo>
                    <a:pt x="12710" y="3336"/>
                  </a:lnTo>
                  <a:lnTo>
                    <a:pt x="12710" y="3603"/>
                  </a:lnTo>
                  <a:cubicBezTo>
                    <a:pt x="12710" y="3603"/>
                    <a:pt x="2736" y="8206"/>
                    <a:pt x="1735" y="9007"/>
                  </a:cubicBezTo>
                  <a:cubicBezTo>
                    <a:pt x="734" y="9774"/>
                    <a:pt x="1" y="12443"/>
                    <a:pt x="901" y="12743"/>
                  </a:cubicBezTo>
                  <a:cubicBezTo>
                    <a:pt x="1152" y="12826"/>
                    <a:pt x="3357" y="12866"/>
                    <a:pt x="6430" y="12866"/>
                  </a:cubicBezTo>
                  <a:cubicBezTo>
                    <a:pt x="14397" y="12866"/>
                    <a:pt x="28199" y="12600"/>
                    <a:pt x="28921" y="12142"/>
                  </a:cubicBezTo>
                  <a:cubicBezTo>
                    <a:pt x="29288" y="11909"/>
                    <a:pt x="29488" y="8106"/>
                    <a:pt x="29588" y="3503"/>
                  </a:cubicBezTo>
                  <a:lnTo>
                    <a:pt x="29588" y="3336"/>
                  </a:lnTo>
                  <a:cubicBezTo>
                    <a:pt x="29588" y="2402"/>
                    <a:pt x="29622" y="1435"/>
                    <a:pt x="29622" y="434"/>
                  </a:cubicBezTo>
                  <a:lnTo>
                    <a:pt x="2962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2750;p54">
              <a:extLst>
                <a:ext uri="{FF2B5EF4-FFF2-40B4-BE49-F238E27FC236}">
                  <a16:creationId xmlns:a16="http://schemas.microsoft.com/office/drawing/2014/main" id="{DB7F6CF5-A135-4409-BD54-38ED10F715C4}"/>
                </a:ext>
              </a:extLst>
            </p:cNvPr>
            <p:cNvSpPr/>
            <p:nvPr/>
          </p:nvSpPr>
          <p:spPr>
            <a:xfrm>
              <a:off x="3402600" y="4545375"/>
              <a:ext cx="739725" cy="238250"/>
            </a:xfrm>
            <a:custGeom>
              <a:avLst/>
              <a:gdLst/>
              <a:ahLst/>
              <a:cxnLst/>
              <a:rect l="l" t="t" r="r" b="b"/>
              <a:pathLst>
                <a:path w="29589" h="9530" extrusionOk="0">
                  <a:moveTo>
                    <a:pt x="12710" y="0"/>
                  </a:moveTo>
                  <a:lnTo>
                    <a:pt x="12710" y="267"/>
                  </a:lnTo>
                  <a:cubicBezTo>
                    <a:pt x="12710" y="267"/>
                    <a:pt x="2769" y="4870"/>
                    <a:pt x="1768" y="5637"/>
                  </a:cubicBezTo>
                  <a:cubicBezTo>
                    <a:pt x="734" y="6438"/>
                    <a:pt x="1" y="9107"/>
                    <a:pt x="901" y="9407"/>
                  </a:cubicBezTo>
                  <a:cubicBezTo>
                    <a:pt x="1152" y="9490"/>
                    <a:pt x="3357" y="9530"/>
                    <a:pt x="6430" y="9530"/>
                  </a:cubicBezTo>
                  <a:cubicBezTo>
                    <a:pt x="14397" y="9530"/>
                    <a:pt x="28199" y="9264"/>
                    <a:pt x="28921" y="8806"/>
                  </a:cubicBezTo>
                  <a:cubicBezTo>
                    <a:pt x="29288" y="8573"/>
                    <a:pt x="29488" y="4770"/>
                    <a:pt x="29588" y="167"/>
                  </a:cubicBezTo>
                  <a:lnTo>
                    <a:pt x="295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2751;p54">
              <a:extLst>
                <a:ext uri="{FF2B5EF4-FFF2-40B4-BE49-F238E27FC236}">
                  <a16:creationId xmlns:a16="http://schemas.microsoft.com/office/drawing/2014/main" id="{25BDEDB0-5987-4FF5-AEA3-3315F09A7A95}"/>
                </a:ext>
              </a:extLst>
            </p:cNvPr>
            <p:cNvSpPr/>
            <p:nvPr/>
          </p:nvSpPr>
          <p:spPr>
            <a:xfrm>
              <a:off x="3430125" y="4749225"/>
              <a:ext cx="666325" cy="8475"/>
            </a:xfrm>
            <a:custGeom>
              <a:avLst/>
              <a:gdLst/>
              <a:ahLst/>
              <a:cxnLst/>
              <a:rect l="l" t="t" r="r" b="b"/>
              <a:pathLst>
                <a:path w="26653" h="339" extrusionOk="0">
                  <a:moveTo>
                    <a:pt x="19680" y="1"/>
                  </a:moveTo>
                  <a:cubicBezTo>
                    <a:pt x="12697" y="1"/>
                    <a:pt x="3166" y="126"/>
                    <a:pt x="100" y="219"/>
                  </a:cubicBezTo>
                  <a:cubicBezTo>
                    <a:pt x="0" y="219"/>
                    <a:pt x="0" y="285"/>
                    <a:pt x="100" y="285"/>
                  </a:cubicBezTo>
                  <a:cubicBezTo>
                    <a:pt x="1620" y="320"/>
                    <a:pt x="4730" y="339"/>
                    <a:pt x="8331" y="339"/>
                  </a:cubicBezTo>
                  <a:cubicBezTo>
                    <a:pt x="15162" y="339"/>
                    <a:pt x="23758" y="271"/>
                    <a:pt x="26619" y="119"/>
                  </a:cubicBezTo>
                  <a:cubicBezTo>
                    <a:pt x="26653" y="119"/>
                    <a:pt x="26653" y="85"/>
                    <a:pt x="26619" y="85"/>
                  </a:cubicBezTo>
                  <a:cubicBezTo>
                    <a:pt x="25292" y="24"/>
                    <a:pt x="22729" y="1"/>
                    <a:pt x="19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2752;p54">
              <a:extLst>
                <a:ext uri="{FF2B5EF4-FFF2-40B4-BE49-F238E27FC236}">
                  <a16:creationId xmlns:a16="http://schemas.microsoft.com/office/drawing/2014/main" id="{ECA01E74-C965-49F5-9A54-1EC3438FF0F3}"/>
                </a:ext>
              </a:extLst>
            </p:cNvPr>
            <p:cNvSpPr/>
            <p:nvPr/>
          </p:nvSpPr>
          <p:spPr>
            <a:xfrm>
              <a:off x="3671125" y="4542875"/>
              <a:ext cx="133300" cy="34425"/>
            </a:xfrm>
            <a:custGeom>
              <a:avLst/>
              <a:gdLst/>
              <a:ahLst/>
              <a:cxnLst/>
              <a:rect l="l" t="t" r="r" b="b"/>
              <a:pathLst>
                <a:path w="5332" h="1377" extrusionOk="0">
                  <a:moveTo>
                    <a:pt x="1509" y="1"/>
                  </a:moveTo>
                  <a:cubicBezTo>
                    <a:pt x="1026" y="1"/>
                    <a:pt x="550" y="47"/>
                    <a:pt x="101" y="133"/>
                  </a:cubicBezTo>
                  <a:cubicBezTo>
                    <a:pt x="1" y="167"/>
                    <a:pt x="1" y="334"/>
                    <a:pt x="134" y="367"/>
                  </a:cubicBezTo>
                  <a:cubicBezTo>
                    <a:pt x="1869" y="534"/>
                    <a:pt x="3570" y="867"/>
                    <a:pt x="5238" y="1368"/>
                  </a:cubicBezTo>
                  <a:cubicBezTo>
                    <a:pt x="5250" y="1374"/>
                    <a:pt x="5261" y="1376"/>
                    <a:pt x="5271" y="1376"/>
                  </a:cubicBezTo>
                  <a:cubicBezTo>
                    <a:pt x="5314" y="1376"/>
                    <a:pt x="5332" y="1322"/>
                    <a:pt x="5304" y="1268"/>
                  </a:cubicBezTo>
                  <a:cubicBezTo>
                    <a:pt x="4316" y="378"/>
                    <a:pt x="2888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2753;p54">
              <a:extLst>
                <a:ext uri="{FF2B5EF4-FFF2-40B4-BE49-F238E27FC236}">
                  <a16:creationId xmlns:a16="http://schemas.microsoft.com/office/drawing/2014/main" id="{FB770F35-8FF3-4633-94DB-A604611ECFB4}"/>
                </a:ext>
              </a:extLst>
            </p:cNvPr>
            <p:cNvSpPr/>
            <p:nvPr/>
          </p:nvSpPr>
          <p:spPr>
            <a:xfrm>
              <a:off x="3639425" y="4561925"/>
              <a:ext cx="134150" cy="34550"/>
            </a:xfrm>
            <a:custGeom>
              <a:avLst/>
              <a:gdLst/>
              <a:ahLst/>
              <a:cxnLst/>
              <a:rect l="l" t="t" r="r" b="b"/>
              <a:pathLst>
                <a:path w="5366" h="1382" extrusionOk="0">
                  <a:moveTo>
                    <a:pt x="1586" y="1"/>
                  </a:moveTo>
                  <a:cubicBezTo>
                    <a:pt x="1089" y="1"/>
                    <a:pt x="597" y="50"/>
                    <a:pt x="134" y="139"/>
                  </a:cubicBezTo>
                  <a:cubicBezTo>
                    <a:pt x="1" y="172"/>
                    <a:pt x="1" y="372"/>
                    <a:pt x="134" y="372"/>
                  </a:cubicBezTo>
                  <a:cubicBezTo>
                    <a:pt x="1869" y="539"/>
                    <a:pt x="3604" y="872"/>
                    <a:pt x="5238" y="1373"/>
                  </a:cubicBezTo>
                  <a:cubicBezTo>
                    <a:pt x="5256" y="1379"/>
                    <a:pt x="5273" y="1382"/>
                    <a:pt x="5286" y="1382"/>
                  </a:cubicBezTo>
                  <a:cubicBezTo>
                    <a:pt x="5348" y="1382"/>
                    <a:pt x="5365" y="1327"/>
                    <a:pt x="5338" y="1273"/>
                  </a:cubicBezTo>
                  <a:cubicBezTo>
                    <a:pt x="4360" y="368"/>
                    <a:pt x="2951" y="1"/>
                    <a:pt x="1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2754;p54">
              <a:extLst>
                <a:ext uri="{FF2B5EF4-FFF2-40B4-BE49-F238E27FC236}">
                  <a16:creationId xmlns:a16="http://schemas.microsoft.com/office/drawing/2014/main" id="{81EE4AE6-6806-43F3-8559-5FA6721775BB}"/>
                </a:ext>
              </a:extLst>
            </p:cNvPr>
            <p:cNvSpPr/>
            <p:nvPr/>
          </p:nvSpPr>
          <p:spPr>
            <a:xfrm>
              <a:off x="3608575" y="4581575"/>
              <a:ext cx="134300" cy="34700"/>
            </a:xfrm>
            <a:custGeom>
              <a:avLst/>
              <a:gdLst/>
              <a:ahLst/>
              <a:cxnLst/>
              <a:rect l="l" t="t" r="r" b="b"/>
              <a:pathLst>
                <a:path w="5372" h="1388" extrusionOk="0">
                  <a:moveTo>
                    <a:pt x="1608" y="0"/>
                  </a:moveTo>
                  <a:cubicBezTo>
                    <a:pt x="1105" y="0"/>
                    <a:pt x="606" y="53"/>
                    <a:pt x="134" y="153"/>
                  </a:cubicBezTo>
                  <a:cubicBezTo>
                    <a:pt x="1" y="153"/>
                    <a:pt x="1" y="353"/>
                    <a:pt x="134" y="353"/>
                  </a:cubicBezTo>
                  <a:cubicBezTo>
                    <a:pt x="1869" y="520"/>
                    <a:pt x="3570" y="854"/>
                    <a:pt x="5238" y="1387"/>
                  </a:cubicBezTo>
                  <a:cubicBezTo>
                    <a:pt x="5305" y="1387"/>
                    <a:pt x="5371" y="1321"/>
                    <a:pt x="5305" y="1254"/>
                  </a:cubicBezTo>
                  <a:cubicBezTo>
                    <a:pt x="4333" y="380"/>
                    <a:pt x="2955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2755;p54">
              <a:extLst>
                <a:ext uri="{FF2B5EF4-FFF2-40B4-BE49-F238E27FC236}">
                  <a16:creationId xmlns:a16="http://schemas.microsoft.com/office/drawing/2014/main" id="{172AE403-81D8-485C-B09E-DFEB9592414C}"/>
                </a:ext>
              </a:extLst>
            </p:cNvPr>
            <p:cNvSpPr/>
            <p:nvPr/>
          </p:nvSpPr>
          <p:spPr>
            <a:xfrm>
              <a:off x="3491000" y="2234550"/>
              <a:ext cx="688025" cy="2313350"/>
            </a:xfrm>
            <a:custGeom>
              <a:avLst/>
              <a:gdLst/>
              <a:ahLst/>
              <a:cxnLst/>
              <a:rect l="l" t="t" r="r" b="b"/>
              <a:pathLst>
                <a:path w="27521" h="92534" extrusionOk="0">
                  <a:moveTo>
                    <a:pt x="0" y="0"/>
                  </a:moveTo>
                  <a:cubicBezTo>
                    <a:pt x="0" y="0"/>
                    <a:pt x="367" y="7606"/>
                    <a:pt x="2102" y="13643"/>
                  </a:cubicBezTo>
                  <a:cubicBezTo>
                    <a:pt x="2235" y="14144"/>
                    <a:pt x="2402" y="14644"/>
                    <a:pt x="2569" y="15111"/>
                  </a:cubicBezTo>
                  <a:cubicBezTo>
                    <a:pt x="4137" y="15745"/>
                    <a:pt x="5671" y="16545"/>
                    <a:pt x="7139" y="17479"/>
                  </a:cubicBezTo>
                  <a:cubicBezTo>
                    <a:pt x="7139" y="17479"/>
                    <a:pt x="7339" y="23617"/>
                    <a:pt x="7506" y="30455"/>
                  </a:cubicBezTo>
                  <a:cubicBezTo>
                    <a:pt x="7706" y="38094"/>
                    <a:pt x="7939" y="46634"/>
                    <a:pt x="7873" y="48435"/>
                  </a:cubicBezTo>
                  <a:cubicBezTo>
                    <a:pt x="7706" y="55206"/>
                    <a:pt x="8707" y="92466"/>
                    <a:pt x="8707" y="92466"/>
                  </a:cubicBezTo>
                  <a:lnTo>
                    <a:pt x="27520" y="92533"/>
                  </a:lnTo>
                  <a:cubicBezTo>
                    <a:pt x="27520" y="92533"/>
                    <a:pt x="24118" y="50937"/>
                    <a:pt x="24151" y="48468"/>
                  </a:cubicBezTo>
                  <a:cubicBezTo>
                    <a:pt x="24184" y="44499"/>
                    <a:pt x="23217" y="26853"/>
                    <a:pt x="22483" y="14010"/>
                  </a:cubicBezTo>
                  <a:cubicBezTo>
                    <a:pt x="22049" y="6071"/>
                    <a:pt x="21649" y="0"/>
                    <a:pt x="21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2756;p54">
              <a:extLst>
                <a:ext uri="{FF2B5EF4-FFF2-40B4-BE49-F238E27FC236}">
                  <a16:creationId xmlns:a16="http://schemas.microsoft.com/office/drawing/2014/main" id="{E544E7E7-CB71-464A-828E-486E63FB68F3}"/>
                </a:ext>
              </a:extLst>
            </p:cNvPr>
            <p:cNvSpPr/>
            <p:nvPr/>
          </p:nvSpPr>
          <p:spPr>
            <a:xfrm>
              <a:off x="3723675" y="4460075"/>
              <a:ext cx="424475" cy="8850"/>
            </a:xfrm>
            <a:custGeom>
              <a:avLst/>
              <a:gdLst/>
              <a:ahLst/>
              <a:cxnLst/>
              <a:rect l="l" t="t" r="r" b="b"/>
              <a:pathLst>
                <a:path w="16979" h="354" extrusionOk="0">
                  <a:moveTo>
                    <a:pt x="8883" y="1"/>
                  </a:moveTo>
                  <a:cubicBezTo>
                    <a:pt x="7059" y="1"/>
                    <a:pt x="5513" y="10"/>
                    <a:pt x="5004" y="10"/>
                  </a:cubicBezTo>
                  <a:cubicBezTo>
                    <a:pt x="2135" y="10"/>
                    <a:pt x="2935" y="43"/>
                    <a:pt x="67" y="76"/>
                  </a:cubicBezTo>
                  <a:cubicBezTo>
                    <a:pt x="0" y="76"/>
                    <a:pt x="0" y="176"/>
                    <a:pt x="67" y="176"/>
                  </a:cubicBezTo>
                  <a:cubicBezTo>
                    <a:pt x="2935" y="243"/>
                    <a:pt x="2135" y="276"/>
                    <a:pt x="5004" y="310"/>
                  </a:cubicBezTo>
                  <a:cubicBezTo>
                    <a:pt x="5804" y="310"/>
                    <a:pt x="9164" y="353"/>
                    <a:pt x="12140" y="353"/>
                  </a:cubicBezTo>
                  <a:cubicBezTo>
                    <a:pt x="14372" y="353"/>
                    <a:pt x="16388" y="329"/>
                    <a:pt x="16945" y="243"/>
                  </a:cubicBezTo>
                  <a:cubicBezTo>
                    <a:pt x="16979" y="243"/>
                    <a:pt x="16979" y="176"/>
                    <a:pt x="16945" y="176"/>
                  </a:cubicBezTo>
                  <a:cubicBezTo>
                    <a:pt x="16118" y="28"/>
                    <a:pt x="12075" y="1"/>
                    <a:pt x="8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2757;p54">
              <a:extLst>
                <a:ext uri="{FF2B5EF4-FFF2-40B4-BE49-F238E27FC236}">
                  <a16:creationId xmlns:a16="http://schemas.microsoft.com/office/drawing/2014/main" id="{682DA2A4-055B-41BB-99D5-87B87F3821E3}"/>
                </a:ext>
              </a:extLst>
            </p:cNvPr>
            <p:cNvSpPr/>
            <p:nvPr/>
          </p:nvSpPr>
          <p:spPr>
            <a:xfrm>
              <a:off x="3991000" y="2300700"/>
              <a:ext cx="122125" cy="2076025"/>
            </a:xfrm>
            <a:custGeom>
              <a:avLst/>
              <a:gdLst/>
              <a:ahLst/>
              <a:cxnLst/>
              <a:rect l="l" t="t" r="r" b="b"/>
              <a:pathLst>
                <a:path w="4885" h="83041" extrusionOk="0">
                  <a:moveTo>
                    <a:pt x="50" y="1"/>
                  </a:moveTo>
                  <a:cubicBezTo>
                    <a:pt x="21" y="1"/>
                    <a:pt x="1" y="9"/>
                    <a:pt x="15" y="23"/>
                  </a:cubicBezTo>
                  <a:cubicBezTo>
                    <a:pt x="181" y="5960"/>
                    <a:pt x="315" y="11898"/>
                    <a:pt x="548" y="17835"/>
                  </a:cubicBezTo>
                  <a:cubicBezTo>
                    <a:pt x="882" y="28310"/>
                    <a:pt x="1349" y="38817"/>
                    <a:pt x="2016" y="49291"/>
                  </a:cubicBezTo>
                  <a:cubicBezTo>
                    <a:pt x="2683" y="59766"/>
                    <a:pt x="3450" y="72608"/>
                    <a:pt x="4818" y="83015"/>
                  </a:cubicBezTo>
                  <a:cubicBezTo>
                    <a:pt x="4835" y="83032"/>
                    <a:pt x="4851" y="83041"/>
                    <a:pt x="4864" y="83041"/>
                  </a:cubicBezTo>
                  <a:cubicBezTo>
                    <a:pt x="4876" y="83041"/>
                    <a:pt x="4885" y="83032"/>
                    <a:pt x="4885" y="83015"/>
                  </a:cubicBezTo>
                  <a:cubicBezTo>
                    <a:pt x="4251" y="77178"/>
                    <a:pt x="3784" y="68939"/>
                    <a:pt x="3284" y="63068"/>
                  </a:cubicBezTo>
                  <a:cubicBezTo>
                    <a:pt x="2416" y="52560"/>
                    <a:pt x="1783" y="42019"/>
                    <a:pt x="1316" y="31512"/>
                  </a:cubicBezTo>
                  <a:cubicBezTo>
                    <a:pt x="849" y="21038"/>
                    <a:pt x="482" y="10564"/>
                    <a:pt x="148" y="56"/>
                  </a:cubicBezTo>
                  <a:cubicBezTo>
                    <a:pt x="148" y="17"/>
                    <a:pt x="91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2758;p54">
              <a:extLst>
                <a:ext uri="{FF2B5EF4-FFF2-40B4-BE49-F238E27FC236}">
                  <a16:creationId xmlns:a16="http://schemas.microsoft.com/office/drawing/2014/main" id="{FF9EA420-B098-4A46-B518-6D161CB5E54D}"/>
                </a:ext>
              </a:extLst>
            </p:cNvPr>
            <p:cNvSpPr/>
            <p:nvPr/>
          </p:nvSpPr>
          <p:spPr>
            <a:xfrm>
              <a:off x="3530650" y="2601125"/>
              <a:ext cx="140375" cy="73100"/>
            </a:xfrm>
            <a:custGeom>
              <a:avLst/>
              <a:gdLst/>
              <a:ahLst/>
              <a:cxnLst/>
              <a:rect l="l" t="t" r="r" b="b"/>
              <a:pathLst>
                <a:path w="5615" h="2924" extrusionOk="0">
                  <a:moveTo>
                    <a:pt x="162" y="1"/>
                  </a:moveTo>
                  <a:cubicBezTo>
                    <a:pt x="59" y="1"/>
                    <a:pt x="1" y="157"/>
                    <a:pt x="116" y="214"/>
                  </a:cubicBezTo>
                  <a:cubicBezTo>
                    <a:pt x="1850" y="1182"/>
                    <a:pt x="3718" y="2049"/>
                    <a:pt x="5519" y="2916"/>
                  </a:cubicBezTo>
                  <a:cubicBezTo>
                    <a:pt x="5529" y="2921"/>
                    <a:pt x="5537" y="2923"/>
                    <a:pt x="5545" y="2923"/>
                  </a:cubicBezTo>
                  <a:cubicBezTo>
                    <a:pt x="5594" y="2923"/>
                    <a:pt x="5615" y="2845"/>
                    <a:pt x="5586" y="2816"/>
                  </a:cubicBezTo>
                  <a:cubicBezTo>
                    <a:pt x="3885" y="1716"/>
                    <a:pt x="2084" y="782"/>
                    <a:pt x="216" y="14"/>
                  </a:cubicBezTo>
                  <a:cubicBezTo>
                    <a:pt x="197" y="5"/>
                    <a:pt x="179" y="1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759;p54">
              <a:extLst>
                <a:ext uri="{FF2B5EF4-FFF2-40B4-BE49-F238E27FC236}">
                  <a16:creationId xmlns:a16="http://schemas.microsoft.com/office/drawing/2014/main" id="{2A024DE1-CCFC-44E4-8264-B93948A0E73D}"/>
                </a:ext>
              </a:extLst>
            </p:cNvPr>
            <p:cNvSpPr/>
            <p:nvPr/>
          </p:nvSpPr>
          <p:spPr>
            <a:xfrm>
              <a:off x="3531025" y="2438725"/>
              <a:ext cx="87600" cy="205925"/>
            </a:xfrm>
            <a:custGeom>
              <a:avLst/>
              <a:gdLst/>
              <a:ahLst/>
              <a:cxnLst/>
              <a:rect l="l" t="t" r="r" b="b"/>
              <a:pathLst>
                <a:path w="3504" h="8237" extrusionOk="0">
                  <a:moveTo>
                    <a:pt x="42" y="1"/>
                  </a:moveTo>
                  <a:cubicBezTo>
                    <a:pt x="23" y="1"/>
                    <a:pt x="1" y="20"/>
                    <a:pt x="1" y="39"/>
                  </a:cubicBezTo>
                  <a:cubicBezTo>
                    <a:pt x="134" y="806"/>
                    <a:pt x="167" y="1540"/>
                    <a:pt x="267" y="2307"/>
                  </a:cubicBezTo>
                  <a:cubicBezTo>
                    <a:pt x="301" y="2941"/>
                    <a:pt x="434" y="3575"/>
                    <a:pt x="568" y="4209"/>
                  </a:cubicBezTo>
                  <a:cubicBezTo>
                    <a:pt x="734" y="4809"/>
                    <a:pt x="1068" y="5309"/>
                    <a:pt x="1535" y="5710"/>
                  </a:cubicBezTo>
                  <a:cubicBezTo>
                    <a:pt x="1768" y="5910"/>
                    <a:pt x="2069" y="6110"/>
                    <a:pt x="2302" y="6310"/>
                  </a:cubicBezTo>
                  <a:cubicBezTo>
                    <a:pt x="2569" y="6477"/>
                    <a:pt x="2803" y="6677"/>
                    <a:pt x="3069" y="6844"/>
                  </a:cubicBezTo>
                  <a:cubicBezTo>
                    <a:pt x="3069" y="6911"/>
                    <a:pt x="3103" y="6977"/>
                    <a:pt x="3103" y="7044"/>
                  </a:cubicBezTo>
                  <a:cubicBezTo>
                    <a:pt x="3136" y="7244"/>
                    <a:pt x="3169" y="7444"/>
                    <a:pt x="3236" y="7644"/>
                  </a:cubicBezTo>
                  <a:cubicBezTo>
                    <a:pt x="3270" y="7811"/>
                    <a:pt x="3303" y="8011"/>
                    <a:pt x="3403" y="8212"/>
                  </a:cubicBezTo>
                  <a:cubicBezTo>
                    <a:pt x="3403" y="8228"/>
                    <a:pt x="3420" y="8237"/>
                    <a:pt x="3436" y="8237"/>
                  </a:cubicBezTo>
                  <a:cubicBezTo>
                    <a:pt x="3453" y="8237"/>
                    <a:pt x="3470" y="8228"/>
                    <a:pt x="3470" y="8212"/>
                  </a:cubicBezTo>
                  <a:cubicBezTo>
                    <a:pt x="3503" y="8011"/>
                    <a:pt x="3503" y="7811"/>
                    <a:pt x="3470" y="7611"/>
                  </a:cubicBezTo>
                  <a:cubicBezTo>
                    <a:pt x="3470" y="7411"/>
                    <a:pt x="3470" y="7211"/>
                    <a:pt x="3436" y="7011"/>
                  </a:cubicBezTo>
                  <a:cubicBezTo>
                    <a:pt x="3436" y="6844"/>
                    <a:pt x="3003" y="4175"/>
                    <a:pt x="2869" y="3642"/>
                  </a:cubicBezTo>
                  <a:cubicBezTo>
                    <a:pt x="2636" y="2541"/>
                    <a:pt x="2336" y="1473"/>
                    <a:pt x="2035" y="373"/>
                  </a:cubicBezTo>
                  <a:cubicBezTo>
                    <a:pt x="2035" y="356"/>
                    <a:pt x="2027" y="348"/>
                    <a:pt x="2014" y="348"/>
                  </a:cubicBezTo>
                  <a:cubicBezTo>
                    <a:pt x="2002" y="348"/>
                    <a:pt x="1985" y="356"/>
                    <a:pt x="1969" y="373"/>
                  </a:cubicBezTo>
                  <a:cubicBezTo>
                    <a:pt x="2202" y="1473"/>
                    <a:pt x="2369" y="2608"/>
                    <a:pt x="2536" y="3708"/>
                  </a:cubicBezTo>
                  <a:cubicBezTo>
                    <a:pt x="2636" y="4275"/>
                    <a:pt x="2702" y="4842"/>
                    <a:pt x="2803" y="5410"/>
                  </a:cubicBezTo>
                  <a:cubicBezTo>
                    <a:pt x="2836" y="5676"/>
                    <a:pt x="2903" y="5910"/>
                    <a:pt x="2936" y="6177"/>
                  </a:cubicBezTo>
                  <a:cubicBezTo>
                    <a:pt x="2969" y="6243"/>
                    <a:pt x="2969" y="6344"/>
                    <a:pt x="3003" y="6444"/>
                  </a:cubicBezTo>
                  <a:cubicBezTo>
                    <a:pt x="2836" y="6310"/>
                    <a:pt x="2702" y="6210"/>
                    <a:pt x="2536" y="6110"/>
                  </a:cubicBezTo>
                  <a:cubicBezTo>
                    <a:pt x="2302" y="5877"/>
                    <a:pt x="2035" y="5676"/>
                    <a:pt x="1768" y="5476"/>
                  </a:cubicBezTo>
                  <a:cubicBezTo>
                    <a:pt x="1335" y="5043"/>
                    <a:pt x="1035" y="4476"/>
                    <a:pt x="901" y="3908"/>
                  </a:cubicBezTo>
                  <a:cubicBezTo>
                    <a:pt x="734" y="3275"/>
                    <a:pt x="601" y="2674"/>
                    <a:pt x="468" y="2007"/>
                  </a:cubicBezTo>
                  <a:cubicBezTo>
                    <a:pt x="367" y="1340"/>
                    <a:pt x="201" y="706"/>
                    <a:pt x="67" y="39"/>
                  </a:cubicBezTo>
                  <a:cubicBezTo>
                    <a:pt x="67" y="11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760;p54">
              <a:extLst>
                <a:ext uri="{FF2B5EF4-FFF2-40B4-BE49-F238E27FC236}">
                  <a16:creationId xmlns:a16="http://schemas.microsoft.com/office/drawing/2014/main" id="{B98EE73D-FA4C-403E-87A0-132F499C608E}"/>
                </a:ext>
              </a:extLst>
            </p:cNvPr>
            <p:cNvSpPr/>
            <p:nvPr/>
          </p:nvSpPr>
          <p:spPr>
            <a:xfrm>
              <a:off x="3135700" y="1659975"/>
              <a:ext cx="547775" cy="853100"/>
            </a:xfrm>
            <a:custGeom>
              <a:avLst/>
              <a:gdLst/>
              <a:ahLst/>
              <a:cxnLst/>
              <a:rect l="l" t="t" r="r" b="b"/>
              <a:pathLst>
                <a:path w="21911" h="34124" extrusionOk="0">
                  <a:moveTo>
                    <a:pt x="21114" y="1"/>
                  </a:moveTo>
                  <a:cubicBezTo>
                    <a:pt x="20380" y="1"/>
                    <a:pt x="19012" y="925"/>
                    <a:pt x="17014" y="2869"/>
                  </a:cubicBezTo>
                  <a:cubicBezTo>
                    <a:pt x="11310" y="8406"/>
                    <a:pt x="202" y="24084"/>
                    <a:pt x="69" y="30388"/>
                  </a:cubicBezTo>
                  <a:cubicBezTo>
                    <a:pt x="1" y="33139"/>
                    <a:pt x="1977" y="34123"/>
                    <a:pt x="4794" y="34123"/>
                  </a:cubicBezTo>
                  <a:cubicBezTo>
                    <a:pt x="6112" y="34123"/>
                    <a:pt x="7613" y="33908"/>
                    <a:pt x="9175" y="33557"/>
                  </a:cubicBezTo>
                  <a:cubicBezTo>
                    <a:pt x="10843" y="33157"/>
                    <a:pt x="18482" y="26853"/>
                    <a:pt x="18015" y="25352"/>
                  </a:cubicBezTo>
                  <a:cubicBezTo>
                    <a:pt x="17915" y="24985"/>
                    <a:pt x="13245" y="21882"/>
                    <a:pt x="13245" y="21649"/>
                  </a:cubicBezTo>
                  <a:cubicBezTo>
                    <a:pt x="13178" y="20648"/>
                    <a:pt x="20884" y="4970"/>
                    <a:pt x="21584" y="2035"/>
                  </a:cubicBezTo>
                  <a:cubicBezTo>
                    <a:pt x="21910" y="700"/>
                    <a:pt x="21752" y="1"/>
                    <a:pt x="21114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761;p54">
              <a:extLst>
                <a:ext uri="{FF2B5EF4-FFF2-40B4-BE49-F238E27FC236}">
                  <a16:creationId xmlns:a16="http://schemas.microsoft.com/office/drawing/2014/main" id="{298002D7-5258-4C5F-9B1B-774F32DBA16D}"/>
                </a:ext>
              </a:extLst>
            </p:cNvPr>
            <p:cNvSpPr/>
            <p:nvPr/>
          </p:nvSpPr>
          <p:spPr>
            <a:xfrm>
              <a:off x="3075700" y="1655925"/>
              <a:ext cx="617225" cy="867450"/>
            </a:xfrm>
            <a:custGeom>
              <a:avLst/>
              <a:gdLst/>
              <a:ahLst/>
              <a:cxnLst/>
              <a:rect l="l" t="t" r="r" b="b"/>
              <a:pathLst>
                <a:path w="24689" h="34698" extrusionOk="0">
                  <a:moveTo>
                    <a:pt x="23703" y="1"/>
                  </a:moveTo>
                  <a:cubicBezTo>
                    <a:pt x="22988" y="1"/>
                    <a:pt x="21752" y="681"/>
                    <a:pt x="19948" y="2130"/>
                  </a:cubicBezTo>
                  <a:cubicBezTo>
                    <a:pt x="15712" y="5499"/>
                    <a:pt x="1" y="27482"/>
                    <a:pt x="2336" y="32352"/>
                  </a:cubicBezTo>
                  <a:cubicBezTo>
                    <a:pt x="3243" y="34280"/>
                    <a:pt x="5489" y="34698"/>
                    <a:pt x="7265" y="34698"/>
                  </a:cubicBezTo>
                  <a:cubicBezTo>
                    <a:pt x="8624" y="34698"/>
                    <a:pt x="9707" y="34453"/>
                    <a:pt x="9707" y="34453"/>
                  </a:cubicBezTo>
                  <a:lnTo>
                    <a:pt x="18747" y="23145"/>
                  </a:lnTo>
                  <a:cubicBezTo>
                    <a:pt x="18747" y="23145"/>
                    <a:pt x="16045" y="22144"/>
                    <a:pt x="15979" y="21511"/>
                  </a:cubicBezTo>
                  <a:cubicBezTo>
                    <a:pt x="15912" y="20910"/>
                    <a:pt x="22450" y="7467"/>
                    <a:pt x="23884" y="3498"/>
                  </a:cubicBezTo>
                  <a:cubicBezTo>
                    <a:pt x="24689" y="1238"/>
                    <a:pt x="24668" y="1"/>
                    <a:pt x="23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762;p54">
              <a:extLst>
                <a:ext uri="{FF2B5EF4-FFF2-40B4-BE49-F238E27FC236}">
                  <a16:creationId xmlns:a16="http://schemas.microsoft.com/office/drawing/2014/main" id="{C9562416-969B-432C-BD57-C067F7F494BF}"/>
                </a:ext>
              </a:extLst>
            </p:cNvPr>
            <p:cNvSpPr/>
            <p:nvPr/>
          </p:nvSpPr>
          <p:spPr>
            <a:xfrm>
              <a:off x="3211800" y="2195950"/>
              <a:ext cx="264875" cy="159775"/>
            </a:xfrm>
            <a:custGeom>
              <a:avLst/>
              <a:gdLst/>
              <a:ahLst/>
              <a:cxnLst/>
              <a:rect l="l" t="t" r="r" b="b"/>
              <a:pathLst>
                <a:path w="10595" h="6391" extrusionOk="0">
                  <a:moveTo>
                    <a:pt x="10553" y="1"/>
                  </a:moveTo>
                  <a:cubicBezTo>
                    <a:pt x="10547" y="1"/>
                    <a:pt x="10541" y="3"/>
                    <a:pt x="10535" y="10"/>
                  </a:cubicBezTo>
                  <a:cubicBezTo>
                    <a:pt x="10134" y="110"/>
                    <a:pt x="9734" y="243"/>
                    <a:pt x="9367" y="410"/>
                  </a:cubicBezTo>
                  <a:cubicBezTo>
                    <a:pt x="9000" y="577"/>
                    <a:pt x="8633" y="744"/>
                    <a:pt x="8233" y="944"/>
                  </a:cubicBezTo>
                  <a:cubicBezTo>
                    <a:pt x="7499" y="1277"/>
                    <a:pt x="6765" y="1611"/>
                    <a:pt x="6065" y="2011"/>
                  </a:cubicBezTo>
                  <a:cubicBezTo>
                    <a:pt x="5364" y="2411"/>
                    <a:pt x="4664" y="2812"/>
                    <a:pt x="3963" y="3279"/>
                  </a:cubicBezTo>
                  <a:lnTo>
                    <a:pt x="3496" y="3579"/>
                  </a:lnTo>
                  <a:lnTo>
                    <a:pt x="3296" y="3646"/>
                  </a:lnTo>
                  <a:cubicBezTo>
                    <a:pt x="3029" y="3746"/>
                    <a:pt x="2762" y="3846"/>
                    <a:pt x="2496" y="3946"/>
                  </a:cubicBezTo>
                  <a:cubicBezTo>
                    <a:pt x="1995" y="4179"/>
                    <a:pt x="1495" y="4446"/>
                    <a:pt x="1028" y="4746"/>
                  </a:cubicBezTo>
                  <a:cubicBezTo>
                    <a:pt x="1001" y="4773"/>
                    <a:pt x="1018" y="4822"/>
                    <a:pt x="1043" y="4822"/>
                  </a:cubicBezTo>
                  <a:cubicBezTo>
                    <a:pt x="1048" y="4822"/>
                    <a:pt x="1055" y="4820"/>
                    <a:pt x="1061" y="4813"/>
                  </a:cubicBezTo>
                  <a:cubicBezTo>
                    <a:pt x="1562" y="4546"/>
                    <a:pt x="2062" y="4313"/>
                    <a:pt x="2596" y="4113"/>
                  </a:cubicBezTo>
                  <a:lnTo>
                    <a:pt x="2796" y="4013"/>
                  </a:lnTo>
                  <a:lnTo>
                    <a:pt x="2796" y="4013"/>
                  </a:lnTo>
                  <a:cubicBezTo>
                    <a:pt x="2529" y="4213"/>
                    <a:pt x="2262" y="4413"/>
                    <a:pt x="1995" y="4613"/>
                  </a:cubicBezTo>
                  <a:cubicBezTo>
                    <a:pt x="1295" y="5147"/>
                    <a:pt x="661" y="5714"/>
                    <a:pt x="27" y="6348"/>
                  </a:cubicBezTo>
                  <a:cubicBezTo>
                    <a:pt x="0" y="6348"/>
                    <a:pt x="16" y="6390"/>
                    <a:pt x="41" y="6390"/>
                  </a:cubicBezTo>
                  <a:cubicBezTo>
                    <a:pt x="47" y="6390"/>
                    <a:pt x="54" y="6388"/>
                    <a:pt x="60" y="6381"/>
                  </a:cubicBezTo>
                  <a:cubicBezTo>
                    <a:pt x="1195" y="5280"/>
                    <a:pt x="2596" y="4513"/>
                    <a:pt x="3963" y="3746"/>
                  </a:cubicBezTo>
                  <a:cubicBezTo>
                    <a:pt x="5298" y="2979"/>
                    <a:pt x="6699" y="2111"/>
                    <a:pt x="8133" y="1311"/>
                  </a:cubicBezTo>
                  <a:cubicBezTo>
                    <a:pt x="8533" y="1111"/>
                    <a:pt x="8933" y="877"/>
                    <a:pt x="9334" y="677"/>
                  </a:cubicBezTo>
                  <a:cubicBezTo>
                    <a:pt x="9767" y="510"/>
                    <a:pt x="10168" y="277"/>
                    <a:pt x="10568" y="76"/>
                  </a:cubicBezTo>
                  <a:cubicBezTo>
                    <a:pt x="10595" y="49"/>
                    <a:pt x="10578" y="1"/>
                    <a:pt x="10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763;p54">
              <a:extLst>
                <a:ext uri="{FF2B5EF4-FFF2-40B4-BE49-F238E27FC236}">
                  <a16:creationId xmlns:a16="http://schemas.microsoft.com/office/drawing/2014/main" id="{D0DB09E0-10C1-417A-9FD5-5C3BE3DB7E3F}"/>
                </a:ext>
              </a:extLst>
            </p:cNvPr>
            <p:cNvSpPr/>
            <p:nvPr/>
          </p:nvSpPr>
          <p:spPr>
            <a:xfrm>
              <a:off x="3378425" y="1611575"/>
              <a:ext cx="710525" cy="905725"/>
            </a:xfrm>
            <a:custGeom>
              <a:avLst/>
              <a:gdLst/>
              <a:ahLst/>
              <a:cxnLst/>
              <a:rect l="l" t="t" r="r" b="b"/>
              <a:pathLst>
                <a:path w="28421" h="36229" extrusionOk="0">
                  <a:moveTo>
                    <a:pt x="14479" y="1"/>
                  </a:moveTo>
                  <a:cubicBezTo>
                    <a:pt x="13062" y="1"/>
                    <a:pt x="11797" y="411"/>
                    <a:pt x="11442" y="802"/>
                  </a:cubicBezTo>
                  <a:cubicBezTo>
                    <a:pt x="8339" y="4304"/>
                    <a:pt x="0" y="33692"/>
                    <a:pt x="300" y="34126"/>
                  </a:cubicBezTo>
                  <a:cubicBezTo>
                    <a:pt x="530" y="34421"/>
                    <a:pt x="27130" y="36229"/>
                    <a:pt x="28125" y="36229"/>
                  </a:cubicBezTo>
                  <a:cubicBezTo>
                    <a:pt x="28143" y="36229"/>
                    <a:pt x="28152" y="36228"/>
                    <a:pt x="28154" y="36227"/>
                  </a:cubicBezTo>
                  <a:cubicBezTo>
                    <a:pt x="28420" y="35994"/>
                    <a:pt x="27253" y="29422"/>
                    <a:pt x="26186" y="22784"/>
                  </a:cubicBezTo>
                  <a:cubicBezTo>
                    <a:pt x="25518" y="18781"/>
                    <a:pt x="22450" y="5405"/>
                    <a:pt x="18046" y="1236"/>
                  </a:cubicBezTo>
                  <a:cubicBezTo>
                    <a:pt x="17080" y="316"/>
                    <a:pt x="15721" y="1"/>
                    <a:pt x="14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764;p54">
              <a:extLst>
                <a:ext uri="{FF2B5EF4-FFF2-40B4-BE49-F238E27FC236}">
                  <a16:creationId xmlns:a16="http://schemas.microsoft.com/office/drawing/2014/main" id="{16B41C66-C95A-4519-B5C2-D5370242E359}"/>
                </a:ext>
              </a:extLst>
            </p:cNvPr>
            <p:cNvSpPr/>
            <p:nvPr/>
          </p:nvSpPr>
          <p:spPr>
            <a:xfrm>
              <a:off x="3385925" y="1786650"/>
              <a:ext cx="201825" cy="662850"/>
            </a:xfrm>
            <a:custGeom>
              <a:avLst/>
              <a:gdLst/>
              <a:ahLst/>
              <a:cxnLst/>
              <a:rect l="l" t="t" r="r" b="b"/>
              <a:pathLst>
                <a:path w="8073" h="26514" extrusionOk="0">
                  <a:moveTo>
                    <a:pt x="8028" y="0"/>
                  </a:moveTo>
                  <a:cubicBezTo>
                    <a:pt x="8016" y="0"/>
                    <a:pt x="8006" y="11"/>
                    <a:pt x="8006" y="37"/>
                  </a:cubicBezTo>
                  <a:cubicBezTo>
                    <a:pt x="7539" y="1171"/>
                    <a:pt x="7105" y="2305"/>
                    <a:pt x="6705" y="3439"/>
                  </a:cubicBezTo>
                  <a:cubicBezTo>
                    <a:pt x="6739" y="3306"/>
                    <a:pt x="6739" y="3139"/>
                    <a:pt x="6772" y="2972"/>
                  </a:cubicBezTo>
                  <a:cubicBezTo>
                    <a:pt x="6805" y="2505"/>
                    <a:pt x="6772" y="2071"/>
                    <a:pt x="6839" y="1638"/>
                  </a:cubicBezTo>
                  <a:cubicBezTo>
                    <a:pt x="6839" y="1621"/>
                    <a:pt x="6822" y="1613"/>
                    <a:pt x="6805" y="1613"/>
                  </a:cubicBezTo>
                  <a:cubicBezTo>
                    <a:pt x="6789" y="1613"/>
                    <a:pt x="6772" y="1621"/>
                    <a:pt x="6772" y="1638"/>
                  </a:cubicBezTo>
                  <a:cubicBezTo>
                    <a:pt x="6739" y="2105"/>
                    <a:pt x="6638" y="2538"/>
                    <a:pt x="6572" y="3005"/>
                  </a:cubicBezTo>
                  <a:cubicBezTo>
                    <a:pt x="6505" y="3439"/>
                    <a:pt x="6472" y="3773"/>
                    <a:pt x="6405" y="4206"/>
                  </a:cubicBezTo>
                  <a:lnTo>
                    <a:pt x="6372" y="4406"/>
                  </a:lnTo>
                  <a:cubicBezTo>
                    <a:pt x="5704" y="6308"/>
                    <a:pt x="5071" y="8243"/>
                    <a:pt x="4470" y="10177"/>
                  </a:cubicBezTo>
                  <a:cubicBezTo>
                    <a:pt x="3369" y="13613"/>
                    <a:pt x="2369" y="17082"/>
                    <a:pt x="1435" y="20585"/>
                  </a:cubicBezTo>
                  <a:cubicBezTo>
                    <a:pt x="901" y="22553"/>
                    <a:pt x="434" y="24521"/>
                    <a:pt x="0" y="26489"/>
                  </a:cubicBezTo>
                  <a:cubicBezTo>
                    <a:pt x="0" y="26506"/>
                    <a:pt x="17" y="26514"/>
                    <a:pt x="34" y="26514"/>
                  </a:cubicBezTo>
                  <a:cubicBezTo>
                    <a:pt x="50" y="26514"/>
                    <a:pt x="67" y="26506"/>
                    <a:pt x="67" y="26489"/>
                  </a:cubicBezTo>
                  <a:cubicBezTo>
                    <a:pt x="1101" y="23053"/>
                    <a:pt x="2069" y="19584"/>
                    <a:pt x="3103" y="16148"/>
                  </a:cubicBezTo>
                  <a:cubicBezTo>
                    <a:pt x="4037" y="12979"/>
                    <a:pt x="5004" y="9810"/>
                    <a:pt x="6005" y="6675"/>
                  </a:cubicBezTo>
                  <a:cubicBezTo>
                    <a:pt x="6038" y="6675"/>
                    <a:pt x="6071" y="6675"/>
                    <a:pt x="6071" y="6641"/>
                  </a:cubicBezTo>
                  <a:lnTo>
                    <a:pt x="6272" y="5807"/>
                  </a:lnTo>
                  <a:cubicBezTo>
                    <a:pt x="6872" y="3906"/>
                    <a:pt x="7506" y="2005"/>
                    <a:pt x="8073" y="70"/>
                  </a:cubicBezTo>
                  <a:cubicBezTo>
                    <a:pt x="8073" y="29"/>
                    <a:pt x="8047" y="0"/>
                    <a:pt x="8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765;p54">
              <a:extLst>
                <a:ext uri="{FF2B5EF4-FFF2-40B4-BE49-F238E27FC236}">
                  <a16:creationId xmlns:a16="http://schemas.microsoft.com/office/drawing/2014/main" id="{29D019B2-0098-444A-A9A5-DDBD099955A3}"/>
                </a:ext>
              </a:extLst>
            </p:cNvPr>
            <p:cNvSpPr/>
            <p:nvPr/>
          </p:nvSpPr>
          <p:spPr>
            <a:xfrm>
              <a:off x="3635350" y="1651275"/>
              <a:ext cx="192325" cy="120450"/>
            </a:xfrm>
            <a:custGeom>
              <a:avLst/>
              <a:gdLst/>
              <a:ahLst/>
              <a:cxnLst/>
              <a:rect l="l" t="t" r="r" b="b"/>
              <a:pathLst>
                <a:path w="7693" h="4818" extrusionOk="0">
                  <a:moveTo>
                    <a:pt x="7649" y="1"/>
                  </a:moveTo>
                  <a:cubicBezTo>
                    <a:pt x="7642" y="1"/>
                    <a:pt x="7636" y="5"/>
                    <a:pt x="7636" y="14"/>
                  </a:cubicBezTo>
                  <a:cubicBezTo>
                    <a:pt x="7102" y="715"/>
                    <a:pt x="6535" y="1415"/>
                    <a:pt x="5935" y="2049"/>
                  </a:cubicBezTo>
                  <a:cubicBezTo>
                    <a:pt x="5401" y="2650"/>
                    <a:pt x="4801" y="3183"/>
                    <a:pt x="4133" y="3617"/>
                  </a:cubicBezTo>
                  <a:cubicBezTo>
                    <a:pt x="3533" y="4151"/>
                    <a:pt x="2766" y="4451"/>
                    <a:pt x="1965" y="4551"/>
                  </a:cubicBezTo>
                  <a:cubicBezTo>
                    <a:pt x="1954" y="4551"/>
                    <a:pt x="1943" y="4551"/>
                    <a:pt x="1932" y="4551"/>
                  </a:cubicBezTo>
                  <a:cubicBezTo>
                    <a:pt x="1" y="4551"/>
                    <a:pt x="298" y="1675"/>
                    <a:pt x="464" y="448"/>
                  </a:cubicBezTo>
                  <a:lnTo>
                    <a:pt x="464" y="448"/>
                  </a:lnTo>
                  <a:cubicBezTo>
                    <a:pt x="197" y="1449"/>
                    <a:pt x="164" y="2516"/>
                    <a:pt x="364" y="3517"/>
                  </a:cubicBezTo>
                  <a:cubicBezTo>
                    <a:pt x="498" y="4284"/>
                    <a:pt x="1131" y="4818"/>
                    <a:pt x="1899" y="4818"/>
                  </a:cubicBezTo>
                  <a:cubicBezTo>
                    <a:pt x="2732" y="4785"/>
                    <a:pt x="3533" y="4484"/>
                    <a:pt x="4200" y="3951"/>
                  </a:cubicBezTo>
                  <a:cubicBezTo>
                    <a:pt x="4901" y="3484"/>
                    <a:pt x="5568" y="2883"/>
                    <a:pt x="6135" y="2216"/>
                  </a:cubicBezTo>
                  <a:cubicBezTo>
                    <a:pt x="6702" y="1549"/>
                    <a:pt x="7169" y="782"/>
                    <a:pt x="7669" y="48"/>
                  </a:cubicBezTo>
                  <a:cubicBezTo>
                    <a:pt x="7693" y="24"/>
                    <a:pt x="7666" y="1"/>
                    <a:pt x="7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766;p54">
              <a:extLst>
                <a:ext uri="{FF2B5EF4-FFF2-40B4-BE49-F238E27FC236}">
                  <a16:creationId xmlns:a16="http://schemas.microsoft.com/office/drawing/2014/main" id="{BA4F78F3-86CF-4771-A486-1742369E2C43}"/>
                </a:ext>
              </a:extLst>
            </p:cNvPr>
            <p:cNvSpPr/>
            <p:nvPr/>
          </p:nvSpPr>
          <p:spPr>
            <a:xfrm>
              <a:off x="3733800" y="1547900"/>
              <a:ext cx="887875" cy="415900"/>
            </a:xfrm>
            <a:custGeom>
              <a:avLst/>
              <a:gdLst/>
              <a:ahLst/>
              <a:cxnLst/>
              <a:rect l="l" t="t" r="r" b="b"/>
              <a:pathLst>
                <a:path w="35515" h="16636" extrusionOk="0">
                  <a:moveTo>
                    <a:pt x="26737" y="0"/>
                  </a:moveTo>
                  <a:cubicBezTo>
                    <a:pt x="25781" y="0"/>
                    <a:pt x="25110" y="95"/>
                    <a:pt x="25013" y="313"/>
                  </a:cubicBezTo>
                  <a:cubicBezTo>
                    <a:pt x="23854" y="2830"/>
                    <a:pt x="19344" y="7219"/>
                    <a:pt x="18820" y="7219"/>
                  </a:cubicBezTo>
                  <a:cubicBezTo>
                    <a:pt x="18816" y="7219"/>
                    <a:pt x="18812" y="7219"/>
                    <a:pt x="18809" y="7218"/>
                  </a:cubicBezTo>
                  <a:cubicBezTo>
                    <a:pt x="18175" y="7152"/>
                    <a:pt x="11237" y="5651"/>
                    <a:pt x="5766" y="4383"/>
                  </a:cubicBezTo>
                  <a:cubicBezTo>
                    <a:pt x="4799" y="4153"/>
                    <a:pt x="4034" y="4050"/>
                    <a:pt x="3444" y="4050"/>
                  </a:cubicBezTo>
                  <a:cubicBezTo>
                    <a:pt x="0" y="4050"/>
                    <a:pt x="2501" y="7552"/>
                    <a:pt x="5633" y="9887"/>
                  </a:cubicBezTo>
                  <a:cubicBezTo>
                    <a:pt x="11228" y="14063"/>
                    <a:pt x="17591" y="16636"/>
                    <a:pt x="21404" y="16636"/>
                  </a:cubicBezTo>
                  <a:cubicBezTo>
                    <a:pt x="22160" y="16636"/>
                    <a:pt x="22816" y="16535"/>
                    <a:pt x="23345" y="16325"/>
                  </a:cubicBezTo>
                  <a:cubicBezTo>
                    <a:pt x="25847" y="15324"/>
                    <a:pt x="33953" y="7919"/>
                    <a:pt x="35287" y="1915"/>
                  </a:cubicBezTo>
                  <a:cubicBezTo>
                    <a:pt x="35515" y="929"/>
                    <a:pt x="29728" y="0"/>
                    <a:pt x="26737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767;p54">
              <a:extLst>
                <a:ext uri="{FF2B5EF4-FFF2-40B4-BE49-F238E27FC236}">
                  <a16:creationId xmlns:a16="http://schemas.microsoft.com/office/drawing/2014/main" id="{8DBBB084-DDFE-4675-BB8D-A56A6ACFA7BB}"/>
                </a:ext>
              </a:extLst>
            </p:cNvPr>
            <p:cNvSpPr/>
            <p:nvPr/>
          </p:nvSpPr>
          <p:spPr>
            <a:xfrm>
              <a:off x="4348275" y="1336275"/>
              <a:ext cx="326550" cy="378075"/>
            </a:xfrm>
            <a:custGeom>
              <a:avLst/>
              <a:gdLst/>
              <a:ahLst/>
              <a:cxnLst/>
              <a:rect l="l" t="t" r="r" b="b"/>
              <a:pathLst>
                <a:path w="13062" h="15123" extrusionOk="0">
                  <a:moveTo>
                    <a:pt x="4709" y="1"/>
                  </a:moveTo>
                  <a:cubicBezTo>
                    <a:pt x="4484" y="1"/>
                    <a:pt x="4291" y="55"/>
                    <a:pt x="4137" y="172"/>
                  </a:cubicBezTo>
                  <a:cubicBezTo>
                    <a:pt x="2336" y="1540"/>
                    <a:pt x="1" y="8645"/>
                    <a:pt x="101" y="9913"/>
                  </a:cubicBezTo>
                  <a:cubicBezTo>
                    <a:pt x="194" y="11121"/>
                    <a:pt x="6160" y="15123"/>
                    <a:pt x="7835" y="15123"/>
                  </a:cubicBezTo>
                  <a:cubicBezTo>
                    <a:pt x="7963" y="15123"/>
                    <a:pt x="8066" y="15099"/>
                    <a:pt x="8140" y="15050"/>
                  </a:cubicBezTo>
                  <a:cubicBezTo>
                    <a:pt x="9207" y="14349"/>
                    <a:pt x="12009" y="10380"/>
                    <a:pt x="12543" y="8245"/>
                  </a:cubicBezTo>
                  <a:cubicBezTo>
                    <a:pt x="13061" y="6201"/>
                    <a:pt x="7109" y="1"/>
                    <a:pt x="4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768;p54">
              <a:extLst>
                <a:ext uri="{FF2B5EF4-FFF2-40B4-BE49-F238E27FC236}">
                  <a16:creationId xmlns:a16="http://schemas.microsoft.com/office/drawing/2014/main" id="{FAACCA8F-5C13-4F9E-AB7F-E5E87E4F749B}"/>
                </a:ext>
              </a:extLst>
            </p:cNvPr>
            <p:cNvSpPr/>
            <p:nvPr/>
          </p:nvSpPr>
          <p:spPr>
            <a:xfrm>
              <a:off x="4253200" y="1291525"/>
              <a:ext cx="211850" cy="268525"/>
            </a:xfrm>
            <a:custGeom>
              <a:avLst/>
              <a:gdLst/>
              <a:ahLst/>
              <a:cxnLst/>
              <a:rect l="l" t="t" r="r" b="b"/>
              <a:pathLst>
                <a:path w="8474" h="10741" extrusionOk="0">
                  <a:moveTo>
                    <a:pt x="1512" y="0"/>
                  </a:moveTo>
                  <a:cubicBezTo>
                    <a:pt x="1332" y="0"/>
                    <a:pt x="1161" y="40"/>
                    <a:pt x="1002" y="128"/>
                  </a:cubicBezTo>
                  <a:cubicBezTo>
                    <a:pt x="1" y="695"/>
                    <a:pt x="1635" y="3397"/>
                    <a:pt x="2603" y="5331"/>
                  </a:cubicBezTo>
                  <a:cubicBezTo>
                    <a:pt x="3337" y="6932"/>
                    <a:pt x="3837" y="8667"/>
                    <a:pt x="4104" y="10435"/>
                  </a:cubicBezTo>
                  <a:cubicBezTo>
                    <a:pt x="4466" y="10640"/>
                    <a:pt x="4866" y="10740"/>
                    <a:pt x="5264" y="10740"/>
                  </a:cubicBezTo>
                  <a:cubicBezTo>
                    <a:pt x="5709" y="10740"/>
                    <a:pt x="6152" y="10615"/>
                    <a:pt x="6539" y="10368"/>
                  </a:cubicBezTo>
                  <a:cubicBezTo>
                    <a:pt x="8474" y="9067"/>
                    <a:pt x="7173" y="5798"/>
                    <a:pt x="7173" y="5798"/>
                  </a:cubicBezTo>
                  <a:cubicBezTo>
                    <a:pt x="7173" y="5798"/>
                    <a:pt x="3677" y="0"/>
                    <a:pt x="1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769;p54">
              <a:extLst>
                <a:ext uri="{FF2B5EF4-FFF2-40B4-BE49-F238E27FC236}">
                  <a16:creationId xmlns:a16="http://schemas.microsoft.com/office/drawing/2014/main" id="{B52E29FF-D546-4616-B14D-5E78806BC618}"/>
                </a:ext>
              </a:extLst>
            </p:cNvPr>
            <p:cNvSpPr/>
            <p:nvPr/>
          </p:nvSpPr>
          <p:spPr>
            <a:xfrm>
              <a:off x="4376625" y="1160025"/>
              <a:ext cx="312650" cy="423525"/>
            </a:xfrm>
            <a:custGeom>
              <a:avLst/>
              <a:gdLst/>
              <a:ahLst/>
              <a:cxnLst/>
              <a:rect l="l" t="t" r="r" b="b"/>
              <a:pathLst>
                <a:path w="12506" h="16941" extrusionOk="0">
                  <a:moveTo>
                    <a:pt x="8939" y="1"/>
                  </a:moveTo>
                  <a:cubicBezTo>
                    <a:pt x="6752" y="1"/>
                    <a:pt x="1432" y="8494"/>
                    <a:pt x="501" y="8557"/>
                  </a:cubicBezTo>
                  <a:cubicBezTo>
                    <a:pt x="1" y="8590"/>
                    <a:pt x="301" y="9524"/>
                    <a:pt x="701" y="9891"/>
                  </a:cubicBezTo>
                  <a:cubicBezTo>
                    <a:pt x="996" y="10173"/>
                    <a:pt x="1261" y="10265"/>
                    <a:pt x="1481" y="10265"/>
                  </a:cubicBezTo>
                  <a:cubicBezTo>
                    <a:pt x="1884" y="10265"/>
                    <a:pt x="2135" y="9958"/>
                    <a:pt x="2136" y="9958"/>
                  </a:cubicBezTo>
                  <a:lnTo>
                    <a:pt x="2136" y="9958"/>
                  </a:lnTo>
                  <a:cubicBezTo>
                    <a:pt x="2135" y="9958"/>
                    <a:pt x="901" y="11859"/>
                    <a:pt x="1702" y="12860"/>
                  </a:cubicBezTo>
                  <a:cubicBezTo>
                    <a:pt x="1920" y="13141"/>
                    <a:pt x="2175" y="13245"/>
                    <a:pt x="2433" y="13245"/>
                  </a:cubicBezTo>
                  <a:cubicBezTo>
                    <a:pt x="3122" y="13245"/>
                    <a:pt x="3831" y="12508"/>
                    <a:pt x="3903" y="12459"/>
                  </a:cubicBezTo>
                  <a:lnTo>
                    <a:pt x="3903" y="12459"/>
                  </a:lnTo>
                  <a:cubicBezTo>
                    <a:pt x="3837" y="12559"/>
                    <a:pt x="2736" y="14327"/>
                    <a:pt x="3637" y="15261"/>
                  </a:cubicBezTo>
                  <a:cubicBezTo>
                    <a:pt x="3849" y="15481"/>
                    <a:pt x="4074" y="15566"/>
                    <a:pt x="4295" y="15566"/>
                  </a:cubicBezTo>
                  <a:cubicBezTo>
                    <a:pt x="5012" y="15566"/>
                    <a:pt x="5687" y="14671"/>
                    <a:pt x="5738" y="14594"/>
                  </a:cubicBezTo>
                  <a:lnTo>
                    <a:pt x="5738" y="14594"/>
                  </a:lnTo>
                  <a:cubicBezTo>
                    <a:pt x="5705" y="14728"/>
                    <a:pt x="5338" y="16229"/>
                    <a:pt x="6172" y="16796"/>
                  </a:cubicBezTo>
                  <a:cubicBezTo>
                    <a:pt x="6328" y="16895"/>
                    <a:pt x="6481" y="16940"/>
                    <a:pt x="6630" y="16940"/>
                  </a:cubicBezTo>
                  <a:cubicBezTo>
                    <a:pt x="7876" y="16940"/>
                    <a:pt x="8876" y="13793"/>
                    <a:pt x="10008" y="13227"/>
                  </a:cubicBezTo>
                  <a:cubicBezTo>
                    <a:pt x="10008" y="13227"/>
                    <a:pt x="11342" y="15261"/>
                    <a:pt x="11409" y="15328"/>
                  </a:cubicBezTo>
                  <a:cubicBezTo>
                    <a:pt x="11409" y="15328"/>
                    <a:pt x="11409" y="15328"/>
                    <a:pt x="11409" y="15328"/>
                  </a:cubicBezTo>
                  <a:cubicBezTo>
                    <a:pt x="11452" y="15328"/>
                    <a:pt x="12505" y="11651"/>
                    <a:pt x="11576" y="9991"/>
                  </a:cubicBezTo>
                  <a:cubicBezTo>
                    <a:pt x="11331" y="9584"/>
                    <a:pt x="10911" y="9353"/>
                    <a:pt x="10457" y="9353"/>
                  </a:cubicBezTo>
                  <a:cubicBezTo>
                    <a:pt x="10353" y="9353"/>
                    <a:pt x="10247" y="9366"/>
                    <a:pt x="10141" y="9390"/>
                  </a:cubicBezTo>
                  <a:cubicBezTo>
                    <a:pt x="10141" y="9390"/>
                    <a:pt x="10642" y="8256"/>
                    <a:pt x="9941" y="7489"/>
                  </a:cubicBezTo>
                  <a:cubicBezTo>
                    <a:pt x="9780" y="7328"/>
                    <a:pt x="9508" y="7282"/>
                    <a:pt x="9255" y="7282"/>
                  </a:cubicBezTo>
                  <a:cubicBezTo>
                    <a:pt x="8933" y="7282"/>
                    <a:pt x="8640" y="7356"/>
                    <a:pt x="8640" y="7356"/>
                  </a:cubicBezTo>
                  <a:cubicBezTo>
                    <a:pt x="8840" y="6789"/>
                    <a:pt x="8707" y="6188"/>
                    <a:pt x="8340" y="5755"/>
                  </a:cubicBezTo>
                  <a:cubicBezTo>
                    <a:pt x="8097" y="5527"/>
                    <a:pt x="7786" y="5465"/>
                    <a:pt x="7518" y="5465"/>
                  </a:cubicBezTo>
                  <a:cubicBezTo>
                    <a:pt x="7197" y="5465"/>
                    <a:pt x="6939" y="5554"/>
                    <a:pt x="6939" y="5554"/>
                  </a:cubicBezTo>
                  <a:cubicBezTo>
                    <a:pt x="6939" y="5554"/>
                    <a:pt x="10408" y="984"/>
                    <a:pt x="9374" y="151"/>
                  </a:cubicBezTo>
                  <a:cubicBezTo>
                    <a:pt x="9249" y="48"/>
                    <a:pt x="9103" y="1"/>
                    <a:pt x="89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770;p54">
              <a:extLst>
                <a:ext uri="{FF2B5EF4-FFF2-40B4-BE49-F238E27FC236}">
                  <a16:creationId xmlns:a16="http://schemas.microsoft.com/office/drawing/2014/main" id="{18EB6C63-F4AE-40E5-A43C-70F12639F11C}"/>
                </a:ext>
              </a:extLst>
            </p:cNvPr>
            <p:cNvSpPr/>
            <p:nvPr/>
          </p:nvSpPr>
          <p:spPr>
            <a:xfrm>
              <a:off x="4428400" y="1298875"/>
              <a:ext cx="118375" cy="119500"/>
            </a:xfrm>
            <a:custGeom>
              <a:avLst/>
              <a:gdLst/>
              <a:ahLst/>
              <a:cxnLst/>
              <a:rect l="l" t="t" r="r" b="b"/>
              <a:pathLst>
                <a:path w="4735" h="4780" extrusionOk="0">
                  <a:moveTo>
                    <a:pt x="4735" y="0"/>
                  </a:moveTo>
                  <a:cubicBezTo>
                    <a:pt x="2733" y="968"/>
                    <a:pt x="1099" y="2502"/>
                    <a:pt x="31" y="4437"/>
                  </a:cubicBezTo>
                  <a:cubicBezTo>
                    <a:pt x="1" y="4498"/>
                    <a:pt x="26" y="4779"/>
                    <a:pt x="56" y="4779"/>
                  </a:cubicBezTo>
                  <a:cubicBezTo>
                    <a:pt x="59" y="4779"/>
                    <a:pt x="62" y="4776"/>
                    <a:pt x="65" y="4770"/>
                  </a:cubicBezTo>
                  <a:cubicBezTo>
                    <a:pt x="1099" y="3103"/>
                    <a:pt x="2900" y="1335"/>
                    <a:pt x="4735" y="34"/>
                  </a:cubicBezTo>
                  <a:lnTo>
                    <a:pt x="4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771;p54">
              <a:extLst>
                <a:ext uri="{FF2B5EF4-FFF2-40B4-BE49-F238E27FC236}">
                  <a16:creationId xmlns:a16="http://schemas.microsoft.com/office/drawing/2014/main" id="{E8F6990F-2F4A-4444-8EB8-2A3AAED3EB07}"/>
                </a:ext>
              </a:extLst>
            </p:cNvPr>
            <p:cNvSpPr/>
            <p:nvPr/>
          </p:nvSpPr>
          <p:spPr>
            <a:xfrm>
              <a:off x="4471100" y="1341400"/>
              <a:ext cx="122375" cy="132825"/>
            </a:xfrm>
            <a:custGeom>
              <a:avLst/>
              <a:gdLst/>
              <a:ahLst/>
              <a:cxnLst/>
              <a:rect l="l" t="t" r="r" b="b"/>
              <a:pathLst>
                <a:path w="4895" h="5313" extrusionOk="0">
                  <a:moveTo>
                    <a:pt x="4861" y="1"/>
                  </a:moveTo>
                  <a:cubicBezTo>
                    <a:pt x="2693" y="1101"/>
                    <a:pt x="958" y="2936"/>
                    <a:pt x="24" y="5171"/>
                  </a:cubicBezTo>
                  <a:cubicBezTo>
                    <a:pt x="1" y="5242"/>
                    <a:pt x="27" y="5312"/>
                    <a:pt x="57" y="5312"/>
                  </a:cubicBezTo>
                  <a:cubicBezTo>
                    <a:pt x="69" y="5312"/>
                    <a:pt x="81" y="5300"/>
                    <a:pt x="91" y="5271"/>
                  </a:cubicBezTo>
                  <a:cubicBezTo>
                    <a:pt x="792" y="3770"/>
                    <a:pt x="3227" y="1201"/>
                    <a:pt x="4895" y="34"/>
                  </a:cubicBezTo>
                  <a:cubicBezTo>
                    <a:pt x="4895" y="34"/>
                    <a:pt x="4895" y="1"/>
                    <a:pt x="4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772;p54">
              <a:extLst>
                <a:ext uri="{FF2B5EF4-FFF2-40B4-BE49-F238E27FC236}">
                  <a16:creationId xmlns:a16="http://schemas.microsoft.com/office/drawing/2014/main" id="{DD764A73-D1C1-4DA4-8157-8D3319223D90}"/>
                </a:ext>
              </a:extLst>
            </p:cNvPr>
            <p:cNvSpPr/>
            <p:nvPr/>
          </p:nvSpPr>
          <p:spPr>
            <a:xfrm>
              <a:off x="4518675" y="1394550"/>
              <a:ext cx="110500" cy="135250"/>
            </a:xfrm>
            <a:custGeom>
              <a:avLst/>
              <a:gdLst/>
              <a:ahLst/>
              <a:cxnLst/>
              <a:rect l="l" t="t" r="r" b="b"/>
              <a:pathLst>
                <a:path w="4420" h="5410" extrusionOk="0">
                  <a:moveTo>
                    <a:pt x="4379" y="0"/>
                  </a:moveTo>
                  <a:cubicBezTo>
                    <a:pt x="4373" y="0"/>
                    <a:pt x="4366" y="3"/>
                    <a:pt x="4359" y="9"/>
                  </a:cubicBezTo>
                  <a:cubicBezTo>
                    <a:pt x="3258" y="476"/>
                    <a:pt x="2191" y="1544"/>
                    <a:pt x="1457" y="2445"/>
                  </a:cubicBezTo>
                  <a:cubicBezTo>
                    <a:pt x="723" y="3278"/>
                    <a:pt x="223" y="4279"/>
                    <a:pt x="23" y="5380"/>
                  </a:cubicBezTo>
                  <a:cubicBezTo>
                    <a:pt x="1" y="5380"/>
                    <a:pt x="8" y="5410"/>
                    <a:pt x="25" y="5410"/>
                  </a:cubicBezTo>
                  <a:cubicBezTo>
                    <a:pt x="34" y="5410"/>
                    <a:pt x="45" y="5402"/>
                    <a:pt x="56" y="5380"/>
                  </a:cubicBezTo>
                  <a:cubicBezTo>
                    <a:pt x="990" y="3178"/>
                    <a:pt x="2558" y="1511"/>
                    <a:pt x="4393" y="43"/>
                  </a:cubicBezTo>
                  <a:cubicBezTo>
                    <a:pt x="4419" y="43"/>
                    <a:pt x="4403" y="0"/>
                    <a:pt x="4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773;p54">
              <a:extLst>
                <a:ext uri="{FF2B5EF4-FFF2-40B4-BE49-F238E27FC236}">
                  <a16:creationId xmlns:a16="http://schemas.microsoft.com/office/drawing/2014/main" id="{92E79DA7-B192-4B2D-90AF-A6CEE17E7668}"/>
                </a:ext>
              </a:extLst>
            </p:cNvPr>
            <p:cNvSpPr/>
            <p:nvPr/>
          </p:nvSpPr>
          <p:spPr>
            <a:xfrm>
              <a:off x="4393300" y="1408950"/>
              <a:ext cx="234375" cy="178075"/>
            </a:xfrm>
            <a:custGeom>
              <a:avLst/>
              <a:gdLst/>
              <a:ahLst/>
              <a:cxnLst/>
              <a:rect l="l" t="t" r="r" b="b"/>
              <a:pathLst>
                <a:path w="9375" h="7123" extrusionOk="0">
                  <a:moveTo>
                    <a:pt x="1435" y="1"/>
                  </a:moveTo>
                  <a:cubicBezTo>
                    <a:pt x="1202" y="367"/>
                    <a:pt x="1" y="2436"/>
                    <a:pt x="1002" y="3270"/>
                  </a:cubicBezTo>
                  <a:cubicBezTo>
                    <a:pt x="1226" y="3401"/>
                    <a:pt x="1459" y="3453"/>
                    <a:pt x="1684" y="3453"/>
                  </a:cubicBezTo>
                  <a:cubicBezTo>
                    <a:pt x="2005" y="3453"/>
                    <a:pt x="2312" y="3347"/>
                    <a:pt x="2563" y="3212"/>
                  </a:cubicBezTo>
                  <a:lnTo>
                    <a:pt x="2563" y="3212"/>
                  </a:lnTo>
                  <a:cubicBezTo>
                    <a:pt x="2478" y="3477"/>
                    <a:pt x="2423" y="3757"/>
                    <a:pt x="2403" y="4037"/>
                  </a:cubicBezTo>
                  <a:cubicBezTo>
                    <a:pt x="2302" y="4537"/>
                    <a:pt x="2436" y="5037"/>
                    <a:pt x="2769" y="5438"/>
                  </a:cubicBezTo>
                  <a:cubicBezTo>
                    <a:pt x="2936" y="5638"/>
                    <a:pt x="3170" y="5805"/>
                    <a:pt x="3437" y="5871"/>
                  </a:cubicBezTo>
                  <a:cubicBezTo>
                    <a:pt x="3500" y="5879"/>
                    <a:pt x="3564" y="5883"/>
                    <a:pt x="3630" y="5883"/>
                  </a:cubicBezTo>
                  <a:cubicBezTo>
                    <a:pt x="3842" y="5883"/>
                    <a:pt x="4059" y="5840"/>
                    <a:pt x="4237" y="5738"/>
                  </a:cubicBezTo>
                  <a:cubicBezTo>
                    <a:pt x="4441" y="5619"/>
                    <a:pt x="4636" y="5474"/>
                    <a:pt x="4814" y="5303"/>
                  </a:cubicBezTo>
                  <a:lnTo>
                    <a:pt x="4814" y="5303"/>
                  </a:lnTo>
                  <a:cubicBezTo>
                    <a:pt x="4808" y="5412"/>
                    <a:pt x="4804" y="5523"/>
                    <a:pt x="4804" y="5638"/>
                  </a:cubicBezTo>
                  <a:cubicBezTo>
                    <a:pt x="4771" y="6005"/>
                    <a:pt x="4904" y="6372"/>
                    <a:pt x="5104" y="6672"/>
                  </a:cubicBezTo>
                  <a:cubicBezTo>
                    <a:pt x="5300" y="6979"/>
                    <a:pt x="5611" y="7122"/>
                    <a:pt x="5942" y="7122"/>
                  </a:cubicBezTo>
                  <a:cubicBezTo>
                    <a:pt x="6007" y="7122"/>
                    <a:pt x="6073" y="7117"/>
                    <a:pt x="6139" y="7106"/>
                  </a:cubicBezTo>
                  <a:cubicBezTo>
                    <a:pt x="6472" y="7006"/>
                    <a:pt x="6806" y="6772"/>
                    <a:pt x="7039" y="6505"/>
                  </a:cubicBezTo>
                  <a:cubicBezTo>
                    <a:pt x="7473" y="5971"/>
                    <a:pt x="7840" y="5438"/>
                    <a:pt x="8207" y="4837"/>
                  </a:cubicBezTo>
                  <a:cubicBezTo>
                    <a:pt x="8373" y="4570"/>
                    <a:pt x="8540" y="4270"/>
                    <a:pt x="8707" y="4003"/>
                  </a:cubicBezTo>
                  <a:cubicBezTo>
                    <a:pt x="8874" y="3703"/>
                    <a:pt x="9107" y="3470"/>
                    <a:pt x="9374" y="3270"/>
                  </a:cubicBezTo>
                  <a:lnTo>
                    <a:pt x="9374" y="3270"/>
                  </a:lnTo>
                  <a:cubicBezTo>
                    <a:pt x="9074" y="3436"/>
                    <a:pt x="8840" y="3670"/>
                    <a:pt x="8640" y="3937"/>
                  </a:cubicBezTo>
                  <a:cubicBezTo>
                    <a:pt x="8440" y="4204"/>
                    <a:pt x="8240" y="4470"/>
                    <a:pt x="8040" y="4737"/>
                  </a:cubicBezTo>
                  <a:cubicBezTo>
                    <a:pt x="7673" y="5304"/>
                    <a:pt x="7273" y="5838"/>
                    <a:pt x="6839" y="6305"/>
                  </a:cubicBezTo>
                  <a:cubicBezTo>
                    <a:pt x="6639" y="6539"/>
                    <a:pt x="6372" y="6705"/>
                    <a:pt x="6072" y="6772"/>
                  </a:cubicBezTo>
                  <a:cubicBezTo>
                    <a:pt x="6038" y="6776"/>
                    <a:pt x="6005" y="6778"/>
                    <a:pt x="5972" y="6778"/>
                  </a:cubicBezTo>
                  <a:cubicBezTo>
                    <a:pt x="5740" y="6778"/>
                    <a:pt x="5517" y="6676"/>
                    <a:pt x="5371" y="6472"/>
                  </a:cubicBezTo>
                  <a:cubicBezTo>
                    <a:pt x="5238" y="6205"/>
                    <a:pt x="5138" y="5938"/>
                    <a:pt x="5171" y="5638"/>
                  </a:cubicBezTo>
                  <a:cubicBezTo>
                    <a:pt x="5171" y="5355"/>
                    <a:pt x="5201" y="5042"/>
                    <a:pt x="5260" y="4755"/>
                  </a:cubicBezTo>
                  <a:lnTo>
                    <a:pt x="5260" y="4755"/>
                  </a:lnTo>
                  <a:cubicBezTo>
                    <a:pt x="5264" y="4749"/>
                    <a:pt x="5268" y="4743"/>
                    <a:pt x="5271" y="4737"/>
                  </a:cubicBezTo>
                  <a:lnTo>
                    <a:pt x="5265" y="4735"/>
                  </a:lnTo>
                  <a:lnTo>
                    <a:pt x="5265" y="4735"/>
                  </a:lnTo>
                  <a:cubicBezTo>
                    <a:pt x="5267" y="4724"/>
                    <a:pt x="5269" y="4714"/>
                    <a:pt x="5271" y="4704"/>
                  </a:cubicBezTo>
                  <a:lnTo>
                    <a:pt x="5571" y="3603"/>
                  </a:lnTo>
                  <a:lnTo>
                    <a:pt x="4938" y="4537"/>
                  </a:lnTo>
                  <a:cubicBezTo>
                    <a:pt x="4704" y="4904"/>
                    <a:pt x="4404" y="5171"/>
                    <a:pt x="4070" y="5371"/>
                  </a:cubicBezTo>
                  <a:cubicBezTo>
                    <a:pt x="3937" y="5444"/>
                    <a:pt x="3800" y="5477"/>
                    <a:pt x="3668" y="5477"/>
                  </a:cubicBezTo>
                  <a:cubicBezTo>
                    <a:pt x="3435" y="5477"/>
                    <a:pt x="3219" y="5374"/>
                    <a:pt x="3070" y="5204"/>
                  </a:cubicBezTo>
                  <a:cubicBezTo>
                    <a:pt x="2803" y="4871"/>
                    <a:pt x="2703" y="4470"/>
                    <a:pt x="2769" y="4070"/>
                  </a:cubicBezTo>
                  <a:cubicBezTo>
                    <a:pt x="2803" y="3636"/>
                    <a:pt x="2903" y="3236"/>
                    <a:pt x="3070" y="2836"/>
                  </a:cubicBezTo>
                  <a:lnTo>
                    <a:pt x="3470" y="1935"/>
                  </a:lnTo>
                  <a:lnTo>
                    <a:pt x="2803" y="2636"/>
                  </a:lnTo>
                  <a:cubicBezTo>
                    <a:pt x="2616" y="2846"/>
                    <a:pt x="2150" y="3090"/>
                    <a:pt x="1715" y="3090"/>
                  </a:cubicBezTo>
                  <a:cubicBezTo>
                    <a:pt x="1530" y="3090"/>
                    <a:pt x="1351" y="3046"/>
                    <a:pt x="1202" y="2936"/>
                  </a:cubicBezTo>
                  <a:cubicBezTo>
                    <a:pt x="601" y="2436"/>
                    <a:pt x="1235" y="935"/>
                    <a:pt x="1635" y="101"/>
                  </a:cubicBezTo>
                  <a:cubicBezTo>
                    <a:pt x="1669" y="34"/>
                    <a:pt x="1402" y="67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774;p54">
              <a:extLst>
                <a:ext uri="{FF2B5EF4-FFF2-40B4-BE49-F238E27FC236}">
                  <a16:creationId xmlns:a16="http://schemas.microsoft.com/office/drawing/2014/main" id="{5EF5B223-6EE9-44A9-BED4-4DBBC5154CC0}"/>
                </a:ext>
              </a:extLst>
            </p:cNvPr>
            <p:cNvSpPr/>
            <p:nvPr/>
          </p:nvSpPr>
          <p:spPr>
            <a:xfrm>
              <a:off x="3723950" y="1586575"/>
              <a:ext cx="849500" cy="393675"/>
            </a:xfrm>
            <a:custGeom>
              <a:avLst/>
              <a:gdLst/>
              <a:ahLst/>
              <a:cxnLst/>
              <a:rect l="l" t="t" r="r" b="b"/>
              <a:pathLst>
                <a:path w="33980" h="15747" extrusionOk="0">
                  <a:moveTo>
                    <a:pt x="23973" y="1"/>
                  </a:moveTo>
                  <a:cubicBezTo>
                    <a:pt x="23973" y="1"/>
                    <a:pt x="19570" y="5171"/>
                    <a:pt x="19269" y="5338"/>
                  </a:cubicBezTo>
                  <a:cubicBezTo>
                    <a:pt x="19261" y="5342"/>
                    <a:pt x="19241" y="5344"/>
                    <a:pt x="19212" y="5344"/>
                  </a:cubicBezTo>
                  <a:cubicBezTo>
                    <a:pt x="18359" y="5344"/>
                    <a:pt x="9059" y="3506"/>
                    <a:pt x="6027" y="2602"/>
                  </a:cubicBezTo>
                  <a:cubicBezTo>
                    <a:pt x="5458" y="2435"/>
                    <a:pt x="4881" y="2354"/>
                    <a:pt x="4335" y="2354"/>
                  </a:cubicBezTo>
                  <a:cubicBezTo>
                    <a:pt x="1843" y="2354"/>
                    <a:pt x="1" y="4036"/>
                    <a:pt x="2491" y="6772"/>
                  </a:cubicBezTo>
                  <a:cubicBezTo>
                    <a:pt x="5993" y="10605"/>
                    <a:pt x="16859" y="15747"/>
                    <a:pt x="21733" y="15747"/>
                  </a:cubicBezTo>
                  <a:cubicBezTo>
                    <a:pt x="21780" y="15747"/>
                    <a:pt x="21826" y="15746"/>
                    <a:pt x="21871" y="15745"/>
                  </a:cubicBezTo>
                  <a:cubicBezTo>
                    <a:pt x="26675" y="15645"/>
                    <a:pt x="33980" y="6205"/>
                    <a:pt x="33980" y="6205"/>
                  </a:cubicBezTo>
                  <a:lnTo>
                    <a:pt x="23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775;p54">
              <a:extLst>
                <a:ext uri="{FF2B5EF4-FFF2-40B4-BE49-F238E27FC236}">
                  <a16:creationId xmlns:a16="http://schemas.microsoft.com/office/drawing/2014/main" id="{4384B7EE-7B6E-43A2-830D-7E47A97F12C6}"/>
                </a:ext>
              </a:extLst>
            </p:cNvPr>
            <p:cNvSpPr/>
            <p:nvPr/>
          </p:nvSpPr>
          <p:spPr>
            <a:xfrm>
              <a:off x="4294075" y="1644950"/>
              <a:ext cx="234100" cy="144650"/>
            </a:xfrm>
            <a:custGeom>
              <a:avLst/>
              <a:gdLst/>
              <a:ahLst/>
              <a:cxnLst/>
              <a:rect l="l" t="t" r="r" b="b"/>
              <a:pathLst>
                <a:path w="9364" h="5786" extrusionOk="0">
                  <a:moveTo>
                    <a:pt x="67" y="1"/>
                  </a:moveTo>
                  <a:cubicBezTo>
                    <a:pt x="67" y="1"/>
                    <a:pt x="0" y="34"/>
                    <a:pt x="34" y="34"/>
                  </a:cubicBezTo>
                  <a:cubicBezTo>
                    <a:pt x="1501" y="1135"/>
                    <a:pt x="3036" y="2069"/>
                    <a:pt x="4570" y="3036"/>
                  </a:cubicBezTo>
                  <a:cubicBezTo>
                    <a:pt x="5304" y="3503"/>
                    <a:pt x="6071" y="3970"/>
                    <a:pt x="6839" y="4437"/>
                  </a:cubicBezTo>
                  <a:lnTo>
                    <a:pt x="8039" y="5071"/>
                  </a:lnTo>
                  <a:cubicBezTo>
                    <a:pt x="8440" y="5338"/>
                    <a:pt x="8873" y="5571"/>
                    <a:pt x="9307" y="5771"/>
                  </a:cubicBezTo>
                  <a:cubicBezTo>
                    <a:pt x="9317" y="5781"/>
                    <a:pt x="9327" y="5785"/>
                    <a:pt x="9335" y="5785"/>
                  </a:cubicBezTo>
                  <a:cubicBezTo>
                    <a:pt x="9354" y="5785"/>
                    <a:pt x="9364" y="5762"/>
                    <a:pt x="9340" y="5738"/>
                  </a:cubicBezTo>
                  <a:cubicBezTo>
                    <a:pt x="9007" y="5471"/>
                    <a:pt x="8640" y="5204"/>
                    <a:pt x="8273" y="4971"/>
                  </a:cubicBezTo>
                  <a:lnTo>
                    <a:pt x="7105" y="4204"/>
                  </a:lnTo>
                  <a:cubicBezTo>
                    <a:pt x="6372" y="3670"/>
                    <a:pt x="5604" y="3236"/>
                    <a:pt x="4837" y="2769"/>
                  </a:cubicBezTo>
                  <a:cubicBezTo>
                    <a:pt x="3269" y="1802"/>
                    <a:pt x="1702" y="835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776;p54">
              <a:extLst>
                <a:ext uri="{FF2B5EF4-FFF2-40B4-BE49-F238E27FC236}">
                  <a16:creationId xmlns:a16="http://schemas.microsoft.com/office/drawing/2014/main" id="{D8D820F0-614F-49A3-A7CF-7698676BF786}"/>
                </a:ext>
              </a:extLst>
            </p:cNvPr>
            <p:cNvSpPr/>
            <p:nvPr/>
          </p:nvSpPr>
          <p:spPr>
            <a:xfrm>
              <a:off x="3861250" y="1843425"/>
              <a:ext cx="95100" cy="31725"/>
            </a:xfrm>
            <a:custGeom>
              <a:avLst/>
              <a:gdLst/>
              <a:ahLst/>
              <a:cxnLst/>
              <a:rect l="l" t="t" r="r" b="b"/>
              <a:pathLst>
                <a:path w="3804" h="1269" extrusionOk="0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535" y="201"/>
                    <a:pt x="1002" y="401"/>
                    <a:pt x="1502" y="568"/>
                  </a:cubicBezTo>
                  <a:lnTo>
                    <a:pt x="1802" y="668"/>
                  </a:lnTo>
                  <a:lnTo>
                    <a:pt x="1535" y="668"/>
                  </a:lnTo>
                  <a:lnTo>
                    <a:pt x="701" y="634"/>
                  </a:lnTo>
                  <a:cubicBezTo>
                    <a:pt x="668" y="634"/>
                    <a:pt x="668" y="668"/>
                    <a:pt x="701" y="668"/>
                  </a:cubicBezTo>
                  <a:cubicBezTo>
                    <a:pt x="968" y="734"/>
                    <a:pt x="1269" y="801"/>
                    <a:pt x="1535" y="801"/>
                  </a:cubicBezTo>
                  <a:lnTo>
                    <a:pt x="2236" y="801"/>
                  </a:lnTo>
                  <a:cubicBezTo>
                    <a:pt x="2436" y="835"/>
                    <a:pt x="3570" y="1268"/>
                    <a:pt x="3804" y="1268"/>
                  </a:cubicBezTo>
                  <a:cubicBezTo>
                    <a:pt x="3804" y="1268"/>
                    <a:pt x="3804" y="1268"/>
                    <a:pt x="3804" y="1201"/>
                  </a:cubicBezTo>
                  <a:cubicBezTo>
                    <a:pt x="2636" y="534"/>
                    <a:pt x="1369" y="134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777;p54">
              <a:extLst>
                <a:ext uri="{FF2B5EF4-FFF2-40B4-BE49-F238E27FC236}">
                  <a16:creationId xmlns:a16="http://schemas.microsoft.com/office/drawing/2014/main" id="{6BF292D4-2362-49FE-B225-F521960C1411}"/>
                </a:ext>
              </a:extLst>
            </p:cNvPr>
            <p:cNvSpPr/>
            <p:nvPr/>
          </p:nvSpPr>
          <p:spPr>
            <a:xfrm>
              <a:off x="3638600" y="1487150"/>
              <a:ext cx="165975" cy="244950"/>
            </a:xfrm>
            <a:custGeom>
              <a:avLst/>
              <a:gdLst/>
              <a:ahLst/>
              <a:cxnLst/>
              <a:rect l="l" t="t" r="r" b="b"/>
              <a:pathLst>
                <a:path w="6639" h="9798" extrusionOk="0">
                  <a:moveTo>
                    <a:pt x="5752" y="1"/>
                  </a:moveTo>
                  <a:cubicBezTo>
                    <a:pt x="5595" y="1"/>
                    <a:pt x="5138" y="275"/>
                    <a:pt x="5138" y="275"/>
                  </a:cubicBezTo>
                  <a:lnTo>
                    <a:pt x="3937" y="642"/>
                  </a:lnTo>
                  <a:lnTo>
                    <a:pt x="1" y="1876"/>
                  </a:lnTo>
                  <a:cubicBezTo>
                    <a:pt x="401" y="3044"/>
                    <a:pt x="668" y="4244"/>
                    <a:pt x="801" y="5445"/>
                  </a:cubicBezTo>
                  <a:cubicBezTo>
                    <a:pt x="801" y="5579"/>
                    <a:pt x="801" y="5712"/>
                    <a:pt x="801" y="5846"/>
                  </a:cubicBezTo>
                  <a:lnTo>
                    <a:pt x="801" y="5912"/>
                  </a:lnTo>
                  <a:cubicBezTo>
                    <a:pt x="701" y="6646"/>
                    <a:pt x="501" y="9548"/>
                    <a:pt x="1835" y="9782"/>
                  </a:cubicBezTo>
                  <a:cubicBezTo>
                    <a:pt x="1898" y="9792"/>
                    <a:pt x="1962" y="9797"/>
                    <a:pt x="2029" y="9797"/>
                  </a:cubicBezTo>
                  <a:cubicBezTo>
                    <a:pt x="3458" y="9797"/>
                    <a:pt x="5808" y="7468"/>
                    <a:pt x="6605" y="5779"/>
                  </a:cubicBezTo>
                  <a:cubicBezTo>
                    <a:pt x="6639" y="5645"/>
                    <a:pt x="6372" y="4411"/>
                    <a:pt x="6138" y="2910"/>
                  </a:cubicBezTo>
                  <a:cubicBezTo>
                    <a:pt x="5972" y="2010"/>
                    <a:pt x="5838" y="1009"/>
                    <a:pt x="5805" y="41"/>
                  </a:cubicBezTo>
                  <a:cubicBezTo>
                    <a:pt x="5805" y="13"/>
                    <a:pt x="5785" y="1"/>
                    <a:pt x="5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778;p54">
              <a:extLst>
                <a:ext uri="{FF2B5EF4-FFF2-40B4-BE49-F238E27FC236}">
                  <a16:creationId xmlns:a16="http://schemas.microsoft.com/office/drawing/2014/main" id="{4E59A879-FDBB-42D1-A8FF-DD03BE55CBEA}"/>
                </a:ext>
              </a:extLst>
            </p:cNvPr>
            <p:cNvSpPr/>
            <p:nvPr/>
          </p:nvSpPr>
          <p:spPr>
            <a:xfrm>
              <a:off x="3638600" y="1499025"/>
              <a:ext cx="137625" cy="135725"/>
            </a:xfrm>
            <a:custGeom>
              <a:avLst/>
              <a:gdLst/>
              <a:ahLst/>
              <a:cxnLst/>
              <a:rect l="l" t="t" r="r" b="b"/>
              <a:pathLst>
                <a:path w="5505" h="5429" extrusionOk="0">
                  <a:moveTo>
                    <a:pt x="5505" y="0"/>
                  </a:moveTo>
                  <a:lnTo>
                    <a:pt x="3970" y="167"/>
                  </a:lnTo>
                  <a:lnTo>
                    <a:pt x="1" y="1434"/>
                  </a:lnTo>
                  <a:cubicBezTo>
                    <a:pt x="401" y="2569"/>
                    <a:pt x="668" y="3769"/>
                    <a:pt x="801" y="5004"/>
                  </a:cubicBezTo>
                  <a:cubicBezTo>
                    <a:pt x="801" y="5104"/>
                    <a:pt x="801" y="5237"/>
                    <a:pt x="801" y="5371"/>
                  </a:cubicBezTo>
                  <a:lnTo>
                    <a:pt x="801" y="5404"/>
                  </a:lnTo>
                  <a:cubicBezTo>
                    <a:pt x="901" y="5421"/>
                    <a:pt x="1001" y="5429"/>
                    <a:pt x="1101" y="5429"/>
                  </a:cubicBezTo>
                  <a:cubicBezTo>
                    <a:pt x="1201" y="5429"/>
                    <a:pt x="1302" y="5421"/>
                    <a:pt x="1402" y="5404"/>
                  </a:cubicBezTo>
                  <a:cubicBezTo>
                    <a:pt x="5338" y="5070"/>
                    <a:pt x="5505" y="0"/>
                    <a:pt x="5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779;p54">
              <a:extLst>
                <a:ext uri="{FF2B5EF4-FFF2-40B4-BE49-F238E27FC236}">
                  <a16:creationId xmlns:a16="http://schemas.microsoft.com/office/drawing/2014/main" id="{3FAA7AF1-A2AC-41D2-976B-ABA89AE5FED5}"/>
                </a:ext>
              </a:extLst>
            </p:cNvPr>
            <p:cNvSpPr/>
            <p:nvPr/>
          </p:nvSpPr>
          <p:spPr>
            <a:xfrm>
              <a:off x="3553550" y="1264675"/>
              <a:ext cx="68400" cy="167675"/>
            </a:xfrm>
            <a:custGeom>
              <a:avLst/>
              <a:gdLst/>
              <a:ahLst/>
              <a:cxnLst/>
              <a:rect l="l" t="t" r="r" b="b"/>
              <a:pathLst>
                <a:path w="2736" h="6707" extrusionOk="0">
                  <a:moveTo>
                    <a:pt x="2735" y="1"/>
                  </a:moveTo>
                  <a:cubicBezTo>
                    <a:pt x="2735" y="1"/>
                    <a:pt x="801" y="735"/>
                    <a:pt x="400" y="2636"/>
                  </a:cubicBezTo>
                  <a:cubicBezTo>
                    <a:pt x="0" y="4571"/>
                    <a:pt x="400" y="6605"/>
                    <a:pt x="567" y="6706"/>
                  </a:cubicBezTo>
                  <a:cubicBezTo>
                    <a:pt x="568" y="6706"/>
                    <a:pt x="570" y="6707"/>
                    <a:pt x="571" y="6707"/>
                  </a:cubicBezTo>
                  <a:cubicBezTo>
                    <a:pt x="763" y="6707"/>
                    <a:pt x="2735" y="1"/>
                    <a:pt x="2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780;p54">
              <a:extLst>
                <a:ext uri="{FF2B5EF4-FFF2-40B4-BE49-F238E27FC236}">
                  <a16:creationId xmlns:a16="http://schemas.microsoft.com/office/drawing/2014/main" id="{DB7FA9C5-76B1-4E8C-BF96-43C67C00F672}"/>
                </a:ext>
              </a:extLst>
            </p:cNvPr>
            <p:cNvSpPr/>
            <p:nvPr/>
          </p:nvSpPr>
          <p:spPr>
            <a:xfrm>
              <a:off x="3535200" y="1246575"/>
              <a:ext cx="292725" cy="358225"/>
            </a:xfrm>
            <a:custGeom>
              <a:avLst/>
              <a:gdLst/>
              <a:ahLst/>
              <a:cxnLst/>
              <a:rect l="l" t="t" r="r" b="b"/>
              <a:pathLst>
                <a:path w="11709" h="14329" extrusionOk="0">
                  <a:moveTo>
                    <a:pt x="6079" y="1"/>
                  </a:moveTo>
                  <a:cubicBezTo>
                    <a:pt x="5184" y="1"/>
                    <a:pt x="4306" y="230"/>
                    <a:pt x="3570" y="725"/>
                  </a:cubicBezTo>
                  <a:cubicBezTo>
                    <a:pt x="1868" y="1892"/>
                    <a:pt x="0" y="9664"/>
                    <a:pt x="1501" y="12233"/>
                  </a:cubicBezTo>
                  <a:cubicBezTo>
                    <a:pt x="2349" y="13676"/>
                    <a:pt x="3772" y="14329"/>
                    <a:pt x="5249" y="14329"/>
                  </a:cubicBezTo>
                  <a:cubicBezTo>
                    <a:pt x="6503" y="14329"/>
                    <a:pt x="7796" y="13858"/>
                    <a:pt x="8807" y="13000"/>
                  </a:cubicBezTo>
                  <a:cubicBezTo>
                    <a:pt x="10374" y="11699"/>
                    <a:pt x="11709" y="5695"/>
                    <a:pt x="11142" y="3593"/>
                  </a:cubicBezTo>
                  <a:cubicBezTo>
                    <a:pt x="10550" y="1369"/>
                    <a:pt x="8263" y="1"/>
                    <a:pt x="60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781;p54">
              <a:extLst>
                <a:ext uri="{FF2B5EF4-FFF2-40B4-BE49-F238E27FC236}">
                  <a16:creationId xmlns:a16="http://schemas.microsoft.com/office/drawing/2014/main" id="{44BE3281-AB65-42B2-8612-03CCBA20C5E1}"/>
                </a:ext>
              </a:extLst>
            </p:cNvPr>
            <p:cNvSpPr/>
            <p:nvPr/>
          </p:nvSpPr>
          <p:spPr>
            <a:xfrm>
              <a:off x="3759525" y="156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782;p54">
              <a:extLst>
                <a:ext uri="{FF2B5EF4-FFF2-40B4-BE49-F238E27FC236}">
                  <a16:creationId xmlns:a16="http://schemas.microsoft.com/office/drawing/2014/main" id="{8BA0F554-6588-465F-90A7-12B68C9189AF}"/>
                </a:ext>
              </a:extLst>
            </p:cNvPr>
            <p:cNvSpPr/>
            <p:nvPr/>
          </p:nvSpPr>
          <p:spPr>
            <a:xfrm>
              <a:off x="3672800" y="1428975"/>
              <a:ext cx="10850" cy="28375"/>
            </a:xfrm>
            <a:custGeom>
              <a:avLst/>
              <a:gdLst/>
              <a:ahLst/>
              <a:cxnLst/>
              <a:rect l="l" t="t" r="r" b="b"/>
              <a:pathLst>
                <a:path w="434" h="1135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4" y="367"/>
                    <a:pt x="0" y="1001"/>
                    <a:pt x="434" y="1134"/>
                  </a:cubicBezTo>
                  <a:cubicBezTo>
                    <a:pt x="100" y="901"/>
                    <a:pt x="134" y="434"/>
                    <a:pt x="234" y="33"/>
                  </a:cubicBezTo>
                  <a:cubicBezTo>
                    <a:pt x="234" y="0"/>
                    <a:pt x="200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783;p54">
              <a:extLst>
                <a:ext uri="{FF2B5EF4-FFF2-40B4-BE49-F238E27FC236}">
                  <a16:creationId xmlns:a16="http://schemas.microsoft.com/office/drawing/2014/main" id="{FDAD56AB-D3BE-4CDE-B0DC-45278B389607}"/>
                </a:ext>
              </a:extLst>
            </p:cNvPr>
            <p:cNvSpPr/>
            <p:nvPr/>
          </p:nvSpPr>
          <p:spPr>
            <a:xfrm>
              <a:off x="3669850" y="1419725"/>
              <a:ext cx="35100" cy="33500"/>
            </a:xfrm>
            <a:custGeom>
              <a:avLst/>
              <a:gdLst/>
              <a:ahLst/>
              <a:cxnLst/>
              <a:rect l="l" t="t" r="r" b="b"/>
              <a:pathLst>
                <a:path w="1404" h="1340" extrusionOk="0">
                  <a:moveTo>
                    <a:pt x="744" y="1"/>
                  </a:moveTo>
                  <a:cubicBezTo>
                    <a:pt x="207" y="1"/>
                    <a:pt x="1" y="1240"/>
                    <a:pt x="619" y="1337"/>
                  </a:cubicBezTo>
                  <a:cubicBezTo>
                    <a:pt x="634" y="1339"/>
                    <a:pt x="648" y="1340"/>
                    <a:pt x="663" y="1340"/>
                  </a:cubicBezTo>
                  <a:cubicBezTo>
                    <a:pt x="1229" y="1340"/>
                    <a:pt x="1403" y="101"/>
                    <a:pt x="785" y="3"/>
                  </a:cubicBezTo>
                  <a:cubicBezTo>
                    <a:pt x="771" y="2"/>
                    <a:pt x="757" y="1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784;p54">
              <a:extLst>
                <a:ext uri="{FF2B5EF4-FFF2-40B4-BE49-F238E27FC236}">
                  <a16:creationId xmlns:a16="http://schemas.microsoft.com/office/drawing/2014/main" id="{41CFAB27-7347-463A-AD61-105FA4B5FC63}"/>
                </a:ext>
              </a:extLst>
            </p:cNvPr>
            <p:cNvSpPr/>
            <p:nvPr/>
          </p:nvSpPr>
          <p:spPr>
            <a:xfrm>
              <a:off x="3603575" y="1417300"/>
              <a:ext cx="15875" cy="25025"/>
            </a:xfrm>
            <a:custGeom>
              <a:avLst/>
              <a:gdLst/>
              <a:ahLst/>
              <a:cxnLst/>
              <a:rect l="l" t="t" r="r" b="b"/>
              <a:pathLst>
                <a:path w="635" h="1001" extrusionOk="0">
                  <a:moveTo>
                    <a:pt x="634" y="0"/>
                  </a:moveTo>
                  <a:lnTo>
                    <a:pt x="634" y="0"/>
                  </a:lnTo>
                  <a:cubicBezTo>
                    <a:pt x="634" y="0"/>
                    <a:pt x="601" y="0"/>
                    <a:pt x="568" y="33"/>
                  </a:cubicBezTo>
                  <a:cubicBezTo>
                    <a:pt x="534" y="434"/>
                    <a:pt x="401" y="901"/>
                    <a:pt x="1" y="967"/>
                  </a:cubicBezTo>
                  <a:lnTo>
                    <a:pt x="1" y="1001"/>
                  </a:lnTo>
                  <a:cubicBezTo>
                    <a:pt x="434" y="1001"/>
                    <a:pt x="634" y="40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785;p54">
              <a:extLst>
                <a:ext uri="{FF2B5EF4-FFF2-40B4-BE49-F238E27FC236}">
                  <a16:creationId xmlns:a16="http://schemas.microsoft.com/office/drawing/2014/main" id="{D2F8EF28-624E-4AB4-BC07-4B28C14669DD}"/>
                </a:ext>
              </a:extLst>
            </p:cNvPr>
            <p:cNvSpPr/>
            <p:nvPr/>
          </p:nvSpPr>
          <p:spPr>
            <a:xfrm>
              <a:off x="3589450" y="1405250"/>
              <a:ext cx="35150" cy="33150"/>
            </a:xfrm>
            <a:custGeom>
              <a:avLst/>
              <a:gdLst/>
              <a:ahLst/>
              <a:cxnLst/>
              <a:rect l="l" t="t" r="r" b="b"/>
              <a:pathLst>
                <a:path w="1406" h="1326" extrusionOk="0">
                  <a:moveTo>
                    <a:pt x="758" y="1"/>
                  </a:moveTo>
                  <a:cubicBezTo>
                    <a:pt x="204" y="1"/>
                    <a:pt x="0" y="1190"/>
                    <a:pt x="566" y="1316"/>
                  </a:cubicBezTo>
                  <a:cubicBezTo>
                    <a:pt x="594" y="1322"/>
                    <a:pt x="622" y="1325"/>
                    <a:pt x="649" y="1325"/>
                  </a:cubicBezTo>
                  <a:cubicBezTo>
                    <a:pt x="1190" y="1325"/>
                    <a:pt x="1406" y="110"/>
                    <a:pt x="866" y="15"/>
                  </a:cubicBezTo>
                  <a:cubicBezTo>
                    <a:pt x="829" y="5"/>
                    <a:pt x="793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786;p54">
              <a:extLst>
                <a:ext uri="{FF2B5EF4-FFF2-40B4-BE49-F238E27FC236}">
                  <a16:creationId xmlns:a16="http://schemas.microsoft.com/office/drawing/2014/main" id="{2EFF1C16-700B-4F56-929C-483B3D352719}"/>
                </a:ext>
              </a:extLst>
            </p:cNvPr>
            <p:cNvSpPr/>
            <p:nvPr/>
          </p:nvSpPr>
          <p:spPr>
            <a:xfrm>
              <a:off x="3680300" y="1380975"/>
              <a:ext cx="36300" cy="26925"/>
            </a:xfrm>
            <a:custGeom>
              <a:avLst/>
              <a:gdLst/>
              <a:ahLst/>
              <a:cxnLst/>
              <a:rect l="l" t="t" r="r" b="b"/>
              <a:pathLst>
                <a:path w="1452" h="1077" extrusionOk="0">
                  <a:moveTo>
                    <a:pt x="455" y="1"/>
                  </a:moveTo>
                  <a:cubicBezTo>
                    <a:pt x="345" y="1"/>
                    <a:pt x="236" y="27"/>
                    <a:pt x="134" y="85"/>
                  </a:cubicBezTo>
                  <a:cubicBezTo>
                    <a:pt x="34" y="152"/>
                    <a:pt x="0" y="286"/>
                    <a:pt x="34" y="419"/>
                  </a:cubicBezTo>
                  <a:cubicBezTo>
                    <a:pt x="134" y="619"/>
                    <a:pt x="301" y="686"/>
                    <a:pt x="501" y="786"/>
                  </a:cubicBezTo>
                  <a:cubicBezTo>
                    <a:pt x="634" y="853"/>
                    <a:pt x="801" y="953"/>
                    <a:pt x="968" y="1053"/>
                  </a:cubicBezTo>
                  <a:cubicBezTo>
                    <a:pt x="1006" y="1069"/>
                    <a:pt x="1044" y="1076"/>
                    <a:pt x="1082" y="1076"/>
                  </a:cubicBezTo>
                  <a:cubicBezTo>
                    <a:pt x="1278" y="1076"/>
                    <a:pt x="1452" y="876"/>
                    <a:pt x="1368" y="653"/>
                  </a:cubicBezTo>
                  <a:cubicBezTo>
                    <a:pt x="1268" y="419"/>
                    <a:pt x="1101" y="219"/>
                    <a:pt x="868" y="119"/>
                  </a:cubicBezTo>
                  <a:cubicBezTo>
                    <a:pt x="737" y="44"/>
                    <a:pt x="595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787;p54">
              <a:extLst>
                <a:ext uri="{FF2B5EF4-FFF2-40B4-BE49-F238E27FC236}">
                  <a16:creationId xmlns:a16="http://schemas.microsoft.com/office/drawing/2014/main" id="{3C9A3B8E-4AAA-4B7C-8BED-C1A42D8A289F}"/>
                </a:ext>
              </a:extLst>
            </p:cNvPr>
            <p:cNvSpPr/>
            <p:nvPr/>
          </p:nvSpPr>
          <p:spPr>
            <a:xfrm>
              <a:off x="3591075" y="1366250"/>
              <a:ext cx="40050" cy="20200"/>
            </a:xfrm>
            <a:custGeom>
              <a:avLst/>
              <a:gdLst/>
              <a:ahLst/>
              <a:cxnLst/>
              <a:rect l="l" t="t" r="r" b="b"/>
              <a:pathLst>
                <a:path w="1602" h="808" extrusionOk="0">
                  <a:moveTo>
                    <a:pt x="969" y="1"/>
                  </a:moveTo>
                  <a:cubicBezTo>
                    <a:pt x="936" y="1"/>
                    <a:pt x="902" y="3"/>
                    <a:pt x="868" y="7"/>
                  </a:cubicBezTo>
                  <a:cubicBezTo>
                    <a:pt x="601" y="7"/>
                    <a:pt x="367" y="141"/>
                    <a:pt x="200" y="308"/>
                  </a:cubicBezTo>
                  <a:cubicBezTo>
                    <a:pt x="0" y="508"/>
                    <a:pt x="134" y="808"/>
                    <a:pt x="401" y="808"/>
                  </a:cubicBezTo>
                  <a:cubicBezTo>
                    <a:pt x="601" y="808"/>
                    <a:pt x="767" y="775"/>
                    <a:pt x="968" y="775"/>
                  </a:cubicBezTo>
                  <a:cubicBezTo>
                    <a:pt x="1134" y="775"/>
                    <a:pt x="1335" y="708"/>
                    <a:pt x="1501" y="608"/>
                  </a:cubicBezTo>
                  <a:cubicBezTo>
                    <a:pt x="1601" y="508"/>
                    <a:pt x="1601" y="374"/>
                    <a:pt x="1535" y="241"/>
                  </a:cubicBezTo>
                  <a:cubicBezTo>
                    <a:pt x="1389" y="96"/>
                    <a:pt x="1194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788;p54">
              <a:extLst>
                <a:ext uri="{FF2B5EF4-FFF2-40B4-BE49-F238E27FC236}">
                  <a16:creationId xmlns:a16="http://schemas.microsoft.com/office/drawing/2014/main" id="{7F054C24-92E9-402C-9FAA-BFC78881CCE7}"/>
                </a:ext>
              </a:extLst>
            </p:cNvPr>
            <p:cNvSpPr/>
            <p:nvPr/>
          </p:nvSpPr>
          <p:spPr>
            <a:xfrm>
              <a:off x="3650275" y="1521525"/>
              <a:ext cx="21700" cy="7525"/>
            </a:xfrm>
            <a:custGeom>
              <a:avLst/>
              <a:gdLst/>
              <a:ahLst/>
              <a:cxnLst/>
              <a:rect l="l" t="t" r="r" b="b"/>
              <a:pathLst>
                <a:path w="868" h="301" extrusionOk="0">
                  <a:moveTo>
                    <a:pt x="1" y="1"/>
                  </a:moveTo>
                  <a:cubicBezTo>
                    <a:pt x="101" y="201"/>
                    <a:pt x="301" y="301"/>
                    <a:pt x="501" y="301"/>
                  </a:cubicBezTo>
                  <a:cubicBezTo>
                    <a:pt x="668" y="301"/>
                    <a:pt x="835" y="168"/>
                    <a:pt x="868" y="1"/>
                  </a:cubicBezTo>
                  <a:lnTo>
                    <a:pt x="835" y="1"/>
                  </a:lnTo>
                  <a:cubicBezTo>
                    <a:pt x="745" y="60"/>
                    <a:pt x="630" y="173"/>
                    <a:pt x="511" y="173"/>
                  </a:cubicBezTo>
                  <a:cubicBezTo>
                    <a:pt x="496" y="173"/>
                    <a:pt x="482" y="171"/>
                    <a:pt x="468" y="168"/>
                  </a:cubicBezTo>
                  <a:cubicBezTo>
                    <a:pt x="301" y="168"/>
                    <a:pt x="167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789;p54">
              <a:extLst>
                <a:ext uri="{FF2B5EF4-FFF2-40B4-BE49-F238E27FC236}">
                  <a16:creationId xmlns:a16="http://schemas.microsoft.com/office/drawing/2014/main" id="{EA57EBAF-6041-4EA3-82A0-E120DCEB7099}"/>
                </a:ext>
              </a:extLst>
            </p:cNvPr>
            <p:cNvSpPr/>
            <p:nvPr/>
          </p:nvSpPr>
          <p:spPr>
            <a:xfrm>
              <a:off x="3606650" y="1371075"/>
              <a:ext cx="60325" cy="129625"/>
            </a:xfrm>
            <a:custGeom>
              <a:avLst/>
              <a:gdLst/>
              <a:ahLst/>
              <a:cxnLst/>
              <a:rect l="l" t="t" r="r" b="b"/>
              <a:pathLst>
                <a:path w="2413" h="5185" extrusionOk="0">
                  <a:moveTo>
                    <a:pt x="1274" y="1"/>
                  </a:moveTo>
                  <a:cubicBezTo>
                    <a:pt x="1265" y="1"/>
                    <a:pt x="1255" y="5"/>
                    <a:pt x="1245" y="14"/>
                  </a:cubicBezTo>
                  <a:cubicBezTo>
                    <a:pt x="712" y="1349"/>
                    <a:pt x="278" y="2716"/>
                    <a:pt x="11" y="4151"/>
                  </a:cubicBezTo>
                  <a:cubicBezTo>
                    <a:pt x="1" y="4203"/>
                    <a:pt x="56" y="4223"/>
                    <a:pt x="141" y="4223"/>
                  </a:cubicBezTo>
                  <a:cubicBezTo>
                    <a:pt x="327" y="4223"/>
                    <a:pt x="653" y="4130"/>
                    <a:pt x="745" y="4084"/>
                  </a:cubicBezTo>
                  <a:lnTo>
                    <a:pt x="745" y="4084"/>
                  </a:lnTo>
                  <a:cubicBezTo>
                    <a:pt x="745" y="4084"/>
                    <a:pt x="645" y="4584"/>
                    <a:pt x="578" y="4885"/>
                  </a:cubicBezTo>
                  <a:lnTo>
                    <a:pt x="578" y="4918"/>
                  </a:lnTo>
                  <a:cubicBezTo>
                    <a:pt x="578" y="4951"/>
                    <a:pt x="578" y="4951"/>
                    <a:pt x="578" y="4951"/>
                  </a:cubicBezTo>
                  <a:cubicBezTo>
                    <a:pt x="578" y="5018"/>
                    <a:pt x="611" y="5051"/>
                    <a:pt x="645" y="5085"/>
                  </a:cubicBezTo>
                  <a:lnTo>
                    <a:pt x="745" y="5085"/>
                  </a:lnTo>
                  <a:cubicBezTo>
                    <a:pt x="778" y="5118"/>
                    <a:pt x="812" y="5118"/>
                    <a:pt x="845" y="5118"/>
                  </a:cubicBezTo>
                  <a:cubicBezTo>
                    <a:pt x="1012" y="5151"/>
                    <a:pt x="1179" y="5185"/>
                    <a:pt x="1345" y="5185"/>
                  </a:cubicBezTo>
                  <a:cubicBezTo>
                    <a:pt x="1746" y="5185"/>
                    <a:pt x="2113" y="5018"/>
                    <a:pt x="2379" y="4718"/>
                  </a:cubicBezTo>
                  <a:cubicBezTo>
                    <a:pt x="2413" y="4684"/>
                    <a:pt x="2379" y="4651"/>
                    <a:pt x="2313" y="4651"/>
                  </a:cubicBezTo>
                  <a:cubicBezTo>
                    <a:pt x="1985" y="4838"/>
                    <a:pt x="1625" y="4943"/>
                    <a:pt x="1266" y="4943"/>
                  </a:cubicBezTo>
                  <a:cubicBezTo>
                    <a:pt x="1113" y="4943"/>
                    <a:pt x="961" y="4924"/>
                    <a:pt x="812" y="4885"/>
                  </a:cubicBezTo>
                  <a:cubicBezTo>
                    <a:pt x="812" y="4718"/>
                    <a:pt x="1078" y="3817"/>
                    <a:pt x="1045" y="3817"/>
                  </a:cubicBezTo>
                  <a:cubicBezTo>
                    <a:pt x="812" y="3817"/>
                    <a:pt x="578" y="3851"/>
                    <a:pt x="345" y="3917"/>
                  </a:cubicBezTo>
                  <a:cubicBezTo>
                    <a:pt x="611" y="2616"/>
                    <a:pt x="1078" y="1349"/>
                    <a:pt x="1312" y="48"/>
                  </a:cubicBezTo>
                  <a:cubicBezTo>
                    <a:pt x="1312" y="24"/>
                    <a:pt x="1295" y="1"/>
                    <a:pt x="1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2790;p54">
              <a:extLst>
                <a:ext uri="{FF2B5EF4-FFF2-40B4-BE49-F238E27FC236}">
                  <a16:creationId xmlns:a16="http://schemas.microsoft.com/office/drawing/2014/main" id="{B65A7D2F-4EA6-4350-A483-B26D8120A96B}"/>
                </a:ext>
              </a:extLst>
            </p:cNvPr>
            <p:cNvSpPr/>
            <p:nvPr/>
          </p:nvSpPr>
          <p:spPr>
            <a:xfrm>
              <a:off x="3632775" y="1489000"/>
              <a:ext cx="35050" cy="25275"/>
            </a:xfrm>
            <a:custGeom>
              <a:avLst/>
              <a:gdLst/>
              <a:ahLst/>
              <a:cxnLst/>
              <a:rect l="l" t="t" r="r" b="b"/>
              <a:pathLst>
                <a:path w="1402" h="1011" extrusionOk="0">
                  <a:moveTo>
                    <a:pt x="1334" y="1"/>
                  </a:moveTo>
                  <a:cubicBezTo>
                    <a:pt x="1016" y="187"/>
                    <a:pt x="655" y="288"/>
                    <a:pt x="286" y="288"/>
                  </a:cubicBezTo>
                  <a:cubicBezTo>
                    <a:pt x="191" y="288"/>
                    <a:pt x="95" y="281"/>
                    <a:pt x="0" y="268"/>
                  </a:cubicBezTo>
                  <a:lnTo>
                    <a:pt x="0" y="268"/>
                  </a:lnTo>
                  <a:cubicBezTo>
                    <a:pt x="134" y="535"/>
                    <a:pt x="334" y="735"/>
                    <a:pt x="567" y="901"/>
                  </a:cubicBezTo>
                  <a:cubicBezTo>
                    <a:pt x="676" y="956"/>
                    <a:pt x="807" y="1010"/>
                    <a:pt x="943" y="1010"/>
                  </a:cubicBezTo>
                  <a:cubicBezTo>
                    <a:pt x="973" y="1010"/>
                    <a:pt x="1004" y="1008"/>
                    <a:pt x="1034" y="1002"/>
                  </a:cubicBezTo>
                  <a:cubicBezTo>
                    <a:pt x="1368" y="968"/>
                    <a:pt x="1401" y="668"/>
                    <a:pt x="1401" y="401"/>
                  </a:cubicBezTo>
                  <a:cubicBezTo>
                    <a:pt x="1401" y="268"/>
                    <a:pt x="1368" y="134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2791;p54">
              <a:extLst>
                <a:ext uri="{FF2B5EF4-FFF2-40B4-BE49-F238E27FC236}">
                  <a16:creationId xmlns:a16="http://schemas.microsoft.com/office/drawing/2014/main" id="{1468EB40-1ADC-4C6D-89D7-77600E66B89A}"/>
                </a:ext>
              </a:extLst>
            </p:cNvPr>
            <p:cNvSpPr/>
            <p:nvPr/>
          </p:nvSpPr>
          <p:spPr>
            <a:xfrm>
              <a:off x="3646950" y="1498925"/>
              <a:ext cx="20875" cy="15350"/>
            </a:xfrm>
            <a:custGeom>
              <a:avLst/>
              <a:gdLst/>
              <a:ahLst/>
              <a:cxnLst/>
              <a:rect l="l" t="t" r="r" b="b"/>
              <a:pathLst>
                <a:path w="835" h="614" extrusionOk="0">
                  <a:moveTo>
                    <a:pt x="755" y="0"/>
                  </a:moveTo>
                  <a:cubicBezTo>
                    <a:pt x="420" y="0"/>
                    <a:pt x="124" y="195"/>
                    <a:pt x="0" y="504"/>
                  </a:cubicBezTo>
                  <a:cubicBezTo>
                    <a:pt x="109" y="559"/>
                    <a:pt x="240" y="613"/>
                    <a:pt x="376" y="613"/>
                  </a:cubicBezTo>
                  <a:cubicBezTo>
                    <a:pt x="406" y="613"/>
                    <a:pt x="437" y="611"/>
                    <a:pt x="467" y="605"/>
                  </a:cubicBezTo>
                  <a:cubicBezTo>
                    <a:pt x="801" y="571"/>
                    <a:pt x="834" y="271"/>
                    <a:pt x="834" y="4"/>
                  </a:cubicBezTo>
                  <a:cubicBezTo>
                    <a:pt x="807" y="2"/>
                    <a:pt x="781" y="0"/>
                    <a:pt x="755" y="0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2792;p54">
              <a:extLst>
                <a:ext uri="{FF2B5EF4-FFF2-40B4-BE49-F238E27FC236}">
                  <a16:creationId xmlns:a16="http://schemas.microsoft.com/office/drawing/2014/main" id="{BB40981D-D911-4B83-BFDE-009AA86B9DB8}"/>
                </a:ext>
              </a:extLst>
            </p:cNvPr>
            <p:cNvSpPr/>
            <p:nvPr/>
          </p:nvSpPr>
          <p:spPr>
            <a:xfrm>
              <a:off x="3550300" y="1218475"/>
              <a:ext cx="293475" cy="239700"/>
            </a:xfrm>
            <a:custGeom>
              <a:avLst/>
              <a:gdLst/>
              <a:ahLst/>
              <a:cxnLst/>
              <a:rect l="l" t="t" r="r" b="b"/>
              <a:pathLst>
                <a:path w="11739" h="9588" extrusionOk="0">
                  <a:moveTo>
                    <a:pt x="5783" y="0"/>
                  </a:moveTo>
                  <a:cubicBezTo>
                    <a:pt x="2266" y="0"/>
                    <a:pt x="0" y="3461"/>
                    <a:pt x="97" y="3783"/>
                  </a:cubicBezTo>
                  <a:cubicBezTo>
                    <a:pt x="186" y="4117"/>
                    <a:pt x="842" y="4228"/>
                    <a:pt x="1677" y="4228"/>
                  </a:cubicBezTo>
                  <a:cubicBezTo>
                    <a:pt x="3347" y="4228"/>
                    <a:pt x="5734" y="3784"/>
                    <a:pt x="5734" y="3783"/>
                  </a:cubicBezTo>
                  <a:lnTo>
                    <a:pt x="5734" y="3783"/>
                  </a:lnTo>
                  <a:cubicBezTo>
                    <a:pt x="5734" y="3784"/>
                    <a:pt x="3599" y="4617"/>
                    <a:pt x="3766" y="4651"/>
                  </a:cubicBezTo>
                  <a:cubicBezTo>
                    <a:pt x="4352" y="4748"/>
                    <a:pt x="4938" y="4810"/>
                    <a:pt x="5537" y="4810"/>
                  </a:cubicBezTo>
                  <a:cubicBezTo>
                    <a:pt x="5757" y="4810"/>
                    <a:pt x="5978" y="4802"/>
                    <a:pt x="6201" y="4784"/>
                  </a:cubicBezTo>
                  <a:cubicBezTo>
                    <a:pt x="6968" y="4684"/>
                    <a:pt x="7769" y="4451"/>
                    <a:pt x="8469" y="4117"/>
                  </a:cubicBezTo>
                  <a:lnTo>
                    <a:pt x="8469" y="4117"/>
                  </a:lnTo>
                  <a:cubicBezTo>
                    <a:pt x="8469" y="4117"/>
                    <a:pt x="8336" y="9588"/>
                    <a:pt x="9570" y="9588"/>
                  </a:cubicBezTo>
                  <a:cubicBezTo>
                    <a:pt x="10871" y="9588"/>
                    <a:pt x="11605" y="6519"/>
                    <a:pt x="11672" y="5385"/>
                  </a:cubicBezTo>
                  <a:cubicBezTo>
                    <a:pt x="11738" y="4517"/>
                    <a:pt x="10438" y="3050"/>
                    <a:pt x="10438" y="3050"/>
                  </a:cubicBezTo>
                  <a:cubicBezTo>
                    <a:pt x="10438" y="3050"/>
                    <a:pt x="8903" y="214"/>
                    <a:pt x="6168" y="14"/>
                  </a:cubicBezTo>
                  <a:cubicBezTo>
                    <a:pt x="6038" y="5"/>
                    <a:pt x="5910" y="0"/>
                    <a:pt x="5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2793;p54">
              <a:extLst>
                <a:ext uri="{FF2B5EF4-FFF2-40B4-BE49-F238E27FC236}">
                  <a16:creationId xmlns:a16="http://schemas.microsoft.com/office/drawing/2014/main" id="{46166D15-A30A-46F0-81EF-EE6983607687}"/>
                </a:ext>
              </a:extLst>
            </p:cNvPr>
            <p:cNvSpPr/>
            <p:nvPr/>
          </p:nvSpPr>
          <p:spPr>
            <a:xfrm>
              <a:off x="3765350" y="1422400"/>
              <a:ext cx="90925" cy="94875"/>
            </a:xfrm>
            <a:custGeom>
              <a:avLst/>
              <a:gdLst/>
              <a:ahLst/>
              <a:cxnLst/>
              <a:rect l="l" t="t" r="r" b="b"/>
              <a:pathLst>
                <a:path w="3637" h="3795" extrusionOk="0">
                  <a:moveTo>
                    <a:pt x="2454" y="0"/>
                  </a:moveTo>
                  <a:cubicBezTo>
                    <a:pt x="1592" y="0"/>
                    <a:pt x="468" y="1431"/>
                    <a:pt x="468" y="1431"/>
                  </a:cubicBezTo>
                  <a:lnTo>
                    <a:pt x="1" y="3065"/>
                  </a:lnTo>
                  <a:cubicBezTo>
                    <a:pt x="159" y="3513"/>
                    <a:pt x="587" y="3794"/>
                    <a:pt x="1040" y="3794"/>
                  </a:cubicBezTo>
                  <a:cubicBezTo>
                    <a:pt x="1160" y="3794"/>
                    <a:pt x="1283" y="3774"/>
                    <a:pt x="1402" y="3732"/>
                  </a:cubicBezTo>
                  <a:cubicBezTo>
                    <a:pt x="2469" y="3399"/>
                    <a:pt x="3637" y="630"/>
                    <a:pt x="2803" y="96"/>
                  </a:cubicBezTo>
                  <a:cubicBezTo>
                    <a:pt x="2694" y="30"/>
                    <a:pt x="2577" y="0"/>
                    <a:pt x="2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2794;p54">
              <a:extLst>
                <a:ext uri="{FF2B5EF4-FFF2-40B4-BE49-F238E27FC236}">
                  <a16:creationId xmlns:a16="http://schemas.microsoft.com/office/drawing/2014/main" id="{A3323A54-DF92-46E2-BB2A-F06B5F796FA7}"/>
                </a:ext>
              </a:extLst>
            </p:cNvPr>
            <p:cNvSpPr/>
            <p:nvPr/>
          </p:nvSpPr>
          <p:spPr>
            <a:xfrm>
              <a:off x="3779025" y="1444800"/>
              <a:ext cx="47225" cy="57650"/>
            </a:xfrm>
            <a:custGeom>
              <a:avLst/>
              <a:gdLst/>
              <a:ahLst/>
              <a:cxnLst/>
              <a:rect l="l" t="t" r="r" b="b"/>
              <a:pathLst>
                <a:path w="1889" h="2306" extrusionOk="0">
                  <a:moveTo>
                    <a:pt x="1889" y="1"/>
                  </a:moveTo>
                  <a:lnTo>
                    <a:pt x="1889" y="1"/>
                  </a:lnTo>
                  <a:cubicBezTo>
                    <a:pt x="888" y="34"/>
                    <a:pt x="88" y="1268"/>
                    <a:pt x="21" y="2236"/>
                  </a:cubicBezTo>
                  <a:cubicBezTo>
                    <a:pt x="0" y="2277"/>
                    <a:pt x="43" y="2306"/>
                    <a:pt x="87" y="2306"/>
                  </a:cubicBezTo>
                  <a:cubicBezTo>
                    <a:pt x="114" y="2306"/>
                    <a:pt x="142" y="2295"/>
                    <a:pt x="154" y="2269"/>
                  </a:cubicBezTo>
                  <a:cubicBezTo>
                    <a:pt x="254" y="2069"/>
                    <a:pt x="388" y="1902"/>
                    <a:pt x="521" y="1702"/>
                  </a:cubicBezTo>
                  <a:cubicBezTo>
                    <a:pt x="660" y="1564"/>
                    <a:pt x="829" y="1489"/>
                    <a:pt x="1009" y="1489"/>
                  </a:cubicBezTo>
                  <a:cubicBezTo>
                    <a:pt x="1090" y="1489"/>
                    <a:pt x="1173" y="1504"/>
                    <a:pt x="1255" y="1535"/>
                  </a:cubicBezTo>
                  <a:cubicBezTo>
                    <a:pt x="1289" y="1535"/>
                    <a:pt x="1289" y="1502"/>
                    <a:pt x="1289" y="1502"/>
                  </a:cubicBezTo>
                  <a:cubicBezTo>
                    <a:pt x="1174" y="1388"/>
                    <a:pt x="1030" y="1335"/>
                    <a:pt x="886" y="1335"/>
                  </a:cubicBezTo>
                  <a:cubicBezTo>
                    <a:pt x="694" y="1335"/>
                    <a:pt x="503" y="1430"/>
                    <a:pt x="388" y="1602"/>
                  </a:cubicBezTo>
                  <a:cubicBezTo>
                    <a:pt x="655" y="902"/>
                    <a:pt x="1188" y="301"/>
                    <a:pt x="1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2795;p54">
              <a:extLst>
                <a:ext uri="{FF2B5EF4-FFF2-40B4-BE49-F238E27FC236}">
                  <a16:creationId xmlns:a16="http://schemas.microsoft.com/office/drawing/2014/main" id="{83DEA170-D419-4223-BCE1-03AE42D0BF1D}"/>
                </a:ext>
              </a:extLst>
            </p:cNvPr>
            <p:cNvSpPr/>
            <p:nvPr/>
          </p:nvSpPr>
          <p:spPr>
            <a:xfrm>
              <a:off x="3639425" y="1607425"/>
              <a:ext cx="191850" cy="202950"/>
            </a:xfrm>
            <a:custGeom>
              <a:avLst/>
              <a:gdLst/>
              <a:ahLst/>
              <a:cxnLst/>
              <a:rect l="l" t="t" r="r" b="b"/>
              <a:pathLst>
                <a:path w="7674" h="8118" extrusionOk="0">
                  <a:moveTo>
                    <a:pt x="6439" y="1"/>
                  </a:moveTo>
                  <a:lnTo>
                    <a:pt x="2169" y="4437"/>
                  </a:lnTo>
                  <a:lnTo>
                    <a:pt x="735" y="968"/>
                  </a:lnTo>
                  <a:lnTo>
                    <a:pt x="101" y="2002"/>
                  </a:lnTo>
                  <a:lnTo>
                    <a:pt x="1" y="7239"/>
                  </a:lnTo>
                  <a:lnTo>
                    <a:pt x="2036" y="5138"/>
                  </a:lnTo>
                  <a:lnTo>
                    <a:pt x="3503" y="8106"/>
                  </a:lnTo>
                  <a:cubicBezTo>
                    <a:pt x="3503" y="8114"/>
                    <a:pt x="3506" y="8118"/>
                    <a:pt x="3510" y="8118"/>
                  </a:cubicBezTo>
                  <a:cubicBezTo>
                    <a:pt x="3694" y="8118"/>
                    <a:pt x="7673" y="1402"/>
                    <a:pt x="7673" y="1402"/>
                  </a:cubicBezTo>
                  <a:lnTo>
                    <a:pt x="643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2796;p54">
              <a:extLst>
                <a:ext uri="{FF2B5EF4-FFF2-40B4-BE49-F238E27FC236}">
                  <a16:creationId xmlns:a16="http://schemas.microsoft.com/office/drawing/2014/main" id="{6C82F5AF-FA58-435D-A275-580FC2C63CA3}"/>
                </a:ext>
              </a:extLst>
            </p:cNvPr>
            <p:cNvSpPr/>
            <p:nvPr/>
          </p:nvSpPr>
          <p:spPr>
            <a:xfrm>
              <a:off x="3635275" y="1650450"/>
              <a:ext cx="191825" cy="167150"/>
            </a:xfrm>
            <a:custGeom>
              <a:avLst/>
              <a:gdLst/>
              <a:ahLst/>
              <a:cxnLst/>
              <a:rect l="l" t="t" r="r" b="b"/>
              <a:pathLst>
                <a:path w="7673" h="6686" extrusionOk="0">
                  <a:moveTo>
                    <a:pt x="7619" y="0"/>
                  </a:moveTo>
                  <a:cubicBezTo>
                    <a:pt x="7611" y="0"/>
                    <a:pt x="7606" y="4"/>
                    <a:pt x="7606" y="14"/>
                  </a:cubicBezTo>
                  <a:cubicBezTo>
                    <a:pt x="6838" y="1082"/>
                    <a:pt x="4303" y="5151"/>
                    <a:pt x="3669" y="6285"/>
                  </a:cubicBezTo>
                  <a:cubicBezTo>
                    <a:pt x="3569" y="6085"/>
                    <a:pt x="2502" y="3917"/>
                    <a:pt x="2202" y="3417"/>
                  </a:cubicBezTo>
                  <a:cubicBezTo>
                    <a:pt x="2201" y="3416"/>
                    <a:pt x="2201" y="3416"/>
                    <a:pt x="2200" y="3416"/>
                  </a:cubicBezTo>
                  <a:cubicBezTo>
                    <a:pt x="2135" y="3416"/>
                    <a:pt x="366" y="5185"/>
                    <a:pt x="267" y="5251"/>
                  </a:cubicBezTo>
                  <a:cubicBezTo>
                    <a:pt x="267" y="4451"/>
                    <a:pt x="467" y="1182"/>
                    <a:pt x="267" y="348"/>
                  </a:cubicBezTo>
                  <a:cubicBezTo>
                    <a:pt x="267" y="319"/>
                    <a:pt x="255" y="309"/>
                    <a:pt x="241" y="309"/>
                  </a:cubicBezTo>
                  <a:cubicBezTo>
                    <a:pt x="223" y="309"/>
                    <a:pt x="200" y="328"/>
                    <a:pt x="200" y="348"/>
                  </a:cubicBezTo>
                  <a:cubicBezTo>
                    <a:pt x="134" y="1182"/>
                    <a:pt x="100" y="2082"/>
                    <a:pt x="67" y="2916"/>
                  </a:cubicBezTo>
                  <a:cubicBezTo>
                    <a:pt x="0" y="3884"/>
                    <a:pt x="0" y="4818"/>
                    <a:pt x="34" y="5785"/>
                  </a:cubicBezTo>
                  <a:cubicBezTo>
                    <a:pt x="34" y="5789"/>
                    <a:pt x="35" y="5791"/>
                    <a:pt x="39" y="5791"/>
                  </a:cubicBezTo>
                  <a:cubicBezTo>
                    <a:pt x="150" y="5791"/>
                    <a:pt x="1878" y="3904"/>
                    <a:pt x="2168" y="3517"/>
                  </a:cubicBezTo>
                  <a:cubicBezTo>
                    <a:pt x="2635" y="4617"/>
                    <a:pt x="3136" y="5651"/>
                    <a:pt x="3703" y="6686"/>
                  </a:cubicBezTo>
                  <a:cubicBezTo>
                    <a:pt x="3703" y="6686"/>
                    <a:pt x="3703" y="6686"/>
                    <a:pt x="3704" y="6686"/>
                  </a:cubicBezTo>
                  <a:cubicBezTo>
                    <a:pt x="3789" y="6686"/>
                    <a:pt x="7074" y="1211"/>
                    <a:pt x="7672" y="47"/>
                  </a:cubicBezTo>
                  <a:cubicBezTo>
                    <a:pt x="7672" y="24"/>
                    <a:pt x="7639" y="0"/>
                    <a:pt x="7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2797;p54">
              <a:extLst>
                <a:ext uri="{FF2B5EF4-FFF2-40B4-BE49-F238E27FC236}">
                  <a16:creationId xmlns:a16="http://schemas.microsoft.com/office/drawing/2014/main" id="{FBF62BEE-A880-464C-B4DB-F8424282441C}"/>
                </a:ext>
              </a:extLst>
            </p:cNvPr>
            <p:cNvSpPr/>
            <p:nvPr/>
          </p:nvSpPr>
          <p:spPr>
            <a:xfrm>
              <a:off x="3496000" y="2370475"/>
              <a:ext cx="482025" cy="28375"/>
            </a:xfrm>
            <a:custGeom>
              <a:avLst/>
              <a:gdLst/>
              <a:ahLst/>
              <a:cxnLst/>
              <a:rect l="l" t="t" r="r" b="b"/>
              <a:pathLst>
                <a:path w="19281" h="1135" extrusionOk="0">
                  <a:moveTo>
                    <a:pt x="1" y="0"/>
                  </a:moveTo>
                  <a:lnTo>
                    <a:pt x="1" y="1135"/>
                  </a:lnTo>
                  <a:lnTo>
                    <a:pt x="19281" y="1135"/>
                  </a:lnTo>
                  <a:lnTo>
                    <a:pt x="192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2798;p54">
              <a:extLst>
                <a:ext uri="{FF2B5EF4-FFF2-40B4-BE49-F238E27FC236}">
                  <a16:creationId xmlns:a16="http://schemas.microsoft.com/office/drawing/2014/main" id="{4B4F3C62-2ACE-42B1-BCE0-AFB3FBC808ED}"/>
                </a:ext>
              </a:extLst>
            </p:cNvPr>
            <p:cNvSpPr/>
            <p:nvPr/>
          </p:nvSpPr>
          <p:spPr>
            <a:xfrm>
              <a:off x="3496000" y="2370475"/>
              <a:ext cx="292725" cy="28375"/>
            </a:xfrm>
            <a:custGeom>
              <a:avLst/>
              <a:gdLst/>
              <a:ahLst/>
              <a:cxnLst/>
              <a:rect l="l" t="t" r="r" b="b"/>
              <a:pathLst>
                <a:path w="11709" h="1135" extrusionOk="0">
                  <a:moveTo>
                    <a:pt x="1" y="0"/>
                  </a:moveTo>
                  <a:lnTo>
                    <a:pt x="1" y="1135"/>
                  </a:lnTo>
                  <a:lnTo>
                    <a:pt x="11709" y="1135"/>
                  </a:lnTo>
                  <a:lnTo>
                    <a:pt x="117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799;p54">
              <a:extLst>
                <a:ext uri="{FF2B5EF4-FFF2-40B4-BE49-F238E27FC236}">
                  <a16:creationId xmlns:a16="http://schemas.microsoft.com/office/drawing/2014/main" id="{DD4CC052-7535-46D3-BE7B-D6B515F1C5F2}"/>
                </a:ext>
              </a:extLst>
            </p:cNvPr>
            <p:cNvSpPr/>
            <p:nvPr/>
          </p:nvSpPr>
          <p:spPr>
            <a:xfrm>
              <a:off x="3040675" y="1982700"/>
              <a:ext cx="698025" cy="416975"/>
            </a:xfrm>
            <a:custGeom>
              <a:avLst/>
              <a:gdLst/>
              <a:ahLst/>
              <a:cxnLst/>
              <a:rect l="l" t="t" r="r" b="b"/>
              <a:pathLst>
                <a:path w="27921" h="16679" extrusionOk="0">
                  <a:moveTo>
                    <a:pt x="1" y="0"/>
                  </a:moveTo>
                  <a:lnTo>
                    <a:pt x="3503" y="16679"/>
                  </a:lnTo>
                  <a:lnTo>
                    <a:pt x="27920" y="16679"/>
                  </a:lnTo>
                  <a:lnTo>
                    <a:pt x="24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800;p54">
              <a:extLst>
                <a:ext uri="{FF2B5EF4-FFF2-40B4-BE49-F238E27FC236}">
                  <a16:creationId xmlns:a16="http://schemas.microsoft.com/office/drawing/2014/main" id="{54782D78-FABA-4C6D-AD36-26C76CADD088}"/>
                </a:ext>
              </a:extLst>
            </p:cNvPr>
            <p:cNvSpPr/>
            <p:nvPr/>
          </p:nvSpPr>
          <p:spPr>
            <a:xfrm>
              <a:off x="3349225" y="2153650"/>
              <a:ext cx="80075" cy="75075"/>
            </a:xfrm>
            <a:custGeom>
              <a:avLst/>
              <a:gdLst/>
              <a:ahLst/>
              <a:cxnLst/>
              <a:rect l="l" t="t" r="r" b="b"/>
              <a:pathLst>
                <a:path w="3203" h="3003" extrusionOk="0">
                  <a:moveTo>
                    <a:pt x="1468" y="1"/>
                  </a:moveTo>
                  <a:cubicBezTo>
                    <a:pt x="634" y="1"/>
                    <a:pt x="1" y="701"/>
                    <a:pt x="134" y="1502"/>
                  </a:cubicBezTo>
                  <a:cubicBezTo>
                    <a:pt x="234" y="2336"/>
                    <a:pt x="935" y="2969"/>
                    <a:pt x="1769" y="3003"/>
                  </a:cubicBezTo>
                  <a:cubicBezTo>
                    <a:pt x="2569" y="3003"/>
                    <a:pt x="3203" y="2302"/>
                    <a:pt x="3103" y="1502"/>
                  </a:cubicBezTo>
                  <a:cubicBezTo>
                    <a:pt x="3003" y="668"/>
                    <a:pt x="2302" y="34"/>
                    <a:pt x="1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801;p54">
              <a:extLst>
                <a:ext uri="{FF2B5EF4-FFF2-40B4-BE49-F238E27FC236}">
                  <a16:creationId xmlns:a16="http://schemas.microsoft.com/office/drawing/2014/main" id="{028CB257-D297-488E-880C-81E69826192D}"/>
                </a:ext>
              </a:extLst>
            </p:cNvPr>
            <p:cNvSpPr/>
            <p:nvPr/>
          </p:nvSpPr>
          <p:spPr>
            <a:xfrm>
              <a:off x="3250825" y="2232025"/>
              <a:ext cx="391150" cy="281075"/>
            </a:xfrm>
            <a:custGeom>
              <a:avLst/>
              <a:gdLst/>
              <a:ahLst/>
              <a:cxnLst/>
              <a:rect l="l" t="t" r="r" b="b"/>
              <a:pathLst>
                <a:path w="15646" h="11243" extrusionOk="0">
                  <a:moveTo>
                    <a:pt x="6370" y="1"/>
                  </a:moveTo>
                  <a:cubicBezTo>
                    <a:pt x="6359" y="1"/>
                    <a:pt x="6349" y="1"/>
                    <a:pt x="6338" y="1"/>
                  </a:cubicBezTo>
                  <a:cubicBezTo>
                    <a:pt x="4737" y="34"/>
                    <a:pt x="5271" y="2269"/>
                    <a:pt x="5271" y="2269"/>
                  </a:cubicBezTo>
                  <a:cubicBezTo>
                    <a:pt x="5271" y="2269"/>
                    <a:pt x="4432" y="898"/>
                    <a:pt x="3393" y="898"/>
                  </a:cubicBezTo>
                  <a:cubicBezTo>
                    <a:pt x="3298" y="898"/>
                    <a:pt x="3201" y="910"/>
                    <a:pt x="3103" y="935"/>
                  </a:cubicBezTo>
                  <a:cubicBezTo>
                    <a:pt x="1168" y="1402"/>
                    <a:pt x="3370" y="5138"/>
                    <a:pt x="2903" y="6673"/>
                  </a:cubicBezTo>
                  <a:lnTo>
                    <a:pt x="367" y="6673"/>
                  </a:lnTo>
                  <a:lnTo>
                    <a:pt x="1" y="7673"/>
                  </a:lnTo>
                  <a:cubicBezTo>
                    <a:pt x="1502" y="8507"/>
                    <a:pt x="3336" y="10442"/>
                    <a:pt x="4570" y="10675"/>
                  </a:cubicBezTo>
                  <a:cubicBezTo>
                    <a:pt x="4671" y="10697"/>
                    <a:pt x="4772" y="10707"/>
                    <a:pt x="4871" y="10707"/>
                  </a:cubicBezTo>
                  <a:cubicBezTo>
                    <a:pt x="5398" y="10707"/>
                    <a:pt x="5891" y="10419"/>
                    <a:pt x="6172" y="9942"/>
                  </a:cubicBezTo>
                  <a:cubicBezTo>
                    <a:pt x="6172" y="9942"/>
                    <a:pt x="6705" y="11242"/>
                    <a:pt x="7906" y="11242"/>
                  </a:cubicBezTo>
                  <a:cubicBezTo>
                    <a:pt x="8507" y="11242"/>
                    <a:pt x="9040" y="10308"/>
                    <a:pt x="9040" y="10308"/>
                  </a:cubicBezTo>
                  <a:cubicBezTo>
                    <a:pt x="9307" y="10876"/>
                    <a:pt x="9908" y="11242"/>
                    <a:pt x="10575" y="11242"/>
                  </a:cubicBezTo>
                  <a:cubicBezTo>
                    <a:pt x="11409" y="11209"/>
                    <a:pt x="11809" y="10242"/>
                    <a:pt x="11809" y="10242"/>
                  </a:cubicBezTo>
                  <a:cubicBezTo>
                    <a:pt x="11809" y="10242"/>
                    <a:pt x="12439" y="10759"/>
                    <a:pt x="13126" y="10759"/>
                  </a:cubicBezTo>
                  <a:cubicBezTo>
                    <a:pt x="13276" y="10759"/>
                    <a:pt x="13428" y="10735"/>
                    <a:pt x="13577" y="10675"/>
                  </a:cubicBezTo>
                  <a:cubicBezTo>
                    <a:pt x="15245" y="10042"/>
                    <a:pt x="15645" y="2903"/>
                    <a:pt x="13077" y="1669"/>
                  </a:cubicBezTo>
                  <a:cubicBezTo>
                    <a:pt x="12902" y="1582"/>
                    <a:pt x="12753" y="1545"/>
                    <a:pt x="12626" y="1545"/>
                  </a:cubicBezTo>
                  <a:cubicBezTo>
                    <a:pt x="11876" y="1545"/>
                    <a:pt x="11876" y="2836"/>
                    <a:pt x="11876" y="2836"/>
                  </a:cubicBezTo>
                  <a:cubicBezTo>
                    <a:pt x="11876" y="2836"/>
                    <a:pt x="11275" y="335"/>
                    <a:pt x="9808" y="201"/>
                  </a:cubicBezTo>
                  <a:cubicBezTo>
                    <a:pt x="9776" y="199"/>
                    <a:pt x="9744" y="198"/>
                    <a:pt x="9714" y="198"/>
                  </a:cubicBezTo>
                  <a:cubicBezTo>
                    <a:pt x="8313" y="198"/>
                    <a:pt x="8473" y="2403"/>
                    <a:pt x="8473" y="2403"/>
                  </a:cubicBezTo>
                  <a:cubicBezTo>
                    <a:pt x="8473" y="2403"/>
                    <a:pt x="7881" y="1"/>
                    <a:pt x="6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802;p54">
              <a:extLst>
                <a:ext uri="{FF2B5EF4-FFF2-40B4-BE49-F238E27FC236}">
                  <a16:creationId xmlns:a16="http://schemas.microsoft.com/office/drawing/2014/main" id="{2A8406AE-CD51-48EF-86F4-8D11BC052E34}"/>
                </a:ext>
              </a:extLst>
            </p:cNvPr>
            <p:cNvSpPr/>
            <p:nvPr/>
          </p:nvSpPr>
          <p:spPr>
            <a:xfrm>
              <a:off x="3167425" y="2398825"/>
              <a:ext cx="155975" cy="66550"/>
            </a:xfrm>
            <a:custGeom>
              <a:avLst/>
              <a:gdLst/>
              <a:ahLst/>
              <a:cxnLst/>
              <a:rect l="l" t="t" r="r" b="b"/>
              <a:pathLst>
                <a:path w="6239" h="2662" extrusionOk="0">
                  <a:moveTo>
                    <a:pt x="3603" y="1"/>
                  </a:moveTo>
                  <a:cubicBezTo>
                    <a:pt x="568" y="367"/>
                    <a:pt x="1" y="2402"/>
                    <a:pt x="1735" y="2636"/>
                  </a:cubicBezTo>
                  <a:cubicBezTo>
                    <a:pt x="1870" y="2653"/>
                    <a:pt x="1999" y="2661"/>
                    <a:pt x="2123" y="2661"/>
                  </a:cubicBezTo>
                  <a:cubicBezTo>
                    <a:pt x="3076" y="2661"/>
                    <a:pt x="3724" y="2199"/>
                    <a:pt x="4557" y="2199"/>
                  </a:cubicBezTo>
                  <a:cubicBezTo>
                    <a:pt x="4844" y="2199"/>
                    <a:pt x="5153" y="2254"/>
                    <a:pt x="5505" y="2402"/>
                  </a:cubicBezTo>
                  <a:lnTo>
                    <a:pt x="6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803;p54">
              <a:extLst>
                <a:ext uri="{FF2B5EF4-FFF2-40B4-BE49-F238E27FC236}">
                  <a16:creationId xmlns:a16="http://schemas.microsoft.com/office/drawing/2014/main" id="{FA90AB8D-5425-45ED-B2D5-8D2E0CEA09D3}"/>
                </a:ext>
              </a:extLst>
            </p:cNvPr>
            <p:cNvSpPr/>
            <p:nvPr/>
          </p:nvSpPr>
          <p:spPr>
            <a:xfrm>
              <a:off x="3543900" y="2299250"/>
              <a:ext cx="23850" cy="185500"/>
            </a:xfrm>
            <a:custGeom>
              <a:avLst/>
              <a:gdLst/>
              <a:ahLst/>
              <a:cxnLst/>
              <a:rect l="l" t="t" r="r" b="b"/>
              <a:pathLst>
                <a:path w="954" h="7420" extrusionOk="0">
                  <a:moveTo>
                    <a:pt x="71" y="1"/>
                  </a:moveTo>
                  <a:cubicBezTo>
                    <a:pt x="33" y="1"/>
                    <a:pt x="1" y="26"/>
                    <a:pt x="19" y="81"/>
                  </a:cubicBezTo>
                  <a:cubicBezTo>
                    <a:pt x="420" y="2516"/>
                    <a:pt x="486" y="4984"/>
                    <a:pt x="186" y="7419"/>
                  </a:cubicBezTo>
                  <a:lnTo>
                    <a:pt x="219" y="7419"/>
                  </a:lnTo>
                  <a:cubicBezTo>
                    <a:pt x="953" y="5018"/>
                    <a:pt x="920" y="2449"/>
                    <a:pt x="153" y="47"/>
                  </a:cubicBezTo>
                  <a:cubicBezTo>
                    <a:pt x="138" y="17"/>
                    <a:pt x="102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804;p54">
              <a:extLst>
                <a:ext uri="{FF2B5EF4-FFF2-40B4-BE49-F238E27FC236}">
                  <a16:creationId xmlns:a16="http://schemas.microsoft.com/office/drawing/2014/main" id="{66F4327B-F111-4FF5-8965-979B0F540A14}"/>
                </a:ext>
              </a:extLst>
            </p:cNvPr>
            <p:cNvSpPr/>
            <p:nvPr/>
          </p:nvSpPr>
          <p:spPr>
            <a:xfrm>
              <a:off x="3460600" y="2287175"/>
              <a:ext cx="37100" cy="203200"/>
            </a:xfrm>
            <a:custGeom>
              <a:avLst/>
              <a:gdLst/>
              <a:ahLst/>
              <a:cxnLst/>
              <a:rect l="l" t="t" r="r" b="b"/>
              <a:pathLst>
                <a:path w="1484" h="8128" extrusionOk="0">
                  <a:moveTo>
                    <a:pt x="48" y="0"/>
                  </a:moveTo>
                  <a:cubicBezTo>
                    <a:pt x="19" y="0"/>
                    <a:pt x="0" y="18"/>
                    <a:pt x="16" y="63"/>
                  </a:cubicBezTo>
                  <a:cubicBezTo>
                    <a:pt x="716" y="1831"/>
                    <a:pt x="983" y="5834"/>
                    <a:pt x="649" y="8102"/>
                  </a:cubicBezTo>
                  <a:cubicBezTo>
                    <a:pt x="649" y="8119"/>
                    <a:pt x="658" y="8127"/>
                    <a:pt x="670" y="8127"/>
                  </a:cubicBezTo>
                  <a:cubicBezTo>
                    <a:pt x="683" y="8127"/>
                    <a:pt x="699" y="8119"/>
                    <a:pt x="716" y="8102"/>
                  </a:cubicBezTo>
                  <a:cubicBezTo>
                    <a:pt x="1483" y="5434"/>
                    <a:pt x="1283" y="2599"/>
                    <a:pt x="149" y="63"/>
                  </a:cubicBezTo>
                  <a:cubicBezTo>
                    <a:pt x="131" y="27"/>
                    <a:pt x="8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805;p54">
              <a:extLst>
                <a:ext uri="{FF2B5EF4-FFF2-40B4-BE49-F238E27FC236}">
                  <a16:creationId xmlns:a16="http://schemas.microsoft.com/office/drawing/2014/main" id="{8C857249-3BAF-4ACA-9334-074EDBEB46BE}"/>
                </a:ext>
              </a:extLst>
            </p:cNvPr>
            <p:cNvSpPr/>
            <p:nvPr/>
          </p:nvSpPr>
          <p:spPr>
            <a:xfrm>
              <a:off x="3377825" y="2283400"/>
              <a:ext cx="40650" cy="195300"/>
            </a:xfrm>
            <a:custGeom>
              <a:avLst/>
              <a:gdLst/>
              <a:ahLst/>
              <a:cxnLst/>
              <a:rect l="l" t="t" r="r" b="b"/>
              <a:pathLst>
                <a:path w="1626" h="7812" extrusionOk="0">
                  <a:moveTo>
                    <a:pt x="83" y="0"/>
                  </a:moveTo>
                  <a:cubicBezTo>
                    <a:pt x="44" y="0"/>
                    <a:pt x="1" y="24"/>
                    <a:pt x="24" y="48"/>
                  </a:cubicBezTo>
                  <a:cubicBezTo>
                    <a:pt x="1125" y="2549"/>
                    <a:pt x="1292" y="5118"/>
                    <a:pt x="1092" y="7786"/>
                  </a:cubicBezTo>
                  <a:cubicBezTo>
                    <a:pt x="1092" y="7803"/>
                    <a:pt x="1108" y="7811"/>
                    <a:pt x="1125" y="7811"/>
                  </a:cubicBezTo>
                  <a:cubicBezTo>
                    <a:pt x="1142" y="7811"/>
                    <a:pt x="1158" y="7803"/>
                    <a:pt x="1158" y="7786"/>
                  </a:cubicBezTo>
                  <a:cubicBezTo>
                    <a:pt x="1625" y="6519"/>
                    <a:pt x="1559" y="4784"/>
                    <a:pt x="1392" y="3450"/>
                  </a:cubicBezTo>
                  <a:cubicBezTo>
                    <a:pt x="1292" y="2216"/>
                    <a:pt x="825" y="1015"/>
                    <a:pt x="124" y="14"/>
                  </a:cubicBezTo>
                  <a:cubicBezTo>
                    <a:pt x="114" y="4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806;p54">
              <a:extLst>
                <a:ext uri="{FF2B5EF4-FFF2-40B4-BE49-F238E27FC236}">
                  <a16:creationId xmlns:a16="http://schemas.microsoft.com/office/drawing/2014/main" id="{D413AC40-BE41-42A1-8BE8-33D44851F95B}"/>
                </a:ext>
              </a:extLst>
            </p:cNvPr>
            <p:cNvSpPr/>
            <p:nvPr/>
          </p:nvSpPr>
          <p:spPr>
            <a:xfrm>
              <a:off x="5219725" y="3059350"/>
              <a:ext cx="497650" cy="1023100"/>
            </a:xfrm>
            <a:custGeom>
              <a:avLst/>
              <a:gdLst/>
              <a:ahLst/>
              <a:cxnLst/>
              <a:rect l="l" t="t" r="r" b="b"/>
              <a:pathLst>
                <a:path w="19906" h="40924" extrusionOk="0">
                  <a:moveTo>
                    <a:pt x="8426" y="0"/>
                  </a:moveTo>
                  <a:cubicBezTo>
                    <a:pt x="8243" y="0"/>
                    <a:pt x="8059" y="10"/>
                    <a:pt x="7873" y="32"/>
                  </a:cubicBezTo>
                  <a:cubicBezTo>
                    <a:pt x="6105" y="265"/>
                    <a:pt x="4571" y="1366"/>
                    <a:pt x="3503" y="2767"/>
                  </a:cubicBezTo>
                  <a:cubicBezTo>
                    <a:pt x="2336" y="4335"/>
                    <a:pt x="1702" y="6203"/>
                    <a:pt x="1268" y="8071"/>
                  </a:cubicBezTo>
                  <a:cubicBezTo>
                    <a:pt x="801" y="10139"/>
                    <a:pt x="501" y="12207"/>
                    <a:pt x="368" y="14342"/>
                  </a:cubicBezTo>
                  <a:cubicBezTo>
                    <a:pt x="67" y="18712"/>
                    <a:pt x="1" y="23148"/>
                    <a:pt x="1" y="27552"/>
                  </a:cubicBezTo>
                  <a:cubicBezTo>
                    <a:pt x="1" y="29720"/>
                    <a:pt x="1" y="31921"/>
                    <a:pt x="34" y="34123"/>
                  </a:cubicBezTo>
                  <a:cubicBezTo>
                    <a:pt x="34" y="35224"/>
                    <a:pt x="67" y="36358"/>
                    <a:pt x="67" y="37492"/>
                  </a:cubicBezTo>
                  <a:cubicBezTo>
                    <a:pt x="34" y="38559"/>
                    <a:pt x="67" y="39660"/>
                    <a:pt x="234" y="40761"/>
                  </a:cubicBezTo>
                  <a:cubicBezTo>
                    <a:pt x="252" y="40865"/>
                    <a:pt x="359" y="40924"/>
                    <a:pt x="463" y="40924"/>
                  </a:cubicBezTo>
                  <a:cubicBezTo>
                    <a:pt x="559" y="40924"/>
                    <a:pt x="652" y="40873"/>
                    <a:pt x="668" y="40761"/>
                  </a:cubicBezTo>
                  <a:cubicBezTo>
                    <a:pt x="801" y="39593"/>
                    <a:pt x="868" y="38459"/>
                    <a:pt x="801" y="37325"/>
                  </a:cubicBezTo>
                  <a:cubicBezTo>
                    <a:pt x="835" y="36124"/>
                    <a:pt x="835" y="34923"/>
                    <a:pt x="835" y="33756"/>
                  </a:cubicBezTo>
                  <a:cubicBezTo>
                    <a:pt x="868" y="31388"/>
                    <a:pt x="901" y="29053"/>
                    <a:pt x="935" y="26718"/>
                  </a:cubicBezTo>
                  <a:cubicBezTo>
                    <a:pt x="1068" y="22581"/>
                    <a:pt x="1135" y="18412"/>
                    <a:pt x="1468" y="14275"/>
                  </a:cubicBezTo>
                  <a:cubicBezTo>
                    <a:pt x="1602" y="12274"/>
                    <a:pt x="1902" y="10272"/>
                    <a:pt x="2369" y="8304"/>
                  </a:cubicBezTo>
                  <a:cubicBezTo>
                    <a:pt x="2803" y="6536"/>
                    <a:pt x="3370" y="4702"/>
                    <a:pt x="4504" y="3234"/>
                  </a:cubicBezTo>
                  <a:cubicBezTo>
                    <a:pt x="5504" y="1976"/>
                    <a:pt x="7004" y="1029"/>
                    <a:pt x="8641" y="1029"/>
                  </a:cubicBezTo>
                  <a:cubicBezTo>
                    <a:pt x="8696" y="1029"/>
                    <a:pt x="8752" y="1030"/>
                    <a:pt x="8807" y="1033"/>
                  </a:cubicBezTo>
                  <a:cubicBezTo>
                    <a:pt x="10508" y="1066"/>
                    <a:pt x="12043" y="2133"/>
                    <a:pt x="13210" y="3301"/>
                  </a:cubicBezTo>
                  <a:cubicBezTo>
                    <a:pt x="14511" y="4602"/>
                    <a:pt x="15679" y="6036"/>
                    <a:pt x="16713" y="7571"/>
                  </a:cubicBezTo>
                  <a:cubicBezTo>
                    <a:pt x="17880" y="9138"/>
                    <a:pt x="18914" y="10840"/>
                    <a:pt x="19782" y="12574"/>
                  </a:cubicBezTo>
                  <a:cubicBezTo>
                    <a:pt x="19791" y="12594"/>
                    <a:pt x="19807" y="12602"/>
                    <a:pt x="19823" y="12602"/>
                  </a:cubicBezTo>
                  <a:cubicBezTo>
                    <a:pt x="19862" y="12602"/>
                    <a:pt x="19905" y="12555"/>
                    <a:pt x="19882" y="12507"/>
                  </a:cubicBezTo>
                  <a:cubicBezTo>
                    <a:pt x="18881" y="10439"/>
                    <a:pt x="17713" y="8438"/>
                    <a:pt x="16479" y="6536"/>
                  </a:cubicBezTo>
                  <a:cubicBezTo>
                    <a:pt x="15312" y="4802"/>
                    <a:pt x="14111" y="3034"/>
                    <a:pt x="12510" y="1700"/>
                  </a:cubicBezTo>
                  <a:cubicBezTo>
                    <a:pt x="11348" y="717"/>
                    <a:pt x="9948" y="0"/>
                    <a:pt x="8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807;p54">
              <a:extLst>
                <a:ext uri="{FF2B5EF4-FFF2-40B4-BE49-F238E27FC236}">
                  <a16:creationId xmlns:a16="http://schemas.microsoft.com/office/drawing/2014/main" id="{EF3F4FAD-CF20-40E7-88A6-C25682D2144B}"/>
                </a:ext>
              </a:extLst>
            </p:cNvPr>
            <p:cNvSpPr/>
            <p:nvPr/>
          </p:nvSpPr>
          <p:spPr>
            <a:xfrm>
              <a:off x="5330100" y="3020625"/>
              <a:ext cx="606825" cy="624125"/>
            </a:xfrm>
            <a:custGeom>
              <a:avLst/>
              <a:gdLst/>
              <a:ahLst/>
              <a:cxnLst/>
              <a:rect l="l" t="t" r="r" b="b"/>
              <a:pathLst>
                <a:path w="24273" h="24965" extrusionOk="0">
                  <a:moveTo>
                    <a:pt x="6806" y="8469"/>
                  </a:moveTo>
                  <a:cubicBezTo>
                    <a:pt x="6874" y="8469"/>
                    <a:pt x="6937" y="8485"/>
                    <a:pt x="6994" y="8519"/>
                  </a:cubicBezTo>
                  <a:lnTo>
                    <a:pt x="6994" y="8552"/>
                  </a:lnTo>
                  <a:cubicBezTo>
                    <a:pt x="7517" y="8872"/>
                    <a:pt x="6900" y="10611"/>
                    <a:pt x="6115" y="10611"/>
                  </a:cubicBezTo>
                  <a:cubicBezTo>
                    <a:pt x="5999" y="10611"/>
                    <a:pt x="5880" y="10573"/>
                    <a:pt x="5760" y="10487"/>
                  </a:cubicBezTo>
                  <a:cubicBezTo>
                    <a:pt x="5065" y="9943"/>
                    <a:pt x="6149" y="8469"/>
                    <a:pt x="6806" y="8469"/>
                  </a:cubicBezTo>
                  <a:close/>
                  <a:moveTo>
                    <a:pt x="19238" y="12167"/>
                  </a:moveTo>
                  <a:cubicBezTo>
                    <a:pt x="20022" y="12167"/>
                    <a:pt x="21644" y="13591"/>
                    <a:pt x="21071" y="14423"/>
                  </a:cubicBezTo>
                  <a:cubicBezTo>
                    <a:pt x="20959" y="14585"/>
                    <a:pt x="20808" y="14654"/>
                    <a:pt x="20636" y="14654"/>
                  </a:cubicBezTo>
                  <a:cubicBezTo>
                    <a:pt x="19778" y="14654"/>
                    <a:pt x="18408" y="12928"/>
                    <a:pt x="18936" y="12288"/>
                  </a:cubicBezTo>
                  <a:cubicBezTo>
                    <a:pt x="19006" y="12205"/>
                    <a:pt x="19111" y="12167"/>
                    <a:pt x="19238" y="12167"/>
                  </a:cubicBezTo>
                  <a:close/>
                  <a:moveTo>
                    <a:pt x="12591" y="1"/>
                  </a:moveTo>
                  <a:cubicBezTo>
                    <a:pt x="11994" y="1"/>
                    <a:pt x="11464" y="73"/>
                    <a:pt x="11030" y="213"/>
                  </a:cubicBezTo>
                  <a:cubicBezTo>
                    <a:pt x="9328" y="770"/>
                    <a:pt x="9778" y="5021"/>
                    <a:pt x="9449" y="5021"/>
                  </a:cubicBezTo>
                  <a:cubicBezTo>
                    <a:pt x="9442" y="5021"/>
                    <a:pt x="9436" y="5020"/>
                    <a:pt x="9429" y="5017"/>
                  </a:cubicBezTo>
                  <a:cubicBezTo>
                    <a:pt x="7497" y="4249"/>
                    <a:pt x="5857" y="3846"/>
                    <a:pt x="4550" y="3846"/>
                  </a:cubicBezTo>
                  <a:cubicBezTo>
                    <a:pt x="1142" y="3846"/>
                    <a:pt x="0" y="6592"/>
                    <a:pt x="1857" y="12789"/>
                  </a:cubicBezTo>
                  <a:cubicBezTo>
                    <a:pt x="2057" y="11621"/>
                    <a:pt x="2457" y="10087"/>
                    <a:pt x="3124" y="9186"/>
                  </a:cubicBezTo>
                  <a:cubicBezTo>
                    <a:pt x="3593" y="8548"/>
                    <a:pt x="4077" y="8266"/>
                    <a:pt x="4421" y="8266"/>
                  </a:cubicBezTo>
                  <a:cubicBezTo>
                    <a:pt x="4960" y="8266"/>
                    <a:pt x="5158" y="8955"/>
                    <a:pt x="4425" y="10054"/>
                  </a:cubicBezTo>
                  <a:cubicBezTo>
                    <a:pt x="3558" y="11388"/>
                    <a:pt x="2991" y="12922"/>
                    <a:pt x="2758" y="14490"/>
                  </a:cubicBezTo>
                  <a:cubicBezTo>
                    <a:pt x="2758" y="14490"/>
                    <a:pt x="4759" y="17359"/>
                    <a:pt x="7194" y="18793"/>
                  </a:cubicBezTo>
                  <a:cubicBezTo>
                    <a:pt x="7094" y="17692"/>
                    <a:pt x="6794" y="15991"/>
                    <a:pt x="6994" y="14357"/>
                  </a:cubicBezTo>
                  <a:cubicBezTo>
                    <a:pt x="7233" y="12530"/>
                    <a:pt x="7909" y="11699"/>
                    <a:pt x="8440" y="11699"/>
                  </a:cubicBezTo>
                  <a:cubicBezTo>
                    <a:pt x="8947" y="11699"/>
                    <a:pt x="9323" y="12455"/>
                    <a:pt x="9062" y="13823"/>
                  </a:cubicBezTo>
                  <a:cubicBezTo>
                    <a:pt x="8662" y="16091"/>
                    <a:pt x="8462" y="18493"/>
                    <a:pt x="8595" y="19527"/>
                  </a:cubicBezTo>
                  <a:cubicBezTo>
                    <a:pt x="9396" y="20027"/>
                    <a:pt x="10263" y="20461"/>
                    <a:pt x="11197" y="20761"/>
                  </a:cubicBezTo>
                  <a:cubicBezTo>
                    <a:pt x="11063" y="20361"/>
                    <a:pt x="10897" y="19861"/>
                    <a:pt x="10730" y="19260"/>
                  </a:cubicBezTo>
                  <a:cubicBezTo>
                    <a:pt x="10152" y="17150"/>
                    <a:pt x="10906" y="16001"/>
                    <a:pt x="11494" y="16001"/>
                  </a:cubicBezTo>
                  <a:cubicBezTo>
                    <a:pt x="11789" y="16001"/>
                    <a:pt x="12042" y="16290"/>
                    <a:pt x="12064" y="16892"/>
                  </a:cubicBezTo>
                  <a:cubicBezTo>
                    <a:pt x="12198" y="18426"/>
                    <a:pt x="12498" y="19927"/>
                    <a:pt x="12898" y="21395"/>
                  </a:cubicBezTo>
                  <a:cubicBezTo>
                    <a:pt x="14066" y="21795"/>
                    <a:pt x="15033" y="22062"/>
                    <a:pt x="15633" y="22262"/>
                  </a:cubicBezTo>
                  <a:cubicBezTo>
                    <a:pt x="17134" y="22829"/>
                    <a:pt x="18502" y="23763"/>
                    <a:pt x="19603" y="24964"/>
                  </a:cubicBezTo>
                  <a:cubicBezTo>
                    <a:pt x="20704" y="23997"/>
                    <a:pt x="21604" y="22796"/>
                    <a:pt x="22305" y="21462"/>
                  </a:cubicBezTo>
                  <a:cubicBezTo>
                    <a:pt x="21571" y="20828"/>
                    <a:pt x="20403" y="19894"/>
                    <a:pt x="18769" y="18726"/>
                  </a:cubicBezTo>
                  <a:cubicBezTo>
                    <a:pt x="16372" y="17059"/>
                    <a:pt x="16498" y="15025"/>
                    <a:pt x="17813" y="15025"/>
                  </a:cubicBezTo>
                  <a:cubicBezTo>
                    <a:pt x="18182" y="15025"/>
                    <a:pt x="18643" y="15185"/>
                    <a:pt x="19169" y="15557"/>
                  </a:cubicBezTo>
                  <a:cubicBezTo>
                    <a:pt x="20937" y="16758"/>
                    <a:pt x="22272" y="19027"/>
                    <a:pt x="22905" y="20194"/>
                  </a:cubicBezTo>
                  <a:cubicBezTo>
                    <a:pt x="23706" y="18193"/>
                    <a:pt x="24173" y="16024"/>
                    <a:pt x="24273" y="13856"/>
                  </a:cubicBezTo>
                  <a:cubicBezTo>
                    <a:pt x="21871" y="11588"/>
                    <a:pt x="15934" y="8452"/>
                    <a:pt x="17735" y="8452"/>
                  </a:cubicBezTo>
                  <a:cubicBezTo>
                    <a:pt x="19336" y="8452"/>
                    <a:pt x="22939" y="10821"/>
                    <a:pt x="24273" y="11721"/>
                  </a:cubicBezTo>
                  <a:cubicBezTo>
                    <a:pt x="24240" y="11121"/>
                    <a:pt x="24173" y="10487"/>
                    <a:pt x="24073" y="9887"/>
                  </a:cubicBezTo>
                  <a:cubicBezTo>
                    <a:pt x="21805" y="8419"/>
                    <a:pt x="14466" y="6117"/>
                    <a:pt x="15633" y="5450"/>
                  </a:cubicBezTo>
                  <a:cubicBezTo>
                    <a:pt x="15804" y="5354"/>
                    <a:pt x="16041" y="5311"/>
                    <a:pt x="16327" y="5311"/>
                  </a:cubicBezTo>
                  <a:cubicBezTo>
                    <a:pt x="18215" y="5311"/>
                    <a:pt x="22240" y="7181"/>
                    <a:pt x="23572" y="7819"/>
                  </a:cubicBezTo>
                  <a:cubicBezTo>
                    <a:pt x="23306" y="6818"/>
                    <a:pt x="22839" y="5884"/>
                    <a:pt x="22238" y="5017"/>
                  </a:cubicBezTo>
                  <a:cubicBezTo>
                    <a:pt x="19653" y="1579"/>
                    <a:pt x="15391" y="1"/>
                    <a:pt x="12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808;p54">
              <a:extLst>
                <a:ext uri="{FF2B5EF4-FFF2-40B4-BE49-F238E27FC236}">
                  <a16:creationId xmlns:a16="http://schemas.microsoft.com/office/drawing/2014/main" id="{90DBA27F-2FEA-4A6A-AEFD-C88D11AF81A0}"/>
                </a:ext>
              </a:extLst>
            </p:cNvPr>
            <p:cNvSpPr/>
            <p:nvPr/>
          </p:nvSpPr>
          <p:spPr>
            <a:xfrm>
              <a:off x="5484075" y="3151650"/>
              <a:ext cx="328375" cy="441825"/>
            </a:xfrm>
            <a:custGeom>
              <a:avLst/>
              <a:gdLst/>
              <a:ahLst/>
              <a:cxnLst/>
              <a:rect l="l" t="t" r="r" b="b"/>
              <a:pathLst>
                <a:path w="13135" h="17673" extrusionOk="0">
                  <a:moveTo>
                    <a:pt x="3648" y="0"/>
                  </a:moveTo>
                  <a:cubicBezTo>
                    <a:pt x="3615" y="0"/>
                    <a:pt x="3577" y="49"/>
                    <a:pt x="3604" y="76"/>
                  </a:cubicBezTo>
                  <a:lnTo>
                    <a:pt x="3904" y="443"/>
                  </a:lnTo>
                  <a:cubicBezTo>
                    <a:pt x="3470" y="976"/>
                    <a:pt x="3070" y="1544"/>
                    <a:pt x="2736" y="2111"/>
                  </a:cubicBezTo>
                  <a:cubicBezTo>
                    <a:pt x="2403" y="2711"/>
                    <a:pt x="2069" y="3345"/>
                    <a:pt x="1736" y="3979"/>
                  </a:cubicBezTo>
                  <a:cubicBezTo>
                    <a:pt x="1135" y="5213"/>
                    <a:pt x="568" y="6480"/>
                    <a:pt x="1" y="7715"/>
                  </a:cubicBezTo>
                  <a:cubicBezTo>
                    <a:pt x="1" y="7756"/>
                    <a:pt x="39" y="7784"/>
                    <a:pt x="76" y="7784"/>
                  </a:cubicBezTo>
                  <a:cubicBezTo>
                    <a:pt x="99" y="7784"/>
                    <a:pt x="122" y="7773"/>
                    <a:pt x="134" y="7748"/>
                  </a:cubicBezTo>
                  <a:cubicBezTo>
                    <a:pt x="601" y="6447"/>
                    <a:pt x="1202" y="5179"/>
                    <a:pt x="1902" y="4012"/>
                  </a:cubicBezTo>
                  <a:cubicBezTo>
                    <a:pt x="2236" y="3445"/>
                    <a:pt x="2569" y="2911"/>
                    <a:pt x="2936" y="2344"/>
                  </a:cubicBezTo>
                  <a:cubicBezTo>
                    <a:pt x="3303" y="1777"/>
                    <a:pt x="3704" y="1210"/>
                    <a:pt x="4004" y="610"/>
                  </a:cubicBezTo>
                  <a:cubicBezTo>
                    <a:pt x="4738" y="1544"/>
                    <a:pt x="5405" y="2511"/>
                    <a:pt x="6005" y="3512"/>
                  </a:cubicBezTo>
                  <a:cubicBezTo>
                    <a:pt x="4871" y="5713"/>
                    <a:pt x="4271" y="8115"/>
                    <a:pt x="3637" y="10483"/>
                  </a:cubicBezTo>
                  <a:cubicBezTo>
                    <a:pt x="3618" y="10541"/>
                    <a:pt x="3654" y="10577"/>
                    <a:pt x="3689" y="10577"/>
                  </a:cubicBezTo>
                  <a:cubicBezTo>
                    <a:pt x="3714" y="10577"/>
                    <a:pt x="3737" y="10559"/>
                    <a:pt x="3737" y="10517"/>
                  </a:cubicBezTo>
                  <a:cubicBezTo>
                    <a:pt x="4171" y="8148"/>
                    <a:pt x="5171" y="5880"/>
                    <a:pt x="6105" y="3678"/>
                  </a:cubicBezTo>
                  <a:cubicBezTo>
                    <a:pt x="6672" y="4612"/>
                    <a:pt x="7173" y="5546"/>
                    <a:pt x="7673" y="6514"/>
                  </a:cubicBezTo>
                  <a:lnTo>
                    <a:pt x="7673" y="6547"/>
                  </a:lnTo>
                  <a:cubicBezTo>
                    <a:pt x="7640" y="9116"/>
                    <a:pt x="8107" y="11617"/>
                    <a:pt x="8274" y="14153"/>
                  </a:cubicBezTo>
                  <a:cubicBezTo>
                    <a:pt x="8274" y="14186"/>
                    <a:pt x="8299" y="14203"/>
                    <a:pt x="8324" y="14203"/>
                  </a:cubicBezTo>
                  <a:cubicBezTo>
                    <a:pt x="8349" y="14203"/>
                    <a:pt x="8374" y="14186"/>
                    <a:pt x="8374" y="14153"/>
                  </a:cubicBezTo>
                  <a:cubicBezTo>
                    <a:pt x="8007" y="11784"/>
                    <a:pt x="8040" y="9382"/>
                    <a:pt x="7907" y="7014"/>
                  </a:cubicBezTo>
                  <a:lnTo>
                    <a:pt x="7907" y="7014"/>
                  </a:lnTo>
                  <a:cubicBezTo>
                    <a:pt x="8140" y="7448"/>
                    <a:pt x="8340" y="7881"/>
                    <a:pt x="8540" y="8282"/>
                  </a:cubicBezTo>
                  <a:cubicBezTo>
                    <a:pt x="9208" y="9749"/>
                    <a:pt x="9875" y="11250"/>
                    <a:pt x="10575" y="12718"/>
                  </a:cubicBezTo>
                  <a:cubicBezTo>
                    <a:pt x="11309" y="14353"/>
                    <a:pt x="12110" y="15954"/>
                    <a:pt x="12810" y="17622"/>
                  </a:cubicBezTo>
                  <a:cubicBezTo>
                    <a:pt x="12822" y="17658"/>
                    <a:pt x="12844" y="17673"/>
                    <a:pt x="12864" y="17673"/>
                  </a:cubicBezTo>
                  <a:cubicBezTo>
                    <a:pt x="12899" y="17673"/>
                    <a:pt x="12931" y="17631"/>
                    <a:pt x="12910" y="17588"/>
                  </a:cubicBezTo>
                  <a:cubicBezTo>
                    <a:pt x="10642" y="12818"/>
                    <a:pt x="8941" y="7715"/>
                    <a:pt x="6072" y="3278"/>
                  </a:cubicBezTo>
                  <a:lnTo>
                    <a:pt x="6072" y="3278"/>
                  </a:lnTo>
                  <a:cubicBezTo>
                    <a:pt x="7206" y="3778"/>
                    <a:pt x="8374" y="4212"/>
                    <a:pt x="9508" y="4712"/>
                  </a:cubicBezTo>
                  <a:cubicBezTo>
                    <a:pt x="10709" y="5280"/>
                    <a:pt x="11876" y="5880"/>
                    <a:pt x="13010" y="6547"/>
                  </a:cubicBezTo>
                  <a:cubicBezTo>
                    <a:pt x="13020" y="6552"/>
                    <a:pt x="13029" y="6554"/>
                    <a:pt x="13038" y="6554"/>
                  </a:cubicBezTo>
                  <a:cubicBezTo>
                    <a:pt x="13093" y="6554"/>
                    <a:pt x="13134" y="6476"/>
                    <a:pt x="13077" y="6447"/>
                  </a:cubicBezTo>
                  <a:cubicBezTo>
                    <a:pt x="11909" y="5780"/>
                    <a:pt x="10742" y="5113"/>
                    <a:pt x="9541" y="4512"/>
                  </a:cubicBezTo>
                  <a:cubicBezTo>
                    <a:pt x="8374" y="3945"/>
                    <a:pt x="7206" y="3445"/>
                    <a:pt x="5972" y="3078"/>
                  </a:cubicBezTo>
                  <a:cubicBezTo>
                    <a:pt x="5738" y="2744"/>
                    <a:pt x="5538" y="2444"/>
                    <a:pt x="5338" y="2144"/>
                  </a:cubicBezTo>
                  <a:lnTo>
                    <a:pt x="5338" y="2144"/>
                  </a:lnTo>
                  <a:cubicBezTo>
                    <a:pt x="6005" y="2344"/>
                    <a:pt x="6606" y="2511"/>
                    <a:pt x="7306" y="2711"/>
                  </a:cubicBezTo>
                  <a:cubicBezTo>
                    <a:pt x="7973" y="2945"/>
                    <a:pt x="8640" y="3245"/>
                    <a:pt x="9308" y="3545"/>
                  </a:cubicBezTo>
                  <a:cubicBezTo>
                    <a:pt x="9374" y="3545"/>
                    <a:pt x="9408" y="3445"/>
                    <a:pt x="9341" y="3412"/>
                  </a:cubicBezTo>
                  <a:cubicBezTo>
                    <a:pt x="8674" y="3145"/>
                    <a:pt x="8007" y="2911"/>
                    <a:pt x="7306" y="2678"/>
                  </a:cubicBezTo>
                  <a:cubicBezTo>
                    <a:pt x="6639" y="2444"/>
                    <a:pt x="5972" y="2244"/>
                    <a:pt x="5271" y="2077"/>
                  </a:cubicBezTo>
                  <a:cubicBezTo>
                    <a:pt x="4904" y="1544"/>
                    <a:pt x="4471" y="1010"/>
                    <a:pt x="4071" y="476"/>
                  </a:cubicBezTo>
                  <a:cubicBezTo>
                    <a:pt x="4037" y="476"/>
                    <a:pt x="4037" y="443"/>
                    <a:pt x="4004" y="443"/>
                  </a:cubicBezTo>
                  <a:cubicBezTo>
                    <a:pt x="3904" y="276"/>
                    <a:pt x="3804" y="143"/>
                    <a:pt x="3670" y="9"/>
                  </a:cubicBezTo>
                  <a:cubicBezTo>
                    <a:pt x="3664" y="3"/>
                    <a:pt x="3656" y="0"/>
                    <a:pt x="3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809;p54">
              <a:extLst>
                <a:ext uri="{FF2B5EF4-FFF2-40B4-BE49-F238E27FC236}">
                  <a16:creationId xmlns:a16="http://schemas.microsoft.com/office/drawing/2014/main" id="{E9FED4BB-14AB-4F4E-9E1A-383E584A217F}"/>
                </a:ext>
              </a:extLst>
            </p:cNvPr>
            <p:cNvSpPr/>
            <p:nvPr/>
          </p:nvSpPr>
          <p:spPr>
            <a:xfrm>
              <a:off x="4965525" y="3280300"/>
              <a:ext cx="386000" cy="807050"/>
            </a:xfrm>
            <a:custGeom>
              <a:avLst/>
              <a:gdLst/>
              <a:ahLst/>
              <a:cxnLst/>
              <a:rect l="l" t="t" r="r" b="b"/>
              <a:pathLst>
                <a:path w="15440" h="32282" extrusionOk="0">
                  <a:moveTo>
                    <a:pt x="6833" y="0"/>
                  </a:moveTo>
                  <a:cubicBezTo>
                    <a:pt x="3998" y="0"/>
                    <a:pt x="1863" y="2402"/>
                    <a:pt x="28" y="4236"/>
                  </a:cubicBezTo>
                  <a:cubicBezTo>
                    <a:pt x="1" y="4291"/>
                    <a:pt x="63" y="4345"/>
                    <a:pt x="104" y="4345"/>
                  </a:cubicBezTo>
                  <a:cubicBezTo>
                    <a:pt x="114" y="4345"/>
                    <a:pt x="122" y="4343"/>
                    <a:pt x="128" y="4337"/>
                  </a:cubicBezTo>
                  <a:cubicBezTo>
                    <a:pt x="1732" y="2706"/>
                    <a:pt x="3977" y="819"/>
                    <a:pt x="6385" y="819"/>
                  </a:cubicBezTo>
                  <a:cubicBezTo>
                    <a:pt x="6983" y="819"/>
                    <a:pt x="7590" y="936"/>
                    <a:pt x="8201" y="1201"/>
                  </a:cubicBezTo>
                  <a:cubicBezTo>
                    <a:pt x="10436" y="2168"/>
                    <a:pt x="11737" y="4703"/>
                    <a:pt x="12437" y="6938"/>
                  </a:cubicBezTo>
                  <a:cubicBezTo>
                    <a:pt x="13204" y="9373"/>
                    <a:pt x="13438" y="12009"/>
                    <a:pt x="13738" y="14544"/>
                  </a:cubicBezTo>
                  <a:cubicBezTo>
                    <a:pt x="14072" y="17446"/>
                    <a:pt x="14305" y="20381"/>
                    <a:pt x="14405" y="23283"/>
                  </a:cubicBezTo>
                  <a:cubicBezTo>
                    <a:pt x="14472" y="24718"/>
                    <a:pt x="14505" y="26186"/>
                    <a:pt x="14472" y="27653"/>
                  </a:cubicBezTo>
                  <a:cubicBezTo>
                    <a:pt x="14438" y="29121"/>
                    <a:pt x="14372" y="30589"/>
                    <a:pt x="14472" y="32056"/>
                  </a:cubicBezTo>
                  <a:cubicBezTo>
                    <a:pt x="14472" y="32207"/>
                    <a:pt x="14589" y="32282"/>
                    <a:pt x="14710" y="32282"/>
                  </a:cubicBezTo>
                  <a:cubicBezTo>
                    <a:pt x="14830" y="32282"/>
                    <a:pt x="14956" y="32207"/>
                    <a:pt x="14972" y="32056"/>
                  </a:cubicBezTo>
                  <a:cubicBezTo>
                    <a:pt x="15272" y="30322"/>
                    <a:pt x="15406" y="28554"/>
                    <a:pt x="15406" y="26786"/>
                  </a:cubicBezTo>
                  <a:cubicBezTo>
                    <a:pt x="15439" y="25018"/>
                    <a:pt x="15439" y="23283"/>
                    <a:pt x="15406" y="21549"/>
                  </a:cubicBezTo>
                  <a:cubicBezTo>
                    <a:pt x="15306" y="18380"/>
                    <a:pt x="15072" y="15244"/>
                    <a:pt x="14672" y="12109"/>
                  </a:cubicBezTo>
                  <a:cubicBezTo>
                    <a:pt x="14338" y="9507"/>
                    <a:pt x="13905" y="6838"/>
                    <a:pt x="12704" y="4470"/>
                  </a:cubicBezTo>
                  <a:cubicBezTo>
                    <a:pt x="11536" y="2202"/>
                    <a:pt x="9535" y="0"/>
                    <a:pt x="6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810;p54">
              <a:extLst>
                <a:ext uri="{FF2B5EF4-FFF2-40B4-BE49-F238E27FC236}">
                  <a16:creationId xmlns:a16="http://schemas.microsoft.com/office/drawing/2014/main" id="{97E86070-651E-4B53-81AA-D6D1CAF7D759}"/>
                </a:ext>
              </a:extLst>
            </p:cNvPr>
            <p:cNvSpPr/>
            <p:nvPr/>
          </p:nvSpPr>
          <p:spPr>
            <a:xfrm>
              <a:off x="4731875" y="3174775"/>
              <a:ext cx="506225" cy="527500"/>
            </a:xfrm>
            <a:custGeom>
              <a:avLst/>
              <a:gdLst/>
              <a:ahLst/>
              <a:cxnLst/>
              <a:rect l="l" t="t" r="r" b="b"/>
              <a:pathLst>
                <a:path w="20249" h="21100" extrusionOk="0">
                  <a:moveTo>
                    <a:pt x="3733" y="8280"/>
                  </a:moveTo>
                  <a:cubicBezTo>
                    <a:pt x="4058" y="8280"/>
                    <a:pt x="4366" y="8388"/>
                    <a:pt x="4471" y="8624"/>
                  </a:cubicBezTo>
                  <a:cubicBezTo>
                    <a:pt x="4624" y="8953"/>
                    <a:pt x="3916" y="9324"/>
                    <a:pt x="3363" y="9324"/>
                  </a:cubicBezTo>
                  <a:cubicBezTo>
                    <a:pt x="3074" y="9324"/>
                    <a:pt x="2827" y="9222"/>
                    <a:pt x="2769" y="8958"/>
                  </a:cubicBezTo>
                  <a:cubicBezTo>
                    <a:pt x="2689" y="8533"/>
                    <a:pt x="3232" y="8280"/>
                    <a:pt x="3733" y="8280"/>
                  </a:cubicBezTo>
                  <a:close/>
                  <a:moveTo>
                    <a:pt x="16584" y="12824"/>
                  </a:moveTo>
                  <a:cubicBezTo>
                    <a:pt x="16943" y="12824"/>
                    <a:pt x="17496" y="13158"/>
                    <a:pt x="17447" y="13528"/>
                  </a:cubicBezTo>
                  <a:cubicBezTo>
                    <a:pt x="17411" y="13697"/>
                    <a:pt x="17305" y="13764"/>
                    <a:pt x="17170" y="13764"/>
                  </a:cubicBezTo>
                  <a:cubicBezTo>
                    <a:pt x="16799" y="13764"/>
                    <a:pt x="16215" y="13254"/>
                    <a:pt x="16312" y="12961"/>
                  </a:cubicBezTo>
                  <a:cubicBezTo>
                    <a:pt x="16356" y="12865"/>
                    <a:pt x="16458" y="12824"/>
                    <a:pt x="16584" y="12824"/>
                  </a:cubicBezTo>
                  <a:close/>
                  <a:moveTo>
                    <a:pt x="9044" y="15464"/>
                  </a:moveTo>
                  <a:cubicBezTo>
                    <a:pt x="9802" y="15464"/>
                    <a:pt x="10782" y="17161"/>
                    <a:pt x="10008" y="17564"/>
                  </a:cubicBezTo>
                  <a:cubicBezTo>
                    <a:pt x="9932" y="17602"/>
                    <a:pt x="9855" y="17620"/>
                    <a:pt x="9779" y="17620"/>
                  </a:cubicBezTo>
                  <a:cubicBezTo>
                    <a:pt x="8989" y="17620"/>
                    <a:pt x="8265" y="15739"/>
                    <a:pt x="8874" y="15496"/>
                  </a:cubicBezTo>
                  <a:cubicBezTo>
                    <a:pt x="8929" y="15474"/>
                    <a:pt x="8986" y="15464"/>
                    <a:pt x="9044" y="15464"/>
                  </a:cubicBezTo>
                  <a:close/>
                  <a:moveTo>
                    <a:pt x="8783" y="1"/>
                  </a:moveTo>
                  <a:cubicBezTo>
                    <a:pt x="7757" y="1"/>
                    <a:pt x="6548" y="280"/>
                    <a:pt x="5338" y="985"/>
                  </a:cubicBezTo>
                  <a:cubicBezTo>
                    <a:pt x="6472" y="1086"/>
                    <a:pt x="7840" y="1452"/>
                    <a:pt x="8373" y="2253"/>
                  </a:cubicBezTo>
                  <a:cubicBezTo>
                    <a:pt x="8899" y="3004"/>
                    <a:pt x="8411" y="3491"/>
                    <a:pt x="7839" y="3491"/>
                  </a:cubicBezTo>
                  <a:cubicBezTo>
                    <a:pt x="7648" y="3491"/>
                    <a:pt x="7448" y="3437"/>
                    <a:pt x="7273" y="3320"/>
                  </a:cubicBezTo>
                  <a:cubicBezTo>
                    <a:pt x="6772" y="3020"/>
                    <a:pt x="5838" y="1986"/>
                    <a:pt x="4170" y="1853"/>
                  </a:cubicBezTo>
                  <a:cubicBezTo>
                    <a:pt x="3470" y="2453"/>
                    <a:pt x="2836" y="3154"/>
                    <a:pt x="2302" y="3921"/>
                  </a:cubicBezTo>
                  <a:cubicBezTo>
                    <a:pt x="2102" y="4188"/>
                    <a:pt x="1936" y="4488"/>
                    <a:pt x="1769" y="4788"/>
                  </a:cubicBezTo>
                  <a:cubicBezTo>
                    <a:pt x="2700" y="4371"/>
                    <a:pt x="3694" y="4162"/>
                    <a:pt x="4686" y="4162"/>
                  </a:cubicBezTo>
                  <a:cubicBezTo>
                    <a:pt x="5754" y="4162"/>
                    <a:pt x="6821" y="4404"/>
                    <a:pt x="7806" y="4888"/>
                  </a:cubicBezTo>
                  <a:cubicBezTo>
                    <a:pt x="9711" y="5840"/>
                    <a:pt x="9123" y="7639"/>
                    <a:pt x="7740" y="7639"/>
                  </a:cubicBezTo>
                  <a:cubicBezTo>
                    <a:pt x="7476" y="7639"/>
                    <a:pt x="7183" y="7573"/>
                    <a:pt x="6872" y="7423"/>
                  </a:cubicBezTo>
                  <a:cubicBezTo>
                    <a:pt x="5331" y="6706"/>
                    <a:pt x="3873" y="6009"/>
                    <a:pt x="2298" y="6009"/>
                  </a:cubicBezTo>
                  <a:cubicBezTo>
                    <a:pt x="1897" y="6009"/>
                    <a:pt x="1488" y="6054"/>
                    <a:pt x="1068" y="6156"/>
                  </a:cubicBezTo>
                  <a:cubicBezTo>
                    <a:pt x="334" y="7990"/>
                    <a:pt x="1" y="9959"/>
                    <a:pt x="68" y="11960"/>
                  </a:cubicBezTo>
                  <a:cubicBezTo>
                    <a:pt x="1102" y="11226"/>
                    <a:pt x="2202" y="10692"/>
                    <a:pt x="3403" y="10359"/>
                  </a:cubicBezTo>
                  <a:cubicBezTo>
                    <a:pt x="3807" y="10251"/>
                    <a:pt x="4160" y="10205"/>
                    <a:pt x="4454" y="10205"/>
                  </a:cubicBezTo>
                  <a:cubicBezTo>
                    <a:pt x="5788" y="10205"/>
                    <a:pt x="5893" y="11141"/>
                    <a:pt x="3870" y="11360"/>
                  </a:cubicBezTo>
                  <a:cubicBezTo>
                    <a:pt x="2536" y="11493"/>
                    <a:pt x="1235" y="11893"/>
                    <a:pt x="68" y="12560"/>
                  </a:cubicBezTo>
                  <a:cubicBezTo>
                    <a:pt x="68" y="12927"/>
                    <a:pt x="101" y="13294"/>
                    <a:pt x="134" y="13661"/>
                  </a:cubicBezTo>
                  <a:cubicBezTo>
                    <a:pt x="1002" y="12994"/>
                    <a:pt x="2036" y="12560"/>
                    <a:pt x="3136" y="12394"/>
                  </a:cubicBezTo>
                  <a:cubicBezTo>
                    <a:pt x="3299" y="12377"/>
                    <a:pt x="3451" y="12369"/>
                    <a:pt x="3592" y="12369"/>
                  </a:cubicBezTo>
                  <a:cubicBezTo>
                    <a:pt x="5678" y="12369"/>
                    <a:pt x="5430" y="14101"/>
                    <a:pt x="3837" y="14195"/>
                  </a:cubicBezTo>
                  <a:cubicBezTo>
                    <a:pt x="2603" y="14195"/>
                    <a:pt x="1402" y="14428"/>
                    <a:pt x="268" y="14895"/>
                  </a:cubicBezTo>
                  <a:cubicBezTo>
                    <a:pt x="668" y="18331"/>
                    <a:pt x="1635" y="21067"/>
                    <a:pt x="1769" y="21100"/>
                  </a:cubicBezTo>
                  <a:cubicBezTo>
                    <a:pt x="4070" y="20966"/>
                    <a:pt x="6339" y="20700"/>
                    <a:pt x="8607" y="20233"/>
                  </a:cubicBezTo>
                  <a:cubicBezTo>
                    <a:pt x="7973" y="18865"/>
                    <a:pt x="6505" y="17030"/>
                    <a:pt x="7239" y="16897"/>
                  </a:cubicBezTo>
                  <a:cubicBezTo>
                    <a:pt x="7269" y="16892"/>
                    <a:pt x="7298" y="16889"/>
                    <a:pt x="7328" y="16889"/>
                  </a:cubicBezTo>
                  <a:cubicBezTo>
                    <a:pt x="8068" y="16889"/>
                    <a:pt x="8824" y="18465"/>
                    <a:pt x="9241" y="20133"/>
                  </a:cubicBezTo>
                  <a:cubicBezTo>
                    <a:pt x="10942" y="19799"/>
                    <a:pt x="12610" y="19365"/>
                    <a:pt x="14244" y="18765"/>
                  </a:cubicBezTo>
                  <a:cubicBezTo>
                    <a:pt x="13110" y="17764"/>
                    <a:pt x="11309" y="16530"/>
                    <a:pt x="12009" y="16030"/>
                  </a:cubicBezTo>
                  <a:cubicBezTo>
                    <a:pt x="12099" y="15962"/>
                    <a:pt x="12199" y="15930"/>
                    <a:pt x="12309" y="15930"/>
                  </a:cubicBezTo>
                  <a:cubicBezTo>
                    <a:pt x="13058" y="15930"/>
                    <a:pt x="14217" y="17392"/>
                    <a:pt x="14945" y="18498"/>
                  </a:cubicBezTo>
                  <a:cubicBezTo>
                    <a:pt x="15679" y="18164"/>
                    <a:pt x="16413" y="17764"/>
                    <a:pt x="17080" y="17297"/>
                  </a:cubicBezTo>
                  <a:cubicBezTo>
                    <a:pt x="15545" y="15029"/>
                    <a:pt x="11809" y="14562"/>
                    <a:pt x="12276" y="12927"/>
                  </a:cubicBezTo>
                  <a:cubicBezTo>
                    <a:pt x="12392" y="12550"/>
                    <a:pt x="12667" y="12381"/>
                    <a:pt x="13042" y="12381"/>
                  </a:cubicBezTo>
                  <a:cubicBezTo>
                    <a:pt x="14290" y="12381"/>
                    <a:pt x="16641" y="14262"/>
                    <a:pt x="17847" y="16597"/>
                  </a:cubicBezTo>
                  <a:cubicBezTo>
                    <a:pt x="19715" y="14662"/>
                    <a:pt x="20249" y="11960"/>
                    <a:pt x="20048" y="9658"/>
                  </a:cubicBezTo>
                  <a:cubicBezTo>
                    <a:pt x="18447" y="9458"/>
                    <a:pt x="15345" y="9792"/>
                    <a:pt x="15579" y="8658"/>
                  </a:cubicBezTo>
                  <a:cubicBezTo>
                    <a:pt x="15680" y="8069"/>
                    <a:pt x="16299" y="7836"/>
                    <a:pt x="17123" y="7836"/>
                  </a:cubicBezTo>
                  <a:cubicBezTo>
                    <a:pt x="17932" y="7836"/>
                    <a:pt x="18939" y="8060"/>
                    <a:pt x="19848" y="8391"/>
                  </a:cubicBezTo>
                  <a:cubicBezTo>
                    <a:pt x="19682" y="7457"/>
                    <a:pt x="19315" y="6589"/>
                    <a:pt x="18781" y="5822"/>
                  </a:cubicBezTo>
                  <a:cubicBezTo>
                    <a:pt x="18302" y="5212"/>
                    <a:pt x="17549" y="4993"/>
                    <a:pt x="16713" y="4993"/>
                  </a:cubicBezTo>
                  <a:cubicBezTo>
                    <a:pt x="14579" y="4993"/>
                    <a:pt x="11909" y="6423"/>
                    <a:pt x="11909" y="6423"/>
                  </a:cubicBezTo>
                  <a:cubicBezTo>
                    <a:pt x="11909" y="6423"/>
                    <a:pt x="12476" y="1219"/>
                    <a:pt x="10508" y="318"/>
                  </a:cubicBezTo>
                  <a:cubicBezTo>
                    <a:pt x="10046" y="120"/>
                    <a:pt x="9454" y="1"/>
                    <a:pt x="8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811;p54">
              <a:extLst>
                <a:ext uri="{FF2B5EF4-FFF2-40B4-BE49-F238E27FC236}">
                  <a16:creationId xmlns:a16="http://schemas.microsoft.com/office/drawing/2014/main" id="{03D8BDBF-188B-45F0-8BD4-195AE3A411E1}"/>
                </a:ext>
              </a:extLst>
            </p:cNvPr>
            <p:cNvSpPr/>
            <p:nvPr/>
          </p:nvSpPr>
          <p:spPr>
            <a:xfrm>
              <a:off x="4783125" y="3340000"/>
              <a:ext cx="326300" cy="354700"/>
            </a:xfrm>
            <a:custGeom>
              <a:avLst/>
              <a:gdLst/>
              <a:ahLst/>
              <a:cxnLst/>
              <a:rect l="l" t="t" r="r" b="b"/>
              <a:pathLst>
                <a:path w="13052" h="14188" extrusionOk="0">
                  <a:moveTo>
                    <a:pt x="9861" y="0"/>
                  </a:moveTo>
                  <a:cubicBezTo>
                    <a:pt x="9848" y="0"/>
                    <a:pt x="9836" y="4"/>
                    <a:pt x="9826" y="14"/>
                  </a:cubicBezTo>
                  <a:cubicBezTo>
                    <a:pt x="9660" y="255"/>
                    <a:pt x="9467" y="504"/>
                    <a:pt x="9271" y="743"/>
                  </a:cubicBezTo>
                  <a:lnTo>
                    <a:pt x="9271" y="743"/>
                  </a:lnTo>
                  <a:cubicBezTo>
                    <a:pt x="9471" y="506"/>
                    <a:pt x="9679" y="274"/>
                    <a:pt x="9893" y="47"/>
                  </a:cubicBezTo>
                  <a:cubicBezTo>
                    <a:pt x="9916" y="24"/>
                    <a:pt x="9890" y="0"/>
                    <a:pt x="9861" y="0"/>
                  </a:cubicBezTo>
                  <a:close/>
                  <a:moveTo>
                    <a:pt x="9271" y="743"/>
                  </a:moveTo>
                  <a:cubicBezTo>
                    <a:pt x="9207" y="819"/>
                    <a:pt x="9144" y="895"/>
                    <a:pt x="9082" y="971"/>
                  </a:cubicBezTo>
                  <a:lnTo>
                    <a:pt x="9082" y="971"/>
                  </a:lnTo>
                  <a:cubicBezTo>
                    <a:pt x="9144" y="897"/>
                    <a:pt x="9208" y="820"/>
                    <a:pt x="9271" y="743"/>
                  </a:cubicBezTo>
                  <a:close/>
                  <a:moveTo>
                    <a:pt x="3764" y="11783"/>
                  </a:moveTo>
                  <a:lnTo>
                    <a:pt x="3764" y="11783"/>
                  </a:lnTo>
                  <a:cubicBezTo>
                    <a:pt x="3769" y="11861"/>
                    <a:pt x="3775" y="11940"/>
                    <a:pt x="3782" y="12021"/>
                  </a:cubicBezTo>
                  <a:lnTo>
                    <a:pt x="3782" y="12021"/>
                  </a:lnTo>
                  <a:cubicBezTo>
                    <a:pt x="3779" y="11941"/>
                    <a:pt x="3773" y="11862"/>
                    <a:pt x="3764" y="11783"/>
                  </a:cubicBezTo>
                  <a:close/>
                  <a:moveTo>
                    <a:pt x="3782" y="12021"/>
                  </a:moveTo>
                  <a:cubicBezTo>
                    <a:pt x="3788" y="12155"/>
                    <a:pt x="3788" y="12289"/>
                    <a:pt x="3788" y="12423"/>
                  </a:cubicBezTo>
                  <a:cubicBezTo>
                    <a:pt x="3772" y="12439"/>
                    <a:pt x="3780" y="12448"/>
                    <a:pt x="3793" y="12448"/>
                  </a:cubicBezTo>
                  <a:cubicBezTo>
                    <a:pt x="3805" y="12448"/>
                    <a:pt x="3822" y="12439"/>
                    <a:pt x="3822" y="12423"/>
                  </a:cubicBezTo>
                  <a:cubicBezTo>
                    <a:pt x="3808" y="12284"/>
                    <a:pt x="3794" y="12150"/>
                    <a:pt x="3782" y="12021"/>
                  </a:cubicBezTo>
                  <a:close/>
                  <a:moveTo>
                    <a:pt x="1020" y="948"/>
                  </a:moveTo>
                  <a:cubicBezTo>
                    <a:pt x="953" y="948"/>
                    <a:pt x="953" y="1015"/>
                    <a:pt x="1020" y="1015"/>
                  </a:cubicBezTo>
                  <a:cubicBezTo>
                    <a:pt x="3221" y="1381"/>
                    <a:pt x="5356" y="2049"/>
                    <a:pt x="7391" y="3049"/>
                  </a:cubicBezTo>
                  <a:cubicBezTo>
                    <a:pt x="6690" y="3883"/>
                    <a:pt x="6057" y="4717"/>
                    <a:pt x="5423" y="5584"/>
                  </a:cubicBezTo>
                  <a:cubicBezTo>
                    <a:pt x="5323" y="5551"/>
                    <a:pt x="5189" y="5551"/>
                    <a:pt x="5089" y="5518"/>
                  </a:cubicBezTo>
                  <a:cubicBezTo>
                    <a:pt x="4922" y="5484"/>
                    <a:pt x="4722" y="5451"/>
                    <a:pt x="4556" y="5418"/>
                  </a:cubicBezTo>
                  <a:cubicBezTo>
                    <a:pt x="4222" y="5384"/>
                    <a:pt x="3922" y="5351"/>
                    <a:pt x="3555" y="5318"/>
                  </a:cubicBezTo>
                  <a:cubicBezTo>
                    <a:pt x="3221" y="5284"/>
                    <a:pt x="2888" y="5284"/>
                    <a:pt x="2521" y="5284"/>
                  </a:cubicBezTo>
                  <a:cubicBezTo>
                    <a:pt x="2154" y="5318"/>
                    <a:pt x="1754" y="5351"/>
                    <a:pt x="1420" y="5351"/>
                  </a:cubicBezTo>
                  <a:cubicBezTo>
                    <a:pt x="1353" y="5351"/>
                    <a:pt x="1353" y="5384"/>
                    <a:pt x="1420" y="5384"/>
                  </a:cubicBezTo>
                  <a:cubicBezTo>
                    <a:pt x="1656" y="5361"/>
                    <a:pt x="1908" y="5337"/>
                    <a:pt x="2166" y="5337"/>
                  </a:cubicBezTo>
                  <a:cubicBezTo>
                    <a:pt x="2272" y="5337"/>
                    <a:pt x="2380" y="5341"/>
                    <a:pt x="2487" y="5351"/>
                  </a:cubicBezTo>
                  <a:cubicBezTo>
                    <a:pt x="2854" y="5351"/>
                    <a:pt x="3155" y="5351"/>
                    <a:pt x="3521" y="5384"/>
                  </a:cubicBezTo>
                  <a:cubicBezTo>
                    <a:pt x="3888" y="5418"/>
                    <a:pt x="4255" y="5484"/>
                    <a:pt x="4589" y="5551"/>
                  </a:cubicBezTo>
                  <a:lnTo>
                    <a:pt x="5056" y="5651"/>
                  </a:lnTo>
                  <a:cubicBezTo>
                    <a:pt x="5156" y="5651"/>
                    <a:pt x="5256" y="5685"/>
                    <a:pt x="5323" y="5685"/>
                  </a:cubicBezTo>
                  <a:cubicBezTo>
                    <a:pt x="4722" y="6552"/>
                    <a:pt x="4122" y="7419"/>
                    <a:pt x="3555" y="8320"/>
                  </a:cubicBezTo>
                  <a:cubicBezTo>
                    <a:pt x="2321" y="10221"/>
                    <a:pt x="1186" y="12189"/>
                    <a:pt x="19" y="14124"/>
                  </a:cubicBezTo>
                  <a:cubicBezTo>
                    <a:pt x="1" y="14161"/>
                    <a:pt x="23" y="14187"/>
                    <a:pt x="46" y="14187"/>
                  </a:cubicBezTo>
                  <a:cubicBezTo>
                    <a:pt x="65" y="14187"/>
                    <a:pt x="86" y="14169"/>
                    <a:pt x="86" y="14124"/>
                  </a:cubicBezTo>
                  <a:cubicBezTo>
                    <a:pt x="753" y="13057"/>
                    <a:pt x="1420" y="11956"/>
                    <a:pt x="2087" y="10888"/>
                  </a:cubicBezTo>
                  <a:cubicBezTo>
                    <a:pt x="2454" y="10321"/>
                    <a:pt x="2788" y="9787"/>
                    <a:pt x="3121" y="9220"/>
                  </a:cubicBezTo>
                  <a:cubicBezTo>
                    <a:pt x="3155" y="9320"/>
                    <a:pt x="3155" y="9320"/>
                    <a:pt x="3188" y="9454"/>
                  </a:cubicBezTo>
                  <a:cubicBezTo>
                    <a:pt x="3255" y="9587"/>
                    <a:pt x="3288" y="9721"/>
                    <a:pt x="3321" y="9854"/>
                  </a:cubicBezTo>
                  <a:cubicBezTo>
                    <a:pt x="3421" y="10121"/>
                    <a:pt x="3488" y="10355"/>
                    <a:pt x="3555" y="10655"/>
                  </a:cubicBezTo>
                  <a:cubicBezTo>
                    <a:pt x="3622" y="10922"/>
                    <a:pt x="3655" y="11222"/>
                    <a:pt x="3722" y="11522"/>
                  </a:cubicBezTo>
                  <a:cubicBezTo>
                    <a:pt x="3741" y="11609"/>
                    <a:pt x="3755" y="11696"/>
                    <a:pt x="3764" y="11783"/>
                  </a:cubicBezTo>
                  <a:lnTo>
                    <a:pt x="3764" y="11783"/>
                  </a:lnTo>
                  <a:cubicBezTo>
                    <a:pt x="3759" y="11684"/>
                    <a:pt x="3755" y="11586"/>
                    <a:pt x="3755" y="11489"/>
                  </a:cubicBezTo>
                  <a:cubicBezTo>
                    <a:pt x="3722" y="11188"/>
                    <a:pt x="3688" y="10922"/>
                    <a:pt x="3655" y="10655"/>
                  </a:cubicBezTo>
                  <a:cubicBezTo>
                    <a:pt x="3588" y="10355"/>
                    <a:pt x="3521" y="10054"/>
                    <a:pt x="3455" y="9787"/>
                  </a:cubicBezTo>
                  <a:cubicBezTo>
                    <a:pt x="3421" y="9654"/>
                    <a:pt x="3355" y="9487"/>
                    <a:pt x="3321" y="9354"/>
                  </a:cubicBezTo>
                  <a:cubicBezTo>
                    <a:pt x="3288" y="9287"/>
                    <a:pt x="3255" y="9187"/>
                    <a:pt x="3221" y="9120"/>
                  </a:cubicBezTo>
                  <a:cubicBezTo>
                    <a:pt x="3955" y="7953"/>
                    <a:pt x="4722" y="6819"/>
                    <a:pt x="5523" y="5685"/>
                  </a:cubicBezTo>
                  <a:cubicBezTo>
                    <a:pt x="5523" y="5685"/>
                    <a:pt x="5523" y="5651"/>
                    <a:pt x="5523" y="5651"/>
                  </a:cubicBezTo>
                  <a:cubicBezTo>
                    <a:pt x="5623" y="5551"/>
                    <a:pt x="5690" y="5451"/>
                    <a:pt x="5756" y="5318"/>
                  </a:cubicBezTo>
                  <a:cubicBezTo>
                    <a:pt x="6023" y="4984"/>
                    <a:pt x="6257" y="4650"/>
                    <a:pt x="6524" y="4284"/>
                  </a:cubicBezTo>
                  <a:cubicBezTo>
                    <a:pt x="6757" y="4817"/>
                    <a:pt x="7024" y="5284"/>
                    <a:pt x="7291" y="5851"/>
                  </a:cubicBezTo>
                  <a:cubicBezTo>
                    <a:pt x="7558" y="6418"/>
                    <a:pt x="7825" y="7019"/>
                    <a:pt x="8025" y="7619"/>
                  </a:cubicBezTo>
                  <a:cubicBezTo>
                    <a:pt x="8492" y="8753"/>
                    <a:pt x="8859" y="9954"/>
                    <a:pt x="9092" y="11188"/>
                  </a:cubicBezTo>
                  <a:cubicBezTo>
                    <a:pt x="9092" y="11205"/>
                    <a:pt x="9109" y="11214"/>
                    <a:pt x="9125" y="11214"/>
                  </a:cubicBezTo>
                  <a:cubicBezTo>
                    <a:pt x="9142" y="11214"/>
                    <a:pt x="9159" y="11205"/>
                    <a:pt x="9159" y="11188"/>
                  </a:cubicBezTo>
                  <a:cubicBezTo>
                    <a:pt x="8925" y="9954"/>
                    <a:pt x="8592" y="8720"/>
                    <a:pt x="8191" y="7519"/>
                  </a:cubicBezTo>
                  <a:cubicBezTo>
                    <a:pt x="7958" y="6985"/>
                    <a:pt x="7758" y="6418"/>
                    <a:pt x="7491" y="5851"/>
                  </a:cubicBezTo>
                  <a:cubicBezTo>
                    <a:pt x="7257" y="5284"/>
                    <a:pt x="6957" y="4751"/>
                    <a:pt x="6590" y="4250"/>
                  </a:cubicBezTo>
                  <a:lnTo>
                    <a:pt x="7491" y="3049"/>
                  </a:lnTo>
                  <a:lnTo>
                    <a:pt x="7524" y="3016"/>
                  </a:lnTo>
                  <a:lnTo>
                    <a:pt x="7791" y="2682"/>
                  </a:lnTo>
                  <a:lnTo>
                    <a:pt x="8325" y="1949"/>
                  </a:lnTo>
                  <a:cubicBezTo>
                    <a:pt x="9125" y="2616"/>
                    <a:pt x="9959" y="3216"/>
                    <a:pt x="10727" y="3850"/>
                  </a:cubicBezTo>
                  <a:cubicBezTo>
                    <a:pt x="11527" y="4517"/>
                    <a:pt x="12261" y="5184"/>
                    <a:pt x="12995" y="5918"/>
                  </a:cubicBezTo>
                  <a:cubicBezTo>
                    <a:pt x="13005" y="5928"/>
                    <a:pt x="13014" y="5932"/>
                    <a:pt x="13023" y="5932"/>
                  </a:cubicBezTo>
                  <a:cubicBezTo>
                    <a:pt x="13042" y="5932"/>
                    <a:pt x="13052" y="5908"/>
                    <a:pt x="13028" y="5885"/>
                  </a:cubicBezTo>
                  <a:cubicBezTo>
                    <a:pt x="12294" y="5151"/>
                    <a:pt x="11561" y="4450"/>
                    <a:pt x="10760" y="3750"/>
                  </a:cubicBezTo>
                  <a:cubicBezTo>
                    <a:pt x="10026" y="3083"/>
                    <a:pt x="9226" y="2449"/>
                    <a:pt x="8425" y="1848"/>
                  </a:cubicBezTo>
                  <a:cubicBezTo>
                    <a:pt x="8630" y="1549"/>
                    <a:pt x="8850" y="1256"/>
                    <a:pt x="9082" y="971"/>
                  </a:cubicBezTo>
                  <a:lnTo>
                    <a:pt x="9082" y="971"/>
                  </a:lnTo>
                  <a:cubicBezTo>
                    <a:pt x="8908" y="1178"/>
                    <a:pt x="8739" y="1374"/>
                    <a:pt x="8592" y="1548"/>
                  </a:cubicBezTo>
                  <a:cubicBezTo>
                    <a:pt x="8225" y="2015"/>
                    <a:pt x="7825" y="2449"/>
                    <a:pt x="7458" y="2916"/>
                  </a:cubicBezTo>
                  <a:cubicBezTo>
                    <a:pt x="5423" y="1915"/>
                    <a:pt x="3255" y="1281"/>
                    <a:pt x="1020" y="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812;p54">
              <a:extLst>
                <a:ext uri="{FF2B5EF4-FFF2-40B4-BE49-F238E27FC236}">
                  <a16:creationId xmlns:a16="http://schemas.microsoft.com/office/drawing/2014/main" id="{1C316A9E-90EF-4693-8CE8-0ACBEB516B9A}"/>
                </a:ext>
              </a:extLst>
            </p:cNvPr>
            <p:cNvSpPr/>
            <p:nvPr/>
          </p:nvSpPr>
          <p:spPr>
            <a:xfrm>
              <a:off x="5232250" y="3592125"/>
              <a:ext cx="335000" cy="478100"/>
            </a:xfrm>
            <a:custGeom>
              <a:avLst/>
              <a:gdLst/>
              <a:ahLst/>
              <a:cxnLst/>
              <a:rect l="l" t="t" r="r" b="b"/>
              <a:pathLst>
                <a:path w="13400" h="19124" extrusionOk="0">
                  <a:moveTo>
                    <a:pt x="6784" y="0"/>
                  </a:moveTo>
                  <a:cubicBezTo>
                    <a:pt x="6735" y="0"/>
                    <a:pt x="6687" y="1"/>
                    <a:pt x="6638" y="3"/>
                  </a:cubicBezTo>
                  <a:cubicBezTo>
                    <a:pt x="5671" y="103"/>
                    <a:pt x="4770" y="536"/>
                    <a:pt x="4103" y="1237"/>
                  </a:cubicBezTo>
                  <a:cubicBezTo>
                    <a:pt x="2769" y="2505"/>
                    <a:pt x="1868" y="4172"/>
                    <a:pt x="1501" y="5974"/>
                  </a:cubicBezTo>
                  <a:cubicBezTo>
                    <a:pt x="1034" y="8075"/>
                    <a:pt x="901" y="10243"/>
                    <a:pt x="667" y="12345"/>
                  </a:cubicBezTo>
                  <a:cubicBezTo>
                    <a:pt x="567" y="13446"/>
                    <a:pt x="434" y="14546"/>
                    <a:pt x="300" y="15647"/>
                  </a:cubicBezTo>
                  <a:cubicBezTo>
                    <a:pt x="200" y="16748"/>
                    <a:pt x="33" y="17849"/>
                    <a:pt x="0" y="18950"/>
                  </a:cubicBezTo>
                  <a:cubicBezTo>
                    <a:pt x="0" y="19063"/>
                    <a:pt x="86" y="19123"/>
                    <a:pt x="179" y="19123"/>
                  </a:cubicBezTo>
                  <a:cubicBezTo>
                    <a:pt x="249" y="19123"/>
                    <a:pt x="324" y="19088"/>
                    <a:pt x="367" y="19016"/>
                  </a:cubicBezTo>
                  <a:cubicBezTo>
                    <a:pt x="601" y="17882"/>
                    <a:pt x="701" y="16681"/>
                    <a:pt x="834" y="15514"/>
                  </a:cubicBezTo>
                  <a:cubicBezTo>
                    <a:pt x="1001" y="14346"/>
                    <a:pt x="1168" y="13179"/>
                    <a:pt x="1301" y="12011"/>
                  </a:cubicBezTo>
                  <a:cubicBezTo>
                    <a:pt x="1568" y="10077"/>
                    <a:pt x="1735" y="8042"/>
                    <a:pt x="2268" y="6140"/>
                  </a:cubicBezTo>
                  <a:cubicBezTo>
                    <a:pt x="2702" y="4539"/>
                    <a:pt x="3436" y="2871"/>
                    <a:pt x="4737" y="1771"/>
                  </a:cubicBezTo>
                  <a:cubicBezTo>
                    <a:pt x="5371" y="1170"/>
                    <a:pt x="6205" y="837"/>
                    <a:pt x="7072" y="837"/>
                  </a:cubicBezTo>
                  <a:cubicBezTo>
                    <a:pt x="7972" y="937"/>
                    <a:pt x="8806" y="1270"/>
                    <a:pt x="9474" y="1837"/>
                  </a:cubicBezTo>
                  <a:cubicBezTo>
                    <a:pt x="11041" y="3005"/>
                    <a:pt x="12342" y="4473"/>
                    <a:pt x="13310" y="6140"/>
                  </a:cubicBezTo>
                  <a:cubicBezTo>
                    <a:pt x="13319" y="6150"/>
                    <a:pt x="13332" y="6154"/>
                    <a:pt x="13344" y="6154"/>
                  </a:cubicBezTo>
                  <a:cubicBezTo>
                    <a:pt x="13373" y="6154"/>
                    <a:pt x="13400" y="6131"/>
                    <a:pt x="13376" y="6107"/>
                  </a:cubicBezTo>
                  <a:cubicBezTo>
                    <a:pt x="12843" y="5106"/>
                    <a:pt x="12276" y="4139"/>
                    <a:pt x="11608" y="3238"/>
                  </a:cubicBezTo>
                  <a:cubicBezTo>
                    <a:pt x="11008" y="2304"/>
                    <a:pt x="10241" y="1504"/>
                    <a:pt x="9340" y="837"/>
                  </a:cubicBezTo>
                  <a:cubicBezTo>
                    <a:pt x="8580" y="298"/>
                    <a:pt x="7699" y="0"/>
                    <a:pt x="6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813;p54">
              <a:extLst>
                <a:ext uri="{FF2B5EF4-FFF2-40B4-BE49-F238E27FC236}">
                  <a16:creationId xmlns:a16="http://schemas.microsoft.com/office/drawing/2014/main" id="{67614436-16E4-403C-8E36-D4C2A7DBD756}"/>
                </a:ext>
              </a:extLst>
            </p:cNvPr>
            <p:cNvSpPr/>
            <p:nvPr/>
          </p:nvSpPr>
          <p:spPr>
            <a:xfrm>
              <a:off x="5299800" y="3578725"/>
              <a:ext cx="447825" cy="397925"/>
            </a:xfrm>
            <a:custGeom>
              <a:avLst/>
              <a:gdLst/>
              <a:ahLst/>
              <a:cxnLst/>
              <a:rect l="l" t="t" r="r" b="b"/>
              <a:pathLst>
                <a:path w="17913" h="15917" extrusionOk="0">
                  <a:moveTo>
                    <a:pt x="14154" y="3364"/>
                  </a:moveTo>
                  <a:cubicBezTo>
                    <a:pt x="14575" y="3364"/>
                    <a:pt x="14997" y="3509"/>
                    <a:pt x="15044" y="3841"/>
                  </a:cubicBezTo>
                  <a:cubicBezTo>
                    <a:pt x="15090" y="4208"/>
                    <a:pt x="14744" y="4358"/>
                    <a:pt x="14345" y="4358"/>
                  </a:cubicBezTo>
                  <a:cubicBezTo>
                    <a:pt x="13874" y="4358"/>
                    <a:pt x="13330" y="4148"/>
                    <a:pt x="13276" y="3841"/>
                  </a:cubicBezTo>
                  <a:cubicBezTo>
                    <a:pt x="13224" y="3543"/>
                    <a:pt x="13688" y="3364"/>
                    <a:pt x="14154" y="3364"/>
                  </a:cubicBezTo>
                  <a:close/>
                  <a:moveTo>
                    <a:pt x="16499" y="9316"/>
                  </a:moveTo>
                  <a:cubicBezTo>
                    <a:pt x="16705" y="9316"/>
                    <a:pt x="16930" y="9416"/>
                    <a:pt x="17012" y="9645"/>
                  </a:cubicBezTo>
                  <a:cubicBezTo>
                    <a:pt x="17077" y="9791"/>
                    <a:pt x="16881" y="9866"/>
                    <a:pt x="16655" y="9866"/>
                  </a:cubicBezTo>
                  <a:cubicBezTo>
                    <a:pt x="16417" y="9866"/>
                    <a:pt x="16146" y="9783"/>
                    <a:pt x="16112" y="9612"/>
                  </a:cubicBezTo>
                  <a:cubicBezTo>
                    <a:pt x="16095" y="9425"/>
                    <a:pt x="16286" y="9316"/>
                    <a:pt x="16499" y="9316"/>
                  </a:cubicBezTo>
                  <a:close/>
                  <a:moveTo>
                    <a:pt x="6582" y="9944"/>
                  </a:moveTo>
                  <a:cubicBezTo>
                    <a:pt x="6590" y="9944"/>
                    <a:pt x="6597" y="9944"/>
                    <a:pt x="6605" y="9945"/>
                  </a:cubicBezTo>
                  <a:cubicBezTo>
                    <a:pt x="7201" y="10012"/>
                    <a:pt x="7534" y="12114"/>
                    <a:pt x="6561" y="12114"/>
                  </a:cubicBezTo>
                  <a:cubicBezTo>
                    <a:pt x="6553" y="12114"/>
                    <a:pt x="6546" y="12114"/>
                    <a:pt x="6538" y="12114"/>
                  </a:cubicBezTo>
                  <a:cubicBezTo>
                    <a:pt x="5749" y="12081"/>
                    <a:pt x="6094" y="9944"/>
                    <a:pt x="6582" y="9944"/>
                  </a:cubicBezTo>
                  <a:close/>
                  <a:moveTo>
                    <a:pt x="11682" y="1"/>
                  </a:moveTo>
                  <a:cubicBezTo>
                    <a:pt x="7953" y="1"/>
                    <a:pt x="9340" y="4775"/>
                    <a:pt x="9340" y="4775"/>
                  </a:cubicBezTo>
                  <a:cubicBezTo>
                    <a:pt x="9340" y="4775"/>
                    <a:pt x="6763" y="2939"/>
                    <a:pt x="4268" y="2939"/>
                  </a:cubicBezTo>
                  <a:cubicBezTo>
                    <a:pt x="4224" y="2939"/>
                    <a:pt x="4180" y="2939"/>
                    <a:pt x="4136" y="2940"/>
                  </a:cubicBezTo>
                  <a:cubicBezTo>
                    <a:pt x="1601" y="2974"/>
                    <a:pt x="0" y="7177"/>
                    <a:pt x="2702" y="10946"/>
                  </a:cubicBezTo>
                  <a:cubicBezTo>
                    <a:pt x="3036" y="11413"/>
                    <a:pt x="3436" y="11813"/>
                    <a:pt x="3903" y="12180"/>
                  </a:cubicBezTo>
                  <a:cubicBezTo>
                    <a:pt x="3736" y="11080"/>
                    <a:pt x="3503" y="9178"/>
                    <a:pt x="4036" y="8178"/>
                  </a:cubicBezTo>
                  <a:cubicBezTo>
                    <a:pt x="4363" y="7550"/>
                    <a:pt x="4716" y="7291"/>
                    <a:pt x="4993" y="7291"/>
                  </a:cubicBezTo>
                  <a:cubicBezTo>
                    <a:pt x="5424" y="7291"/>
                    <a:pt x="5675" y="7913"/>
                    <a:pt x="5371" y="8745"/>
                  </a:cubicBezTo>
                  <a:cubicBezTo>
                    <a:pt x="4870" y="9979"/>
                    <a:pt x="4603" y="11313"/>
                    <a:pt x="4570" y="12647"/>
                  </a:cubicBezTo>
                  <a:cubicBezTo>
                    <a:pt x="5704" y="13348"/>
                    <a:pt x="6938" y="13948"/>
                    <a:pt x="8239" y="14349"/>
                  </a:cubicBezTo>
                  <a:cubicBezTo>
                    <a:pt x="8106" y="13748"/>
                    <a:pt x="8039" y="13114"/>
                    <a:pt x="8106" y="12481"/>
                  </a:cubicBezTo>
                  <a:cubicBezTo>
                    <a:pt x="8188" y="11659"/>
                    <a:pt x="8546" y="11242"/>
                    <a:pt x="8847" y="11242"/>
                  </a:cubicBezTo>
                  <a:cubicBezTo>
                    <a:pt x="9158" y="11242"/>
                    <a:pt x="9409" y="11684"/>
                    <a:pt x="9240" y="12581"/>
                  </a:cubicBezTo>
                  <a:cubicBezTo>
                    <a:pt x="9107" y="13248"/>
                    <a:pt x="9040" y="13948"/>
                    <a:pt x="9040" y="14649"/>
                  </a:cubicBezTo>
                  <a:cubicBezTo>
                    <a:pt x="10908" y="15216"/>
                    <a:pt x="12843" y="15650"/>
                    <a:pt x="14744" y="15916"/>
                  </a:cubicBezTo>
                  <a:cubicBezTo>
                    <a:pt x="15745" y="14649"/>
                    <a:pt x="16545" y="13248"/>
                    <a:pt x="17112" y="11713"/>
                  </a:cubicBezTo>
                  <a:cubicBezTo>
                    <a:pt x="15745" y="11380"/>
                    <a:pt x="12943" y="11313"/>
                    <a:pt x="13009" y="10312"/>
                  </a:cubicBezTo>
                  <a:cubicBezTo>
                    <a:pt x="13044" y="9868"/>
                    <a:pt x="13382" y="9692"/>
                    <a:pt x="13875" y="9692"/>
                  </a:cubicBezTo>
                  <a:cubicBezTo>
                    <a:pt x="14824" y="9692"/>
                    <a:pt x="16347" y="10343"/>
                    <a:pt x="17379" y="10980"/>
                  </a:cubicBezTo>
                  <a:cubicBezTo>
                    <a:pt x="17746" y="9845"/>
                    <a:pt x="17913" y="8611"/>
                    <a:pt x="17846" y="7410"/>
                  </a:cubicBezTo>
                  <a:cubicBezTo>
                    <a:pt x="16612" y="7077"/>
                    <a:pt x="15344" y="6877"/>
                    <a:pt x="14077" y="6777"/>
                  </a:cubicBezTo>
                  <a:cubicBezTo>
                    <a:pt x="11271" y="6545"/>
                    <a:pt x="11372" y="4975"/>
                    <a:pt x="13347" y="4975"/>
                  </a:cubicBezTo>
                  <a:cubicBezTo>
                    <a:pt x="13368" y="4975"/>
                    <a:pt x="13389" y="4975"/>
                    <a:pt x="13410" y="4975"/>
                  </a:cubicBezTo>
                  <a:cubicBezTo>
                    <a:pt x="14944" y="5009"/>
                    <a:pt x="16845" y="5943"/>
                    <a:pt x="17746" y="6410"/>
                  </a:cubicBezTo>
                  <a:cubicBezTo>
                    <a:pt x="17179" y="2574"/>
                    <a:pt x="14244" y="105"/>
                    <a:pt x="11875" y="5"/>
                  </a:cubicBezTo>
                  <a:cubicBezTo>
                    <a:pt x="11809" y="2"/>
                    <a:pt x="11745" y="1"/>
                    <a:pt x="11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814;p54">
              <a:extLst>
                <a:ext uri="{FF2B5EF4-FFF2-40B4-BE49-F238E27FC236}">
                  <a16:creationId xmlns:a16="http://schemas.microsoft.com/office/drawing/2014/main" id="{0E01B4D9-296B-4657-BA90-B083559461EC}"/>
                </a:ext>
              </a:extLst>
            </p:cNvPr>
            <p:cNvSpPr/>
            <p:nvPr/>
          </p:nvSpPr>
          <p:spPr>
            <a:xfrm>
              <a:off x="5485175" y="3866550"/>
              <a:ext cx="7275" cy="21200"/>
            </a:xfrm>
            <a:custGeom>
              <a:avLst/>
              <a:gdLst/>
              <a:ahLst/>
              <a:cxnLst/>
              <a:rect l="l" t="t" r="r" b="b"/>
              <a:pathLst>
                <a:path w="291" h="848" extrusionOk="0">
                  <a:moveTo>
                    <a:pt x="290" y="1"/>
                  </a:moveTo>
                  <a:cubicBezTo>
                    <a:pt x="224" y="267"/>
                    <a:pt x="124" y="534"/>
                    <a:pt x="24" y="801"/>
                  </a:cubicBezTo>
                  <a:cubicBezTo>
                    <a:pt x="0" y="824"/>
                    <a:pt x="43" y="848"/>
                    <a:pt x="71" y="848"/>
                  </a:cubicBezTo>
                  <a:cubicBezTo>
                    <a:pt x="82" y="848"/>
                    <a:pt x="90" y="844"/>
                    <a:pt x="90" y="834"/>
                  </a:cubicBezTo>
                  <a:cubicBezTo>
                    <a:pt x="157" y="567"/>
                    <a:pt x="224" y="267"/>
                    <a:pt x="2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815;p54">
              <a:extLst>
                <a:ext uri="{FF2B5EF4-FFF2-40B4-BE49-F238E27FC236}">
                  <a16:creationId xmlns:a16="http://schemas.microsoft.com/office/drawing/2014/main" id="{E7881688-57C4-4BAE-8028-37DB4262CE74}"/>
                </a:ext>
              </a:extLst>
            </p:cNvPr>
            <p:cNvSpPr/>
            <p:nvPr/>
          </p:nvSpPr>
          <p:spPr>
            <a:xfrm>
              <a:off x="5494100" y="3703100"/>
              <a:ext cx="207550" cy="268900"/>
            </a:xfrm>
            <a:custGeom>
              <a:avLst/>
              <a:gdLst/>
              <a:ahLst/>
              <a:cxnLst/>
              <a:rect l="l" t="t" r="r" b="b"/>
              <a:pathLst>
                <a:path w="8302" h="10756" extrusionOk="0">
                  <a:moveTo>
                    <a:pt x="1735" y="0"/>
                  </a:moveTo>
                  <a:cubicBezTo>
                    <a:pt x="1701" y="0"/>
                    <a:pt x="1701" y="0"/>
                    <a:pt x="1701" y="34"/>
                  </a:cubicBezTo>
                  <a:cubicBezTo>
                    <a:pt x="1802" y="267"/>
                    <a:pt x="1902" y="501"/>
                    <a:pt x="2035" y="701"/>
                  </a:cubicBezTo>
                  <a:cubicBezTo>
                    <a:pt x="1868" y="934"/>
                    <a:pt x="1768" y="1168"/>
                    <a:pt x="1668" y="1435"/>
                  </a:cubicBezTo>
                  <a:cubicBezTo>
                    <a:pt x="1535" y="1701"/>
                    <a:pt x="1435" y="2002"/>
                    <a:pt x="1335" y="2269"/>
                  </a:cubicBezTo>
                  <a:cubicBezTo>
                    <a:pt x="1101" y="2836"/>
                    <a:pt x="901" y="3369"/>
                    <a:pt x="701" y="3903"/>
                  </a:cubicBezTo>
                  <a:cubicBezTo>
                    <a:pt x="434" y="4704"/>
                    <a:pt x="234" y="5538"/>
                    <a:pt x="0" y="6338"/>
                  </a:cubicBezTo>
                  <a:cubicBezTo>
                    <a:pt x="267" y="5504"/>
                    <a:pt x="601" y="4704"/>
                    <a:pt x="901" y="3903"/>
                  </a:cubicBezTo>
                  <a:cubicBezTo>
                    <a:pt x="1134" y="3369"/>
                    <a:pt x="1301" y="2802"/>
                    <a:pt x="1535" y="2235"/>
                  </a:cubicBezTo>
                  <a:cubicBezTo>
                    <a:pt x="1635" y="2002"/>
                    <a:pt x="1735" y="1735"/>
                    <a:pt x="1835" y="1501"/>
                  </a:cubicBezTo>
                  <a:cubicBezTo>
                    <a:pt x="1935" y="1268"/>
                    <a:pt x="2035" y="1068"/>
                    <a:pt x="2102" y="834"/>
                  </a:cubicBezTo>
                  <a:cubicBezTo>
                    <a:pt x="2202" y="1001"/>
                    <a:pt x="2302" y="1201"/>
                    <a:pt x="2402" y="1368"/>
                  </a:cubicBezTo>
                  <a:cubicBezTo>
                    <a:pt x="2635" y="1802"/>
                    <a:pt x="2836" y="2235"/>
                    <a:pt x="3069" y="2669"/>
                  </a:cubicBezTo>
                  <a:cubicBezTo>
                    <a:pt x="3303" y="3136"/>
                    <a:pt x="3536" y="3603"/>
                    <a:pt x="3770" y="4070"/>
                  </a:cubicBezTo>
                  <a:cubicBezTo>
                    <a:pt x="3703" y="4237"/>
                    <a:pt x="3670" y="4403"/>
                    <a:pt x="3636" y="4570"/>
                  </a:cubicBezTo>
                  <a:cubicBezTo>
                    <a:pt x="3603" y="4770"/>
                    <a:pt x="3569" y="5004"/>
                    <a:pt x="3536" y="5204"/>
                  </a:cubicBezTo>
                  <a:cubicBezTo>
                    <a:pt x="3469" y="5671"/>
                    <a:pt x="3403" y="6071"/>
                    <a:pt x="3336" y="6538"/>
                  </a:cubicBezTo>
                  <a:cubicBezTo>
                    <a:pt x="3303" y="7005"/>
                    <a:pt x="3269" y="7506"/>
                    <a:pt x="3236" y="7939"/>
                  </a:cubicBezTo>
                  <a:cubicBezTo>
                    <a:pt x="3203" y="8373"/>
                    <a:pt x="3203" y="8840"/>
                    <a:pt x="3136" y="9274"/>
                  </a:cubicBezTo>
                  <a:cubicBezTo>
                    <a:pt x="3136" y="9307"/>
                    <a:pt x="3153" y="9324"/>
                    <a:pt x="3169" y="9324"/>
                  </a:cubicBezTo>
                  <a:cubicBezTo>
                    <a:pt x="3186" y="9324"/>
                    <a:pt x="3203" y="9307"/>
                    <a:pt x="3203" y="9274"/>
                  </a:cubicBezTo>
                  <a:cubicBezTo>
                    <a:pt x="3236" y="8340"/>
                    <a:pt x="3336" y="7439"/>
                    <a:pt x="3536" y="6538"/>
                  </a:cubicBezTo>
                  <a:cubicBezTo>
                    <a:pt x="3603" y="6071"/>
                    <a:pt x="3670" y="5638"/>
                    <a:pt x="3736" y="5204"/>
                  </a:cubicBezTo>
                  <a:cubicBezTo>
                    <a:pt x="3770" y="4970"/>
                    <a:pt x="3836" y="4770"/>
                    <a:pt x="3870" y="4537"/>
                  </a:cubicBezTo>
                  <a:cubicBezTo>
                    <a:pt x="3870" y="4470"/>
                    <a:pt x="3903" y="4403"/>
                    <a:pt x="3903" y="4337"/>
                  </a:cubicBezTo>
                  <a:cubicBezTo>
                    <a:pt x="4070" y="4670"/>
                    <a:pt x="4237" y="4970"/>
                    <a:pt x="4370" y="5304"/>
                  </a:cubicBezTo>
                  <a:cubicBezTo>
                    <a:pt x="5271" y="7072"/>
                    <a:pt x="6071" y="8873"/>
                    <a:pt x="6738" y="10741"/>
                  </a:cubicBezTo>
                  <a:cubicBezTo>
                    <a:pt x="6748" y="10751"/>
                    <a:pt x="6758" y="10755"/>
                    <a:pt x="6767" y="10755"/>
                  </a:cubicBezTo>
                  <a:cubicBezTo>
                    <a:pt x="6788" y="10755"/>
                    <a:pt x="6805" y="10731"/>
                    <a:pt x="6805" y="10708"/>
                  </a:cubicBezTo>
                  <a:cubicBezTo>
                    <a:pt x="6105" y="8840"/>
                    <a:pt x="5437" y="6972"/>
                    <a:pt x="4604" y="5137"/>
                  </a:cubicBezTo>
                  <a:cubicBezTo>
                    <a:pt x="4203" y="4303"/>
                    <a:pt x="3803" y="3503"/>
                    <a:pt x="3369" y="2702"/>
                  </a:cubicBezTo>
                  <a:lnTo>
                    <a:pt x="3369" y="2702"/>
                  </a:lnTo>
                  <a:cubicBezTo>
                    <a:pt x="3536" y="2736"/>
                    <a:pt x="3670" y="2769"/>
                    <a:pt x="3836" y="2802"/>
                  </a:cubicBezTo>
                  <a:lnTo>
                    <a:pt x="4470" y="2936"/>
                  </a:lnTo>
                  <a:cubicBezTo>
                    <a:pt x="4870" y="3002"/>
                    <a:pt x="5271" y="3102"/>
                    <a:pt x="5671" y="3203"/>
                  </a:cubicBezTo>
                  <a:cubicBezTo>
                    <a:pt x="6538" y="3369"/>
                    <a:pt x="7406" y="3603"/>
                    <a:pt x="8239" y="3903"/>
                  </a:cubicBezTo>
                  <a:cubicBezTo>
                    <a:pt x="8244" y="3908"/>
                    <a:pt x="8249" y="3910"/>
                    <a:pt x="8254" y="3910"/>
                  </a:cubicBezTo>
                  <a:cubicBezTo>
                    <a:pt x="8281" y="3910"/>
                    <a:pt x="8301" y="3836"/>
                    <a:pt x="8273" y="3836"/>
                  </a:cubicBezTo>
                  <a:cubicBezTo>
                    <a:pt x="7406" y="3569"/>
                    <a:pt x="6538" y="3269"/>
                    <a:pt x="5704" y="3036"/>
                  </a:cubicBezTo>
                  <a:cubicBezTo>
                    <a:pt x="5304" y="2936"/>
                    <a:pt x="4870" y="2836"/>
                    <a:pt x="4470" y="2736"/>
                  </a:cubicBezTo>
                  <a:cubicBezTo>
                    <a:pt x="4270" y="2702"/>
                    <a:pt x="4070" y="2669"/>
                    <a:pt x="3870" y="2635"/>
                  </a:cubicBezTo>
                  <a:cubicBezTo>
                    <a:pt x="3723" y="2587"/>
                    <a:pt x="3577" y="2556"/>
                    <a:pt x="3430" y="2556"/>
                  </a:cubicBezTo>
                  <a:cubicBezTo>
                    <a:pt x="3377" y="2556"/>
                    <a:pt x="3323" y="2560"/>
                    <a:pt x="3269" y="2569"/>
                  </a:cubicBezTo>
                  <a:cubicBezTo>
                    <a:pt x="3269" y="2535"/>
                    <a:pt x="3269" y="2502"/>
                    <a:pt x="3236" y="2469"/>
                  </a:cubicBezTo>
                  <a:cubicBezTo>
                    <a:pt x="3136" y="2302"/>
                    <a:pt x="3069" y="2135"/>
                    <a:pt x="2969" y="1968"/>
                  </a:cubicBezTo>
                  <a:lnTo>
                    <a:pt x="2969" y="1968"/>
                  </a:lnTo>
                  <a:lnTo>
                    <a:pt x="3469" y="2035"/>
                  </a:lnTo>
                  <a:cubicBezTo>
                    <a:pt x="3703" y="2035"/>
                    <a:pt x="3936" y="2068"/>
                    <a:pt x="4170" y="2102"/>
                  </a:cubicBezTo>
                  <a:cubicBezTo>
                    <a:pt x="4403" y="2135"/>
                    <a:pt x="4637" y="2168"/>
                    <a:pt x="4870" y="2235"/>
                  </a:cubicBezTo>
                  <a:cubicBezTo>
                    <a:pt x="5104" y="2269"/>
                    <a:pt x="5371" y="2335"/>
                    <a:pt x="5604" y="2435"/>
                  </a:cubicBezTo>
                  <a:cubicBezTo>
                    <a:pt x="5638" y="2435"/>
                    <a:pt x="5671" y="2369"/>
                    <a:pt x="5604" y="2335"/>
                  </a:cubicBezTo>
                  <a:cubicBezTo>
                    <a:pt x="5371" y="2302"/>
                    <a:pt x="5137" y="2235"/>
                    <a:pt x="4904" y="2168"/>
                  </a:cubicBezTo>
                  <a:lnTo>
                    <a:pt x="4203" y="2002"/>
                  </a:lnTo>
                  <a:cubicBezTo>
                    <a:pt x="3970" y="1968"/>
                    <a:pt x="3736" y="1902"/>
                    <a:pt x="3503" y="1868"/>
                  </a:cubicBezTo>
                  <a:cubicBezTo>
                    <a:pt x="3269" y="1835"/>
                    <a:pt x="3069" y="1802"/>
                    <a:pt x="2836" y="1768"/>
                  </a:cubicBezTo>
                  <a:lnTo>
                    <a:pt x="2502" y="1201"/>
                  </a:lnTo>
                  <a:cubicBezTo>
                    <a:pt x="2302" y="767"/>
                    <a:pt x="2035" y="367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2816;p54">
              <a:extLst>
                <a:ext uri="{FF2B5EF4-FFF2-40B4-BE49-F238E27FC236}">
                  <a16:creationId xmlns:a16="http://schemas.microsoft.com/office/drawing/2014/main" id="{88530A86-7534-41C4-BC34-42FC9E4ECDA9}"/>
                </a:ext>
              </a:extLst>
            </p:cNvPr>
            <p:cNvSpPr/>
            <p:nvPr/>
          </p:nvSpPr>
          <p:spPr>
            <a:xfrm>
              <a:off x="5492425" y="3861550"/>
              <a:ext cx="1700" cy="5025"/>
            </a:xfrm>
            <a:custGeom>
              <a:avLst/>
              <a:gdLst/>
              <a:ahLst/>
              <a:cxnLst/>
              <a:rect l="l" t="t" r="r" b="b"/>
              <a:pathLst>
                <a:path w="68" h="201" extrusionOk="0">
                  <a:moveTo>
                    <a:pt x="67" y="0"/>
                  </a:moveTo>
                  <a:lnTo>
                    <a:pt x="67" y="0"/>
                  </a:lnTo>
                  <a:cubicBezTo>
                    <a:pt x="34" y="67"/>
                    <a:pt x="1" y="134"/>
                    <a:pt x="1" y="20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817;p54">
              <a:extLst>
                <a:ext uri="{FF2B5EF4-FFF2-40B4-BE49-F238E27FC236}">
                  <a16:creationId xmlns:a16="http://schemas.microsoft.com/office/drawing/2014/main" id="{5D81B123-C07C-46AF-8912-13C64B7882DB}"/>
                </a:ext>
              </a:extLst>
            </p:cNvPr>
            <p:cNvSpPr/>
            <p:nvPr/>
          </p:nvSpPr>
          <p:spPr>
            <a:xfrm>
              <a:off x="5066300" y="4012475"/>
              <a:ext cx="442000" cy="527075"/>
            </a:xfrm>
            <a:custGeom>
              <a:avLst/>
              <a:gdLst/>
              <a:ahLst/>
              <a:cxnLst/>
              <a:rect l="l" t="t" r="r" b="b"/>
              <a:pathLst>
                <a:path w="17680" h="21083" extrusionOk="0">
                  <a:moveTo>
                    <a:pt x="0" y="1"/>
                  </a:moveTo>
                  <a:lnTo>
                    <a:pt x="300" y="5905"/>
                  </a:lnTo>
                  <a:lnTo>
                    <a:pt x="1001" y="21083"/>
                  </a:lnTo>
                  <a:lnTo>
                    <a:pt x="16679" y="21083"/>
                  </a:lnTo>
                  <a:lnTo>
                    <a:pt x="17379" y="5905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818;p54">
              <a:extLst>
                <a:ext uri="{FF2B5EF4-FFF2-40B4-BE49-F238E27FC236}">
                  <a16:creationId xmlns:a16="http://schemas.microsoft.com/office/drawing/2014/main" id="{C7597432-3BE0-4553-8FDA-4EE5E2B375CC}"/>
                </a:ext>
              </a:extLst>
            </p:cNvPr>
            <p:cNvSpPr/>
            <p:nvPr/>
          </p:nvSpPr>
          <p:spPr>
            <a:xfrm>
              <a:off x="5066300" y="4012475"/>
              <a:ext cx="442000" cy="147625"/>
            </a:xfrm>
            <a:custGeom>
              <a:avLst/>
              <a:gdLst/>
              <a:ahLst/>
              <a:cxnLst/>
              <a:rect l="l" t="t" r="r" b="b"/>
              <a:pathLst>
                <a:path w="17680" h="5905" extrusionOk="0">
                  <a:moveTo>
                    <a:pt x="0" y="1"/>
                  </a:moveTo>
                  <a:lnTo>
                    <a:pt x="300" y="5905"/>
                  </a:lnTo>
                  <a:lnTo>
                    <a:pt x="17379" y="5905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819;p54">
              <a:extLst>
                <a:ext uri="{FF2B5EF4-FFF2-40B4-BE49-F238E27FC236}">
                  <a16:creationId xmlns:a16="http://schemas.microsoft.com/office/drawing/2014/main" id="{BCF79B89-4A67-43BB-B4C1-8A46B4B4594A}"/>
                </a:ext>
              </a:extLst>
            </p:cNvPr>
            <p:cNvSpPr/>
            <p:nvPr/>
          </p:nvSpPr>
          <p:spPr>
            <a:xfrm>
              <a:off x="5038775" y="3953275"/>
              <a:ext cx="497050" cy="119275"/>
            </a:xfrm>
            <a:custGeom>
              <a:avLst/>
              <a:gdLst/>
              <a:ahLst/>
              <a:cxnLst/>
              <a:rect l="l" t="t" r="r" b="b"/>
              <a:pathLst>
                <a:path w="19882" h="4771" extrusionOk="0">
                  <a:moveTo>
                    <a:pt x="0" y="0"/>
                  </a:moveTo>
                  <a:lnTo>
                    <a:pt x="0" y="4770"/>
                  </a:lnTo>
                  <a:lnTo>
                    <a:pt x="19881" y="4770"/>
                  </a:lnTo>
                  <a:lnTo>
                    <a:pt x="19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820;p54">
              <a:extLst>
                <a:ext uri="{FF2B5EF4-FFF2-40B4-BE49-F238E27FC236}">
                  <a16:creationId xmlns:a16="http://schemas.microsoft.com/office/drawing/2014/main" id="{E4440797-FE1D-4DD6-A6FE-D3F0616F449A}"/>
                </a:ext>
              </a:extLst>
            </p:cNvPr>
            <p:cNvSpPr/>
            <p:nvPr/>
          </p:nvSpPr>
          <p:spPr>
            <a:xfrm>
              <a:off x="5382350" y="4539525"/>
              <a:ext cx="69250" cy="62575"/>
            </a:xfrm>
            <a:custGeom>
              <a:avLst/>
              <a:gdLst/>
              <a:ahLst/>
              <a:cxnLst/>
              <a:rect l="l" t="t" r="r" b="b"/>
              <a:pathLst>
                <a:path w="2770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769" y="2502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821;p54">
              <a:extLst>
                <a:ext uri="{FF2B5EF4-FFF2-40B4-BE49-F238E27FC236}">
                  <a16:creationId xmlns:a16="http://schemas.microsoft.com/office/drawing/2014/main" id="{24BA05AD-1EA8-45A9-BFC5-C98EF6907705}"/>
                </a:ext>
              </a:extLst>
            </p:cNvPr>
            <p:cNvSpPr/>
            <p:nvPr/>
          </p:nvSpPr>
          <p:spPr>
            <a:xfrm>
              <a:off x="5382350" y="4539525"/>
              <a:ext cx="69250" cy="30875"/>
            </a:xfrm>
            <a:custGeom>
              <a:avLst/>
              <a:gdLst/>
              <a:ahLst/>
              <a:cxnLst/>
              <a:rect l="l" t="t" r="r" b="b"/>
              <a:pathLst>
                <a:path w="2770" h="1235" extrusionOk="0">
                  <a:moveTo>
                    <a:pt x="0" y="1"/>
                  </a:moveTo>
                  <a:lnTo>
                    <a:pt x="0" y="1235"/>
                  </a:lnTo>
                  <a:lnTo>
                    <a:pt x="2769" y="1235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822;p54">
              <a:extLst>
                <a:ext uri="{FF2B5EF4-FFF2-40B4-BE49-F238E27FC236}">
                  <a16:creationId xmlns:a16="http://schemas.microsoft.com/office/drawing/2014/main" id="{AECB818D-E48B-4DCE-A288-DAC325505EBB}"/>
                </a:ext>
              </a:extLst>
            </p:cNvPr>
            <p:cNvSpPr/>
            <p:nvPr/>
          </p:nvSpPr>
          <p:spPr>
            <a:xfrm>
              <a:off x="5123000" y="4539525"/>
              <a:ext cx="68400" cy="62575"/>
            </a:xfrm>
            <a:custGeom>
              <a:avLst/>
              <a:gdLst/>
              <a:ahLst/>
              <a:cxnLst/>
              <a:rect l="l" t="t" r="r" b="b"/>
              <a:pathLst>
                <a:path w="2736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736" y="2502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823;p54">
              <a:extLst>
                <a:ext uri="{FF2B5EF4-FFF2-40B4-BE49-F238E27FC236}">
                  <a16:creationId xmlns:a16="http://schemas.microsoft.com/office/drawing/2014/main" id="{D9698D39-E42E-4BCC-8538-87393DA37877}"/>
                </a:ext>
              </a:extLst>
            </p:cNvPr>
            <p:cNvSpPr/>
            <p:nvPr/>
          </p:nvSpPr>
          <p:spPr>
            <a:xfrm>
              <a:off x="5123000" y="4539525"/>
              <a:ext cx="68400" cy="30875"/>
            </a:xfrm>
            <a:custGeom>
              <a:avLst/>
              <a:gdLst/>
              <a:ahLst/>
              <a:cxnLst/>
              <a:rect l="l" t="t" r="r" b="b"/>
              <a:pathLst>
                <a:path w="2736" h="1235" extrusionOk="0">
                  <a:moveTo>
                    <a:pt x="0" y="1"/>
                  </a:moveTo>
                  <a:lnTo>
                    <a:pt x="0" y="1235"/>
                  </a:lnTo>
                  <a:lnTo>
                    <a:pt x="2736" y="1235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No 38">
            <a:hlinkClick r:id="" action="ppaction://media"/>
            <a:extLst>
              <a:ext uri="{FF2B5EF4-FFF2-40B4-BE49-F238E27FC236}">
                <a16:creationId xmlns:a16="http://schemas.microsoft.com/office/drawing/2014/main" id="{A62590D4-5DF1-4E88-B286-D4FE193D93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1800" end="79170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0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Oval 495">
            <a:extLst>
              <a:ext uri="{FF2B5EF4-FFF2-40B4-BE49-F238E27FC236}">
                <a16:creationId xmlns:a16="http://schemas.microsoft.com/office/drawing/2014/main" id="{804016C6-772E-496D-9E49-8C2B60C65426}"/>
              </a:ext>
            </a:extLst>
          </p:cNvPr>
          <p:cNvSpPr/>
          <p:nvPr/>
        </p:nvSpPr>
        <p:spPr>
          <a:xfrm>
            <a:off x="218115" y="16365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Blended 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221018" y="1267602"/>
            <a:ext cx="4771497" cy="383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 marR="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Pengajar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perlu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memiliki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keterampilan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menggunakan</a:t>
            </a:r>
            <a:r>
              <a:rPr lang="en-US" sz="16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teknologi</a:t>
            </a:r>
            <a:endParaRPr lang="en-US" sz="16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Pengajar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keterampilan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menyelenggarakan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e-learning,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menyiapkan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referensi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digital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diakses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oleh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perlu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menyusun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referensi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terintegrasi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tatap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muka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perlu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waktu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mengatur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mengelola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berbasis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internet.</a:t>
            </a:r>
          </a:p>
          <a:p>
            <a:pPr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mengembang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mengembangkan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instrumen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asesmen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dan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memberi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jawaban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berbagai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pertanyaan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diajukan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oleh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281" name="Google Shape;756;p37">
            <a:extLst>
              <a:ext uri="{FF2B5EF4-FFF2-40B4-BE49-F238E27FC236}">
                <a16:creationId xmlns:a16="http://schemas.microsoft.com/office/drawing/2014/main" id="{C07377C7-C2E2-40B1-9DFD-432388420A46}"/>
              </a:ext>
            </a:extLst>
          </p:cNvPr>
          <p:cNvGrpSpPr/>
          <p:nvPr/>
        </p:nvGrpSpPr>
        <p:grpSpPr>
          <a:xfrm>
            <a:off x="301783" y="1290139"/>
            <a:ext cx="3637172" cy="3100759"/>
            <a:chOff x="1329975" y="311925"/>
            <a:chExt cx="1021975" cy="977750"/>
          </a:xfrm>
        </p:grpSpPr>
        <p:sp>
          <p:nvSpPr>
            <p:cNvPr id="282" name="Google Shape;757;p37">
              <a:extLst>
                <a:ext uri="{FF2B5EF4-FFF2-40B4-BE49-F238E27FC236}">
                  <a16:creationId xmlns:a16="http://schemas.microsoft.com/office/drawing/2014/main" id="{53604341-F0ED-4FA8-BB1C-9390B16E26A4}"/>
                </a:ext>
              </a:extLst>
            </p:cNvPr>
            <p:cNvSpPr/>
            <p:nvPr/>
          </p:nvSpPr>
          <p:spPr>
            <a:xfrm>
              <a:off x="1342025" y="456800"/>
              <a:ext cx="204050" cy="241925"/>
            </a:xfrm>
            <a:custGeom>
              <a:avLst/>
              <a:gdLst/>
              <a:ahLst/>
              <a:cxnLst/>
              <a:rect l="l" t="t" r="r" b="b"/>
              <a:pathLst>
                <a:path w="8162" h="9677" extrusionOk="0">
                  <a:moveTo>
                    <a:pt x="8162" y="1"/>
                  </a:moveTo>
                  <a:lnTo>
                    <a:pt x="7344" y="370"/>
                  </a:lnTo>
                  <a:lnTo>
                    <a:pt x="0" y="9677"/>
                  </a:lnTo>
                  <a:lnTo>
                    <a:pt x="819" y="9308"/>
                  </a:lnTo>
                  <a:lnTo>
                    <a:pt x="3498" y="5912"/>
                  </a:lnTo>
                  <a:lnTo>
                    <a:pt x="4107" y="5140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58;p37">
              <a:extLst>
                <a:ext uri="{FF2B5EF4-FFF2-40B4-BE49-F238E27FC236}">
                  <a16:creationId xmlns:a16="http://schemas.microsoft.com/office/drawing/2014/main" id="{0E330179-0793-45A7-AF11-C05DF9969681}"/>
                </a:ext>
              </a:extLst>
            </p:cNvPr>
            <p:cNvSpPr/>
            <p:nvPr/>
          </p:nvSpPr>
          <p:spPr>
            <a:xfrm>
              <a:off x="1513575" y="447075"/>
              <a:ext cx="32500" cy="19000"/>
            </a:xfrm>
            <a:custGeom>
              <a:avLst/>
              <a:gdLst/>
              <a:ahLst/>
              <a:cxnLst/>
              <a:rect l="l" t="t" r="r" b="b"/>
              <a:pathLst>
                <a:path w="1300" h="760" extrusionOk="0">
                  <a:moveTo>
                    <a:pt x="818" y="0"/>
                  </a:moveTo>
                  <a:lnTo>
                    <a:pt x="0" y="369"/>
                  </a:lnTo>
                  <a:lnTo>
                    <a:pt x="482" y="759"/>
                  </a:lnTo>
                  <a:lnTo>
                    <a:pt x="1300" y="39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59;p37">
              <a:extLst>
                <a:ext uri="{FF2B5EF4-FFF2-40B4-BE49-F238E27FC236}">
                  <a16:creationId xmlns:a16="http://schemas.microsoft.com/office/drawing/2014/main" id="{061975D6-0542-47D9-895B-E12647B4D2A2}"/>
                </a:ext>
              </a:extLst>
            </p:cNvPr>
            <p:cNvSpPr/>
            <p:nvPr/>
          </p:nvSpPr>
          <p:spPr>
            <a:xfrm>
              <a:off x="1329975" y="456300"/>
              <a:ext cx="195650" cy="242425"/>
            </a:xfrm>
            <a:custGeom>
              <a:avLst/>
              <a:gdLst/>
              <a:ahLst/>
              <a:cxnLst/>
              <a:rect l="l" t="t" r="r" b="b"/>
              <a:pathLst>
                <a:path w="7826" h="9697" extrusionOk="0">
                  <a:moveTo>
                    <a:pt x="7344" y="0"/>
                  </a:moveTo>
                  <a:lnTo>
                    <a:pt x="1" y="9307"/>
                  </a:lnTo>
                  <a:lnTo>
                    <a:pt x="482" y="9697"/>
                  </a:lnTo>
                  <a:lnTo>
                    <a:pt x="7826" y="39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60;p37">
              <a:extLst>
                <a:ext uri="{FF2B5EF4-FFF2-40B4-BE49-F238E27FC236}">
                  <a16:creationId xmlns:a16="http://schemas.microsoft.com/office/drawing/2014/main" id="{775419C0-A80D-46C2-981E-B8C804AC7299}"/>
                </a:ext>
              </a:extLst>
            </p:cNvPr>
            <p:cNvSpPr/>
            <p:nvPr/>
          </p:nvSpPr>
          <p:spPr>
            <a:xfrm>
              <a:off x="1548275" y="703650"/>
              <a:ext cx="43025" cy="64625"/>
            </a:xfrm>
            <a:custGeom>
              <a:avLst/>
              <a:gdLst/>
              <a:ahLst/>
              <a:cxnLst/>
              <a:rect l="l" t="t" r="r" b="b"/>
              <a:pathLst>
                <a:path w="1721" h="2585" extrusionOk="0">
                  <a:moveTo>
                    <a:pt x="1" y="1"/>
                  </a:moveTo>
                  <a:lnTo>
                    <a:pt x="1050" y="2194"/>
                  </a:lnTo>
                  <a:lnTo>
                    <a:pt x="1720" y="2584"/>
                  </a:lnTo>
                  <a:lnTo>
                    <a:pt x="672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761;p37">
              <a:extLst>
                <a:ext uri="{FF2B5EF4-FFF2-40B4-BE49-F238E27FC236}">
                  <a16:creationId xmlns:a16="http://schemas.microsoft.com/office/drawing/2014/main" id="{7860E36B-6578-458E-A701-F2BAC242B668}"/>
                </a:ext>
              </a:extLst>
            </p:cNvPr>
            <p:cNvSpPr/>
            <p:nvPr/>
          </p:nvSpPr>
          <p:spPr>
            <a:xfrm>
              <a:off x="1419925" y="691175"/>
              <a:ext cx="139175" cy="80450"/>
            </a:xfrm>
            <a:custGeom>
              <a:avLst/>
              <a:gdLst/>
              <a:ahLst/>
              <a:cxnLst/>
              <a:rect l="l" t="t" r="r" b="b"/>
              <a:pathLst>
                <a:path w="5567" h="3218" extrusionOk="0">
                  <a:moveTo>
                    <a:pt x="4896" y="0"/>
                  </a:moveTo>
                  <a:lnTo>
                    <a:pt x="1" y="2827"/>
                  </a:lnTo>
                  <a:lnTo>
                    <a:pt x="672" y="3217"/>
                  </a:lnTo>
                  <a:lnTo>
                    <a:pt x="5567" y="390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62;p37">
              <a:extLst>
                <a:ext uri="{FF2B5EF4-FFF2-40B4-BE49-F238E27FC236}">
                  <a16:creationId xmlns:a16="http://schemas.microsoft.com/office/drawing/2014/main" id="{F33C6CF8-7864-4CE9-AE2A-BDCFC534E8CB}"/>
                </a:ext>
              </a:extLst>
            </p:cNvPr>
            <p:cNvSpPr/>
            <p:nvPr/>
          </p:nvSpPr>
          <p:spPr>
            <a:xfrm>
              <a:off x="1502650" y="608150"/>
              <a:ext cx="56450" cy="92775"/>
            </a:xfrm>
            <a:custGeom>
              <a:avLst/>
              <a:gdLst/>
              <a:ahLst/>
              <a:cxnLst/>
              <a:rect l="l" t="t" r="r" b="b"/>
              <a:pathLst>
                <a:path w="2258" h="3711" extrusionOk="0">
                  <a:moveTo>
                    <a:pt x="0" y="1"/>
                  </a:moveTo>
                  <a:lnTo>
                    <a:pt x="1587" y="3321"/>
                  </a:lnTo>
                  <a:lnTo>
                    <a:pt x="2258" y="3711"/>
                  </a:lnTo>
                  <a:lnTo>
                    <a:pt x="671" y="3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63;p37">
              <a:extLst>
                <a:ext uri="{FF2B5EF4-FFF2-40B4-BE49-F238E27FC236}">
                  <a16:creationId xmlns:a16="http://schemas.microsoft.com/office/drawing/2014/main" id="{1BAEF119-AD08-4A3C-8F40-ED3303E1D7E8}"/>
                </a:ext>
              </a:extLst>
            </p:cNvPr>
            <p:cNvSpPr/>
            <p:nvPr/>
          </p:nvSpPr>
          <p:spPr>
            <a:xfrm>
              <a:off x="1502650" y="598925"/>
              <a:ext cx="32775" cy="19000"/>
            </a:xfrm>
            <a:custGeom>
              <a:avLst/>
              <a:gdLst/>
              <a:ahLst/>
              <a:cxnLst/>
              <a:rect l="l" t="t" r="r" b="b"/>
              <a:pathLst>
                <a:path w="1311" h="760" extrusionOk="0">
                  <a:moveTo>
                    <a:pt x="640" y="0"/>
                  </a:moveTo>
                  <a:lnTo>
                    <a:pt x="0" y="370"/>
                  </a:lnTo>
                  <a:lnTo>
                    <a:pt x="671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764;p37">
              <a:extLst>
                <a:ext uri="{FF2B5EF4-FFF2-40B4-BE49-F238E27FC236}">
                  <a16:creationId xmlns:a16="http://schemas.microsoft.com/office/drawing/2014/main" id="{3A2AFF02-41E2-4C61-BC87-936308564EFA}"/>
                </a:ext>
              </a:extLst>
            </p:cNvPr>
            <p:cNvSpPr/>
            <p:nvPr/>
          </p:nvSpPr>
          <p:spPr>
            <a:xfrm>
              <a:off x="1389050" y="608675"/>
              <a:ext cx="218225" cy="276325"/>
            </a:xfrm>
            <a:custGeom>
              <a:avLst/>
              <a:gdLst/>
              <a:ahLst/>
              <a:cxnLst/>
              <a:rect l="l" t="t" r="r" b="b"/>
              <a:pathLst>
                <a:path w="8729" h="11053" extrusionOk="0">
                  <a:moveTo>
                    <a:pt x="5855" y="0"/>
                  </a:moveTo>
                  <a:lnTo>
                    <a:pt x="5215" y="369"/>
                  </a:lnTo>
                  <a:lnTo>
                    <a:pt x="6802" y="3690"/>
                  </a:lnTo>
                  <a:lnTo>
                    <a:pt x="1907" y="6517"/>
                  </a:lnTo>
                  <a:lnTo>
                    <a:pt x="3469" y="1378"/>
                  </a:lnTo>
                  <a:lnTo>
                    <a:pt x="2830" y="1747"/>
                  </a:lnTo>
                  <a:lnTo>
                    <a:pt x="0" y="11053"/>
                  </a:lnTo>
                  <a:lnTo>
                    <a:pt x="640" y="10684"/>
                  </a:lnTo>
                  <a:lnTo>
                    <a:pt x="1671" y="7289"/>
                  </a:lnTo>
                  <a:lnTo>
                    <a:pt x="7041" y="4189"/>
                  </a:lnTo>
                  <a:lnTo>
                    <a:pt x="8089" y="6383"/>
                  </a:lnTo>
                  <a:lnTo>
                    <a:pt x="8729" y="6014"/>
                  </a:lnTo>
                  <a:lnTo>
                    <a:pt x="5855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765;p37">
              <a:extLst>
                <a:ext uri="{FF2B5EF4-FFF2-40B4-BE49-F238E27FC236}">
                  <a16:creationId xmlns:a16="http://schemas.microsoft.com/office/drawing/2014/main" id="{B7E85C75-D63B-45C8-9185-529B1115EF49}"/>
                </a:ext>
              </a:extLst>
            </p:cNvPr>
            <p:cNvSpPr/>
            <p:nvPr/>
          </p:nvSpPr>
          <p:spPr>
            <a:xfrm>
              <a:off x="1372275" y="642600"/>
              <a:ext cx="87525" cy="242400"/>
            </a:xfrm>
            <a:custGeom>
              <a:avLst/>
              <a:gdLst/>
              <a:ahLst/>
              <a:cxnLst/>
              <a:rect l="l" t="t" r="r" b="b"/>
              <a:pathLst>
                <a:path w="3501" h="9696" extrusionOk="0">
                  <a:moveTo>
                    <a:pt x="2830" y="1"/>
                  </a:moveTo>
                  <a:lnTo>
                    <a:pt x="0" y="9306"/>
                  </a:lnTo>
                  <a:lnTo>
                    <a:pt x="671" y="9696"/>
                  </a:lnTo>
                  <a:lnTo>
                    <a:pt x="3501" y="390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766;p37">
              <a:extLst>
                <a:ext uri="{FF2B5EF4-FFF2-40B4-BE49-F238E27FC236}">
                  <a16:creationId xmlns:a16="http://schemas.microsoft.com/office/drawing/2014/main" id="{B46ADB2D-F650-4E1A-9A7F-89F2308B99C1}"/>
                </a:ext>
              </a:extLst>
            </p:cNvPr>
            <p:cNvSpPr/>
            <p:nvPr/>
          </p:nvSpPr>
          <p:spPr>
            <a:xfrm>
              <a:off x="1443000" y="633375"/>
              <a:ext cx="32800" cy="19000"/>
            </a:xfrm>
            <a:custGeom>
              <a:avLst/>
              <a:gdLst/>
              <a:ahLst/>
              <a:cxnLst/>
              <a:rect l="l" t="t" r="r" b="b"/>
              <a:pathLst>
                <a:path w="1312" h="760" extrusionOk="0">
                  <a:moveTo>
                    <a:pt x="640" y="0"/>
                  </a:moveTo>
                  <a:lnTo>
                    <a:pt x="1" y="370"/>
                  </a:lnTo>
                  <a:lnTo>
                    <a:pt x="672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767;p37">
              <a:extLst>
                <a:ext uri="{FF2B5EF4-FFF2-40B4-BE49-F238E27FC236}">
                  <a16:creationId xmlns:a16="http://schemas.microsoft.com/office/drawing/2014/main" id="{46D9655A-5340-45BF-AFB7-A335A0291CB9}"/>
                </a:ext>
              </a:extLst>
            </p:cNvPr>
            <p:cNvSpPr/>
            <p:nvPr/>
          </p:nvSpPr>
          <p:spPr>
            <a:xfrm>
              <a:off x="1376725" y="318425"/>
              <a:ext cx="254025" cy="437100"/>
            </a:xfrm>
            <a:custGeom>
              <a:avLst/>
              <a:gdLst/>
              <a:ahLst/>
              <a:cxnLst/>
              <a:rect l="l" t="t" r="r" b="b"/>
              <a:pathLst>
                <a:path w="10161" h="17484" extrusionOk="0">
                  <a:moveTo>
                    <a:pt x="10128" y="0"/>
                  </a:moveTo>
                  <a:lnTo>
                    <a:pt x="1" y="5847"/>
                  </a:lnTo>
                  <a:lnTo>
                    <a:pt x="34" y="17484"/>
                  </a:lnTo>
                  <a:lnTo>
                    <a:pt x="10161" y="11637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FB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768;p37">
              <a:extLst>
                <a:ext uri="{FF2B5EF4-FFF2-40B4-BE49-F238E27FC236}">
                  <a16:creationId xmlns:a16="http://schemas.microsoft.com/office/drawing/2014/main" id="{C0351A8E-CAF9-40CB-890D-B4F2D90D31B2}"/>
                </a:ext>
              </a:extLst>
            </p:cNvPr>
            <p:cNvSpPr/>
            <p:nvPr/>
          </p:nvSpPr>
          <p:spPr>
            <a:xfrm>
              <a:off x="1365550" y="458075"/>
              <a:ext cx="12025" cy="297450"/>
            </a:xfrm>
            <a:custGeom>
              <a:avLst/>
              <a:gdLst/>
              <a:ahLst/>
              <a:cxnLst/>
              <a:rect l="l" t="t" r="r" b="b"/>
              <a:pathLst>
                <a:path w="481" h="11898" extrusionOk="0">
                  <a:moveTo>
                    <a:pt x="0" y="1"/>
                  </a:moveTo>
                  <a:lnTo>
                    <a:pt x="34" y="11639"/>
                  </a:lnTo>
                  <a:lnTo>
                    <a:pt x="481" y="11898"/>
                  </a:lnTo>
                  <a:lnTo>
                    <a:pt x="448" y="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769;p37">
              <a:extLst>
                <a:ext uri="{FF2B5EF4-FFF2-40B4-BE49-F238E27FC236}">
                  <a16:creationId xmlns:a16="http://schemas.microsoft.com/office/drawing/2014/main" id="{EF2DC38C-EC14-4B2C-9234-B33D11BD474F}"/>
                </a:ext>
              </a:extLst>
            </p:cNvPr>
            <p:cNvSpPr/>
            <p:nvPr/>
          </p:nvSpPr>
          <p:spPr>
            <a:xfrm>
              <a:off x="1365550" y="311925"/>
              <a:ext cx="264400" cy="152700"/>
            </a:xfrm>
            <a:custGeom>
              <a:avLst/>
              <a:gdLst/>
              <a:ahLst/>
              <a:cxnLst/>
              <a:rect l="l" t="t" r="r" b="b"/>
              <a:pathLst>
                <a:path w="10576" h="6108" extrusionOk="0">
                  <a:moveTo>
                    <a:pt x="10127" y="1"/>
                  </a:moveTo>
                  <a:lnTo>
                    <a:pt x="0" y="5847"/>
                  </a:lnTo>
                  <a:lnTo>
                    <a:pt x="448" y="6107"/>
                  </a:lnTo>
                  <a:lnTo>
                    <a:pt x="10575" y="260"/>
                  </a:lnTo>
                  <a:lnTo>
                    <a:pt x="10127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770;p37">
              <a:extLst>
                <a:ext uri="{FF2B5EF4-FFF2-40B4-BE49-F238E27FC236}">
                  <a16:creationId xmlns:a16="http://schemas.microsoft.com/office/drawing/2014/main" id="{41372AAC-947D-4074-BE2F-1827D803C0E6}"/>
                </a:ext>
              </a:extLst>
            </p:cNvPr>
            <p:cNvSpPr/>
            <p:nvPr/>
          </p:nvSpPr>
          <p:spPr>
            <a:xfrm>
              <a:off x="1401600" y="588725"/>
              <a:ext cx="17325" cy="37600"/>
            </a:xfrm>
            <a:custGeom>
              <a:avLst/>
              <a:gdLst/>
              <a:ahLst/>
              <a:cxnLst/>
              <a:rect l="l" t="t" r="r" b="b"/>
              <a:pathLst>
                <a:path w="693" h="1504" extrusionOk="0">
                  <a:moveTo>
                    <a:pt x="689" y="1"/>
                  </a:moveTo>
                  <a:lnTo>
                    <a:pt x="0" y="399"/>
                  </a:lnTo>
                  <a:lnTo>
                    <a:pt x="3" y="1504"/>
                  </a:lnTo>
                  <a:lnTo>
                    <a:pt x="693" y="110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771;p37">
              <a:extLst>
                <a:ext uri="{FF2B5EF4-FFF2-40B4-BE49-F238E27FC236}">
                  <a16:creationId xmlns:a16="http://schemas.microsoft.com/office/drawing/2014/main" id="{89AFF07D-791D-47F2-873E-1C43FBFEF8FA}"/>
                </a:ext>
              </a:extLst>
            </p:cNvPr>
            <p:cNvSpPr/>
            <p:nvPr/>
          </p:nvSpPr>
          <p:spPr>
            <a:xfrm>
              <a:off x="1424075" y="552850"/>
              <a:ext cx="17400" cy="60475"/>
            </a:xfrm>
            <a:custGeom>
              <a:avLst/>
              <a:gdLst/>
              <a:ahLst/>
              <a:cxnLst/>
              <a:rect l="l" t="t" r="r" b="b"/>
              <a:pathLst>
                <a:path w="696" h="2419" extrusionOk="0">
                  <a:moveTo>
                    <a:pt x="690" y="1"/>
                  </a:moveTo>
                  <a:lnTo>
                    <a:pt x="0" y="399"/>
                  </a:lnTo>
                  <a:lnTo>
                    <a:pt x="6" y="2419"/>
                  </a:lnTo>
                  <a:lnTo>
                    <a:pt x="695" y="202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772;p37">
              <a:extLst>
                <a:ext uri="{FF2B5EF4-FFF2-40B4-BE49-F238E27FC236}">
                  <a16:creationId xmlns:a16="http://schemas.microsoft.com/office/drawing/2014/main" id="{FFC10E1B-EC46-453A-AC43-126755736098}"/>
                </a:ext>
              </a:extLst>
            </p:cNvPr>
            <p:cNvSpPr/>
            <p:nvPr/>
          </p:nvSpPr>
          <p:spPr>
            <a:xfrm>
              <a:off x="1446550" y="516950"/>
              <a:ext cx="17475" cy="83350"/>
            </a:xfrm>
            <a:custGeom>
              <a:avLst/>
              <a:gdLst/>
              <a:ahLst/>
              <a:cxnLst/>
              <a:rect l="l" t="t" r="r" b="b"/>
              <a:pathLst>
                <a:path w="699" h="3334" extrusionOk="0">
                  <a:moveTo>
                    <a:pt x="690" y="1"/>
                  </a:moveTo>
                  <a:lnTo>
                    <a:pt x="0" y="399"/>
                  </a:lnTo>
                  <a:lnTo>
                    <a:pt x="9" y="3334"/>
                  </a:lnTo>
                  <a:lnTo>
                    <a:pt x="699" y="2935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773;p37">
              <a:extLst>
                <a:ext uri="{FF2B5EF4-FFF2-40B4-BE49-F238E27FC236}">
                  <a16:creationId xmlns:a16="http://schemas.microsoft.com/office/drawing/2014/main" id="{6B2C038C-0EF9-405E-A8D1-CD0158BC68C5}"/>
                </a:ext>
              </a:extLst>
            </p:cNvPr>
            <p:cNvSpPr/>
            <p:nvPr/>
          </p:nvSpPr>
          <p:spPr>
            <a:xfrm>
              <a:off x="1469050" y="481075"/>
              <a:ext cx="17550" cy="106200"/>
            </a:xfrm>
            <a:custGeom>
              <a:avLst/>
              <a:gdLst/>
              <a:ahLst/>
              <a:cxnLst/>
              <a:rect l="l" t="t" r="r" b="b"/>
              <a:pathLst>
                <a:path w="702" h="4248" extrusionOk="0">
                  <a:moveTo>
                    <a:pt x="690" y="0"/>
                  </a:moveTo>
                  <a:lnTo>
                    <a:pt x="0" y="398"/>
                  </a:lnTo>
                  <a:lnTo>
                    <a:pt x="11" y="4247"/>
                  </a:lnTo>
                  <a:lnTo>
                    <a:pt x="701" y="384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774;p37">
              <a:extLst>
                <a:ext uri="{FF2B5EF4-FFF2-40B4-BE49-F238E27FC236}">
                  <a16:creationId xmlns:a16="http://schemas.microsoft.com/office/drawing/2014/main" id="{163035C1-9BE4-40FE-BFCB-F5E994D37A92}"/>
                </a:ext>
              </a:extLst>
            </p:cNvPr>
            <p:cNvSpPr/>
            <p:nvPr/>
          </p:nvSpPr>
          <p:spPr>
            <a:xfrm>
              <a:off x="1520125" y="561475"/>
              <a:ext cx="36575" cy="65950"/>
            </a:xfrm>
            <a:custGeom>
              <a:avLst/>
              <a:gdLst/>
              <a:ahLst/>
              <a:cxnLst/>
              <a:rect l="l" t="t" r="r" b="b"/>
              <a:pathLst>
                <a:path w="1463" h="2638" extrusionOk="0">
                  <a:moveTo>
                    <a:pt x="1455" y="1"/>
                  </a:moveTo>
                  <a:lnTo>
                    <a:pt x="0" y="2524"/>
                  </a:lnTo>
                  <a:cubicBezTo>
                    <a:pt x="157" y="2599"/>
                    <a:pt x="334" y="2637"/>
                    <a:pt x="526" y="2637"/>
                  </a:cubicBezTo>
                  <a:cubicBezTo>
                    <a:pt x="810" y="2637"/>
                    <a:pt x="1127" y="2553"/>
                    <a:pt x="1462" y="2377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775;p37">
              <a:extLst>
                <a:ext uri="{FF2B5EF4-FFF2-40B4-BE49-F238E27FC236}">
                  <a16:creationId xmlns:a16="http://schemas.microsoft.com/office/drawing/2014/main" id="{262EF98F-BA5C-4AC3-8505-CB1E773D2D4E}"/>
                </a:ext>
              </a:extLst>
            </p:cNvPr>
            <p:cNvSpPr/>
            <p:nvPr/>
          </p:nvSpPr>
          <p:spPr>
            <a:xfrm>
              <a:off x="1501200" y="559400"/>
              <a:ext cx="51675" cy="63100"/>
            </a:xfrm>
            <a:custGeom>
              <a:avLst/>
              <a:gdLst/>
              <a:ahLst/>
              <a:cxnLst/>
              <a:rect l="l" t="t" r="r" b="b"/>
              <a:pathLst>
                <a:path w="2067" h="2524" extrusionOk="0">
                  <a:moveTo>
                    <a:pt x="2066" y="1"/>
                  </a:moveTo>
                  <a:lnTo>
                    <a:pt x="0" y="1193"/>
                  </a:lnTo>
                  <a:cubicBezTo>
                    <a:pt x="27" y="1825"/>
                    <a:pt x="253" y="2281"/>
                    <a:pt x="609" y="2524"/>
                  </a:cubicBezTo>
                  <a:lnTo>
                    <a:pt x="2066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776;p37">
              <a:extLst>
                <a:ext uri="{FF2B5EF4-FFF2-40B4-BE49-F238E27FC236}">
                  <a16:creationId xmlns:a16="http://schemas.microsoft.com/office/drawing/2014/main" id="{D4E88E56-2A8C-40C9-98AC-DCA5A3DF16A2}"/>
                </a:ext>
              </a:extLst>
            </p:cNvPr>
            <p:cNvSpPr/>
            <p:nvPr/>
          </p:nvSpPr>
          <p:spPr>
            <a:xfrm>
              <a:off x="1519850" y="487800"/>
              <a:ext cx="36625" cy="59350"/>
            </a:xfrm>
            <a:custGeom>
              <a:avLst/>
              <a:gdLst/>
              <a:ahLst/>
              <a:cxnLst/>
              <a:rect l="l" t="t" r="r" b="b"/>
              <a:pathLst>
                <a:path w="1465" h="2374" extrusionOk="0">
                  <a:moveTo>
                    <a:pt x="1459" y="0"/>
                  </a:moveTo>
                  <a:cubicBezTo>
                    <a:pt x="897" y="354"/>
                    <a:pt x="387" y="905"/>
                    <a:pt x="0" y="1539"/>
                  </a:cubicBezTo>
                  <a:lnTo>
                    <a:pt x="1465" y="2374"/>
                  </a:lnTo>
                  <a:lnTo>
                    <a:pt x="1465" y="2374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777;p37">
              <a:extLst>
                <a:ext uri="{FF2B5EF4-FFF2-40B4-BE49-F238E27FC236}">
                  <a16:creationId xmlns:a16="http://schemas.microsoft.com/office/drawing/2014/main" id="{57A0AB88-D225-495A-AF6B-855DFAD41F57}"/>
                </a:ext>
              </a:extLst>
            </p:cNvPr>
            <p:cNvSpPr/>
            <p:nvPr/>
          </p:nvSpPr>
          <p:spPr>
            <a:xfrm>
              <a:off x="1501175" y="532550"/>
              <a:ext cx="51650" cy="50700"/>
            </a:xfrm>
            <a:custGeom>
              <a:avLst/>
              <a:gdLst/>
              <a:ahLst/>
              <a:cxnLst/>
              <a:rect l="l" t="t" r="r" b="b"/>
              <a:pathLst>
                <a:path w="2066" h="2028" extrusionOk="0">
                  <a:moveTo>
                    <a:pt x="601" y="1"/>
                  </a:moveTo>
                  <a:cubicBezTo>
                    <a:pt x="248" y="652"/>
                    <a:pt x="24" y="1368"/>
                    <a:pt x="0" y="2028"/>
                  </a:cubicBezTo>
                  <a:lnTo>
                    <a:pt x="2066" y="836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778;p37">
              <a:extLst>
                <a:ext uri="{FF2B5EF4-FFF2-40B4-BE49-F238E27FC236}">
                  <a16:creationId xmlns:a16="http://schemas.microsoft.com/office/drawing/2014/main" id="{5D4DBD82-554F-4571-8E60-46B38FD888BF}"/>
                </a:ext>
              </a:extLst>
            </p:cNvPr>
            <p:cNvSpPr/>
            <p:nvPr/>
          </p:nvSpPr>
          <p:spPr>
            <a:xfrm>
              <a:off x="1565350" y="522325"/>
              <a:ext cx="51675" cy="50750"/>
            </a:xfrm>
            <a:custGeom>
              <a:avLst/>
              <a:gdLst/>
              <a:ahLst/>
              <a:cxnLst/>
              <a:rect l="l" t="t" r="r" b="b"/>
              <a:pathLst>
                <a:path w="2067" h="2030" extrusionOk="0">
                  <a:moveTo>
                    <a:pt x="2067" y="1"/>
                  </a:moveTo>
                  <a:lnTo>
                    <a:pt x="1" y="1194"/>
                  </a:lnTo>
                  <a:lnTo>
                    <a:pt x="1468" y="2029"/>
                  </a:lnTo>
                  <a:cubicBezTo>
                    <a:pt x="1822" y="1378"/>
                    <a:pt x="2044" y="662"/>
                    <a:pt x="2067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779;p37">
              <a:extLst>
                <a:ext uri="{FF2B5EF4-FFF2-40B4-BE49-F238E27FC236}">
                  <a16:creationId xmlns:a16="http://schemas.microsoft.com/office/drawing/2014/main" id="{F72F3050-D413-4660-826A-B07CB4F2FEE1}"/>
                </a:ext>
              </a:extLst>
            </p:cNvPr>
            <p:cNvSpPr/>
            <p:nvPr/>
          </p:nvSpPr>
          <p:spPr>
            <a:xfrm>
              <a:off x="1561500" y="478275"/>
              <a:ext cx="36550" cy="65850"/>
            </a:xfrm>
            <a:custGeom>
              <a:avLst/>
              <a:gdLst/>
              <a:ahLst/>
              <a:cxnLst/>
              <a:rect l="l" t="t" r="r" b="b"/>
              <a:pathLst>
                <a:path w="1462" h="2634" extrusionOk="0">
                  <a:moveTo>
                    <a:pt x="937" y="1"/>
                  </a:moveTo>
                  <a:cubicBezTo>
                    <a:pt x="653" y="1"/>
                    <a:pt x="336" y="85"/>
                    <a:pt x="0" y="261"/>
                  </a:cubicBezTo>
                  <a:lnTo>
                    <a:pt x="8" y="2634"/>
                  </a:lnTo>
                  <a:lnTo>
                    <a:pt x="1462" y="113"/>
                  </a:lnTo>
                  <a:cubicBezTo>
                    <a:pt x="1305" y="39"/>
                    <a:pt x="1128" y="1"/>
                    <a:pt x="937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780;p37">
              <a:extLst>
                <a:ext uri="{FF2B5EF4-FFF2-40B4-BE49-F238E27FC236}">
                  <a16:creationId xmlns:a16="http://schemas.microsoft.com/office/drawing/2014/main" id="{F0ED0857-9255-471F-B40A-6B293D7F9504}"/>
                </a:ext>
              </a:extLst>
            </p:cNvPr>
            <p:cNvSpPr/>
            <p:nvPr/>
          </p:nvSpPr>
          <p:spPr>
            <a:xfrm>
              <a:off x="1565325" y="483175"/>
              <a:ext cx="51675" cy="63075"/>
            </a:xfrm>
            <a:custGeom>
              <a:avLst/>
              <a:gdLst/>
              <a:ahLst/>
              <a:cxnLst/>
              <a:rect l="l" t="t" r="r" b="b"/>
              <a:pathLst>
                <a:path w="2067" h="2523" extrusionOk="0">
                  <a:moveTo>
                    <a:pt x="1456" y="1"/>
                  </a:moveTo>
                  <a:lnTo>
                    <a:pt x="1" y="2522"/>
                  </a:lnTo>
                  <a:lnTo>
                    <a:pt x="2066" y="1328"/>
                  </a:lnTo>
                  <a:cubicBezTo>
                    <a:pt x="2040" y="698"/>
                    <a:pt x="1813" y="241"/>
                    <a:pt x="1456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781;p37">
              <a:extLst>
                <a:ext uri="{FF2B5EF4-FFF2-40B4-BE49-F238E27FC236}">
                  <a16:creationId xmlns:a16="http://schemas.microsoft.com/office/drawing/2014/main" id="{86BD0063-FC48-40EF-B231-304F901A6F58}"/>
                </a:ext>
              </a:extLst>
            </p:cNvPr>
            <p:cNvSpPr/>
            <p:nvPr/>
          </p:nvSpPr>
          <p:spPr>
            <a:xfrm>
              <a:off x="1561700" y="558500"/>
              <a:ext cx="36675" cy="59425"/>
            </a:xfrm>
            <a:custGeom>
              <a:avLst/>
              <a:gdLst/>
              <a:ahLst/>
              <a:cxnLst/>
              <a:rect l="l" t="t" r="r" b="b"/>
              <a:pathLst>
                <a:path w="1467" h="2377" extrusionOk="0">
                  <a:moveTo>
                    <a:pt x="1" y="1"/>
                  </a:moveTo>
                  <a:lnTo>
                    <a:pt x="8" y="2376"/>
                  </a:lnTo>
                  <a:cubicBezTo>
                    <a:pt x="570" y="2023"/>
                    <a:pt x="1078" y="1469"/>
                    <a:pt x="1467" y="8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782;p37">
              <a:extLst>
                <a:ext uri="{FF2B5EF4-FFF2-40B4-BE49-F238E27FC236}">
                  <a16:creationId xmlns:a16="http://schemas.microsoft.com/office/drawing/2014/main" id="{A8C76854-A4FE-41DA-A679-F4E4EBF1B8E4}"/>
                </a:ext>
              </a:extLst>
            </p:cNvPr>
            <p:cNvSpPr/>
            <p:nvPr/>
          </p:nvSpPr>
          <p:spPr>
            <a:xfrm>
              <a:off x="1401500" y="603500"/>
              <a:ext cx="84975" cy="57175"/>
            </a:xfrm>
            <a:custGeom>
              <a:avLst/>
              <a:gdLst/>
              <a:ahLst/>
              <a:cxnLst/>
              <a:rect l="l" t="t" r="r" b="b"/>
              <a:pathLst>
                <a:path w="3399" h="2287" extrusionOk="0">
                  <a:moveTo>
                    <a:pt x="3397" y="1"/>
                  </a:moveTo>
                  <a:lnTo>
                    <a:pt x="1" y="1962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783;p37">
              <a:extLst>
                <a:ext uri="{FF2B5EF4-FFF2-40B4-BE49-F238E27FC236}">
                  <a16:creationId xmlns:a16="http://schemas.microsoft.com/office/drawing/2014/main" id="{986F03CD-302D-4747-B7CB-313ECE03FB8B}"/>
                </a:ext>
              </a:extLst>
            </p:cNvPr>
            <p:cNvSpPr/>
            <p:nvPr/>
          </p:nvSpPr>
          <p:spPr>
            <a:xfrm>
              <a:off x="1401500" y="437425"/>
              <a:ext cx="84975" cy="76100"/>
            </a:xfrm>
            <a:custGeom>
              <a:avLst/>
              <a:gdLst/>
              <a:ahLst/>
              <a:cxnLst/>
              <a:rect l="l" t="t" r="r" b="b"/>
              <a:pathLst>
                <a:path w="3399" h="3044" extrusionOk="0">
                  <a:moveTo>
                    <a:pt x="3397" y="0"/>
                  </a:moveTo>
                  <a:lnTo>
                    <a:pt x="1" y="1962"/>
                  </a:lnTo>
                  <a:lnTo>
                    <a:pt x="2" y="3043"/>
                  </a:lnTo>
                  <a:lnTo>
                    <a:pt x="3398" y="1081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784;p37">
              <a:extLst>
                <a:ext uri="{FF2B5EF4-FFF2-40B4-BE49-F238E27FC236}">
                  <a16:creationId xmlns:a16="http://schemas.microsoft.com/office/drawing/2014/main" id="{77412353-E6B9-4E38-BF9A-F78C4C7E978C}"/>
                </a:ext>
              </a:extLst>
            </p:cNvPr>
            <p:cNvSpPr/>
            <p:nvPr/>
          </p:nvSpPr>
          <p:spPr>
            <a:xfrm>
              <a:off x="1401500" y="623575"/>
              <a:ext cx="84975" cy="57125"/>
            </a:xfrm>
            <a:custGeom>
              <a:avLst/>
              <a:gdLst/>
              <a:ahLst/>
              <a:cxnLst/>
              <a:rect l="l" t="t" r="r" b="b"/>
              <a:pathLst>
                <a:path w="3399" h="2285" extrusionOk="0">
                  <a:moveTo>
                    <a:pt x="3397" y="0"/>
                  </a:moveTo>
                  <a:lnTo>
                    <a:pt x="1" y="1961"/>
                  </a:lnTo>
                  <a:lnTo>
                    <a:pt x="2" y="2284"/>
                  </a:lnTo>
                  <a:lnTo>
                    <a:pt x="3398" y="324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785;p37">
              <a:extLst>
                <a:ext uri="{FF2B5EF4-FFF2-40B4-BE49-F238E27FC236}">
                  <a16:creationId xmlns:a16="http://schemas.microsoft.com/office/drawing/2014/main" id="{BFCFADE8-BF50-48FA-91C4-042C356B44E5}"/>
                </a:ext>
              </a:extLst>
            </p:cNvPr>
            <p:cNvSpPr/>
            <p:nvPr/>
          </p:nvSpPr>
          <p:spPr>
            <a:xfrm>
              <a:off x="1401500" y="643625"/>
              <a:ext cx="84975" cy="57150"/>
            </a:xfrm>
            <a:custGeom>
              <a:avLst/>
              <a:gdLst/>
              <a:ahLst/>
              <a:cxnLst/>
              <a:rect l="l" t="t" r="r" b="b"/>
              <a:pathLst>
                <a:path w="3399" h="2286" extrusionOk="0">
                  <a:moveTo>
                    <a:pt x="3397" y="1"/>
                  </a:moveTo>
                  <a:lnTo>
                    <a:pt x="1" y="1961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786;p37">
              <a:extLst>
                <a:ext uri="{FF2B5EF4-FFF2-40B4-BE49-F238E27FC236}">
                  <a16:creationId xmlns:a16="http://schemas.microsoft.com/office/drawing/2014/main" id="{4389FD99-C4CD-404F-95DE-65262ECAA05F}"/>
                </a:ext>
              </a:extLst>
            </p:cNvPr>
            <p:cNvSpPr/>
            <p:nvPr/>
          </p:nvSpPr>
          <p:spPr>
            <a:xfrm>
              <a:off x="1516650" y="378225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2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787;p37">
              <a:extLst>
                <a:ext uri="{FF2B5EF4-FFF2-40B4-BE49-F238E27FC236}">
                  <a16:creationId xmlns:a16="http://schemas.microsoft.com/office/drawing/2014/main" id="{E304A3F8-29EA-493E-9700-803E2079E1D2}"/>
                </a:ext>
              </a:extLst>
            </p:cNvPr>
            <p:cNvSpPr/>
            <p:nvPr/>
          </p:nvSpPr>
          <p:spPr>
            <a:xfrm>
              <a:off x="1516650" y="39830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0"/>
                  </a:moveTo>
                  <a:lnTo>
                    <a:pt x="0" y="1961"/>
                  </a:lnTo>
                  <a:lnTo>
                    <a:pt x="1" y="2284"/>
                  </a:lnTo>
                  <a:lnTo>
                    <a:pt x="3397" y="325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788;p37">
              <a:extLst>
                <a:ext uri="{FF2B5EF4-FFF2-40B4-BE49-F238E27FC236}">
                  <a16:creationId xmlns:a16="http://schemas.microsoft.com/office/drawing/2014/main" id="{DDB37C40-BD8D-4CF2-89E2-2562F7EDE63C}"/>
                </a:ext>
              </a:extLst>
            </p:cNvPr>
            <p:cNvSpPr/>
            <p:nvPr/>
          </p:nvSpPr>
          <p:spPr>
            <a:xfrm>
              <a:off x="1516650" y="41835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1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789;p37">
              <a:extLst>
                <a:ext uri="{FF2B5EF4-FFF2-40B4-BE49-F238E27FC236}">
                  <a16:creationId xmlns:a16="http://schemas.microsoft.com/office/drawing/2014/main" id="{EED9AEF4-850B-4711-B45F-A86A01DCCC3D}"/>
                </a:ext>
              </a:extLst>
            </p:cNvPr>
            <p:cNvSpPr/>
            <p:nvPr/>
          </p:nvSpPr>
          <p:spPr>
            <a:xfrm>
              <a:off x="1905575" y="604000"/>
              <a:ext cx="100750" cy="142100"/>
            </a:xfrm>
            <a:custGeom>
              <a:avLst/>
              <a:gdLst/>
              <a:ahLst/>
              <a:cxnLst/>
              <a:rect l="l" t="t" r="r" b="b"/>
              <a:pathLst>
                <a:path w="4030" h="5684" extrusionOk="0">
                  <a:moveTo>
                    <a:pt x="3518" y="1"/>
                  </a:moveTo>
                  <a:cubicBezTo>
                    <a:pt x="3494" y="1"/>
                    <a:pt x="3469" y="8"/>
                    <a:pt x="3443" y="24"/>
                  </a:cubicBezTo>
                  <a:lnTo>
                    <a:pt x="229" y="1831"/>
                  </a:lnTo>
                  <a:cubicBezTo>
                    <a:pt x="103" y="1905"/>
                    <a:pt x="0" y="2143"/>
                    <a:pt x="1" y="2361"/>
                  </a:cubicBezTo>
                  <a:lnTo>
                    <a:pt x="1" y="5284"/>
                  </a:lnTo>
                  <a:cubicBezTo>
                    <a:pt x="1" y="5581"/>
                    <a:pt x="141" y="5576"/>
                    <a:pt x="371" y="5669"/>
                  </a:cubicBezTo>
                  <a:cubicBezTo>
                    <a:pt x="374" y="5670"/>
                    <a:pt x="378" y="5671"/>
                    <a:pt x="383" y="5672"/>
                  </a:cubicBezTo>
                  <a:cubicBezTo>
                    <a:pt x="386" y="5674"/>
                    <a:pt x="390" y="5675"/>
                    <a:pt x="394" y="5676"/>
                  </a:cubicBezTo>
                  <a:cubicBezTo>
                    <a:pt x="406" y="5681"/>
                    <a:pt x="420" y="5684"/>
                    <a:pt x="434" y="5684"/>
                  </a:cubicBezTo>
                  <a:cubicBezTo>
                    <a:pt x="457" y="5684"/>
                    <a:pt x="482" y="5677"/>
                    <a:pt x="508" y="5662"/>
                  </a:cubicBezTo>
                  <a:lnTo>
                    <a:pt x="2609" y="4560"/>
                  </a:lnTo>
                  <a:lnTo>
                    <a:pt x="2985" y="4899"/>
                  </a:lnTo>
                  <a:lnTo>
                    <a:pt x="2985" y="4893"/>
                  </a:lnTo>
                  <a:lnTo>
                    <a:pt x="2997" y="4903"/>
                  </a:lnTo>
                  <a:lnTo>
                    <a:pt x="2997" y="4897"/>
                  </a:lnTo>
                  <a:lnTo>
                    <a:pt x="3009" y="4907"/>
                  </a:lnTo>
                  <a:lnTo>
                    <a:pt x="3009" y="4900"/>
                  </a:lnTo>
                  <a:lnTo>
                    <a:pt x="3020" y="4911"/>
                  </a:lnTo>
                  <a:lnTo>
                    <a:pt x="3020" y="4904"/>
                  </a:lnTo>
                  <a:lnTo>
                    <a:pt x="3032" y="4915"/>
                  </a:lnTo>
                  <a:lnTo>
                    <a:pt x="3032" y="4909"/>
                  </a:lnTo>
                  <a:lnTo>
                    <a:pt x="3043" y="4918"/>
                  </a:lnTo>
                  <a:lnTo>
                    <a:pt x="3043" y="4912"/>
                  </a:lnTo>
                  <a:lnTo>
                    <a:pt x="3055" y="4922"/>
                  </a:lnTo>
                  <a:lnTo>
                    <a:pt x="3055" y="4916"/>
                  </a:lnTo>
                  <a:lnTo>
                    <a:pt x="3066" y="4927"/>
                  </a:lnTo>
                  <a:lnTo>
                    <a:pt x="3066" y="4919"/>
                  </a:lnTo>
                  <a:lnTo>
                    <a:pt x="3078" y="4930"/>
                  </a:lnTo>
                  <a:lnTo>
                    <a:pt x="3078" y="4923"/>
                  </a:lnTo>
                  <a:lnTo>
                    <a:pt x="3090" y="4934"/>
                  </a:lnTo>
                  <a:lnTo>
                    <a:pt x="3090" y="4928"/>
                  </a:lnTo>
                  <a:lnTo>
                    <a:pt x="3101" y="4938"/>
                  </a:lnTo>
                  <a:lnTo>
                    <a:pt x="3101" y="4932"/>
                  </a:lnTo>
                  <a:lnTo>
                    <a:pt x="3113" y="4941"/>
                  </a:lnTo>
                  <a:lnTo>
                    <a:pt x="3113" y="4935"/>
                  </a:lnTo>
                  <a:lnTo>
                    <a:pt x="3124" y="4945"/>
                  </a:lnTo>
                  <a:lnTo>
                    <a:pt x="3124" y="4939"/>
                  </a:lnTo>
                  <a:lnTo>
                    <a:pt x="3136" y="4950"/>
                  </a:lnTo>
                  <a:lnTo>
                    <a:pt x="3136" y="4942"/>
                  </a:lnTo>
                  <a:lnTo>
                    <a:pt x="3147" y="4953"/>
                  </a:lnTo>
                  <a:lnTo>
                    <a:pt x="3147" y="4946"/>
                  </a:lnTo>
                  <a:lnTo>
                    <a:pt x="3159" y="4957"/>
                  </a:lnTo>
                  <a:lnTo>
                    <a:pt x="3159" y="4951"/>
                  </a:lnTo>
                  <a:lnTo>
                    <a:pt x="3170" y="4961"/>
                  </a:lnTo>
                  <a:lnTo>
                    <a:pt x="3170" y="4954"/>
                  </a:lnTo>
                  <a:lnTo>
                    <a:pt x="3182" y="4964"/>
                  </a:lnTo>
                  <a:lnTo>
                    <a:pt x="3182" y="4958"/>
                  </a:lnTo>
                  <a:lnTo>
                    <a:pt x="3194" y="4969"/>
                  </a:lnTo>
                  <a:lnTo>
                    <a:pt x="3194" y="4962"/>
                  </a:lnTo>
                  <a:lnTo>
                    <a:pt x="3205" y="4973"/>
                  </a:lnTo>
                  <a:lnTo>
                    <a:pt x="3205" y="4965"/>
                  </a:lnTo>
                  <a:lnTo>
                    <a:pt x="3217" y="4976"/>
                  </a:lnTo>
                  <a:lnTo>
                    <a:pt x="3217" y="4970"/>
                  </a:lnTo>
                  <a:lnTo>
                    <a:pt x="3228" y="4980"/>
                  </a:lnTo>
                  <a:lnTo>
                    <a:pt x="3228" y="4974"/>
                  </a:lnTo>
                  <a:lnTo>
                    <a:pt x="3240" y="4983"/>
                  </a:lnTo>
                  <a:lnTo>
                    <a:pt x="3240" y="4977"/>
                  </a:lnTo>
                  <a:lnTo>
                    <a:pt x="3251" y="4988"/>
                  </a:lnTo>
                  <a:lnTo>
                    <a:pt x="3251" y="4981"/>
                  </a:lnTo>
                  <a:lnTo>
                    <a:pt x="3263" y="4992"/>
                  </a:lnTo>
                  <a:lnTo>
                    <a:pt x="3263" y="4985"/>
                  </a:lnTo>
                  <a:lnTo>
                    <a:pt x="3275" y="4995"/>
                  </a:lnTo>
                  <a:lnTo>
                    <a:pt x="3275" y="4989"/>
                  </a:lnTo>
                  <a:lnTo>
                    <a:pt x="3286" y="4999"/>
                  </a:lnTo>
                  <a:lnTo>
                    <a:pt x="3286" y="4993"/>
                  </a:lnTo>
                  <a:lnTo>
                    <a:pt x="3298" y="5003"/>
                  </a:lnTo>
                  <a:lnTo>
                    <a:pt x="3298" y="4997"/>
                  </a:lnTo>
                  <a:lnTo>
                    <a:pt x="3309" y="5006"/>
                  </a:lnTo>
                  <a:lnTo>
                    <a:pt x="3309" y="5000"/>
                  </a:lnTo>
                  <a:lnTo>
                    <a:pt x="3321" y="5011"/>
                  </a:lnTo>
                  <a:lnTo>
                    <a:pt x="3321" y="5004"/>
                  </a:lnTo>
                  <a:lnTo>
                    <a:pt x="3332" y="5015"/>
                  </a:lnTo>
                  <a:lnTo>
                    <a:pt x="3332" y="5008"/>
                  </a:lnTo>
                  <a:lnTo>
                    <a:pt x="3344" y="5018"/>
                  </a:lnTo>
                  <a:lnTo>
                    <a:pt x="3344" y="4124"/>
                  </a:lnTo>
                  <a:lnTo>
                    <a:pt x="3800" y="3853"/>
                  </a:lnTo>
                  <a:cubicBezTo>
                    <a:pt x="3927" y="3778"/>
                    <a:pt x="4029" y="3540"/>
                    <a:pt x="4029" y="3323"/>
                  </a:cubicBezTo>
                  <a:lnTo>
                    <a:pt x="4029" y="402"/>
                  </a:lnTo>
                  <a:cubicBezTo>
                    <a:pt x="4029" y="247"/>
                    <a:pt x="3978" y="145"/>
                    <a:pt x="3904" y="124"/>
                  </a:cubicBezTo>
                  <a:cubicBezTo>
                    <a:pt x="3900" y="122"/>
                    <a:pt x="3895" y="121"/>
                    <a:pt x="3892" y="120"/>
                  </a:cubicBezTo>
                  <a:cubicBezTo>
                    <a:pt x="3888" y="118"/>
                    <a:pt x="3884" y="117"/>
                    <a:pt x="3881" y="116"/>
                  </a:cubicBezTo>
                  <a:cubicBezTo>
                    <a:pt x="3876" y="115"/>
                    <a:pt x="3872" y="114"/>
                    <a:pt x="3869" y="112"/>
                  </a:cubicBezTo>
                  <a:cubicBezTo>
                    <a:pt x="3865" y="111"/>
                    <a:pt x="3861" y="110"/>
                    <a:pt x="3857" y="109"/>
                  </a:cubicBezTo>
                  <a:cubicBezTo>
                    <a:pt x="3853" y="107"/>
                    <a:pt x="3849" y="106"/>
                    <a:pt x="3846" y="105"/>
                  </a:cubicBezTo>
                  <a:cubicBezTo>
                    <a:pt x="3842" y="103"/>
                    <a:pt x="3838" y="101"/>
                    <a:pt x="3834" y="101"/>
                  </a:cubicBezTo>
                  <a:cubicBezTo>
                    <a:pt x="3830" y="99"/>
                    <a:pt x="3826" y="98"/>
                    <a:pt x="3823" y="97"/>
                  </a:cubicBezTo>
                  <a:cubicBezTo>
                    <a:pt x="3819" y="95"/>
                    <a:pt x="3814" y="94"/>
                    <a:pt x="3811" y="93"/>
                  </a:cubicBezTo>
                  <a:cubicBezTo>
                    <a:pt x="3807" y="92"/>
                    <a:pt x="3803" y="91"/>
                    <a:pt x="3800" y="89"/>
                  </a:cubicBezTo>
                  <a:cubicBezTo>
                    <a:pt x="3795" y="88"/>
                    <a:pt x="3791" y="87"/>
                    <a:pt x="3788" y="86"/>
                  </a:cubicBezTo>
                  <a:cubicBezTo>
                    <a:pt x="3784" y="83"/>
                    <a:pt x="3781" y="82"/>
                    <a:pt x="3777" y="82"/>
                  </a:cubicBezTo>
                  <a:cubicBezTo>
                    <a:pt x="3772" y="80"/>
                    <a:pt x="3768" y="79"/>
                    <a:pt x="3765" y="77"/>
                  </a:cubicBezTo>
                  <a:cubicBezTo>
                    <a:pt x="3761" y="76"/>
                    <a:pt x="3758" y="75"/>
                    <a:pt x="3753" y="74"/>
                  </a:cubicBezTo>
                  <a:cubicBezTo>
                    <a:pt x="3749" y="72"/>
                    <a:pt x="3746" y="71"/>
                    <a:pt x="3742" y="70"/>
                  </a:cubicBezTo>
                  <a:cubicBezTo>
                    <a:pt x="3738" y="69"/>
                    <a:pt x="3733" y="68"/>
                    <a:pt x="3730" y="66"/>
                  </a:cubicBezTo>
                  <a:cubicBezTo>
                    <a:pt x="3726" y="65"/>
                    <a:pt x="3723" y="63"/>
                    <a:pt x="3719" y="63"/>
                  </a:cubicBezTo>
                  <a:cubicBezTo>
                    <a:pt x="3714" y="60"/>
                    <a:pt x="3711" y="59"/>
                    <a:pt x="3707" y="58"/>
                  </a:cubicBezTo>
                  <a:cubicBezTo>
                    <a:pt x="3703" y="57"/>
                    <a:pt x="3700" y="56"/>
                    <a:pt x="3696" y="54"/>
                  </a:cubicBezTo>
                  <a:cubicBezTo>
                    <a:pt x="3691" y="53"/>
                    <a:pt x="3688" y="52"/>
                    <a:pt x="3684" y="51"/>
                  </a:cubicBezTo>
                  <a:cubicBezTo>
                    <a:pt x="3680" y="50"/>
                    <a:pt x="3677" y="48"/>
                    <a:pt x="3672" y="47"/>
                  </a:cubicBezTo>
                  <a:cubicBezTo>
                    <a:pt x="3668" y="46"/>
                    <a:pt x="3665" y="45"/>
                    <a:pt x="3661" y="44"/>
                  </a:cubicBezTo>
                  <a:cubicBezTo>
                    <a:pt x="3657" y="41"/>
                    <a:pt x="3654" y="40"/>
                    <a:pt x="3649" y="40"/>
                  </a:cubicBezTo>
                  <a:cubicBezTo>
                    <a:pt x="3645" y="37"/>
                    <a:pt x="3642" y="36"/>
                    <a:pt x="3638" y="35"/>
                  </a:cubicBezTo>
                  <a:cubicBezTo>
                    <a:pt x="3635" y="34"/>
                    <a:pt x="3630" y="33"/>
                    <a:pt x="3626" y="31"/>
                  </a:cubicBezTo>
                  <a:cubicBezTo>
                    <a:pt x="3622" y="30"/>
                    <a:pt x="3619" y="29"/>
                    <a:pt x="3615" y="28"/>
                  </a:cubicBezTo>
                  <a:cubicBezTo>
                    <a:pt x="3610" y="27"/>
                    <a:pt x="3607" y="25"/>
                    <a:pt x="3603" y="24"/>
                  </a:cubicBezTo>
                  <a:cubicBezTo>
                    <a:pt x="3600" y="22"/>
                    <a:pt x="3596" y="21"/>
                    <a:pt x="3591" y="21"/>
                  </a:cubicBezTo>
                  <a:cubicBezTo>
                    <a:pt x="3587" y="18"/>
                    <a:pt x="3584" y="17"/>
                    <a:pt x="3580" y="16"/>
                  </a:cubicBezTo>
                  <a:cubicBezTo>
                    <a:pt x="3577" y="15"/>
                    <a:pt x="3573" y="13"/>
                    <a:pt x="3568" y="12"/>
                  </a:cubicBezTo>
                  <a:cubicBezTo>
                    <a:pt x="3565" y="11"/>
                    <a:pt x="3561" y="10"/>
                    <a:pt x="3557" y="9"/>
                  </a:cubicBezTo>
                  <a:cubicBezTo>
                    <a:pt x="3545" y="4"/>
                    <a:pt x="3531" y="1"/>
                    <a:pt x="351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790;p37">
              <a:extLst>
                <a:ext uri="{FF2B5EF4-FFF2-40B4-BE49-F238E27FC236}">
                  <a16:creationId xmlns:a16="http://schemas.microsoft.com/office/drawing/2014/main" id="{65ED3FB4-25C7-4B88-8FE1-0C9ED4F4488A}"/>
                </a:ext>
              </a:extLst>
            </p:cNvPr>
            <p:cNvSpPr/>
            <p:nvPr/>
          </p:nvSpPr>
          <p:spPr>
            <a:xfrm>
              <a:off x="1912525" y="606975"/>
              <a:ext cx="93800" cy="139150"/>
            </a:xfrm>
            <a:custGeom>
              <a:avLst/>
              <a:gdLst/>
              <a:ahLst/>
              <a:cxnLst/>
              <a:rect l="l" t="t" r="r" b="b"/>
              <a:pathLst>
                <a:path w="3752" h="5566" extrusionOk="0">
                  <a:moveTo>
                    <a:pt x="3596" y="1"/>
                  </a:moveTo>
                  <a:cubicBezTo>
                    <a:pt x="3573" y="1"/>
                    <a:pt x="3548" y="8"/>
                    <a:pt x="3522" y="23"/>
                  </a:cubicBezTo>
                  <a:lnTo>
                    <a:pt x="230" y="1831"/>
                  </a:lnTo>
                  <a:cubicBezTo>
                    <a:pt x="103" y="1906"/>
                    <a:pt x="1" y="2144"/>
                    <a:pt x="1" y="2362"/>
                  </a:cubicBezTo>
                  <a:lnTo>
                    <a:pt x="1" y="5283"/>
                  </a:lnTo>
                  <a:cubicBezTo>
                    <a:pt x="1" y="5457"/>
                    <a:pt x="66" y="5565"/>
                    <a:pt x="156" y="5565"/>
                  </a:cubicBezTo>
                  <a:cubicBezTo>
                    <a:pt x="179" y="5565"/>
                    <a:pt x="204" y="5558"/>
                    <a:pt x="230" y="5543"/>
                  </a:cubicBezTo>
                  <a:lnTo>
                    <a:pt x="2466" y="4361"/>
                  </a:lnTo>
                  <a:lnTo>
                    <a:pt x="3066" y="4899"/>
                  </a:lnTo>
                  <a:lnTo>
                    <a:pt x="3066" y="4007"/>
                  </a:lnTo>
                  <a:lnTo>
                    <a:pt x="3522" y="3735"/>
                  </a:lnTo>
                  <a:cubicBezTo>
                    <a:pt x="3649" y="3660"/>
                    <a:pt x="3751" y="3423"/>
                    <a:pt x="3751" y="3204"/>
                  </a:cubicBezTo>
                  <a:lnTo>
                    <a:pt x="3751" y="283"/>
                  </a:lnTo>
                  <a:cubicBezTo>
                    <a:pt x="3751" y="109"/>
                    <a:pt x="3686" y="1"/>
                    <a:pt x="3596" y="1"/>
                  </a:cubicBez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791;p37">
              <a:extLst>
                <a:ext uri="{FF2B5EF4-FFF2-40B4-BE49-F238E27FC236}">
                  <a16:creationId xmlns:a16="http://schemas.microsoft.com/office/drawing/2014/main" id="{529C29DA-CF07-48A5-A1E7-5531A2F6A9DD}"/>
                </a:ext>
              </a:extLst>
            </p:cNvPr>
            <p:cNvSpPr/>
            <p:nvPr/>
          </p:nvSpPr>
          <p:spPr>
            <a:xfrm>
              <a:off x="1982850" y="652925"/>
              <a:ext cx="8875" cy="16150"/>
            </a:xfrm>
            <a:custGeom>
              <a:avLst/>
              <a:gdLst/>
              <a:ahLst/>
              <a:cxnLst/>
              <a:rect l="l" t="t" r="r" b="b"/>
              <a:pathLst>
                <a:path w="355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1" y="260"/>
                    <a:pt x="1" y="429"/>
                  </a:cubicBezTo>
                  <a:cubicBezTo>
                    <a:pt x="1" y="562"/>
                    <a:pt x="51" y="645"/>
                    <a:pt x="120" y="645"/>
                  </a:cubicBezTo>
                  <a:cubicBezTo>
                    <a:pt x="138" y="645"/>
                    <a:pt x="158" y="640"/>
                    <a:pt x="178" y="628"/>
                  </a:cubicBezTo>
                  <a:cubicBezTo>
                    <a:pt x="274" y="570"/>
                    <a:pt x="354" y="386"/>
                    <a:pt x="354" y="219"/>
                  </a:cubicBezTo>
                  <a:cubicBezTo>
                    <a:pt x="354" y="85"/>
                    <a:pt x="304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792;p37">
              <a:extLst>
                <a:ext uri="{FF2B5EF4-FFF2-40B4-BE49-F238E27FC236}">
                  <a16:creationId xmlns:a16="http://schemas.microsoft.com/office/drawing/2014/main" id="{D6D484BE-40B4-478F-A4C0-CE8A008D8FC7}"/>
                </a:ext>
              </a:extLst>
            </p:cNvPr>
            <p:cNvSpPr/>
            <p:nvPr/>
          </p:nvSpPr>
          <p:spPr>
            <a:xfrm>
              <a:off x="1956625" y="668475"/>
              <a:ext cx="8875" cy="16125"/>
            </a:xfrm>
            <a:custGeom>
              <a:avLst/>
              <a:gdLst/>
              <a:ahLst/>
              <a:cxnLst/>
              <a:rect l="l" t="t" r="r" b="b"/>
              <a:pathLst>
                <a:path w="355" h="645" extrusionOk="0">
                  <a:moveTo>
                    <a:pt x="236" y="0"/>
                  </a:moveTo>
                  <a:cubicBezTo>
                    <a:pt x="218" y="0"/>
                    <a:pt x="199" y="6"/>
                    <a:pt x="178" y="18"/>
                  </a:cubicBezTo>
                  <a:cubicBezTo>
                    <a:pt x="79" y="76"/>
                    <a:pt x="1" y="259"/>
                    <a:pt x="1" y="428"/>
                  </a:cubicBezTo>
                  <a:cubicBezTo>
                    <a:pt x="1" y="561"/>
                    <a:pt x="51" y="645"/>
                    <a:pt x="121" y="645"/>
                  </a:cubicBezTo>
                  <a:cubicBezTo>
                    <a:pt x="139" y="645"/>
                    <a:pt x="158" y="639"/>
                    <a:pt x="178" y="627"/>
                  </a:cubicBezTo>
                  <a:cubicBezTo>
                    <a:pt x="276" y="569"/>
                    <a:pt x="355" y="386"/>
                    <a:pt x="355" y="218"/>
                  </a:cubicBezTo>
                  <a:cubicBezTo>
                    <a:pt x="355" y="84"/>
                    <a:pt x="305" y="0"/>
                    <a:pt x="23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793;p37">
              <a:extLst>
                <a:ext uri="{FF2B5EF4-FFF2-40B4-BE49-F238E27FC236}">
                  <a16:creationId xmlns:a16="http://schemas.microsoft.com/office/drawing/2014/main" id="{4397E18E-CD34-44F0-9FAD-2AF8DE4C40F2}"/>
                </a:ext>
              </a:extLst>
            </p:cNvPr>
            <p:cNvSpPr/>
            <p:nvPr/>
          </p:nvSpPr>
          <p:spPr>
            <a:xfrm>
              <a:off x="1930425" y="684000"/>
              <a:ext cx="8850" cy="16150"/>
            </a:xfrm>
            <a:custGeom>
              <a:avLst/>
              <a:gdLst/>
              <a:ahLst/>
              <a:cxnLst/>
              <a:rect l="l" t="t" r="r" b="b"/>
              <a:pathLst>
                <a:path w="354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0" y="259"/>
                    <a:pt x="0" y="428"/>
                  </a:cubicBezTo>
                  <a:cubicBezTo>
                    <a:pt x="0" y="561"/>
                    <a:pt x="51" y="645"/>
                    <a:pt x="120" y="645"/>
                  </a:cubicBezTo>
                  <a:cubicBezTo>
                    <a:pt x="138" y="645"/>
                    <a:pt x="158" y="639"/>
                    <a:pt x="178" y="627"/>
                  </a:cubicBezTo>
                  <a:cubicBezTo>
                    <a:pt x="276" y="570"/>
                    <a:pt x="354" y="386"/>
                    <a:pt x="354" y="218"/>
                  </a:cubicBezTo>
                  <a:cubicBezTo>
                    <a:pt x="354" y="84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794;p37">
              <a:extLst>
                <a:ext uri="{FF2B5EF4-FFF2-40B4-BE49-F238E27FC236}">
                  <a16:creationId xmlns:a16="http://schemas.microsoft.com/office/drawing/2014/main" id="{A503326D-BAD7-4A16-ACFD-A0149BEAE397}"/>
                </a:ext>
              </a:extLst>
            </p:cNvPr>
            <p:cNvSpPr/>
            <p:nvPr/>
          </p:nvSpPr>
          <p:spPr>
            <a:xfrm>
              <a:off x="1589725" y="778900"/>
              <a:ext cx="164425" cy="86500"/>
            </a:xfrm>
            <a:custGeom>
              <a:avLst/>
              <a:gdLst/>
              <a:ahLst/>
              <a:cxnLst/>
              <a:rect l="l" t="t" r="r" b="b"/>
              <a:pathLst>
                <a:path w="6577" h="3460" extrusionOk="0">
                  <a:moveTo>
                    <a:pt x="3289" y="1"/>
                  </a:moveTo>
                  <a:cubicBezTo>
                    <a:pt x="2522" y="1"/>
                    <a:pt x="1755" y="170"/>
                    <a:pt x="1170" y="507"/>
                  </a:cubicBezTo>
                  <a:cubicBezTo>
                    <a:pt x="1" y="1183"/>
                    <a:pt x="1" y="2278"/>
                    <a:pt x="1170" y="2954"/>
                  </a:cubicBezTo>
                  <a:cubicBezTo>
                    <a:pt x="1755" y="3291"/>
                    <a:pt x="2522" y="3460"/>
                    <a:pt x="3289" y="3460"/>
                  </a:cubicBezTo>
                  <a:cubicBezTo>
                    <a:pt x="4055" y="3460"/>
                    <a:pt x="4822" y="3291"/>
                    <a:pt x="5407" y="2954"/>
                  </a:cubicBezTo>
                  <a:cubicBezTo>
                    <a:pt x="6577" y="2278"/>
                    <a:pt x="6577" y="1183"/>
                    <a:pt x="5407" y="507"/>
                  </a:cubicBezTo>
                  <a:cubicBezTo>
                    <a:pt x="4822" y="170"/>
                    <a:pt x="4055" y="1"/>
                    <a:pt x="3289" y="1"/>
                  </a:cubicBezTo>
                  <a:close/>
                </a:path>
              </a:pathLst>
            </a:custGeom>
            <a:solidFill>
              <a:srgbClr val="90C4FE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795;p37">
              <a:extLst>
                <a:ext uri="{FF2B5EF4-FFF2-40B4-BE49-F238E27FC236}">
                  <a16:creationId xmlns:a16="http://schemas.microsoft.com/office/drawing/2014/main" id="{5A7F929C-8C10-4706-BAAD-06A646E0DF33}"/>
                </a:ext>
              </a:extLst>
            </p:cNvPr>
            <p:cNvSpPr/>
            <p:nvPr/>
          </p:nvSpPr>
          <p:spPr>
            <a:xfrm>
              <a:off x="1551575" y="570300"/>
              <a:ext cx="113950" cy="63350"/>
            </a:xfrm>
            <a:custGeom>
              <a:avLst/>
              <a:gdLst/>
              <a:ahLst/>
              <a:cxnLst/>
              <a:rect l="l" t="t" r="r" b="b"/>
              <a:pathLst>
                <a:path w="4558" h="2534" extrusionOk="0">
                  <a:moveTo>
                    <a:pt x="4201" y="0"/>
                  </a:moveTo>
                  <a:cubicBezTo>
                    <a:pt x="4084" y="0"/>
                    <a:pt x="3962" y="53"/>
                    <a:pt x="3844" y="222"/>
                  </a:cubicBezTo>
                  <a:cubicBezTo>
                    <a:pt x="3711" y="412"/>
                    <a:pt x="3296" y="926"/>
                    <a:pt x="2936" y="1253"/>
                  </a:cubicBezTo>
                  <a:cubicBezTo>
                    <a:pt x="2771" y="1405"/>
                    <a:pt x="2346" y="1697"/>
                    <a:pt x="1966" y="1827"/>
                  </a:cubicBezTo>
                  <a:cubicBezTo>
                    <a:pt x="1699" y="1919"/>
                    <a:pt x="1406" y="1980"/>
                    <a:pt x="1251" y="1980"/>
                  </a:cubicBezTo>
                  <a:cubicBezTo>
                    <a:pt x="1219" y="1980"/>
                    <a:pt x="1193" y="1977"/>
                    <a:pt x="1175" y="1972"/>
                  </a:cubicBezTo>
                  <a:cubicBezTo>
                    <a:pt x="1062" y="1941"/>
                    <a:pt x="991" y="1903"/>
                    <a:pt x="885" y="1838"/>
                  </a:cubicBezTo>
                  <a:cubicBezTo>
                    <a:pt x="763" y="1764"/>
                    <a:pt x="669" y="1760"/>
                    <a:pt x="580" y="1715"/>
                  </a:cubicBezTo>
                  <a:cubicBezTo>
                    <a:pt x="518" y="1684"/>
                    <a:pt x="499" y="1658"/>
                    <a:pt x="482" y="1658"/>
                  </a:cubicBezTo>
                  <a:cubicBezTo>
                    <a:pt x="474" y="1658"/>
                    <a:pt x="466" y="1663"/>
                    <a:pt x="455" y="1676"/>
                  </a:cubicBezTo>
                  <a:cubicBezTo>
                    <a:pt x="422" y="1719"/>
                    <a:pt x="464" y="1820"/>
                    <a:pt x="542" y="1875"/>
                  </a:cubicBezTo>
                  <a:cubicBezTo>
                    <a:pt x="624" y="1935"/>
                    <a:pt x="693" y="1939"/>
                    <a:pt x="705" y="1959"/>
                  </a:cubicBezTo>
                  <a:cubicBezTo>
                    <a:pt x="712" y="1970"/>
                    <a:pt x="688" y="1976"/>
                    <a:pt x="644" y="1976"/>
                  </a:cubicBezTo>
                  <a:cubicBezTo>
                    <a:pt x="612" y="1976"/>
                    <a:pt x="569" y="1973"/>
                    <a:pt x="521" y="1966"/>
                  </a:cubicBezTo>
                  <a:cubicBezTo>
                    <a:pt x="364" y="1943"/>
                    <a:pt x="274" y="1879"/>
                    <a:pt x="195" y="1855"/>
                  </a:cubicBezTo>
                  <a:cubicBezTo>
                    <a:pt x="182" y="1851"/>
                    <a:pt x="170" y="1849"/>
                    <a:pt x="160" y="1849"/>
                  </a:cubicBezTo>
                  <a:cubicBezTo>
                    <a:pt x="104" y="1849"/>
                    <a:pt x="96" y="1904"/>
                    <a:pt x="115" y="1932"/>
                  </a:cubicBezTo>
                  <a:cubicBezTo>
                    <a:pt x="138" y="1965"/>
                    <a:pt x="174" y="2013"/>
                    <a:pt x="293" y="2071"/>
                  </a:cubicBezTo>
                  <a:cubicBezTo>
                    <a:pt x="378" y="2109"/>
                    <a:pt x="466" y="2142"/>
                    <a:pt x="558" y="2169"/>
                  </a:cubicBezTo>
                  <a:cubicBezTo>
                    <a:pt x="553" y="2169"/>
                    <a:pt x="547" y="2169"/>
                    <a:pt x="542" y="2169"/>
                  </a:cubicBezTo>
                  <a:cubicBezTo>
                    <a:pt x="473" y="2169"/>
                    <a:pt x="403" y="2161"/>
                    <a:pt x="335" y="2146"/>
                  </a:cubicBezTo>
                  <a:cubicBezTo>
                    <a:pt x="196" y="2115"/>
                    <a:pt x="144" y="2087"/>
                    <a:pt x="72" y="2074"/>
                  </a:cubicBezTo>
                  <a:cubicBezTo>
                    <a:pt x="68" y="2074"/>
                    <a:pt x="65" y="2074"/>
                    <a:pt x="62" y="2074"/>
                  </a:cubicBezTo>
                  <a:cubicBezTo>
                    <a:pt x="1" y="2074"/>
                    <a:pt x="15" y="2186"/>
                    <a:pt x="83" y="2224"/>
                  </a:cubicBezTo>
                  <a:cubicBezTo>
                    <a:pt x="157" y="2265"/>
                    <a:pt x="237" y="2294"/>
                    <a:pt x="320" y="2313"/>
                  </a:cubicBezTo>
                  <a:cubicBezTo>
                    <a:pt x="413" y="2335"/>
                    <a:pt x="571" y="2357"/>
                    <a:pt x="571" y="2357"/>
                  </a:cubicBezTo>
                  <a:cubicBezTo>
                    <a:pt x="537" y="2361"/>
                    <a:pt x="505" y="2363"/>
                    <a:pt x="475" y="2363"/>
                  </a:cubicBezTo>
                  <a:cubicBezTo>
                    <a:pt x="367" y="2363"/>
                    <a:pt x="284" y="2339"/>
                    <a:pt x="229" y="2329"/>
                  </a:cubicBezTo>
                  <a:cubicBezTo>
                    <a:pt x="213" y="2326"/>
                    <a:pt x="199" y="2324"/>
                    <a:pt x="186" y="2324"/>
                  </a:cubicBezTo>
                  <a:cubicBezTo>
                    <a:pt x="143" y="2324"/>
                    <a:pt x="121" y="2344"/>
                    <a:pt x="125" y="2377"/>
                  </a:cubicBezTo>
                  <a:cubicBezTo>
                    <a:pt x="128" y="2411"/>
                    <a:pt x="175" y="2452"/>
                    <a:pt x="326" y="2499"/>
                  </a:cubicBezTo>
                  <a:cubicBezTo>
                    <a:pt x="400" y="2522"/>
                    <a:pt x="491" y="2533"/>
                    <a:pt x="587" y="2533"/>
                  </a:cubicBezTo>
                  <a:cubicBezTo>
                    <a:pt x="687" y="2533"/>
                    <a:pt x="791" y="2521"/>
                    <a:pt x="885" y="2499"/>
                  </a:cubicBezTo>
                  <a:cubicBezTo>
                    <a:pt x="1068" y="2457"/>
                    <a:pt x="1138" y="2424"/>
                    <a:pt x="1236" y="2415"/>
                  </a:cubicBezTo>
                  <a:cubicBezTo>
                    <a:pt x="1594" y="2375"/>
                    <a:pt x="1885" y="2322"/>
                    <a:pt x="2227" y="2204"/>
                  </a:cubicBezTo>
                  <a:cubicBezTo>
                    <a:pt x="2591" y="2077"/>
                    <a:pt x="2931" y="1889"/>
                    <a:pt x="3233" y="1647"/>
                  </a:cubicBezTo>
                  <a:cubicBezTo>
                    <a:pt x="3642" y="1326"/>
                    <a:pt x="4098" y="788"/>
                    <a:pt x="4329" y="484"/>
                  </a:cubicBezTo>
                  <a:cubicBezTo>
                    <a:pt x="4558" y="179"/>
                    <a:pt x="4495" y="63"/>
                    <a:pt x="4319" y="16"/>
                  </a:cubicBezTo>
                  <a:cubicBezTo>
                    <a:pt x="4281" y="6"/>
                    <a:pt x="4241" y="0"/>
                    <a:pt x="42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796;p37">
              <a:extLst>
                <a:ext uri="{FF2B5EF4-FFF2-40B4-BE49-F238E27FC236}">
                  <a16:creationId xmlns:a16="http://schemas.microsoft.com/office/drawing/2014/main" id="{E71FB689-F07C-4CDA-B0E8-344ED8DB072C}"/>
                </a:ext>
              </a:extLst>
            </p:cNvPr>
            <p:cNvSpPr/>
            <p:nvPr/>
          </p:nvSpPr>
          <p:spPr>
            <a:xfrm>
              <a:off x="1632300" y="796750"/>
              <a:ext cx="34975" cy="29125"/>
            </a:xfrm>
            <a:custGeom>
              <a:avLst/>
              <a:gdLst/>
              <a:ahLst/>
              <a:cxnLst/>
              <a:rect l="l" t="t" r="r" b="b"/>
              <a:pathLst>
                <a:path w="1399" h="1165" extrusionOk="0">
                  <a:moveTo>
                    <a:pt x="1270" y="0"/>
                  </a:moveTo>
                  <a:lnTo>
                    <a:pt x="845" y="62"/>
                  </a:lnTo>
                  <a:cubicBezTo>
                    <a:pt x="779" y="282"/>
                    <a:pt x="592" y="444"/>
                    <a:pt x="315" y="711"/>
                  </a:cubicBezTo>
                  <a:cubicBezTo>
                    <a:pt x="40" y="977"/>
                    <a:pt x="0" y="1050"/>
                    <a:pt x="45" y="1104"/>
                  </a:cubicBezTo>
                  <a:cubicBezTo>
                    <a:pt x="83" y="1151"/>
                    <a:pt x="213" y="1165"/>
                    <a:pt x="344" y="1165"/>
                  </a:cubicBezTo>
                  <a:cubicBezTo>
                    <a:pt x="366" y="1165"/>
                    <a:pt x="388" y="1164"/>
                    <a:pt x="409" y="1164"/>
                  </a:cubicBezTo>
                  <a:cubicBezTo>
                    <a:pt x="559" y="1159"/>
                    <a:pt x="775" y="1044"/>
                    <a:pt x="845" y="922"/>
                  </a:cubicBezTo>
                  <a:cubicBezTo>
                    <a:pt x="893" y="837"/>
                    <a:pt x="1039" y="700"/>
                    <a:pt x="1143" y="671"/>
                  </a:cubicBezTo>
                  <a:cubicBezTo>
                    <a:pt x="1246" y="641"/>
                    <a:pt x="1389" y="524"/>
                    <a:pt x="1394" y="454"/>
                  </a:cubicBezTo>
                  <a:cubicBezTo>
                    <a:pt x="1399" y="385"/>
                    <a:pt x="1359" y="253"/>
                    <a:pt x="1325" y="174"/>
                  </a:cubicBezTo>
                  <a:cubicBezTo>
                    <a:pt x="1301" y="117"/>
                    <a:pt x="1283" y="60"/>
                    <a:pt x="1270" y="0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797;p37">
              <a:extLst>
                <a:ext uri="{FF2B5EF4-FFF2-40B4-BE49-F238E27FC236}">
                  <a16:creationId xmlns:a16="http://schemas.microsoft.com/office/drawing/2014/main" id="{31FB126F-717C-4ACF-8F96-C21E75F1047F}"/>
                </a:ext>
              </a:extLst>
            </p:cNvPr>
            <p:cNvSpPr/>
            <p:nvPr/>
          </p:nvSpPr>
          <p:spPr>
            <a:xfrm>
              <a:off x="1676200" y="811250"/>
              <a:ext cx="16725" cy="36825"/>
            </a:xfrm>
            <a:custGeom>
              <a:avLst/>
              <a:gdLst/>
              <a:ahLst/>
              <a:cxnLst/>
              <a:rect l="l" t="t" r="r" b="b"/>
              <a:pathLst>
                <a:path w="669" h="1473" extrusionOk="0">
                  <a:moveTo>
                    <a:pt x="153" y="1"/>
                  </a:moveTo>
                  <a:cubicBezTo>
                    <a:pt x="117" y="76"/>
                    <a:pt x="89" y="153"/>
                    <a:pt x="70" y="234"/>
                  </a:cubicBezTo>
                  <a:cubicBezTo>
                    <a:pt x="35" y="372"/>
                    <a:pt x="105" y="529"/>
                    <a:pt x="53" y="736"/>
                  </a:cubicBezTo>
                  <a:cubicBezTo>
                    <a:pt x="0" y="942"/>
                    <a:pt x="18" y="1113"/>
                    <a:pt x="93" y="1318"/>
                  </a:cubicBezTo>
                  <a:cubicBezTo>
                    <a:pt x="133" y="1428"/>
                    <a:pt x="218" y="1472"/>
                    <a:pt x="303" y="1472"/>
                  </a:cubicBezTo>
                  <a:cubicBezTo>
                    <a:pt x="377" y="1472"/>
                    <a:pt x="449" y="1438"/>
                    <a:pt x="490" y="1385"/>
                  </a:cubicBezTo>
                  <a:cubicBezTo>
                    <a:pt x="576" y="1269"/>
                    <a:pt x="669" y="1022"/>
                    <a:pt x="647" y="842"/>
                  </a:cubicBezTo>
                  <a:cubicBezTo>
                    <a:pt x="625" y="661"/>
                    <a:pt x="605" y="573"/>
                    <a:pt x="623" y="352"/>
                  </a:cubicBezTo>
                  <a:cubicBezTo>
                    <a:pt x="640" y="132"/>
                    <a:pt x="578" y="84"/>
                    <a:pt x="545" y="1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798;p37">
              <a:extLst>
                <a:ext uri="{FF2B5EF4-FFF2-40B4-BE49-F238E27FC236}">
                  <a16:creationId xmlns:a16="http://schemas.microsoft.com/office/drawing/2014/main" id="{28792A72-5878-4AD8-9186-BFED1F4DE4D3}"/>
                </a:ext>
              </a:extLst>
            </p:cNvPr>
            <p:cNvSpPr/>
            <p:nvPr/>
          </p:nvSpPr>
          <p:spPr>
            <a:xfrm>
              <a:off x="1640050" y="655450"/>
              <a:ext cx="60650" cy="157250"/>
            </a:xfrm>
            <a:custGeom>
              <a:avLst/>
              <a:gdLst/>
              <a:ahLst/>
              <a:cxnLst/>
              <a:rect l="l" t="t" r="r" b="b"/>
              <a:pathLst>
                <a:path w="2426" h="6290" extrusionOk="0">
                  <a:moveTo>
                    <a:pt x="191" y="1"/>
                  </a:moveTo>
                  <a:cubicBezTo>
                    <a:pt x="1" y="568"/>
                    <a:pt x="104" y="3003"/>
                    <a:pt x="149" y="3237"/>
                  </a:cubicBezTo>
                  <a:cubicBezTo>
                    <a:pt x="196" y="3491"/>
                    <a:pt x="534" y="5714"/>
                    <a:pt x="534" y="5714"/>
                  </a:cubicBezTo>
                  <a:cubicBezTo>
                    <a:pt x="594" y="5751"/>
                    <a:pt x="652" y="5764"/>
                    <a:pt x="704" y="5764"/>
                  </a:cubicBezTo>
                  <a:cubicBezTo>
                    <a:pt x="854" y="5764"/>
                    <a:pt x="959" y="5652"/>
                    <a:pt x="959" y="5652"/>
                  </a:cubicBezTo>
                  <a:cubicBezTo>
                    <a:pt x="959" y="5652"/>
                    <a:pt x="1025" y="4074"/>
                    <a:pt x="1025" y="3739"/>
                  </a:cubicBezTo>
                  <a:cubicBezTo>
                    <a:pt x="1025" y="3494"/>
                    <a:pt x="885" y="3190"/>
                    <a:pt x="885" y="3190"/>
                  </a:cubicBezTo>
                  <a:lnTo>
                    <a:pt x="1073" y="1078"/>
                  </a:lnTo>
                  <a:lnTo>
                    <a:pt x="1136" y="1060"/>
                  </a:lnTo>
                  <a:cubicBezTo>
                    <a:pt x="1136" y="1060"/>
                    <a:pt x="1254" y="2894"/>
                    <a:pt x="1325" y="3296"/>
                  </a:cubicBezTo>
                  <a:cubicBezTo>
                    <a:pt x="1382" y="3617"/>
                    <a:pt x="1404" y="4019"/>
                    <a:pt x="1469" y="4569"/>
                  </a:cubicBezTo>
                  <a:cubicBezTo>
                    <a:pt x="1532" y="5095"/>
                    <a:pt x="1599" y="6233"/>
                    <a:pt x="1599" y="6233"/>
                  </a:cubicBezTo>
                  <a:cubicBezTo>
                    <a:pt x="1673" y="6275"/>
                    <a:pt x="1741" y="6290"/>
                    <a:pt x="1799" y="6290"/>
                  </a:cubicBezTo>
                  <a:cubicBezTo>
                    <a:pt x="1915" y="6290"/>
                    <a:pt x="1991" y="6233"/>
                    <a:pt x="1991" y="6233"/>
                  </a:cubicBezTo>
                  <a:cubicBezTo>
                    <a:pt x="1991" y="6233"/>
                    <a:pt x="2261" y="4918"/>
                    <a:pt x="2269" y="4458"/>
                  </a:cubicBezTo>
                  <a:cubicBezTo>
                    <a:pt x="2276" y="4026"/>
                    <a:pt x="2115" y="3465"/>
                    <a:pt x="2115" y="3465"/>
                  </a:cubicBezTo>
                  <a:cubicBezTo>
                    <a:pt x="2115" y="3465"/>
                    <a:pt x="2162" y="2846"/>
                    <a:pt x="2194" y="2315"/>
                  </a:cubicBezTo>
                  <a:cubicBezTo>
                    <a:pt x="2226" y="1783"/>
                    <a:pt x="2426" y="757"/>
                    <a:pt x="2275" y="108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799;p37">
              <a:extLst>
                <a:ext uri="{FF2B5EF4-FFF2-40B4-BE49-F238E27FC236}">
                  <a16:creationId xmlns:a16="http://schemas.microsoft.com/office/drawing/2014/main" id="{CBF621C0-1B22-44C0-A043-B6564715E1FD}"/>
                </a:ext>
              </a:extLst>
            </p:cNvPr>
            <p:cNvSpPr/>
            <p:nvPr/>
          </p:nvSpPr>
          <p:spPr>
            <a:xfrm>
              <a:off x="1652925" y="675625"/>
              <a:ext cx="15525" cy="46900"/>
            </a:xfrm>
            <a:custGeom>
              <a:avLst/>
              <a:gdLst/>
              <a:ahLst/>
              <a:cxnLst/>
              <a:rect l="l" t="t" r="r" b="b"/>
              <a:pathLst>
                <a:path w="621" h="1876" extrusionOk="0">
                  <a:moveTo>
                    <a:pt x="1" y="1"/>
                  </a:moveTo>
                  <a:cubicBezTo>
                    <a:pt x="1" y="1"/>
                    <a:pt x="245" y="195"/>
                    <a:pt x="351" y="266"/>
                  </a:cubicBezTo>
                  <a:cubicBezTo>
                    <a:pt x="456" y="337"/>
                    <a:pt x="416" y="1876"/>
                    <a:pt x="416" y="1876"/>
                  </a:cubicBezTo>
                  <a:lnTo>
                    <a:pt x="559" y="271"/>
                  </a:lnTo>
                  <a:lnTo>
                    <a:pt x="621" y="253"/>
                  </a:lnTo>
                  <a:cubicBezTo>
                    <a:pt x="621" y="253"/>
                    <a:pt x="188" y="124"/>
                    <a:pt x="1" y="1"/>
                  </a:cubicBezTo>
                  <a:close/>
                </a:path>
              </a:pathLst>
            </a:custGeom>
            <a:solidFill>
              <a:srgbClr val="C7D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800;p37">
              <a:extLst>
                <a:ext uri="{FF2B5EF4-FFF2-40B4-BE49-F238E27FC236}">
                  <a16:creationId xmlns:a16="http://schemas.microsoft.com/office/drawing/2014/main" id="{A96FC281-81FA-48F8-B092-7094C0AD1AA7}"/>
                </a:ext>
              </a:extLst>
            </p:cNvPr>
            <p:cNvSpPr/>
            <p:nvPr/>
          </p:nvSpPr>
          <p:spPr>
            <a:xfrm>
              <a:off x="1652050" y="557350"/>
              <a:ext cx="37575" cy="39500"/>
            </a:xfrm>
            <a:custGeom>
              <a:avLst/>
              <a:gdLst/>
              <a:ahLst/>
              <a:cxnLst/>
              <a:rect l="l" t="t" r="r" b="b"/>
              <a:pathLst>
                <a:path w="1503" h="1580" extrusionOk="0">
                  <a:moveTo>
                    <a:pt x="1158" y="1"/>
                  </a:moveTo>
                  <a:lnTo>
                    <a:pt x="1158" y="1"/>
                  </a:lnTo>
                  <a:cubicBezTo>
                    <a:pt x="1158" y="1"/>
                    <a:pt x="762" y="137"/>
                    <a:pt x="491" y="225"/>
                  </a:cubicBezTo>
                  <a:lnTo>
                    <a:pt x="473" y="521"/>
                  </a:lnTo>
                  <a:cubicBezTo>
                    <a:pt x="469" y="521"/>
                    <a:pt x="463" y="521"/>
                    <a:pt x="456" y="521"/>
                  </a:cubicBezTo>
                  <a:cubicBezTo>
                    <a:pt x="436" y="521"/>
                    <a:pt x="406" y="520"/>
                    <a:pt x="375" y="520"/>
                  </a:cubicBezTo>
                  <a:cubicBezTo>
                    <a:pt x="349" y="520"/>
                    <a:pt x="323" y="521"/>
                    <a:pt x="301" y="526"/>
                  </a:cubicBezTo>
                  <a:cubicBezTo>
                    <a:pt x="218" y="603"/>
                    <a:pt x="1" y="825"/>
                    <a:pt x="41" y="1110"/>
                  </a:cubicBezTo>
                  <a:cubicBezTo>
                    <a:pt x="78" y="1373"/>
                    <a:pt x="532" y="1579"/>
                    <a:pt x="792" y="1579"/>
                  </a:cubicBezTo>
                  <a:cubicBezTo>
                    <a:pt x="838" y="1579"/>
                    <a:pt x="879" y="1573"/>
                    <a:pt x="909" y="1558"/>
                  </a:cubicBezTo>
                  <a:cubicBezTo>
                    <a:pt x="1110" y="1467"/>
                    <a:pt x="1503" y="848"/>
                    <a:pt x="1439" y="795"/>
                  </a:cubicBezTo>
                  <a:cubicBezTo>
                    <a:pt x="1375" y="742"/>
                    <a:pt x="1147" y="699"/>
                    <a:pt x="1135" y="655"/>
                  </a:cubicBezTo>
                  <a:cubicBezTo>
                    <a:pt x="1124" y="610"/>
                    <a:pt x="1158" y="1"/>
                    <a:pt x="1158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802;p37">
              <a:extLst>
                <a:ext uri="{FF2B5EF4-FFF2-40B4-BE49-F238E27FC236}">
                  <a16:creationId xmlns:a16="http://schemas.microsoft.com/office/drawing/2014/main" id="{4DEB9F9C-C1C5-425E-A61D-B6F16407DA40}"/>
                </a:ext>
              </a:extLst>
            </p:cNvPr>
            <p:cNvSpPr/>
            <p:nvPr/>
          </p:nvSpPr>
          <p:spPr>
            <a:xfrm>
              <a:off x="1672000" y="528150"/>
              <a:ext cx="23700" cy="68200"/>
            </a:xfrm>
            <a:custGeom>
              <a:avLst/>
              <a:gdLst/>
              <a:ahLst/>
              <a:cxnLst/>
              <a:rect l="l" t="t" r="r" b="b"/>
              <a:pathLst>
                <a:path w="948" h="2728" extrusionOk="0">
                  <a:moveTo>
                    <a:pt x="525" y="1"/>
                  </a:moveTo>
                  <a:cubicBezTo>
                    <a:pt x="517" y="1"/>
                    <a:pt x="509" y="1"/>
                    <a:pt x="501" y="2"/>
                  </a:cubicBezTo>
                  <a:lnTo>
                    <a:pt x="360" y="1169"/>
                  </a:lnTo>
                  <a:cubicBezTo>
                    <a:pt x="360" y="1169"/>
                    <a:pt x="360" y="1446"/>
                    <a:pt x="250" y="1686"/>
                  </a:cubicBezTo>
                  <a:cubicBezTo>
                    <a:pt x="177" y="1846"/>
                    <a:pt x="97" y="1994"/>
                    <a:pt x="53" y="2167"/>
                  </a:cubicBezTo>
                  <a:cubicBezTo>
                    <a:pt x="9" y="2350"/>
                    <a:pt x="0" y="2545"/>
                    <a:pt x="57" y="2728"/>
                  </a:cubicBezTo>
                  <a:cubicBezTo>
                    <a:pt x="50" y="2703"/>
                    <a:pt x="85" y="2635"/>
                    <a:pt x="93" y="2611"/>
                  </a:cubicBezTo>
                  <a:cubicBezTo>
                    <a:pt x="108" y="2567"/>
                    <a:pt x="123" y="2522"/>
                    <a:pt x="140" y="2479"/>
                  </a:cubicBezTo>
                  <a:cubicBezTo>
                    <a:pt x="173" y="2396"/>
                    <a:pt x="209" y="2313"/>
                    <a:pt x="250" y="2232"/>
                  </a:cubicBezTo>
                  <a:cubicBezTo>
                    <a:pt x="309" y="2113"/>
                    <a:pt x="411" y="1926"/>
                    <a:pt x="558" y="1907"/>
                  </a:cubicBezTo>
                  <a:lnTo>
                    <a:pt x="686" y="1958"/>
                  </a:lnTo>
                  <a:cubicBezTo>
                    <a:pt x="686" y="1958"/>
                    <a:pt x="779" y="1989"/>
                    <a:pt x="808" y="2025"/>
                  </a:cubicBezTo>
                  <a:cubicBezTo>
                    <a:pt x="808" y="2025"/>
                    <a:pt x="919" y="1783"/>
                    <a:pt x="933" y="1169"/>
                  </a:cubicBezTo>
                  <a:cubicBezTo>
                    <a:pt x="947" y="569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803;p37">
              <a:extLst>
                <a:ext uri="{FF2B5EF4-FFF2-40B4-BE49-F238E27FC236}">
                  <a16:creationId xmlns:a16="http://schemas.microsoft.com/office/drawing/2014/main" id="{D8566010-C80C-4C80-832C-30B58F3C4289}"/>
                </a:ext>
              </a:extLst>
            </p:cNvPr>
            <p:cNvSpPr/>
            <p:nvPr/>
          </p:nvSpPr>
          <p:spPr>
            <a:xfrm>
              <a:off x="1650825" y="562975"/>
              <a:ext cx="13500" cy="30175"/>
            </a:xfrm>
            <a:custGeom>
              <a:avLst/>
              <a:gdLst/>
              <a:ahLst/>
              <a:cxnLst/>
              <a:rect l="l" t="t" r="r" b="b"/>
              <a:pathLst>
                <a:path w="540" h="1207" extrusionOk="0">
                  <a:moveTo>
                    <a:pt x="268" y="66"/>
                  </a:move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lose/>
                  <a:moveTo>
                    <a:pt x="540" y="0"/>
                  </a:moveTo>
                  <a:lnTo>
                    <a:pt x="268" y="66"/>
                  </a:ln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ubicBezTo>
                    <a:pt x="273" y="66"/>
                    <a:pt x="256" y="178"/>
                    <a:pt x="252" y="187"/>
                  </a:cubicBezTo>
                  <a:cubicBezTo>
                    <a:pt x="237" y="232"/>
                    <a:pt x="216" y="275"/>
                    <a:pt x="191" y="315"/>
                  </a:cubicBezTo>
                  <a:cubicBezTo>
                    <a:pt x="134" y="409"/>
                    <a:pt x="82" y="507"/>
                    <a:pt x="53" y="614"/>
                  </a:cubicBezTo>
                  <a:cubicBezTo>
                    <a:pt x="0" y="815"/>
                    <a:pt x="29" y="1027"/>
                    <a:pt x="132" y="1207"/>
                  </a:cubicBezTo>
                  <a:cubicBezTo>
                    <a:pt x="127" y="1196"/>
                    <a:pt x="161" y="987"/>
                    <a:pt x="174" y="944"/>
                  </a:cubicBezTo>
                  <a:cubicBezTo>
                    <a:pt x="191" y="883"/>
                    <a:pt x="208" y="824"/>
                    <a:pt x="230" y="765"/>
                  </a:cubicBezTo>
                  <a:cubicBezTo>
                    <a:pt x="279" y="630"/>
                    <a:pt x="349" y="502"/>
                    <a:pt x="437" y="389"/>
                  </a:cubicBezTo>
                  <a:cubicBezTo>
                    <a:pt x="464" y="355"/>
                    <a:pt x="491" y="325"/>
                    <a:pt x="523" y="296"/>
                  </a:cubicBezTo>
                  <a:lnTo>
                    <a:pt x="540" y="0"/>
                  </a:ln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804;p37">
              <a:extLst>
                <a:ext uri="{FF2B5EF4-FFF2-40B4-BE49-F238E27FC236}">
                  <a16:creationId xmlns:a16="http://schemas.microsoft.com/office/drawing/2014/main" id="{DA179D4B-6420-49E8-A76A-C615B91D3022}"/>
                </a:ext>
              </a:extLst>
            </p:cNvPr>
            <p:cNvSpPr/>
            <p:nvPr/>
          </p:nvSpPr>
          <p:spPr>
            <a:xfrm>
              <a:off x="1663950" y="55735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682" y="1"/>
                  </a:moveTo>
                  <a:lnTo>
                    <a:pt x="208" y="161"/>
                  </a:lnTo>
                  <a:lnTo>
                    <a:pt x="15" y="225"/>
                  </a:lnTo>
                  <a:lnTo>
                    <a:pt x="0" y="464"/>
                  </a:lnTo>
                  <a:cubicBezTo>
                    <a:pt x="12" y="556"/>
                    <a:pt x="105" y="583"/>
                    <a:pt x="188" y="583"/>
                  </a:cubicBezTo>
                  <a:cubicBezTo>
                    <a:pt x="239" y="583"/>
                    <a:pt x="287" y="573"/>
                    <a:pt x="310" y="562"/>
                  </a:cubicBezTo>
                  <a:cubicBezTo>
                    <a:pt x="654" y="400"/>
                    <a:pt x="676" y="102"/>
                    <a:pt x="676" y="102"/>
                  </a:cubicBezTo>
                  <a:cubicBezTo>
                    <a:pt x="682" y="45"/>
                    <a:pt x="682" y="1"/>
                    <a:pt x="682" y="1"/>
                  </a:cubicBezTo>
                  <a:close/>
                </a:path>
              </a:pathLst>
            </a:custGeom>
            <a:solidFill>
              <a:srgbClr val="BA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805;p37">
              <a:extLst>
                <a:ext uri="{FF2B5EF4-FFF2-40B4-BE49-F238E27FC236}">
                  <a16:creationId xmlns:a16="http://schemas.microsoft.com/office/drawing/2014/main" id="{7AC432D8-84F7-4D5D-8BE4-1490DB9FE792}"/>
                </a:ext>
              </a:extLst>
            </p:cNvPr>
            <p:cNvSpPr/>
            <p:nvPr/>
          </p:nvSpPr>
          <p:spPr>
            <a:xfrm>
              <a:off x="1650325" y="521875"/>
              <a:ext cx="40750" cy="46700"/>
            </a:xfrm>
            <a:custGeom>
              <a:avLst/>
              <a:gdLst/>
              <a:ahLst/>
              <a:cxnLst/>
              <a:rect l="l" t="t" r="r" b="b"/>
              <a:pathLst>
                <a:path w="1630" h="1868" extrusionOk="0">
                  <a:moveTo>
                    <a:pt x="791" y="1"/>
                  </a:moveTo>
                  <a:cubicBezTo>
                    <a:pt x="410" y="1"/>
                    <a:pt x="145" y="289"/>
                    <a:pt x="87" y="668"/>
                  </a:cubicBezTo>
                  <a:cubicBezTo>
                    <a:pt x="54" y="861"/>
                    <a:pt x="1" y="1250"/>
                    <a:pt x="213" y="1599"/>
                  </a:cubicBezTo>
                  <a:cubicBezTo>
                    <a:pt x="315" y="1766"/>
                    <a:pt x="409" y="1867"/>
                    <a:pt x="517" y="1867"/>
                  </a:cubicBezTo>
                  <a:cubicBezTo>
                    <a:pt x="517" y="1867"/>
                    <a:pt x="518" y="1867"/>
                    <a:pt x="519" y="1867"/>
                  </a:cubicBezTo>
                  <a:cubicBezTo>
                    <a:pt x="643" y="1865"/>
                    <a:pt x="1023" y="1759"/>
                    <a:pt x="1165" y="1591"/>
                  </a:cubicBezTo>
                  <a:cubicBezTo>
                    <a:pt x="1191" y="1562"/>
                    <a:pt x="1227" y="1420"/>
                    <a:pt x="1227" y="1420"/>
                  </a:cubicBezTo>
                  <a:cubicBezTo>
                    <a:pt x="1504" y="1234"/>
                    <a:pt x="1630" y="890"/>
                    <a:pt x="1541" y="569"/>
                  </a:cubicBezTo>
                  <a:cubicBezTo>
                    <a:pt x="1451" y="247"/>
                    <a:pt x="1167" y="19"/>
                    <a:pt x="832" y="2"/>
                  </a:cubicBezTo>
                  <a:cubicBezTo>
                    <a:pt x="818" y="1"/>
                    <a:pt x="805" y="1"/>
                    <a:pt x="791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806;p37">
              <a:extLst>
                <a:ext uri="{FF2B5EF4-FFF2-40B4-BE49-F238E27FC236}">
                  <a16:creationId xmlns:a16="http://schemas.microsoft.com/office/drawing/2014/main" id="{FBF32405-4838-4B31-80DF-E2D568D91BD3}"/>
                </a:ext>
              </a:extLst>
            </p:cNvPr>
            <p:cNvSpPr/>
            <p:nvPr/>
          </p:nvSpPr>
          <p:spPr>
            <a:xfrm>
              <a:off x="1653925" y="521875"/>
              <a:ext cx="36625" cy="35500"/>
            </a:xfrm>
            <a:custGeom>
              <a:avLst/>
              <a:gdLst/>
              <a:ahLst/>
              <a:cxnLst/>
              <a:rect l="l" t="t" r="r" b="b"/>
              <a:pathLst>
                <a:path w="1465" h="1420" extrusionOk="0">
                  <a:moveTo>
                    <a:pt x="647" y="1"/>
                  </a:moveTo>
                  <a:cubicBezTo>
                    <a:pt x="390" y="1"/>
                    <a:pt x="145" y="130"/>
                    <a:pt x="1" y="352"/>
                  </a:cubicBezTo>
                  <a:cubicBezTo>
                    <a:pt x="40" y="396"/>
                    <a:pt x="135" y="448"/>
                    <a:pt x="273" y="477"/>
                  </a:cubicBezTo>
                  <a:cubicBezTo>
                    <a:pt x="346" y="493"/>
                    <a:pt x="420" y="500"/>
                    <a:pt x="493" y="500"/>
                  </a:cubicBezTo>
                  <a:cubicBezTo>
                    <a:pt x="620" y="500"/>
                    <a:pt x="745" y="478"/>
                    <a:pt x="865" y="433"/>
                  </a:cubicBezTo>
                  <a:lnTo>
                    <a:pt x="865" y="433"/>
                  </a:lnTo>
                  <a:cubicBezTo>
                    <a:pt x="839" y="533"/>
                    <a:pt x="877" y="622"/>
                    <a:pt x="920" y="686"/>
                  </a:cubicBezTo>
                  <a:cubicBezTo>
                    <a:pt x="976" y="764"/>
                    <a:pt x="997" y="862"/>
                    <a:pt x="980" y="956"/>
                  </a:cubicBezTo>
                  <a:cubicBezTo>
                    <a:pt x="974" y="984"/>
                    <a:pt x="968" y="1015"/>
                    <a:pt x="962" y="1049"/>
                  </a:cubicBezTo>
                  <a:cubicBezTo>
                    <a:pt x="938" y="1171"/>
                    <a:pt x="1043" y="1181"/>
                    <a:pt x="1043" y="1181"/>
                  </a:cubicBezTo>
                  <a:cubicBezTo>
                    <a:pt x="1044" y="1119"/>
                    <a:pt x="1053" y="1060"/>
                    <a:pt x="1087" y="1021"/>
                  </a:cubicBezTo>
                  <a:lnTo>
                    <a:pt x="1087" y="1021"/>
                  </a:lnTo>
                  <a:cubicBezTo>
                    <a:pt x="1295" y="1089"/>
                    <a:pt x="1091" y="1393"/>
                    <a:pt x="1083" y="1420"/>
                  </a:cubicBezTo>
                  <a:cubicBezTo>
                    <a:pt x="1305" y="1266"/>
                    <a:pt x="1464" y="995"/>
                    <a:pt x="1438" y="693"/>
                  </a:cubicBezTo>
                  <a:cubicBezTo>
                    <a:pt x="1406" y="359"/>
                    <a:pt x="1136" y="86"/>
                    <a:pt x="808" y="18"/>
                  </a:cubicBezTo>
                  <a:cubicBezTo>
                    <a:pt x="754" y="6"/>
                    <a:pt x="700" y="1"/>
                    <a:pt x="647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807;p37">
              <a:extLst>
                <a:ext uri="{FF2B5EF4-FFF2-40B4-BE49-F238E27FC236}">
                  <a16:creationId xmlns:a16="http://schemas.microsoft.com/office/drawing/2014/main" id="{D991BE13-7849-4CF6-908D-C95BC5B7A915}"/>
                </a:ext>
              </a:extLst>
            </p:cNvPr>
            <p:cNvSpPr/>
            <p:nvPr/>
          </p:nvSpPr>
          <p:spPr>
            <a:xfrm>
              <a:off x="1680975" y="545775"/>
              <a:ext cx="10050" cy="12675"/>
            </a:xfrm>
            <a:custGeom>
              <a:avLst/>
              <a:gdLst/>
              <a:ahLst/>
              <a:cxnLst/>
              <a:rect l="l" t="t" r="r" b="b"/>
              <a:pathLst>
                <a:path w="402" h="507" extrusionOk="0">
                  <a:moveTo>
                    <a:pt x="154" y="1"/>
                  </a:moveTo>
                  <a:cubicBezTo>
                    <a:pt x="93" y="1"/>
                    <a:pt x="33" y="29"/>
                    <a:pt x="5" y="65"/>
                  </a:cubicBezTo>
                  <a:lnTo>
                    <a:pt x="1" y="464"/>
                  </a:lnTo>
                  <a:cubicBezTo>
                    <a:pt x="1" y="464"/>
                    <a:pt x="20" y="502"/>
                    <a:pt x="96" y="506"/>
                  </a:cubicBezTo>
                  <a:cubicBezTo>
                    <a:pt x="98" y="506"/>
                    <a:pt x="100" y="506"/>
                    <a:pt x="102" y="506"/>
                  </a:cubicBezTo>
                  <a:cubicBezTo>
                    <a:pt x="242" y="506"/>
                    <a:pt x="401" y="246"/>
                    <a:pt x="289" y="72"/>
                  </a:cubicBezTo>
                  <a:cubicBezTo>
                    <a:pt x="257" y="20"/>
                    <a:pt x="206" y="1"/>
                    <a:pt x="154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808;p37">
              <a:extLst>
                <a:ext uri="{FF2B5EF4-FFF2-40B4-BE49-F238E27FC236}">
                  <a16:creationId xmlns:a16="http://schemas.microsoft.com/office/drawing/2014/main" id="{8E416A52-FCB4-441B-8ED6-A5E7B1A80BEB}"/>
                </a:ext>
              </a:extLst>
            </p:cNvPr>
            <p:cNvSpPr/>
            <p:nvPr/>
          </p:nvSpPr>
          <p:spPr>
            <a:xfrm>
              <a:off x="1643725" y="620125"/>
              <a:ext cx="53150" cy="49575"/>
            </a:xfrm>
            <a:custGeom>
              <a:avLst/>
              <a:gdLst/>
              <a:ahLst/>
              <a:cxnLst/>
              <a:rect l="l" t="t" r="r" b="b"/>
              <a:pathLst>
                <a:path w="2126" h="1983" extrusionOk="0">
                  <a:moveTo>
                    <a:pt x="518" y="0"/>
                  </a:moveTo>
                  <a:cubicBezTo>
                    <a:pt x="380" y="0"/>
                    <a:pt x="282" y="25"/>
                    <a:pt x="275" y="91"/>
                  </a:cubicBezTo>
                  <a:cubicBezTo>
                    <a:pt x="246" y="338"/>
                    <a:pt x="205" y="452"/>
                    <a:pt x="131" y="769"/>
                  </a:cubicBezTo>
                  <a:cubicBezTo>
                    <a:pt x="9" y="1294"/>
                    <a:pt x="1" y="1586"/>
                    <a:pt x="1" y="1586"/>
                  </a:cubicBezTo>
                  <a:cubicBezTo>
                    <a:pt x="140" y="1738"/>
                    <a:pt x="537" y="1982"/>
                    <a:pt x="1083" y="1982"/>
                  </a:cubicBezTo>
                  <a:cubicBezTo>
                    <a:pt x="1176" y="1982"/>
                    <a:pt x="1274" y="1975"/>
                    <a:pt x="1375" y="1959"/>
                  </a:cubicBezTo>
                  <a:cubicBezTo>
                    <a:pt x="1857" y="1882"/>
                    <a:pt x="2015" y="1639"/>
                    <a:pt x="2126" y="1521"/>
                  </a:cubicBezTo>
                  <a:cubicBezTo>
                    <a:pt x="2074" y="1184"/>
                    <a:pt x="1793" y="748"/>
                    <a:pt x="1654" y="546"/>
                  </a:cubicBezTo>
                  <a:cubicBezTo>
                    <a:pt x="1515" y="345"/>
                    <a:pt x="1521" y="258"/>
                    <a:pt x="1563" y="178"/>
                  </a:cubicBezTo>
                  <a:cubicBezTo>
                    <a:pt x="1563" y="178"/>
                    <a:pt x="892" y="0"/>
                    <a:pt x="51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809;p37">
              <a:extLst>
                <a:ext uri="{FF2B5EF4-FFF2-40B4-BE49-F238E27FC236}">
                  <a16:creationId xmlns:a16="http://schemas.microsoft.com/office/drawing/2014/main" id="{5345573C-00A7-4907-BBD6-61F18ED8AF8B}"/>
                </a:ext>
              </a:extLst>
            </p:cNvPr>
            <p:cNvSpPr/>
            <p:nvPr/>
          </p:nvSpPr>
          <p:spPr>
            <a:xfrm>
              <a:off x="1682375" y="577575"/>
              <a:ext cx="31475" cy="118050"/>
            </a:xfrm>
            <a:custGeom>
              <a:avLst/>
              <a:gdLst/>
              <a:ahLst/>
              <a:cxnLst/>
              <a:rect l="l" t="t" r="r" b="b"/>
              <a:pathLst>
                <a:path w="1259" h="4722" extrusionOk="0">
                  <a:moveTo>
                    <a:pt x="301" y="0"/>
                  </a:moveTo>
                  <a:cubicBezTo>
                    <a:pt x="249" y="0"/>
                    <a:pt x="201" y="34"/>
                    <a:pt x="156" y="88"/>
                  </a:cubicBezTo>
                  <a:cubicBezTo>
                    <a:pt x="61" y="204"/>
                    <a:pt x="0" y="408"/>
                    <a:pt x="134" y="638"/>
                  </a:cubicBezTo>
                  <a:cubicBezTo>
                    <a:pt x="247" y="831"/>
                    <a:pt x="500" y="1350"/>
                    <a:pt x="641" y="1797"/>
                  </a:cubicBezTo>
                  <a:cubicBezTo>
                    <a:pt x="706" y="2004"/>
                    <a:pt x="802" y="2458"/>
                    <a:pt x="762" y="2844"/>
                  </a:cubicBezTo>
                  <a:cubicBezTo>
                    <a:pt x="728" y="3171"/>
                    <a:pt x="630" y="3532"/>
                    <a:pt x="558" y="3618"/>
                  </a:cubicBezTo>
                  <a:cubicBezTo>
                    <a:pt x="485" y="3703"/>
                    <a:pt x="458" y="3768"/>
                    <a:pt x="358" y="3836"/>
                  </a:cubicBezTo>
                  <a:cubicBezTo>
                    <a:pt x="244" y="3912"/>
                    <a:pt x="202" y="3992"/>
                    <a:pt x="126" y="4052"/>
                  </a:cubicBezTo>
                  <a:cubicBezTo>
                    <a:pt x="50" y="4112"/>
                    <a:pt x="21" y="4098"/>
                    <a:pt x="44" y="4145"/>
                  </a:cubicBezTo>
                  <a:cubicBezTo>
                    <a:pt x="55" y="4169"/>
                    <a:pt x="89" y="4182"/>
                    <a:pt x="131" y="4182"/>
                  </a:cubicBezTo>
                  <a:cubicBezTo>
                    <a:pt x="169" y="4182"/>
                    <a:pt x="214" y="4171"/>
                    <a:pt x="253" y="4150"/>
                  </a:cubicBezTo>
                  <a:cubicBezTo>
                    <a:pt x="337" y="4101"/>
                    <a:pt x="370" y="4043"/>
                    <a:pt x="391" y="4041"/>
                  </a:cubicBezTo>
                  <a:cubicBezTo>
                    <a:pt x="392" y="4041"/>
                    <a:pt x="392" y="4041"/>
                    <a:pt x="393" y="4041"/>
                  </a:cubicBezTo>
                  <a:cubicBezTo>
                    <a:pt x="412" y="4041"/>
                    <a:pt x="382" y="4114"/>
                    <a:pt x="323" y="4205"/>
                  </a:cubicBezTo>
                  <a:cubicBezTo>
                    <a:pt x="239" y="4334"/>
                    <a:pt x="146" y="4386"/>
                    <a:pt x="93" y="4445"/>
                  </a:cubicBezTo>
                  <a:cubicBezTo>
                    <a:pt x="38" y="4506"/>
                    <a:pt x="84" y="4547"/>
                    <a:pt x="121" y="4547"/>
                  </a:cubicBezTo>
                  <a:cubicBezTo>
                    <a:pt x="123" y="4547"/>
                    <a:pt x="126" y="4547"/>
                    <a:pt x="128" y="4547"/>
                  </a:cubicBezTo>
                  <a:cubicBezTo>
                    <a:pt x="167" y="4541"/>
                    <a:pt x="224" y="4527"/>
                    <a:pt x="321" y="4448"/>
                  </a:cubicBezTo>
                  <a:cubicBezTo>
                    <a:pt x="391" y="4389"/>
                    <a:pt x="455" y="4325"/>
                    <a:pt x="514" y="4255"/>
                  </a:cubicBezTo>
                  <a:lnTo>
                    <a:pt x="514" y="4255"/>
                  </a:lnTo>
                  <a:cubicBezTo>
                    <a:pt x="485" y="4321"/>
                    <a:pt x="448" y="4384"/>
                    <a:pt x="405" y="4442"/>
                  </a:cubicBezTo>
                  <a:cubicBezTo>
                    <a:pt x="323" y="4550"/>
                    <a:pt x="276" y="4584"/>
                    <a:pt x="236" y="4643"/>
                  </a:cubicBezTo>
                  <a:cubicBezTo>
                    <a:pt x="208" y="4683"/>
                    <a:pt x="253" y="4714"/>
                    <a:pt x="305" y="4714"/>
                  </a:cubicBezTo>
                  <a:cubicBezTo>
                    <a:pt x="328" y="4714"/>
                    <a:pt x="352" y="4708"/>
                    <a:pt x="372" y="4694"/>
                  </a:cubicBezTo>
                  <a:cubicBezTo>
                    <a:pt x="437" y="4644"/>
                    <a:pt x="496" y="4586"/>
                    <a:pt x="546" y="4521"/>
                  </a:cubicBezTo>
                  <a:cubicBezTo>
                    <a:pt x="603" y="4449"/>
                    <a:pt x="686" y="4320"/>
                    <a:pt x="686" y="4320"/>
                  </a:cubicBezTo>
                  <a:lnTo>
                    <a:pt x="686" y="4320"/>
                  </a:lnTo>
                  <a:cubicBezTo>
                    <a:pt x="640" y="4463"/>
                    <a:pt x="563" y="4551"/>
                    <a:pt x="522" y="4608"/>
                  </a:cubicBezTo>
                  <a:cubicBezTo>
                    <a:pt x="481" y="4665"/>
                    <a:pt x="482" y="4705"/>
                    <a:pt x="522" y="4719"/>
                  </a:cubicBezTo>
                  <a:cubicBezTo>
                    <a:pt x="526" y="4720"/>
                    <a:pt x="530" y="4721"/>
                    <a:pt x="535" y="4721"/>
                  </a:cubicBezTo>
                  <a:cubicBezTo>
                    <a:pt x="569" y="4721"/>
                    <a:pt x="622" y="4690"/>
                    <a:pt x="711" y="4592"/>
                  </a:cubicBezTo>
                  <a:cubicBezTo>
                    <a:pt x="814" y="4479"/>
                    <a:pt x="899" y="4282"/>
                    <a:pt x="938" y="4104"/>
                  </a:cubicBezTo>
                  <a:cubicBezTo>
                    <a:pt x="975" y="3925"/>
                    <a:pt x="975" y="3852"/>
                    <a:pt x="1006" y="3761"/>
                  </a:cubicBezTo>
                  <a:cubicBezTo>
                    <a:pt x="1117" y="3432"/>
                    <a:pt x="1188" y="3155"/>
                    <a:pt x="1222" y="2808"/>
                  </a:cubicBezTo>
                  <a:cubicBezTo>
                    <a:pt x="1259" y="2437"/>
                    <a:pt x="1234" y="2062"/>
                    <a:pt x="1144" y="1700"/>
                  </a:cubicBezTo>
                  <a:cubicBezTo>
                    <a:pt x="1028" y="1212"/>
                    <a:pt x="744" y="594"/>
                    <a:pt x="570" y="269"/>
                  </a:cubicBezTo>
                  <a:cubicBezTo>
                    <a:pt x="466" y="75"/>
                    <a:pt x="378" y="0"/>
                    <a:pt x="3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810;p37">
              <a:extLst>
                <a:ext uri="{FF2B5EF4-FFF2-40B4-BE49-F238E27FC236}">
                  <a16:creationId xmlns:a16="http://schemas.microsoft.com/office/drawing/2014/main" id="{DDC7DD21-9F87-4D18-8993-B99D6092B195}"/>
                </a:ext>
              </a:extLst>
            </p:cNvPr>
            <p:cNvSpPr/>
            <p:nvPr/>
          </p:nvSpPr>
          <p:spPr>
            <a:xfrm>
              <a:off x="1647100" y="520125"/>
              <a:ext cx="38175" cy="23650"/>
            </a:xfrm>
            <a:custGeom>
              <a:avLst/>
              <a:gdLst/>
              <a:ahLst/>
              <a:cxnLst/>
              <a:rect l="l" t="t" r="r" b="b"/>
              <a:pathLst>
                <a:path w="1527" h="946" extrusionOk="0">
                  <a:moveTo>
                    <a:pt x="957" y="0"/>
                  </a:moveTo>
                  <a:cubicBezTo>
                    <a:pt x="695" y="0"/>
                    <a:pt x="365" y="97"/>
                    <a:pt x="178" y="394"/>
                  </a:cubicBezTo>
                  <a:cubicBezTo>
                    <a:pt x="1" y="675"/>
                    <a:pt x="55" y="925"/>
                    <a:pt x="55" y="925"/>
                  </a:cubicBezTo>
                  <a:cubicBezTo>
                    <a:pt x="55" y="925"/>
                    <a:pt x="141" y="945"/>
                    <a:pt x="271" y="945"/>
                  </a:cubicBezTo>
                  <a:cubicBezTo>
                    <a:pt x="504" y="945"/>
                    <a:pt x="878" y="879"/>
                    <a:pt x="1139" y="503"/>
                  </a:cubicBezTo>
                  <a:lnTo>
                    <a:pt x="1526" y="364"/>
                  </a:lnTo>
                  <a:cubicBezTo>
                    <a:pt x="1526" y="364"/>
                    <a:pt x="1426" y="79"/>
                    <a:pt x="1159" y="21"/>
                  </a:cubicBezTo>
                  <a:cubicBezTo>
                    <a:pt x="1100" y="8"/>
                    <a:pt x="1032" y="0"/>
                    <a:pt x="957" y="0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811;p37">
              <a:extLst>
                <a:ext uri="{FF2B5EF4-FFF2-40B4-BE49-F238E27FC236}">
                  <a16:creationId xmlns:a16="http://schemas.microsoft.com/office/drawing/2014/main" id="{83802989-0EA4-41A7-8F6C-C9E30DFC96F4}"/>
                </a:ext>
              </a:extLst>
            </p:cNvPr>
            <p:cNvSpPr/>
            <p:nvPr/>
          </p:nvSpPr>
          <p:spPr>
            <a:xfrm>
              <a:off x="1768500" y="1082625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1"/>
                  </a:moveTo>
                  <a:lnTo>
                    <a:pt x="1580" y="34"/>
                  </a:lnTo>
                  <a:cubicBezTo>
                    <a:pt x="1417" y="232"/>
                    <a:pt x="753" y="202"/>
                    <a:pt x="239" y="279"/>
                  </a:cubicBezTo>
                  <a:cubicBezTo>
                    <a:pt x="222" y="282"/>
                    <a:pt x="207" y="286"/>
                    <a:pt x="192" y="295"/>
                  </a:cubicBezTo>
                  <a:cubicBezTo>
                    <a:pt x="0" y="413"/>
                    <a:pt x="261" y="726"/>
                    <a:pt x="414" y="791"/>
                  </a:cubicBezTo>
                  <a:cubicBezTo>
                    <a:pt x="531" y="840"/>
                    <a:pt x="653" y="875"/>
                    <a:pt x="779" y="893"/>
                  </a:cubicBezTo>
                  <a:cubicBezTo>
                    <a:pt x="922" y="915"/>
                    <a:pt x="1037" y="904"/>
                    <a:pt x="1182" y="913"/>
                  </a:cubicBezTo>
                  <a:cubicBezTo>
                    <a:pt x="1301" y="919"/>
                    <a:pt x="1476" y="921"/>
                    <a:pt x="1591" y="957"/>
                  </a:cubicBezTo>
                  <a:cubicBezTo>
                    <a:pt x="1679" y="986"/>
                    <a:pt x="1756" y="1007"/>
                    <a:pt x="1872" y="1033"/>
                  </a:cubicBezTo>
                  <a:cubicBezTo>
                    <a:pt x="1901" y="1040"/>
                    <a:pt x="1932" y="1043"/>
                    <a:pt x="1965" y="1043"/>
                  </a:cubicBezTo>
                  <a:cubicBezTo>
                    <a:pt x="2110" y="1043"/>
                    <a:pt x="2279" y="980"/>
                    <a:pt x="2362" y="875"/>
                  </a:cubicBezTo>
                  <a:cubicBezTo>
                    <a:pt x="2388" y="845"/>
                    <a:pt x="2406" y="808"/>
                    <a:pt x="2412" y="768"/>
                  </a:cubicBezTo>
                  <a:cubicBezTo>
                    <a:pt x="2414" y="739"/>
                    <a:pt x="2410" y="710"/>
                    <a:pt x="2403" y="682"/>
                  </a:cubicBezTo>
                  <a:cubicBezTo>
                    <a:pt x="2391" y="630"/>
                    <a:pt x="2257" y="2"/>
                    <a:pt x="227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812;p37">
              <a:extLst>
                <a:ext uri="{FF2B5EF4-FFF2-40B4-BE49-F238E27FC236}">
                  <a16:creationId xmlns:a16="http://schemas.microsoft.com/office/drawing/2014/main" id="{97875EBD-692A-4A17-A289-EC632F5651F7}"/>
                </a:ext>
              </a:extLst>
            </p:cNvPr>
            <p:cNvSpPr/>
            <p:nvPr/>
          </p:nvSpPr>
          <p:spPr>
            <a:xfrm>
              <a:off x="1801650" y="995800"/>
              <a:ext cx="26925" cy="90475"/>
            </a:xfrm>
            <a:custGeom>
              <a:avLst/>
              <a:gdLst/>
              <a:ahLst/>
              <a:cxnLst/>
              <a:rect l="l" t="t" r="r" b="b"/>
              <a:pathLst>
                <a:path w="1077" h="3619" extrusionOk="0">
                  <a:moveTo>
                    <a:pt x="0" y="1"/>
                  </a:moveTo>
                  <a:cubicBezTo>
                    <a:pt x="47" y="476"/>
                    <a:pt x="255" y="3509"/>
                    <a:pt x="255" y="3509"/>
                  </a:cubicBezTo>
                  <a:cubicBezTo>
                    <a:pt x="349" y="3590"/>
                    <a:pt x="451" y="3618"/>
                    <a:pt x="548" y="3618"/>
                  </a:cubicBezTo>
                  <a:cubicBezTo>
                    <a:pt x="763" y="3618"/>
                    <a:pt x="950" y="3477"/>
                    <a:pt x="950" y="3477"/>
                  </a:cubicBezTo>
                  <a:cubicBezTo>
                    <a:pt x="950" y="3477"/>
                    <a:pt x="1069" y="912"/>
                    <a:pt x="1073" y="739"/>
                  </a:cubicBezTo>
                  <a:cubicBezTo>
                    <a:pt x="1077" y="567"/>
                    <a:pt x="892" y="87"/>
                    <a:pt x="892" y="87"/>
                  </a:cubicBezTo>
                  <a:lnTo>
                    <a:pt x="602" y="331"/>
                  </a:lnTo>
                  <a:lnTo>
                    <a:pt x="602" y="3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813;p37">
              <a:extLst>
                <a:ext uri="{FF2B5EF4-FFF2-40B4-BE49-F238E27FC236}">
                  <a16:creationId xmlns:a16="http://schemas.microsoft.com/office/drawing/2014/main" id="{80D513F9-FA57-4FC1-AF92-BBA23A1046B9}"/>
                </a:ext>
              </a:extLst>
            </p:cNvPr>
            <p:cNvSpPr/>
            <p:nvPr/>
          </p:nvSpPr>
          <p:spPr>
            <a:xfrm>
              <a:off x="1859000" y="1065000"/>
              <a:ext cx="5500" cy="108600"/>
            </a:xfrm>
            <a:custGeom>
              <a:avLst/>
              <a:gdLst/>
              <a:ahLst/>
              <a:cxnLst/>
              <a:rect l="l" t="t" r="r" b="b"/>
              <a:pathLst>
                <a:path w="220" h="4344" extrusionOk="0">
                  <a:moveTo>
                    <a:pt x="110" y="1"/>
                  </a:moveTo>
                  <a:cubicBezTo>
                    <a:pt x="51" y="1"/>
                    <a:pt x="3" y="48"/>
                    <a:pt x="0" y="107"/>
                  </a:cubicBezTo>
                  <a:lnTo>
                    <a:pt x="0" y="4234"/>
                  </a:lnTo>
                  <a:cubicBezTo>
                    <a:pt x="0" y="4294"/>
                    <a:pt x="50" y="4343"/>
                    <a:pt x="110" y="4343"/>
                  </a:cubicBezTo>
                  <a:cubicBezTo>
                    <a:pt x="170" y="4343"/>
                    <a:pt x="220" y="4294"/>
                    <a:pt x="220" y="4234"/>
                  </a:cubicBezTo>
                  <a:lnTo>
                    <a:pt x="220" y="107"/>
                  </a:lnTo>
                  <a:cubicBezTo>
                    <a:pt x="217" y="48"/>
                    <a:pt x="169" y="1"/>
                    <a:pt x="11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814;p37">
              <a:extLst>
                <a:ext uri="{FF2B5EF4-FFF2-40B4-BE49-F238E27FC236}">
                  <a16:creationId xmlns:a16="http://schemas.microsoft.com/office/drawing/2014/main" id="{AF6940FA-AC9F-447B-B59D-806F4FB3B3CB}"/>
                </a:ext>
              </a:extLst>
            </p:cNvPr>
            <p:cNvSpPr/>
            <p:nvPr/>
          </p:nvSpPr>
          <p:spPr>
            <a:xfrm>
              <a:off x="1791700" y="1039100"/>
              <a:ext cx="28525" cy="95800"/>
            </a:xfrm>
            <a:custGeom>
              <a:avLst/>
              <a:gdLst/>
              <a:ahLst/>
              <a:cxnLst/>
              <a:rect l="l" t="t" r="r" b="b"/>
              <a:pathLst>
                <a:path w="1141" h="3832" extrusionOk="0">
                  <a:moveTo>
                    <a:pt x="1018" y="1"/>
                  </a:moveTo>
                  <a:cubicBezTo>
                    <a:pt x="968" y="1"/>
                    <a:pt x="924" y="35"/>
                    <a:pt x="911" y="86"/>
                  </a:cubicBezTo>
                  <a:lnTo>
                    <a:pt x="15" y="3696"/>
                  </a:lnTo>
                  <a:cubicBezTo>
                    <a:pt x="0" y="3755"/>
                    <a:pt x="35" y="3814"/>
                    <a:pt x="94" y="3830"/>
                  </a:cubicBezTo>
                  <a:cubicBezTo>
                    <a:pt x="101" y="3831"/>
                    <a:pt x="107" y="3832"/>
                    <a:pt x="114" y="3832"/>
                  </a:cubicBezTo>
                  <a:cubicBezTo>
                    <a:pt x="117" y="3832"/>
                    <a:pt x="119" y="3832"/>
                    <a:pt x="122" y="3831"/>
                  </a:cubicBezTo>
                  <a:cubicBezTo>
                    <a:pt x="172" y="3831"/>
                    <a:pt x="215" y="3798"/>
                    <a:pt x="228" y="3749"/>
                  </a:cubicBezTo>
                  <a:lnTo>
                    <a:pt x="1125" y="139"/>
                  </a:lnTo>
                  <a:cubicBezTo>
                    <a:pt x="1140" y="79"/>
                    <a:pt x="1104" y="18"/>
                    <a:pt x="1045" y="4"/>
                  </a:cubicBezTo>
                  <a:cubicBezTo>
                    <a:pt x="1036" y="2"/>
                    <a:pt x="1027" y="1"/>
                    <a:pt x="101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815;p37">
              <a:extLst>
                <a:ext uri="{FF2B5EF4-FFF2-40B4-BE49-F238E27FC236}">
                  <a16:creationId xmlns:a16="http://schemas.microsoft.com/office/drawing/2014/main" id="{37C2A642-A030-4158-A773-FB3707AADF51}"/>
                </a:ext>
              </a:extLst>
            </p:cNvPr>
            <p:cNvSpPr/>
            <p:nvPr/>
          </p:nvSpPr>
          <p:spPr>
            <a:xfrm>
              <a:off x="1903300" y="1039175"/>
              <a:ext cx="28500" cy="95725"/>
            </a:xfrm>
            <a:custGeom>
              <a:avLst/>
              <a:gdLst/>
              <a:ahLst/>
              <a:cxnLst/>
              <a:rect l="l" t="t" r="r" b="b"/>
              <a:pathLst>
                <a:path w="1140" h="3829" extrusionOk="0">
                  <a:moveTo>
                    <a:pt x="122" y="0"/>
                  </a:moveTo>
                  <a:cubicBezTo>
                    <a:pt x="114" y="0"/>
                    <a:pt x="105" y="1"/>
                    <a:pt x="96" y="3"/>
                  </a:cubicBezTo>
                  <a:cubicBezTo>
                    <a:pt x="37" y="18"/>
                    <a:pt x="1" y="76"/>
                    <a:pt x="15" y="135"/>
                  </a:cubicBezTo>
                  <a:lnTo>
                    <a:pt x="912" y="3746"/>
                  </a:lnTo>
                  <a:cubicBezTo>
                    <a:pt x="924" y="3794"/>
                    <a:pt x="967" y="3828"/>
                    <a:pt x="1017" y="3828"/>
                  </a:cubicBezTo>
                  <a:cubicBezTo>
                    <a:pt x="1017" y="3828"/>
                    <a:pt x="1018" y="3828"/>
                    <a:pt x="1019" y="3828"/>
                  </a:cubicBezTo>
                  <a:cubicBezTo>
                    <a:pt x="1028" y="3828"/>
                    <a:pt x="1036" y="3828"/>
                    <a:pt x="1044" y="3826"/>
                  </a:cubicBezTo>
                  <a:cubicBezTo>
                    <a:pt x="1104" y="3811"/>
                    <a:pt x="1140" y="3751"/>
                    <a:pt x="1125" y="3692"/>
                  </a:cubicBezTo>
                  <a:lnTo>
                    <a:pt x="229" y="82"/>
                  </a:lnTo>
                  <a:cubicBezTo>
                    <a:pt x="215" y="33"/>
                    <a:pt x="171" y="0"/>
                    <a:pt x="12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816;p37">
              <a:extLst>
                <a:ext uri="{FF2B5EF4-FFF2-40B4-BE49-F238E27FC236}">
                  <a16:creationId xmlns:a16="http://schemas.microsoft.com/office/drawing/2014/main" id="{44FB4E4E-CB8D-40F5-A998-BAC747900D99}"/>
                </a:ext>
              </a:extLst>
            </p:cNvPr>
            <p:cNvSpPr/>
            <p:nvPr/>
          </p:nvSpPr>
          <p:spPr>
            <a:xfrm>
              <a:off x="1778775" y="100802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5" y="0"/>
                  </a:moveTo>
                  <a:cubicBezTo>
                    <a:pt x="2218" y="0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1" y="1206"/>
                    <a:pt x="1" y="1502"/>
                    <a:pt x="317" y="1685"/>
                  </a:cubicBezTo>
                  <a:lnTo>
                    <a:pt x="1536" y="2388"/>
                  </a:lnTo>
                  <a:cubicBezTo>
                    <a:pt x="1536" y="2388"/>
                    <a:pt x="2263" y="2806"/>
                    <a:pt x="2855" y="2806"/>
                  </a:cubicBezTo>
                  <a:cubicBezTo>
                    <a:pt x="2937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7" y="137"/>
                  </a:lnTo>
                  <a:cubicBezTo>
                    <a:pt x="2839" y="46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817;p37">
              <a:extLst>
                <a:ext uri="{FF2B5EF4-FFF2-40B4-BE49-F238E27FC236}">
                  <a16:creationId xmlns:a16="http://schemas.microsoft.com/office/drawing/2014/main" id="{2DF4ACA0-6F85-4CCB-A100-A4A229ECB0F2}"/>
                </a:ext>
              </a:extLst>
            </p:cNvPr>
            <p:cNvSpPr/>
            <p:nvPr/>
          </p:nvSpPr>
          <p:spPr>
            <a:xfrm>
              <a:off x="1860875" y="903375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8" y="434"/>
                  </a:lnTo>
                  <a:cubicBezTo>
                    <a:pt x="238" y="434"/>
                    <a:pt x="279" y="578"/>
                    <a:pt x="306" y="669"/>
                  </a:cubicBezTo>
                  <a:cubicBezTo>
                    <a:pt x="334" y="761"/>
                    <a:pt x="332" y="812"/>
                    <a:pt x="156" y="946"/>
                  </a:cubicBezTo>
                  <a:cubicBezTo>
                    <a:pt x="0" y="1064"/>
                    <a:pt x="366" y="1225"/>
                    <a:pt x="664" y="1225"/>
                  </a:cubicBezTo>
                  <a:cubicBezTo>
                    <a:pt x="704" y="1225"/>
                    <a:pt x="742" y="1222"/>
                    <a:pt x="778" y="1216"/>
                  </a:cubicBezTo>
                  <a:cubicBezTo>
                    <a:pt x="1082" y="1162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9" y="272"/>
                  </a:cubicBezTo>
                  <a:cubicBezTo>
                    <a:pt x="1414" y="272"/>
                    <a:pt x="1409" y="273"/>
                    <a:pt x="1404" y="273"/>
                  </a:cubicBezTo>
                  <a:cubicBezTo>
                    <a:pt x="1271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818;p37">
              <a:extLst>
                <a:ext uri="{FF2B5EF4-FFF2-40B4-BE49-F238E27FC236}">
                  <a16:creationId xmlns:a16="http://schemas.microsoft.com/office/drawing/2014/main" id="{04BE65B7-09C4-484C-81AD-01EA848E6667}"/>
                </a:ext>
              </a:extLst>
            </p:cNvPr>
            <p:cNvSpPr/>
            <p:nvPr/>
          </p:nvSpPr>
          <p:spPr>
            <a:xfrm>
              <a:off x="1800525" y="978425"/>
              <a:ext cx="90200" cy="60700"/>
            </a:xfrm>
            <a:custGeom>
              <a:avLst/>
              <a:gdLst/>
              <a:ahLst/>
              <a:cxnLst/>
              <a:rect l="l" t="t" r="r" b="b"/>
              <a:pathLst>
                <a:path w="3608" h="2428" extrusionOk="0">
                  <a:moveTo>
                    <a:pt x="746" y="0"/>
                  </a:moveTo>
                  <a:cubicBezTo>
                    <a:pt x="395" y="0"/>
                    <a:pt x="0" y="256"/>
                    <a:pt x="44" y="696"/>
                  </a:cubicBezTo>
                  <a:lnTo>
                    <a:pt x="646" y="1026"/>
                  </a:lnTo>
                  <a:lnTo>
                    <a:pt x="3025" y="2398"/>
                  </a:lnTo>
                  <a:cubicBezTo>
                    <a:pt x="3061" y="2418"/>
                    <a:pt x="3096" y="2428"/>
                    <a:pt x="3129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819;p37">
              <a:extLst>
                <a:ext uri="{FF2B5EF4-FFF2-40B4-BE49-F238E27FC236}">
                  <a16:creationId xmlns:a16="http://schemas.microsoft.com/office/drawing/2014/main" id="{3963B411-DD97-46E3-99CC-8F47C766F948}"/>
                </a:ext>
              </a:extLst>
            </p:cNvPr>
            <p:cNvSpPr/>
            <p:nvPr/>
          </p:nvSpPr>
          <p:spPr>
            <a:xfrm>
              <a:off x="1731200" y="1101425"/>
              <a:ext cx="59375" cy="26025"/>
            </a:xfrm>
            <a:custGeom>
              <a:avLst/>
              <a:gdLst/>
              <a:ahLst/>
              <a:cxnLst/>
              <a:rect l="l" t="t" r="r" b="b"/>
              <a:pathLst>
                <a:path w="2375" h="1041" extrusionOk="0">
                  <a:moveTo>
                    <a:pt x="2307" y="29"/>
                  </a:moveTo>
                  <a:lnTo>
                    <a:pt x="2307" y="29"/>
                  </a:lnTo>
                  <a:cubicBezTo>
                    <a:pt x="2307" y="29"/>
                    <a:pt x="2307" y="29"/>
                    <a:pt x="2307" y="29"/>
                  </a:cubicBezTo>
                  <a:close/>
                  <a:moveTo>
                    <a:pt x="1609" y="0"/>
                  </a:moveTo>
                  <a:cubicBezTo>
                    <a:pt x="1509" y="101"/>
                    <a:pt x="1261" y="118"/>
                    <a:pt x="972" y="118"/>
                  </a:cubicBezTo>
                  <a:cubicBezTo>
                    <a:pt x="830" y="118"/>
                    <a:pt x="678" y="114"/>
                    <a:pt x="528" y="114"/>
                  </a:cubicBezTo>
                  <a:cubicBezTo>
                    <a:pt x="434" y="114"/>
                    <a:pt x="341" y="116"/>
                    <a:pt x="252" y="121"/>
                  </a:cubicBezTo>
                  <a:cubicBezTo>
                    <a:pt x="235" y="121"/>
                    <a:pt x="218" y="125"/>
                    <a:pt x="202" y="131"/>
                  </a:cubicBezTo>
                  <a:cubicBezTo>
                    <a:pt x="1" y="231"/>
                    <a:pt x="233" y="566"/>
                    <a:pt x="379" y="645"/>
                  </a:cubicBezTo>
                  <a:cubicBezTo>
                    <a:pt x="491" y="705"/>
                    <a:pt x="609" y="751"/>
                    <a:pt x="732" y="781"/>
                  </a:cubicBezTo>
                  <a:cubicBezTo>
                    <a:pt x="873" y="815"/>
                    <a:pt x="988" y="815"/>
                    <a:pt x="1132" y="836"/>
                  </a:cubicBezTo>
                  <a:cubicBezTo>
                    <a:pt x="1250" y="855"/>
                    <a:pt x="1425" y="873"/>
                    <a:pt x="1536" y="920"/>
                  </a:cubicBezTo>
                  <a:cubicBezTo>
                    <a:pt x="1620" y="956"/>
                    <a:pt x="1695" y="982"/>
                    <a:pt x="1807" y="1020"/>
                  </a:cubicBezTo>
                  <a:cubicBezTo>
                    <a:pt x="1850" y="1034"/>
                    <a:pt x="1898" y="1040"/>
                    <a:pt x="1948" y="1040"/>
                  </a:cubicBezTo>
                  <a:cubicBezTo>
                    <a:pt x="2082" y="1040"/>
                    <a:pt x="2228" y="993"/>
                    <a:pt x="2309" y="908"/>
                  </a:cubicBezTo>
                  <a:cubicBezTo>
                    <a:pt x="2339" y="881"/>
                    <a:pt x="2360" y="845"/>
                    <a:pt x="2370" y="806"/>
                  </a:cubicBezTo>
                  <a:cubicBezTo>
                    <a:pt x="2374" y="777"/>
                    <a:pt x="2373" y="748"/>
                    <a:pt x="2368" y="719"/>
                  </a:cubicBezTo>
                  <a:cubicBezTo>
                    <a:pt x="2362" y="668"/>
                    <a:pt x="2286" y="29"/>
                    <a:pt x="2307" y="29"/>
                  </a:cubicBezTo>
                  <a:cubicBezTo>
                    <a:pt x="2307" y="29"/>
                    <a:pt x="2307" y="29"/>
                    <a:pt x="2307" y="29"/>
                  </a:cubicBezTo>
                  <a:lnTo>
                    <a:pt x="2307" y="29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820;p37">
              <a:extLst>
                <a:ext uri="{FF2B5EF4-FFF2-40B4-BE49-F238E27FC236}">
                  <a16:creationId xmlns:a16="http://schemas.microsoft.com/office/drawing/2014/main" id="{C4C6AEC7-6915-49BB-A294-8C1F138EA54B}"/>
                </a:ext>
              </a:extLst>
            </p:cNvPr>
            <p:cNvSpPr/>
            <p:nvPr/>
          </p:nvSpPr>
          <p:spPr>
            <a:xfrm>
              <a:off x="1764025" y="997850"/>
              <a:ext cx="148875" cy="106725"/>
            </a:xfrm>
            <a:custGeom>
              <a:avLst/>
              <a:gdLst/>
              <a:ahLst/>
              <a:cxnLst/>
              <a:rect l="l" t="t" r="r" b="b"/>
              <a:pathLst>
                <a:path w="5955" h="4269" extrusionOk="0">
                  <a:moveTo>
                    <a:pt x="746" y="0"/>
                  </a:moveTo>
                  <a:cubicBezTo>
                    <a:pt x="396" y="0"/>
                    <a:pt x="0" y="256"/>
                    <a:pt x="44" y="697"/>
                  </a:cubicBezTo>
                  <a:cubicBezTo>
                    <a:pt x="91" y="1171"/>
                    <a:pt x="296" y="4143"/>
                    <a:pt x="296" y="4143"/>
                  </a:cubicBezTo>
                  <a:cubicBezTo>
                    <a:pt x="406" y="4238"/>
                    <a:pt x="527" y="4268"/>
                    <a:pt x="637" y="4268"/>
                  </a:cubicBezTo>
                  <a:cubicBezTo>
                    <a:pt x="833" y="4268"/>
                    <a:pt x="995" y="4172"/>
                    <a:pt x="995" y="4172"/>
                  </a:cubicBezTo>
                  <a:cubicBezTo>
                    <a:pt x="995" y="4172"/>
                    <a:pt x="1114" y="1608"/>
                    <a:pt x="1118" y="1436"/>
                  </a:cubicBezTo>
                  <a:cubicBezTo>
                    <a:pt x="1119" y="1398"/>
                    <a:pt x="1111" y="1346"/>
                    <a:pt x="1097" y="1287"/>
                  </a:cubicBezTo>
                  <a:lnTo>
                    <a:pt x="1097" y="1287"/>
                  </a:lnTo>
                  <a:lnTo>
                    <a:pt x="3025" y="2398"/>
                  </a:lnTo>
                  <a:cubicBezTo>
                    <a:pt x="3247" y="2519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60" y="2338"/>
                  </a:cubicBezTo>
                  <a:cubicBezTo>
                    <a:pt x="5399" y="2057"/>
                    <a:pt x="5954" y="1690"/>
                    <a:pt x="5899" y="833"/>
                  </a:cubicBezTo>
                  <a:lnTo>
                    <a:pt x="5899" y="833"/>
                  </a:lnTo>
                  <a:lnTo>
                    <a:pt x="3609" y="1027"/>
                  </a:lnTo>
                  <a:cubicBezTo>
                    <a:pt x="3609" y="1027"/>
                    <a:pt x="1301" y="161"/>
                    <a:pt x="959" y="36"/>
                  </a:cubicBezTo>
                  <a:cubicBezTo>
                    <a:pt x="893" y="12"/>
                    <a:pt x="821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821;p37">
              <a:extLst>
                <a:ext uri="{FF2B5EF4-FFF2-40B4-BE49-F238E27FC236}">
                  <a16:creationId xmlns:a16="http://schemas.microsoft.com/office/drawing/2014/main" id="{77B6512B-AC1A-498A-9CB0-BC97A56B62EA}"/>
                </a:ext>
              </a:extLst>
            </p:cNvPr>
            <p:cNvSpPr/>
            <p:nvPr/>
          </p:nvSpPr>
          <p:spPr>
            <a:xfrm>
              <a:off x="1847800" y="8571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4"/>
                    <a:pt x="55" y="870"/>
                  </a:cubicBezTo>
                  <a:cubicBezTo>
                    <a:pt x="27" y="1112"/>
                    <a:pt x="1" y="1622"/>
                    <a:pt x="185" y="1994"/>
                  </a:cubicBezTo>
                  <a:cubicBezTo>
                    <a:pt x="290" y="2204"/>
                    <a:pt x="401" y="2280"/>
                    <a:pt x="599" y="2298"/>
                  </a:cubicBezTo>
                  <a:cubicBezTo>
                    <a:pt x="606" y="2298"/>
                    <a:pt x="613" y="2299"/>
                    <a:pt x="621" y="2299"/>
                  </a:cubicBezTo>
                  <a:cubicBezTo>
                    <a:pt x="799" y="2299"/>
                    <a:pt x="1288" y="2148"/>
                    <a:pt x="1447" y="1943"/>
                  </a:cubicBezTo>
                  <a:cubicBezTo>
                    <a:pt x="1476" y="1904"/>
                    <a:pt x="1514" y="1727"/>
                    <a:pt x="1514" y="1727"/>
                  </a:cubicBezTo>
                  <a:cubicBezTo>
                    <a:pt x="1842" y="1478"/>
                    <a:pt x="1976" y="1046"/>
                    <a:pt x="1845" y="655"/>
                  </a:cubicBezTo>
                  <a:cubicBezTo>
                    <a:pt x="1714" y="264"/>
                    <a:pt x="1348" y="0"/>
                    <a:pt x="936" y="0"/>
                  </a:cubicBezTo>
                  <a:cubicBezTo>
                    <a:pt x="934" y="0"/>
                    <a:pt x="933" y="0"/>
                    <a:pt x="93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822;p37">
              <a:extLst>
                <a:ext uri="{FF2B5EF4-FFF2-40B4-BE49-F238E27FC236}">
                  <a16:creationId xmlns:a16="http://schemas.microsoft.com/office/drawing/2014/main" id="{4D32A4C6-14DA-4EB5-89EE-FA15A52C7782}"/>
                </a:ext>
              </a:extLst>
            </p:cNvPr>
            <p:cNvSpPr/>
            <p:nvPr/>
          </p:nvSpPr>
          <p:spPr>
            <a:xfrm>
              <a:off x="1839950" y="8543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7" y="0"/>
                  </a:moveTo>
                  <a:cubicBezTo>
                    <a:pt x="921" y="0"/>
                    <a:pt x="603" y="66"/>
                    <a:pt x="403" y="66"/>
                  </a:cubicBezTo>
                  <a:cubicBezTo>
                    <a:pt x="353" y="66"/>
                    <a:pt x="310" y="62"/>
                    <a:pt x="277" y="52"/>
                  </a:cubicBezTo>
                  <a:cubicBezTo>
                    <a:pt x="224" y="35"/>
                    <a:pt x="182" y="28"/>
                    <a:pt x="150" y="28"/>
                  </a:cubicBezTo>
                  <a:cubicBezTo>
                    <a:pt x="0" y="28"/>
                    <a:pt x="69" y="197"/>
                    <a:pt x="187" y="409"/>
                  </a:cubicBezTo>
                  <a:cubicBezTo>
                    <a:pt x="271" y="561"/>
                    <a:pt x="424" y="662"/>
                    <a:pt x="597" y="681"/>
                  </a:cubicBezTo>
                  <a:cubicBezTo>
                    <a:pt x="597" y="681"/>
                    <a:pt x="565" y="807"/>
                    <a:pt x="651" y="886"/>
                  </a:cubicBezTo>
                  <a:cubicBezTo>
                    <a:pt x="714" y="942"/>
                    <a:pt x="738" y="1029"/>
                    <a:pt x="734" y="1114"/>
                  </a:cubicBezTo>
                  <a:cubicBezTo>
                    <a:pt x="727" y="1214"/>
                    <a:pt x="732" y="1315"/>
                    <a:pt x="749" y="1414"/>
                  </a:cubicBezTo>
                  <a:cubicBezTo>
                    <a:pt x="777" y="1552"/>
                    <a:pt x="913" y="1601"/>
                    <a:pt x="913" y="1601"/>
                  </a:cubicBezTo>
                  <a:cubicBezTo>
                    <a:pt x="913" y="1601"/>
                    <a:pt x="911" y="1388"/>
                    <a:pt x="953" y="1267"/>
                  </a:cubicBezTo>
                  <a:cubicBezTo>
                    <a:pt x="976" y="1200"/>
                    <a:pt x="1048" y="1155"/>
                    <a:pt x="1122" y="1155"/>
                  </a:cubicBezTo>
                  <a:cubicBezTo>
                    <a:pt x="1181" y="1155"/>
                    <a:pt x="1242" y="1183"/>
                    <a:pt x="1281" y="1251"/>
                  </a:cubicBezTo>
                  <a:cubicBezTo>
                    <a:pt x="1369" y="1405"/>
                    <a:pt x="1330" y="1507"/>
                    <a:pt x="1300" y="1643"/>
                  </a:cubicBezTo>
                  <a:cubicBezTo>
                    <a:pt x="1270" y="1780"/>
                    <a:pt x="1140" y="1741"/>
                    <a:pt x="1102" y="1777"/>
                  </a:cubicBezTo>
                  <a:cubicBezTo>
                    <a:pt x="1076" y="1803"/>
                    <a:pt x="1078" y="1922"/>
                    <a:pt x="1158" y="2003"/>
                  </a:cubicBezTo>
                  <a:cubicBezTo>
                    <a:pt x="1158" y="2004"/>
                    <a:pt x="1158" y="2005"/>
                    <a:pt x="1158" y="2005"/>
                  </a:cubicBezTo>
                  <a:cubicBezTo>
                    <a:pt x="1192" y="2119"/>
                    <a:pt x="1320" y="2321"/>
                    <a:pt x="1487" y="2321"/>
                  </a:cubicBezTo>
                  <a:cubicBezTo>
                    <a:pt x="1499" y="2321"/>
                    <a:pt x="1512" y="2320"/>
                    <a:pt x="1525" y="2318"/>
                  </a:cubicBezTo>
                  <a:cubicBezTo>
                    <a:pt x="1642" y="2295"/>
                    <a:pt x="1752" y="2246"/>
                    <a:pt x="1844" y="2173"/>
                  </a:cubicBezTo>
                  <a:cubicBezTo>
                    <a:pt x="1844" y="2173"/>
                    <a:pt x="1906" y="2024"/>
                    <a:pt x="2092" y="1694"/>
                  </a:cubicBezTo>
                  <a:cubicBezTo>
                    <a:pt x="2278" y="1366"/>
                    <a:pt x="2278" y="1123"/>
                    <a:pt x="2209" y="794"/>
                  </a:cubicBezTo>
                  <a:cubicBezTo>
                    <a:pt x="2140" y="466"/>
                    <a:pt x="1916" y="384"/>
                    <a:pt x="1916" y="384"/>
                  </a:cubicBezTo>
                  <a:cubicBezTo>
                    <a:pt x="1822" y="75"/>
                    <a:pt x="1532" y="0"/>
                    <a:pt x="1217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823;p37">
              <a:extLst>
                <a:ext uri="{FF2B5EF4-FFF2-40B4-BE49-F238E27FC236}">
                  <a16:creationId xmlns:a16="http://schemas.microsoft.com/office/drawing/2014/main" id="{A46BEC91-956B-494B-9B52-C6E118414B84}"/>
                </a:ext>
              </a:extLst>
            </p:cNvPr>
            <p:cNvSpPr/>
            <p:nvPr/>
          </p:nvSpPr>
          <p:spPr>
            <a:xfrm>
              <a:off x="1844450" y="909925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9" y="1"/>
                  </a:moveTo>
                  <a:cubicBezTo>
                    <a:pt x="2074" y="1"/>
                    <a:pt x="2039" y="4"/>
                    <a:pt x="2004" y="9"/>
                  </a:cubicBezTo>
                  <a:cubicBezTo>
                    <a:pt x="1934" y="18"/>
                    <a:pt x="1864" y="33"/>
                    <a:pt x="1796" y="54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7" y="534"/>
                  </a:cubicBezTo>
                  <a:cubicBezTo>
                    <a:pt x="971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5" y="1475"/>
                    <a:pt x="34" y="2229"/>
                  </a:cubicBezTo>
                  <a:cubicBezTo>
                    <a:pt x="8" y="2898"/>
                    <a:pt x="1" y="3957"/>
                    <a:pt x="10" y="4518"/>
                  </a:cubicBezTo>
                  <a:cubicBezTo>
                    <a:pt x="15" y="4775"/>
                    <a:pt x="163" y="5008"/>
                    <a:pt x="395" y="5120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40"/>
                    <a:pt x="967" y="5237"/>
                  </a:cubicBezTo>
                  <a:cubicBezTo>
                    <a:pt x="1494" y="5194"/>
                    <a:pt x="2464" y="4711"/>
                    <a:pt x="2680" y="4350"/>
                  </a:cubicBezTo>
                  <a:cubicBezTo>
                    <a:pt x="2674" y="3585"/>
                    <a:pt x="2610" y="3120"/>
                    <a:pt x="2637" y="2662"/>
                  </a:cubicBezTo>
                  <a:cubicBezTo>
                    <a:pt x="2684" y="1856"/>
                    <a:pt x="2861" y="1217"/>
                    <a:pt x="2638" y="569"/>
                  </a:cubicBezTo>
                  <a:cubicBezTo>
                    <a:pt x="2475" y="96"/>
                    <a:pt x="2292" y="1"/>
                    <a:pt x="210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824;p37">
              <a:extLst>
                <a:ext uri="{FF2B5EF4-FFF2-40B4-BE49-F238E27FC236}">
                  <a16:creationId xmlns:a16="http://schemas.microsoft.com/office/drawing/2014/main" id="{FF532194-C15E-42B9-A167-291D8A8E67AB}"/>
                </a:ext>
              </a:extLst>
            </p:cNvPr>
            <p:cNvSpPr/>
            <p:nvPr/>
          </p:nvSpPr>
          <p:spPr>
            <a:xfrm>
              <a:off x="1867050" y="910775"/>
              <a:ext cx="25200" cy="13825"/>
            </a:xfrm>
            <a:custGeom>
              <a:avLst/>
              <a:gdLst/>
              <a:ahLst/>
              <a:cxnLst/>
              <a:rect l="l" t="t" r="r" b="b"/>
              <a:pathLst>
                <a:path w="1008" h="553" extrusionOk="0">
                  <a:moveTo>
                    <a:pt x="962" y="0"/>
                  </a:moveTo>
                  <a:lnTo>
                    <a:pt x="832" y="28"/>
                  </a:lnTo>
                  <a:cubicBezTo>
                    <a:pt x="840" y="95"/>
                    <a:pt x="712" y="236"/>
                    <a:pt x="473" y="352"/>
                  </a:cubicBezTo>
                  <a:cubicBezTo>
                    <a:pt x="331" y="420"/>
                    <a:pt x="208" y="433"/>
                    <a:pt x="136" y="433"/>
                  </a:cubicBezTo>
                  <a:cubicBezTo>
                    <a:pt x="95" y="433"/>
                    <a:pt x="72" y="429"/>
                    <a:pt x="72" y="429"/>
                  </a:cubicBezTo>
                  <a:lnTo>
                    <a:pt x="0" y="530"/>
                  </a:lnTo>
                  <a:cubicBezTo>
                    <a:pt x="0" y="530"/>
                    <a:pt x="65" y="553"/>
                    <a:pt x="177" y="553"/>
                  </a:cubicBezTo>
                  <a:cubicBezTo>
                    <a:pt x="204" y="553"/>
                    <a:pt x="233" y="552"/>
                    <a:pt x="266" y="548"/>
                  </a:cubicBezTo>
                  <a:cubicBezTo>
                    <a:pt x="431" y="533"/>
                    <a:pt x="651" y="450"/>
                    <a:pt x="829" y="291"/>
                  </a:cubicBezTo>
                  <a:cubicBezTo>
                    <a:pt x="1008" y="131"/>
                    <a:pt x="962" y="0"/>
                    <a:pt x="96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825;p37">
              <a:extLst>
                <a:ext uri="{FF2B5EF4-FFF2-40B4-BE49-F238E27FC236}">
                  <a16:creationId xmlns:a16="http://schemas.microsoft.com/office/drawing/2014/main" id="{42B00B8C-4026-4EA9-9A7E-9678209695E6}"/>
                </a:ext>
              </a:extLst>
            </p:cNvPr>
            <p:cNvSpPr/>
            <p:nvPr/>
          </p:nvSpPr>
          <p:spPr>
            <a:xfrm>
              <a:off x="1774075" y="931325"/>
              <a:ext cx="30625" cy="41025"/>
            </a:xfrm>
            <a:custGeom>
              <a:avLst/>
              <a:gdLst/>
              <a:ahLst/>
              <a:cxnLst/>
              <a:rect l="l" t="t" r="r" b="b"/>
              <a:pathLst>
                <a:path w="1225" h="1641" extrusionOk="0">
                  <a:moveTo>
                    <a:pt x="588" y="1"/>
                  </a:moveTo>
                  <a:cubicBezTo>
                    <a:pt x="400" y="1"/>
                    <a:pt x="164" y="46"/>
                    <a:pt x="27" y="146"/>
                  </a:cubicBezTo>
                  <a:cubicBezTo>
                    <a:pt x="1" y="165"/>
                    <a:pt x="33" y="367"/>
                    <a:pt x="75" y="571"/>
                  </a:cubicBezTo>
                  <a:cubicBezTo>
                    <a:pt x="95" y="669"/>
                    <a:pt x="288" y="1605"/>
                    <a:pt x="414" y="1635"/>
                  </a:cubicBezTo>
                  <a:cubicBezTo>
                    <a:pt x="429" y="1639"/>
                    <a:pt x="450" y="1640"/>
                    <a:pt x="475" y="1640"/>
                  </a:cubicBezTo>
                  <a:cubicBezTo>
                    <a:pt x="665" y="1640"/>
                    <a:pt x="1111" y="1544"/>
                    <a:pt x="1214" y="1419"/>
                  </a:cubicBezTo>
                  <a:cubicBezTo>
                    <a:pt x="1224" y="1344"/>
                    <a:pt x="913" y="193"/>
                    <a:pt x="867" y="77"/>
                  </a:cubicBezTo>
                  <a:cubicBezTo>
                    <a:pt x="847" y="28"/>
                    <a:pt x="732" y="1"/>
                    <a:pt x="58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826;p37">
              <a:extLst>
                <a:ext uri="{FF2B5EF4-FFF2-40B4-BE49-F238E27FC236}">
                  <a16:creationId xmlns:a16="http://schemas.microsoft.com/office/drawing/2014/main" id="{BF7BBC54-2F24-421D-BBE0-44417F3DB0B0}"/>
                </a:ext>
              </a:extLst>
            </p:cNvPr>
            <p:cNvSpPr/>
            <p:nvPr/>
          </p:nvSpPr>
          <p:spPr>
            <a:xfrm>
              <a:off x="1771600" y="933850"/>
              <a:ext cx="91475" cy="67300"/>
            </a:xfrm>
            <a:custGeom>
              <a:avLst/>
              <a:gdLst/>
              <a:ahLst/>
              <a:cxnLst/>
              <a:rect l="l" t="t" r="r" b="b"/>
              <a:pathLst>
                <a:path w="3659" h="2692" extrusionOk="0">
                  <a:moveTo>
                    <a:pt x="3336" y="0"/>
                  </a:moveTo>
                  <a:cubicBezTo>
                    <a:pt x="3328" y="0"/>
                    <a:pt x="3320" y="1"/>
                    <a:pt x="3312" y="2"/>
                  </a:cubicBezTo>
                  <a:cubicBezTo>
                    <a:pt x="3122" y="26"/>
                    <a:pt x="3010" y="58"/>
                    <a:pt x="2799" y="383"/>
                  </a:cubicBezTo>
                  <a:cubicBezTo>
                    <a:pt x="2619" y="657"/>
                    <a:pt x="2455" y="1083"/>
                    <a:pt x="2182" y="1578"/>
                  </a:cubicBezTo>
                  <a:cubicBezTo>
                    <a:pt x="2109" y="1709"/>
                    <a:pt x="1954" y="1965"/>
                    <a:pt x="1844" y="1979"/>
                  </a:cubicBezTo>
                  <a:cubicBezTo>
                    <a:pt x="1842" y="1980"/>
                    <a:pt x="1839" y="1980"/>
                    <a:pt x="1836" y="1980"/>
                  </a:cubicBezTo>
                  <a:cubicBezTo>
                    <a:pt x="1770" y="1980"/>
                    <a:pt x="1583" y="1902"/>
                    <a:pt x="1450" y="1829"/>
                  </a:cubicBezTo>
                  <a:cubicBezTo>
                    <a:pt x="1077" y="1622"/>
                    <a:pt x="881" y="1441"/>
                    <a:pt x="808" y="1304"/>
                  </a:cubicBezTo>
                  <a:cubicBezTo>
                    <a:pt x="740" y="1177"/>
                    <a:pt x="731" y="1114"/>
                    <a:pt x="714" y="961"/>
                  </a:cubicBezTo>
                  <a:cubicBezTo>
                    <a:pt x="696" y="787"/>
                    <a:pt x="638" y="686"/>
                    <a:pt x="616" y="565"/>
                  </a:cubicBezTo>
                  <a:cubicBezTo>
                    <a:pt x="593" y="443"/>
                    <a:pt x="605" y="442"/>
                    <a:pt x="539" y="438"/>
                  </a:cubicBezTo>
                  <a:cubicBezTo>
                    <a:pt x="538" y="438"/>
                    <a:pt x="537" y="438"/>
                    <a:pt x="537" y="438"/>
                  </a:cubicBezTo>
                  <a:cubicBezTo>
                    <a:pt x="470" y="438"/>
                    <a:pt x="405" y="556"/>
                    <a:pt x="408" y="674"/>
                  </a:cubicBezTo>
                  <a:cubicBezTo>
                    <a:pt x="412" y="798"/>
                    <a:pt x="459" y="867"/>
                    <a:pt x="448" y="896"/>
                  </a:cubicBezTo>
                  <a:cubicBezTo>
                    <a:pt x="447" y="898"/>
                    <a:pt x="445" y="900"/>
                    <a:pt x="443" y="900"/>
                  </a:cubicBezTo>
                  <a:cubicBezTo>
                    <a:pt x="421" y="900"/>
                    <a:pt x="346" y="794"/>
                    <a:pt x="342" y="787"/>
                  </a:cubicBezTo>
                  <a:cubicBezTo>
                    <a:pt x="281" y="695"/>
                    <a:pt x="249" y="598"/>
                    <a:pt x="198" y="500"/>
                  </a:cubicBezTo>
                  <a:cubicBezTo>
                    <a:pt x="194" y="488"/>
                    <a:pt x="185" y="477"/>
                    <a:pt x="174" y="470"/>
                  </a:cubicBezTo>
                  <a:cubicBezTo>
                    <a:pt x="168" y="467"/>
                    <a:pt x="162" y="465"/>
                    <a:pt x="157" y="465"/>
                  </a:cubicBezTo>
                  <a:cubicBezTo>
                    <a:pt x="126" y="465"/>
                    <a:pt x="100" y="505"/>
                    <a:pt x="91" y="540"/>
                  </a:cubicBezTo>
                  <a:cubicBezTo>
                    <a:pt x="1" y="885"/>
                    <a:pt x="36" y="1429"/>
                    <a:pt x="305" y="1701"/>
                  </a:cubicBezTo>
                  <a:cubicBezTo>
                    <a:pt x="442" y="1843"/>
                    <a:pt x="593" y="1972"/>
                    <a:pt x="756" y="2087"/>
                  </a:cubicBezTo>
                  <a:cubicBezTo>
                    <a:pt x="881" y="2178"/>
                    <a:pt x="1118" y="2333"/>
                    <a:pt x="1255" y="2409"/>
                  </a:cubicBezTo>
                  <a:cubicBezTo>
                    <a:pt x="1595" y="2595"/>
                    <a:pt x="1787" y="2692"/>
                    <a:pt x="1974" y="2692"/>
                  </a:cubicBezTo>
                  <a:cubicBezTo>
                    <a:pt x="2040" y="2692"/>
                    <a:pt x="2105" y="2680"/>
                    <a:pt x="2176" y="2655"/>
                  </a:cubicBezTo>
                  <a:cubicBezTo>
                    <a:pt x="2275" y="2621"/>
                    <a:pt x="2600" y="2275"/>
                    <a:pt x="2696" y="2124"/>
                  </a:cubicBezTo>
                  <a:cubicBezTo>
                    <a:pt x="3063" y="1545"/>
                    <a:pt x="3257" y="1273"/>
                    <a:pt x="3478" y="761"/>
                  </a:cubicBezTo>
                  <a:cubicBezTo>
                    <a:pt x="3658" y="342"/>
                    <a:pt x="3545" y="0"/>
                    <a:pt x="333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827;p37">
              <a:extLst>
                <a:ext uri="{FF2B5EF4-FFF2-40B4-BE49-F238E27FC236}">
                  <a16:creationId xmlns:a16="http://schemas.microsoft.com/office/drawing/2014/main" id="{CA627687-507B-4C9B-8445-FA8A72B73A09}"/>
                </a:ext>
              </a:extLst>
            </p:cNvPr>
            <p:cNvSpPr/>
            <p:nvPr/>
          </p:nvSpPr>
          <p:spPr>
            <a:xfrm>
              <a:off x="1830600" y="9318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828;p37">
              <a:extLst>
                <a:ext uri="{FF2B5EF4-FFF2-40B4-BE49-F238E27FC236}">
                  <a16:creationId xmlns:a16="http://schemas.microsoft.com/office/drawing/2014/main" id="{7D4AA7F0-8789-41BB-A10D-094F2C1BD422}"/>
                </a:ext>
              </a:extLst>
            </p:cNvPr>
            <p:cNvSpPr/>
            <p:nvPr/>
          </p:nvSpPr>
          <p:spPr>
            <a:xfrm>
              <a:off x="1817150" y="948950"/>
              <a:ext cx="132800" cy="136775"/>
            </a:xfrm>
            <a:custGeom>
              <a:avLst/>
              <a:gdLst/>
              <a:ahLst/>
              <a:cxnLst/>
              <a:rect l="l" t="t" r="r" b="b"/>
              <a:pathLst>
                <a:path w="5312" h="5471" extrusionOk="0">
                  <a:moveTo>
                    <a:pt x="4352" y="1518"/>
                  </a:move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2" y="2717"/>
                  </a:lnTo>
                  <a:cubicBezTo>
                    <a:pt x="3123" y="2662"/>
                    <a:pt x="3133" y="2600"/>
                    <a:pt x="3143" y="2536"/>
                  </a:cubicBezTo>
                  <a:cubicBezTo>
                    <a:pt x="3182" y="2295"/>
                    <a:pt x="3471" y="1951"/>
                    <a:pt x="3786" y="1769"/>
                  </a:cubicBezTo>
                  <a:lnTo>
                    <a:pt x="4036" y="1625"/>
                  </a:lnTo>
                  <a:cubicBezTo>
                    <a:pt x="4160" y="1556"/>
                    <a:pt x="4267" y="1521"/>
                    <a:pt x="4352" y="1518"/>
                  </a:cubicBezTo>
                  <a:close/>
                  <a:moveTo>
                    <a:pt x="4893" y="1"/>
                  </a:moveTo>
                  <a:cubicBezTo>
                    <a:pt x="4779" y="1"/>
                    <a:pt x="4643" y="41"/>
                    <a:pt x="4489" y="126"/>
                  </a:cubicBezTo>
                  <a:lnTo>
                    <a:pt x="3639" y="602"/>
                  </a:lnTo>
                  <a:cubicBezTo>
                    <a:pt x="3109" y="899"/>
                    <a:pt x="2574" y="1620"/>
                    <a:pt x="2444" y="2214"/>
                  </a:cubicBezTo>
                  <a:lnTo>
                    <a:pt x="2018" y="4189"/>
                  </a:lnTo>
                  <a:cubicBezTo>
                    <a:pt x="1907" y="4697"/>
                    <a:pt x="1523" y="5039"/>
                    <a:pt x="1106" y="5039"/>
                  </a:cubicBezTo>
                  <a:cubicBezTo>
                    <a:pt x="1035" y="5039"/>
                    <a:pt x="963" y="5029"/>
                    <a:pt x="891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6" y="4778"/>
                    <a:pt x="428" y="4999"/>
                    <a:pt x="891" y="5264"/>
                  </a:cubicBezTo>
                  <a:cubicBezTo>
                    <a:pt x="1128" y="5402"/>
                    <a:pt x="1441" y="5470"/>
                    <a:pt x="1761" y="5470"/>
                  </a:cubicBezTo>
                  <a:cubicBezTo>
                    <a:pt x="2108" y="5470"/>
                    <a:pt x="2463" y="5390"/>
                    <a:pt x="2737" y="5232"/>
                  </a:cubicBezTo>
                  <a:lnTo>
                    <a:pt x="3511" y="4783"/>
                  </a:lnTo>
                  <a:cubicBezTo>
                    <a:pt x="4039" y="4480"/>
                    <a:pt x="4566" y="3751"/>
                    <a:pt x="4692" y="3158"/>
                  </a:cubicBezTo>
                  <a:lnTo>
                    <a:pt x="5223" y="668"/>
                  </a:lnTo>
                  <a:cubicBezTo>
                    <a:pt x="5311" y="245"/>
                    <a:pt x="5172" y="1"/>
                    <a:pt x="489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829;p37">
              <a:extLst>
                <a:ext uri="{FF2B5EF4-FFF2-40B4-BE49-F238E27FC236}">
                  <a16:creationId xmlns:a16="http://schemas.microsoft.com/office/drawing/2014/main" id="{913914F0-81E5-4C38-A3EF-5AD946BEE0D1}"/>
                </a:ext>
              </a:extLst>
            </p:cNvPr>
            <p:cNvSpPr/>
            <p:nvPr/>
          </p:nvSpPr>
          <p:spPr>
            <a:xfrm>
              <a:off x="1893925" y="986900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4" y="0"/>
                    <a:pt x="1287" y="0"/>
                    <a:pt x="1281" y="1"/>
                  </a:cubicBezTo>
                  <a:cubicBezTo>
                    <a:pt x="1284" y="30"/>
                    <a:pt x="1283" y="60"/>
                    <a:pt x="1278" y="89"/>
                  </a:cubicBezTo>
                  <a:lnTo>
                    <a:pt x="1206" y="527"/>
                  </a:lnTo>
                  <a:lnTo>
                    <a:pt x="41" y="1199"/>
                  </a:lnTo>
                  <a:cubicBezTo>
                    <a:pt x="17" y="1351"/>
                    <a:pt x="0" y="1457"/>
                    <a:pt x="0" y="1457"/>
                  </a:cubicBezTo>
                  <a:lnTo>
                    <a:pt x="1393" y="651"/>
                  </a:lnTo>
                  <a:lnTo>
                    <a:pt x="1465" y="214"/>
                  </a:lnTo>
                  <a:cubicBezTo>
                    <a:pt x="1488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830;p37">
              <a:extLst>
                <a:ext uri="{FF2B5EF4-FFF2-40B4-BE49-F238E27FC236}">
                  <a16:creationId xmlns:a16="http://schemas.microsoft.com/office/drawing/2014/main" id="{F3C110E6-3FF3-476D-B54F-836CC2BD45AB}"/>
                </a:ext>
              </a:extLst>
            </p:cNvPr>
            <p:cNvSpPr/>
            <p:nvPr/>
          </p:nvSpPr>
          <p:spPr>
            <a:xfrm>
              <a:off x="1802800" y="1084250"/>
              <a:ext cx="117925" cy="38200"/>
            </a:xfrm>
            <a:custGeom>
              <a:avLst/>
              <a:gdLst/>
              <a:ahLst/>
              <a:cxnLst/>
              <a:rect l="l" t="t" r="r" b="b"/>
              <a:pathLst>
                <a:path w="4717" h="1528" extrusionOk="0">
                  <a:moveTo>
                    <a:pt x="127" y="1"/>
                  </a:moveTo>
                  <a:cubicBezTo>
                    <a:pt x="89" y="1"/>
                    <a:pt x="52" y="20"/>
                    <a:pt x="32" y="56"/>
                  </a:cubicBezTo>
                  <a:cubicBezTo>
                    <a:pt x="0" y="108"/>
                    <a:pt x="18" y="176"/>
                    <a:pt x="71" y="206"/>
                  </a:cubicBezTo>
                  <a:lnTo>
                    <a:pt x="2358" y="1527"/>
                  </a:lnTo>
                  <a:lnTo>
                    <a:pt x="4647" y="206"/>
                  </a:lnTo>
                  <a:cubicBezTo>
                    <a:pt x="4699" y="176"/>
                    <a:pt x="4717" y="108"/>
                    <a:pt x="4687" y="56"/>
                  </a:cubicBezTo>
                  <a:cubicBezTo>
                    <a:pt x="4666" y="20"/>
                    <a:pt x="4629" y="1"/>
                    <a:pt x="4591" y="1"/>
                  </a:cubicBezTo>
                  <a:cubicBezTo>
                    <a:pt x="4573" y="1"/>
                    <a:pt x="4554" y="5"/>
                    <a:pt x="4537" y="15"/>
                  </a:cubicBezTo>
                  <a:lnTo>
                    <a:pt x="2358" y="1274"/>
                  </a:lnTo>
                  <a:lnTo>
                    <a:pt x="181" y="15"/>
                  </a:lnTo>
                  <a:cubicBezTo>
                    <a:pt x="164" y="5"/>
                    <a:pt x="145" y="1"/>
                    <a:pt x="127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831;p37">
              <a:extLst>
                <a:ext uri="{FF2B5EF4-FFF2-40B4-BE49-F238E27FC236}">
                  <a16:creationId xmlns:a16="http://schemas.microsoft.com/office/drawing/2014/main" id="{6840A89C-055C-465E-B700-065664F25612}"/>
                </a:ext>
              </a:extLst>
            </p:cNvPr>
            <p:cNvSpPr/>
            <p:nvPr/>
          </p:nvSpPr>
          <p:spPr>
            <a:xfrm>
              <a:off x="2005000" y="975925"/>
              <a:ext cx="17625" cy="19450"/>
            </a:xfrm>
            <a:custGeom>
              <a:avLst/>
              <a:gdLst/>
              <a:ahLst/>
              <a:cxnLst/>
              <a:rect l="l" t="t" r="r" b="b"/>
              <a:pathLst>
                <a:path w="705" h="778" extrusionOk="0">
                  <a:moveTo>
                    <a:pt x="508" y="1"/>
                  </a:moveTo>
                  <a:cubicBezTo>
                    <a:pt x="491" y="1"/>
                    <a:pt x="472" y="8"/>
                    <a:pt x="453" y="24"/>
                  </a:cubicBezTo>
                  <a:cubicBezTo>
                    <a:pt x="277" y="168"/>
                    <a:pt x="0" y="743"/>
                    <a:pt x="0" y="743"/>
                  </a:cubicBezTo>
                  <a:cubicBezTo>
                    <a:pt x="0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38" y="716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832;p37">
              <a:extLst>
                <a:ext uri="{FF2B5EF4-FFF2-40B4-BE49-F238E27FC236}">
                  <a16:creationId xmlns:a16="http://schemas.microsoft.com/office/drawing/2014/main" id="{D7F84615-012E-4A1D-A875-4CF4DF2A0CC3}"/>
                </a:ext>
              </a:extLst>
            </p:cNvPr>
            <p:cNvSpPr/>
            <p:nvPr/>
          </p:nvSpPr>
          <p:spPr>
            <a:xfrm>
              <a:off x="1997000" y="9443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5"/>
                    <a:pt x="236" y="1388"/>
                  </a:cubicBezTo>
                  <a:cubicBezTo>
                    <a:pt x="169" y="1600"/>
                    <a:pt x="0" y="1607"/>
                    <a:pt x="0" y="1607"/>
                  </a:cubicBezTo>
                  <a:cubicBezTo>
                    <a:pt x="0" y="1607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8" y="1752"/>
                  </a:cubicBezTo>
                  <a:cubicBezTo>
                    <a:pt x="588" y="1714"/>
                    <a:pt x="577" y="1479"/>
                    <a:pt x="751" y="1245"/>
                  </a:cubicBezTo>
                  <a:cubicBezTo>
                    <a:pt x="924" y="1013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2" y="302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833;p37">
              <a:extLst>
                <a:ext uri="{FF2B5EF4-FFF2-40B4-BE49-F238E27FC236}">
                  <a16:creationId xmlns:a16="http://schemas.microsoft.com/office/drawing/2014/main" id="{2831C041-775D-4F75-A035-610E3F9D71D2}"/>
                </a:ext>
              </a:extLst>
            </p:cNvPr>
            <p:cNvSpPr/>
            <p:nvPr/>
          </p:nvSpPr>
          <p:spPr>
            <a:xfrm>
              <a:off x="1987650" y="963575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3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7" y="10"/>
                    <a:pt x="1040" y="175"/>
                    <a:pt x="966" y="346"/>
                  </a:cubicBezTo>
                  <a:cubicBezTo>
                    <a:pt x="890" y="518"/>
                    <a:pt x="764" y="758"/>
                    <a:pt x="669" y="812"/>
                  </a:cubicBezTo>
                  <a:cubicBezTo>
                    <a:pt x="644" y="826"/>
                    <a:pt x="615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256" y="787"/>
                    <a:pt x="255" y="787"/>
                    <a:pt x="254" y="787"/>
                  </a:cubicBezTo>
                  <a:cubicBezTo>
                    <a:pt x="110" y="787"/>
                    <a:pt x="9" y="854"/>
                    <a:pt x="0" y="959"/>
                  </a:cubicBezTo>
                  <a:lnTo>
                    <a:pt x="605" y="1245"/>
                  </a:lnTo>
                  <a:cubicBezTo>
                    <a:pt x="651" y="1267"/>
                    <a:pt x="694" y="1282"/>
                    <a:pt x="736" y="1282"/>
                  </a:cubicBezTo>
                  <a:cubicBezTo>
                    <a:pt x="821" y="1282"/>
                    <a:pt x="898" y="1219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9"/>
                  </a:cubicBezTo>
                  <a:cubicBezTo>
                    <a:pt x="1296" y="965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3" y="1416"/>
                    <a:pt x="1476" y="1402"/>
                    <a:pt x="1509" y="1335"/>
                  </a:cubicBezTo>
                  <a:cubicBezTo>
                    <a:pt x="1507" y="1205"/>
                    <a:pt x="1515" y="1076"/>
                    <a:pt x="1530" y="948"/>
                  </a:cubicBezTo>
                  <a:cubicBezTo>
                    <a:pt x="1555" y="770"/>
                    <a:pt x="1716" y="547"/>
                    <a:pt x="1704" y="332"/>
                  </a:cubicBezTo>
                  <a:cubicBezTo>
                    <a:pt x="1693" y="126"/>
                    <a:pt x="1584" y="1"/>
                    <a:pt x="1433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834;p37">
              <a:extLst>
                <a:ext uri="{FF2B5EF4-FFF2-40B4-BE49-F238E27FC236}">
                  <a16:creationId xmlns:a16="http://schemas.microsoft.com/office/drawing/2014/main" id="{7EA7A40A-33D2-4AD3-B8BB-8D112280098E}"/>
                </a:ext>
              </a:extLst>
            </p:cNvPr>
            <p:cNvSpPr/>
            <p:nvPr/>
          </p:nvSpPr>
          <p:spPr>
            <a:xfrm>
              <a:off x="2000550" y="880075"/>
              <a:ext cx="32000" cy="81100"/>
            </a:xfrm>
            <a:custGeom>
              <a:avLst/>
              <a:gdLst/>
              <a:ahLst/>
              <a:cxnLst/>
              <a:rect l="l" t="t" r="r" b="b"/>
              <a:pathLst>
                <a:path w="1280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49" y="482"/>
                    <a:pt x="336" y="3170"/>
                    <a:pt x="336" y="3170"/>
                  </a:cubicBezTo>
                  <a:cubicBezTo>
                    <a:pt x="425" y="3225"/>
                    <a:pt x="521" y="3244"/>
                    <a:pt x="609" y="3244"/>
                  </a:cubicBezTo>
                  <a:cubicBezTo>
                    <a:pt x="792" y="3244"/>
                    <a:pt x="944" y="3163"/>
                    <a:pt x="944" y="3163"/>
                  </a:cubicBezTo>
                  <a:cubicBezTo>
                    <a:pt x="909" y="2534"/>
                    <a:pt x="1280" y="1151"/>
                    <a:pt x="1074" y="615"/>
                  </a:cubicBezTo>
                  <a:cubicBezTo>
                    <a:pt x="1078" y="440"/>
                    <a:pt x="908" y="87"/>
                    <a:pt x="908" y="87"/>
                  </a:cubicBezTo>
                  <a:lnTo>
                    <a:pt x="17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835;p37">
              <a:extLst>
                <a:ext uri="{FF2B5EF4-FFF2-40B4-BE49-F238E27FC236}">
                  <a16:creationId xmlns:a16="http://schemas.microsoft.com/office/drawing/2014/main" id="{6B7455D5-587A-4AC9-AE2C-B5F1AC3471C4}"/>
                </a:ext>
              </a:extLst>
            </p:cNvPr>
            <p:cNvSpPr/>
            <p:nvPr/>
          </p:nvSpPr>
          <p:spPr>
            <a:xfrm>
              <a:off x="2059975" y="9488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836;p37">
              <a:extLst>
                <a:ext uri="{FF2B5EF4-FFF2-40B4-BE49-F238E27FC236}">
                  <a16:creationId xmlns:a16="http://schemas.microsoft.com/office/drawing/2014/main" id="{493BD265-8CCC-4B66-8105-5D582F4FC5FC}"/>
                </a:ext>
              </a:extLst>
            </p:cNvPr>
            <p:cNvSpPr/>
            <p:nvPr/>
          </p:nvSpPr>
          <p:spPr>
            <a:xfrm>
              <a:off x="1992675" y="9230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6"/>
                    <a:pt x="37" y="3815"/>
                    <a:pt x="96" y="3830"/>
                  </a:cubicBezTo>
                  <a:cubicBezTo>
                    <a:pt x="105" y="3832"/>
                    <a:pt x="113" y="3833"/>
                    <a:pt x="123" y="3833"/>
                  </a:cubicBezTo>
                  <a:cubicBezTo>
                    <a:pt x="173" y="3833"/>
                    <a:pt x="217" y="3799"/>
                    <a:pt x="229" y="3749"/>
                  </a:cubicBezTo>
                  <a:lnTo>
                    <a:pt x="1127" y="138"/>
                  </a:lnTo>
                  <a:cubicBezTo>
                    <a:pt x="1141" y="79"/>
                    <a:pt x="1106" y="19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837;p37">
              <a:extLst>
                <a:ext uri="{FF2B5EF4-FFF2-40B4-BE49-F238E27FC236}">
                  <a16:creationId xmlns:a16="http://schemas.microsoft.com/office/drawing/2014/main" id="{BA25E470-4111-4814-9B5F-655CBF6BEE10}"/>
                </a:ext>
              </a:extLst>
            </p:cNvPr>
            <p:cNvSpPr/>
            <p:nvPr/>
          </p:nvSpPr>
          <p:spPr>
            <a:xfrm>
              <a:off x="2104300" y="923100"/>
              <a:ext cx="28500" cy="95775"/>
            </a:xfrm>
            <a:custGeom>
              <a:avLst/>
              <a:gdLst/>
              <a:ahLst/>
              <a:cxnLst/>
              <a:rect l="l" t="t" r="r" b="b"/>
              <a:pathLst>
                <a:path w="1140" h="3831" extrusionOk="0">
                  <a:moveTo>
                    <a:pt x="121" y="0"/>
                  </a:moveTo>
                  <a:cubicBezTo>
                    <a:pt x="112" y="0"/>
                    <a:pt x="103" y="1"/>
                    <a:pt x="94" y="3"/>
                  </a:cubicBezTo>
                  <a:cubicBezTo>
                    <a:pt x="35" y="18"/>
                    <a:pt x="0" y="77"/>
                    <a:pt x="15" y="136"/>
                  </a:cubicBezTo>
                  <a:lnTo>
                    <a:pt x="911" y="3747"/>
                  </a:lnTo>
                  <a:cubicBezTo>
                    <a:pt x="923" y="3797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4"/>
                  </a:cubicBezTo>
                  <a:lnTo>
                    <a:pt x="228" y="84"/>
                  </a:lnTo>
                  <a:cubicBezTo>
                    <a:pt x="216" y="34"/>
                    <a:pt x="171" y="0"/>
                    <a:pt x="12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838;p37">
              <a:extLst>
                <a:ext uri="{FF2B5EF4-FFF2-40B4-BE49-F238E27FC236}">
                  <a16:creationId xmlns:a16="http://schemas.microsoft.com/office/drawing/2014/main" id="{328091FE-6E46-4E58-8896-547100B0852B}"/>
                </a:ext>
              </a:extLst>
            </p:cNvPr>
            <p:cNvSpPr/>
            <p:nvPr/>
          </p:nvSpPr>
          <p:spPr>
            <a:xfrm>
              <a:off x="1979775" y="892000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1"/>
                  </a:moveTo>
                  <a:cubicBezTo>
                    <a:pt x="2219" y="1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2" y="1206"/>
                    <a:pt x="0" y="1502"/>
                    <a:pt x="317" y="1684"/>
                  </a:cubicBezTo>
                  <a:lnTo>
                    <a:pt x="1535" y="2389"/>
                  </a:lnTo>
                  <a:cubicBezTo>
                    <a:pt x="1535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4" y="2629"/>
                    <a:pt x="5106" y="1355"/>
                    <a:pt x="5106" y="1355"/>
                  </a:cubicBezTo>
                  <a:lnTo>
                    <a:pt x="2996" y="137"/>
                  </a:lnTo>
                  <a:cubicBezTo>
                    <a:pt x="2839" y="46"/>
                    <a:pt x="2632" y="1"/>
                    <a:pt x="2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839;p37">
              <a:extLst>
                <a:ext uri="{FF2B5EF4-FFF2-40B4-BE49-F238E27FC236}">
                  <a16:creationId xmlns:a16="http://schemas.microsoft.com/office/drawing/2014/main" id="{E0FDFA5A-17C0-4183-8979-7CAE4B0F4476}"/>
                </a:ext>
              </a:extLst>
            </p:cNvPr>
            <p:cNvSpPr/>
            <p:nvPr/>
          </p:nvSpPr>
          <p:spPr>
            <a:xfrm>
              <a:off x="2044150" y="737750"/>
              <a:ext cx="38525" cy="29475"/>
            </a:xfrm>
            <a:custGeom>
              <a:avLst/>
              <a:gdLst/>
              <a:ahLst/>
              <a:cxnLst/>
              <a:rect l="l" t="t" r="r" b="b"/>
              <a:pathLst>
                <a:path w="1541" h="1179" extrusionOk="0">
                  <a:moveTo>
                    <a:pt x="1540" y="239"/>
                  </a:moveTo>
                  <a:cubicBezTo>
                    <a:pt x="1540" y="239"/>
                    <a:pt x="1540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close/>
                  <a:moveTo>
                    <a:pt x="808" y="1"/>
                  </a:moveTo>
                  <a:cubicBezTo>
                    <a:pt x="746" y="1"/>
                    <a:pt x="686" y="6"/>
                    <a:pt x="627" y="18"/>
                  </a:cubicBezTo>
                  <a:cubicBezTo>
                    <a:pt x="434" y="58"/>
                    <a:pt x="274" y="175"/>
                    <a:pt x="150" y="325"/>
                  </a:cubicBezTo>
                  <a:cubicBezTo>
                    <a:pt x="92" y="395"/>
                    <a:pt x="0" y="613"/>
                    <a:pt x="47" y="887"/>
                  </a:cubicBezTo>
                  <a:cubicBezTo>
                    <a:pt x="70" y="1022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6" y="1179"/>
                  </a:cubicBezTo>
                  <a:cubicBezTo>
                    <a:pt x="415" y="1179"/>
                    <a:pt x="486" y="1153"/>
                    <a:pt x="547" y="1122"/>
                  </a:cubicBezTo>
                  <a:cubicBezTo>
                    <a:pt x="606" y="1092"/>
                    <a:pt x="650" y="1036"/>
                    <a:pt x="703" y="993"/>
                  </a:cubicBezTo>
                  <a:cubicBezTo>
                    <a:pt x="804" y="911"/>
                    <a:pt x="904" y="826"/>
                    <a:pt x="1002" y="739"/>
                  </a:cubicBezTo>
                  <a:cubicBezTo>
                    <a:pt x="1165" y="595"/>
                    <a:pt x="1323" y="448"/>
                    <a:pt x="1478" y="298"/>
                  </a:cubicBezTo>
                  <a:cubicBezTo>
                    <a:pt x="1483" y="295"/>
                    <a:pt x="1538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lnTo>
                    <a:pt x="1540" y="239"/>
                  </a:lnTo>
                  <a:cubicBezTo>
                    <a:pt x="1334" y="100"/>
                    <a:pt x="1065" y="1"/>
                    <a:pt x="808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840;p37">
              <a:extLst>
                <a:ext uri="{FF2B5EF4-FFF2-40B4-BE49-F238E27FC236}">
                  <a16:creationId xmlns:a16="http://schemas.microsoft.com/office/drawing/2014/main" id="{34B2AF7C-DAD3-4E0C-BE97-7ADF7B49C5A4}"/>
                </a:ext>
              </a:extLst>
            </p:cNvPr>
            <p:cNvSpPr/>
            <p:nvPr/>
          </p:nvSpPr>
          <p:spPr>
            <a:xfrm>
              <a:off x="1999475" y="862425"/>
              <a:ext cx="88600" cy="61625"/>
            </a:xfrm>
            <a:custGeom>
              <a:avLst/>
              <a:gdLst/>
              <a:ahLst/>
              <a:cxnLst/>
              <a:rect l="l" t="t" r="r" b="b"/>
              <a:pathLst>
                <a:path w="3544" h="2465" extrusionOk="0">
                  <a:moveTo>
                    <a:pt x="756" y="0"/>
                  </a:moveTo>
                  <a:cubicBezTo>
                    <a:pt x="400" y="0"/>
                    <a:pt x="0" y="260"/>
                    <a:pt x="44" y="707"/>
                  </a:cubicBezTo>
                  <a:lnTo>
                    <a:pt x="656" y="1042"/>
                  </a:lnTo>
                  <a:lnTo>
                    <a:pt x="2951" y="2435"/>
                  </a:lnTo>
                  <a:cubicBezTo>
                    <a:pt x="2988" y="2455"/>
                    <a:pt x="3023" y="2465"/>
                    <a:pt x="3056" y="2465"/>
                  </a:cubicBezTo>
                  <a:cubicBezTo>
                    <a:pt x="3465" y="2465"/>
                    <a:pt x="3543" y="1042"/>
                    <a:pt x="3543" y="1042"/>
                  </a:cubicBezTo>
                  <a:cubicBezTo>
                    <a:pt x="3543" y="1042"/>
                    <a:pt x="1320" y="163"/>
                    <a:pt x="973" y="36"/>
                  </a:cubicBezTo>
                  <a:cubicBezTo>
                    <a:pt x="906" y="12"/>
                    <a:pt x="832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841;p37">
              <a:extLst>
                <a:ext uri="{FF2B5EF4-FFF2-40B4-BE49-F238E27FC236}">
                  <a16:creationId xmlns:a16="http://schemas.microsoft.com/office/drawing/2014/main" id="{1FF283F7-9491-4B49-ADC7-B0CBC1D850D7}"/>
                </a:ext>
              </a:extLst>
            </p:cNvPr>
            <p:cNvSpPr/>
            <p:nvPr/>
          </p:nvSpPr>
          <p:spPr>
            <a:xfrm>
              <a:off x="1967525" y="993625"/>
              <a:ext cx="17650" cy="19450"/>
            </a:xfrm>
            <a:custGeom>
              <a:avLst/>
              <a:gdLst/>
              <a:ahLst/>
              <a:cxnLst/>
              <a:rect l="l" t="t" r="r" b="b"/>
              <a:pathLst>
                <a:path w="706" h="778" extrusionOk="0">
                  <a:moveTo>
                    <a:pt x="510" y="1"/>
                  </a:moveTo>
                  <a:cubicBezTo>
                    <a:pt x="492" y="1"/>
                    <a:pt x="474" y="8"/>
                    <a:pt x="454" y="24"/>
                  </a:cubicBezTo>
                  <a:cubicBezTo>
                    <a:pt x="278" y="168"/>
                    <a:pt x="1" y="743"/>
                    <a:pt x="1" y="743"/>
                  </a:cubicBezTo>
                  <a:cubicBezTo>
                    <a:pt x="1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40" y="715"/>
                  </a:cubicBezTo>
                  <a:cubicBezTo>
                    <a:pt x="626" y="596"/>
                    <a:pt x="705" y="453"/>
                    <a:pt x="705" y="453"/>
                  </a:cubicBezTo>
                  <a:cubicBezTo>
                    <a:pt x="705" y="453"/>
                    <a:pt x="647" y="1"/>
                    <a:pt x="510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842;p37">
              <a:extLst>
                <a:ext uri="{FF2B5EF4-FFF2-40B4-BE49-F238E27FC236}">
                  <a16:creationId xmlns:a16="http://schemas.microsoft.com/office/drawing/2014/main" id="{0D6C418B-3753-4240-9D52-365AC804B049}"/>
                </a:ext>
              </a:extLst>
            </p:cNvPr>
            <p:cNvSpPr/>
            <p:nvPr/>
          </p:nvSpPr>
          <p:spPr>
            <a:xfrm>
              <a:off x="1959525" y="962025"/>
              <a:ext cx="31625" cy="43950"/>
            </a:xfrm>
            <a:custGeom>
              <a:avLst/>
              <a:gdLst/>
              <a:ahLst/>
              <a:cxnLst/>
              <a:rect l="l" t="t" r="r" b="b"/>
              <a:pathLst>
                <a:path w="1265" h="1758" extrusionOk="0">
                  <a:moveTo>
                    <a:pt x="1039" y="0"/>
                  </a:moveTo>
                  <a:lnTo>
                    <a:pt x="479" y="21"/>
                  </a:lnTo>
                  <a:cubicBezTo>
                    <a:pt x="479" y="21"/>
                    <a:pt x="486" y="482"/>
                    <a:pt x="479" y="601"/>
                  </a:cubicBezTo>
                  <a:cubicBezTo>
                    <a:pt x="473" y="721"/>
                    <a:pt x="302" y="1174"/>
                    <a:pt x="236" y="1387"/>
                  </a:cubicBezTo>
                  <a:cubicBezTo>
                    <a:pt x="171" y="1600"/>
                    <a:pt x="1" y="1606"/>
                    <a:pt x="1" y="1606"/>
                  </a:cubicBezTo>
                  <a:cubicBezTo>
                    <a:pt x="1" y="1606"/>
                    <a:pt x="220" y="1758"/>
                    <a:pt x="380" y="1758"/>
                  </a:cubicBezTo>
                  <a:cubicBezTo>
                    <a:pt x="397" y="1758"/>
                    <a:pt x="413" y="1756"/>
                    <a:pt x="428" y="1752"/>
                  </a:cubicBezTo>
                  <a:cubicBezTo>
                    <a:pt x="588" y="1713"/>
                    <a:pt x="579" y="1480"/>
                    <a:pt x="751" y="1246"/>
                  </a:cubicBezTo>
                  <a:cubicBezTo>
                    <a:pt x="925" y="1012"/>
                    <a:pt x="1264" y="965"/>
                    <a:pt x="1264" y="965"/>
                  </a:cubicBezTo>
                  <a:cubicBezTo>
                    <a:pt x="1264" y="965"/>
                    <a:pt x="1254" y="854"/>
                    <a:pt x="1140" y="693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843;p37">
              <a:extLst>
                <a:ext uri="{FF2B5EF4-FFF2-40B4-BE49-F238E27FC236}">
                  <a16:creationId xmlns:a16="http://schemas.microsoft.com/office/drawing/2014/main" id="{3F277085-EF60-435F-8ADC-78806BFA1CDC}"/>
                </a:ext>
              </a:extLst>
            </p:cNvPr>
            <p:cNvSpPr/>
            <p:nvPr/>
          </p:nvSpPr>
          <p:spPr>
            <a:xfrm>
              <a:off x="1950200" y="981250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2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8" y="11"/>
                    <a:pt x="1041" y="176"/>
                    <a:pt x="965" y="348"/>
                  </a:cubicBezTo>
                  <a:cubicBezTo>
                    <a:pt x="889" y="519"/>
                    <a:pt x="765" y="759"/>
                    <a:pt x="668" y="812"/>
                  </a:cubicBezTo>
                  <a:cubicBezTo>
                    <a:pt x="644" y="826"/>
                    <a:pt x="614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112" y="787"/>
                    <a:pt x="9" y="853"/>
                    <a:pt x="1" y="959"/>
                  </a:cubicBezTo>
                  <a:lnTo>
                    <a:pt x="605" y="1247"/>
                  </a:lnTo>
                  <a:cubicBezTo>
                    <a:pt x="651" y="1268"/>
                    <a:pt x="694" y="1282"/>
                    <a:pt x="735" y="1282"/>
                  </a:cubicBezTo>
                  <a:cubicBezTo>
                    <a:pt x="820" y="1282"/>
                    <a:pt x="897" y="1220"/>
                    <a:pt x="971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10" y="769"/>
                  </a:cubicBezTo>
                  <a:cubicBezTo>
                    <a:pt x="1297" y="964"/>
                    <a:pt x="1333" y="1408"/>
                    <a:pt x="1333" y="1408"/>
                  </a:cubicBezTo>
                  <a:cubicBezTo>
                    <a:pt x="1333" y="1408"/>
                    <a:pt x="1355" y="1416"/>
                    <a:pt x="1384" y="1416"/>
                  </a:cubicBezTo>
                  <a:cubicBezTo>
                    <a:pt x="1423" y="1416"/>
                    <a:pt x="1475" y="1402"/>
                    <a:pt x="1508" y="1335"/>
                  </a:cubicBezTo>
                  <a:cubicBezTo>
                    <a:pt x="1507" y="1205"/>
                    <a:pt x="1514" y="1076"/>
                    <a:pt x="1530" y="948"/>
                  </a:cubicBezTo>
                  <a:cubicBezTo>
                    <a:pt x="1555" y="770"/>
                    <a:pt x="1717" y="547"/>
                    <a:pt x="1705" y="332"/>
                  </a:cubicBezTo>
                  <a:cubicBezTo>
                    <a:pt x="1692" y="125"/>
                    <a:pt x="1584" y="1"/>
                    <a:pt x="143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844;p37">
              <a:extLst>
                <a:ext uri="{FF2B5EF4-FFF2-40B4-BE49-F238E27FC236}">
                  <a16:creationId xmlns:a16="http://schemas.microsoft.com/office/drawing/2014/main" id="{673AE495-20EF-41F3-BD31-5770C85F579E}"/>
                </a:ext>
              </a:extLst>
            </p:cNvPr>
            <p:cNvSpPr/>
            <p:nvPr/>
          </p:nvSpPr>
          <p:spPr>
            <a:xfrm>
              <a:off x="1962400" y="882150"/>
              <a:ext cx="150175" cy="97275"/>
            </a:xfrm>
            <a:custGeom>
              <a:avLst/>
              <a:gdLst/>
              <a:ahLst/>
              <a:cxnLst/>
              <a:rect l="l" t="t" r="r" b="b"/>
              <a:pathLst>
                <a:path w="6007" h="3891" extrusionOk="0">
                  <a:moveTo>
                    <a:pt x="758" y="0"/>
                  </a:moveTo>
                  <a:cubicBezTo>
                    <a:pt x="402" y="0"/>
                    <a:pt x="0" y="261"/>
                    <a:pt x="45" y="707"/>
                  </a:cubicBezTo>
                  <a:cubicBezTo>
                    <a:pt x="93" y="1189"/>
                    <a:pt x="366" y="3828"/>
                    <a:pt x="366" y="3828"/>
                  </a:cubicBezTo>
                  <a:cubicBezTo>
                    <a:pt x="455" y="3874"/>
                    <a:pt x="541" y="3890"/>
                    <a:pt x="619" y="3890"/>
                  </a:cubicBezTo>
                  <a:cubicBezTo>
                    <a:pt x="822" y="3890"/>
                    <a:pt x="969" y="3778"/>
                    <a:pt x="969" y="3778"/>
                  </a:cubicBezTo>
                  <a:cubicBezTo>
                    <a:pt x="1063" y="2513"/>
                    <a:pt x="1300" y="1635"/>
                    <a:pt x="1103" y="1314"/>
                  </a:cubicBezTo>
                  <a:cubicBezTo>
                    <a:pt x="1103" y="1314"/>
                    <a:pt x="1103" y="1313"/>
                    <a:pt x="1103" y="1313"/>
                  </a:cubicBezTo>
                  <a:lnTo>
                    <a:pt x="1103" y="1313"/>
                  </a:lnTo>
                  <a:lnTo>
                    <a:pt x="2952" y="2435"/>
                  </a:lnTo>
                  <a:cubicBezTo>
                    <a:pt x="3178" y="2557"/>
                    <a:pt x="3427" y="2615"/>
                    <a:pt x="3692" y="2615"/>
                  </a:cubicBezTo>
                  <a:cubicBezTo>
                    <a:pt x="4013" y="2615"/>
                    <a:pt x="4358" y="2530"/>
                    <a:pt x="4713" y="2374"/>
                  </a:cubicBezTo>
                  <a:cubicBezTo>
                    <a:pt x="5363" y="2089"/>
                    <a:pt x="6007" y="1653"/>
                    <a:pt x="5826" y="829"/>
                  </a:cubicBezTo>
                  <a:lnTo>
                    <a:pt x="5826" y="829"/>
                  </a:lnTo>
                  <a:lnTo>
                    <a:pt x="3544" y="1042"/>
                  </a:lnTo>
                  <a:cubicBezTo>
                    <a:pt x="3544" y="1042"/>
                    <a:pt x="1320" y="163"/>
                    <a:pt x="974" y="37"/>
                  </a:cubicBezTo>
                  <a:cubicBezTo>
                    <a:pt x="907" y="12"/>
                    <a:pt x="833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845;p37">
              <a:extLst>
                <a:ext uri="{FF2B5EF4-FFF2-40B4-BE49-F238E27FC236}">
                  <a16:creationId xmlns:a16="http://schemas.microsoft.com/office/drawing/2014/main" id="{812A8267-DD39-4FB9-A09C-E2384558ABD0}"/>
                </a:ext>
              </a:extLst>
            </p:cNvPr>
            <p:cNvSpPr/>
            <p:nvPr/>
          </p:nvSpPr>
          <p:spPr>
            <a:xfrm>
              <a:off x="2048250" y="741175"/>
              <a:ext cx="49550" cy="57025"/>
            </a:xfrm>
            <a:custGeom>
              <a:avLst/>
              <a:gdLst/>
              <a:ahLst/>
              <a:cxnLst/>
              <a:rect l="l" t="t" r="r" b="b"/>
              <a:pathLst>
                <a:path w="1982" h="2281" extrusionOk="0">
                  <a:moveTo>
                    <a:pt x="944" y="1"/>
                  </a:moveTo>
                  <a:cubicBezTo>
                    <a:pt x="473" y="1"/>
                    <a:pt x="146" y="357"/>
                    <a:pt x="74" y="825"/>
                  </a:cubicBezTo>
                  <a:cubicBezTo>
                    <a:pt x="33" y="1064"/>
                    <a:pt x="0" y="1550"/>
                    <a:pt x="166" y="1931"/>
                  </a:cubicBezTo>
                  <a:cubicBezTo>
                    <a:pt x="255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8" y="1899"/>
                  </a:cubicBezTo>
                  <a:cubicBezTo>
                    <a:pt x="1429" y="1861"/>
                    <a:pt x="1485" y="1756"/>
                    <a:pt x="1485" y="1756"/>
                  </a:cubicBezTo>
                  <a:cubicBezTo>
                    <a:pt x="1826" y="1525"/>
                    <a:pt x="1982" y="1101"/>
                    <a:pt x="1872" y="704"/>
                  </a:cubicBezTo>
                  <a:cubicBezTo>
                    <a:pt x="1761" y="306"/>
                    <a:pt x="1410" y="24"/>
                    <a:pt x="997" y="2"/>
                  </a:cubicBezTo>
                  <a:cubicBezTo>
                    <a:pt x="979" y="1"/>
                    <a:pt x="962" y="1"/>
                    <a:pt x="944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846;p37">
              <a:extLst>
                <a:ext uri="{FF2B5EF4-FFF2-40B4-BE49-F238E27FC236}">
                  <a16:creationId xmlns:a16="http://schemas.microsoft.com/office/drawing/2014/main" id="{43606800-BC53-4CAB-AA89-B890712A4D63}"/>
                </a:ext>
              </a:extLst>
            </p:cNvPr>
            <p:cNvSpPr/>
            <p:nvPr/>
          </p:nvSpPr>
          <p:spPr>
            <a:xfrm>
              <a:off x="2058950" y="788600"/>
              <a:ext cx="41775" cy="29675"/>
            </a:xfrm>
            <a:custGeom>
              <a:avLst/>
              <a:gdLst/>
              <a:ahLst/>
              <a:cxnLst/>
              <a:rect l="l" t="t" r="r" b="b"/>
              <a:pathLst>
                <a:path w="1671" h="1187" extrusionOk="0">
                  <a:moveTo>
                    <a:pt x="970" y="1"/>
                  </a:moveTo>
                  <a:lnTo>
                    <a:pt x="295" y="256"/>
                  </a:lnTo>
                  <a:cubicBezTo>
                    <a:pt x="344" y="381"/>
                    <a:pt x="382" y="509"/>
                    <a:pt x="410" y="639"/>
                  </a:cubicBezTo>
                  <a:cubicBezTo>
                    <a:pt x="430" y="733"/>
                    <a:pt x="350" y="756"/>
                    <a:pt x="169" y="880"/>
                  </a:cubicBezTo>
                  <a:cubicBezTo>
                    <a:pt x="1" y="994"/>
                    <a:pt x="398" y="1186"/>
                    <a:pt x="701" y="1186"/>
                  </a:cubicBezTo>
                  <a:cubicBezTo>
                    <a:pt x="727" y="1186"/>
                    <a:pt x="752" y="1185"/>
                    <a:pt x="775" y="1182"/>
                  </a:cubicBezTo>
                  <a:cubicBezTo>
                    <a:pt x="1083" y="1143"/>
                    <a:pt x="1421" y="942"/>
                    <a:pt x="1507" y="738"/>
                  </a:cubicBezTo>
                  <a:cubicBezTo>
                    <a:pt x="1602" y="510"/>
                    <a:pt x="1671" y="480"/>
                    <a:pt x="1493" y="477"/>
                  </a:cubicBezTo>
                  <a:cubicBezTo>
                    <a:pt x="1470" y="477"/>
                    <a:pt x="1448" y="477"/>
                    <a:pt x="1428" y="477"/>
                  </a:cubicBezTo>
                  <a:cubicBezTo>
                    <a:pt x="1328" y="477"/>
                    <a:pt x="1257" y="480"/>
                    <a:pt x="1206" y="480"/>
                  </a:cubicBezTo>
                  <a:cubicBezTo>
                    <a:pt x="1095" y="480"/>
                    <a:pt x="1074" y="466"/>
                    <a:pt x="1051" y="382"/>
                  </a:cubicBezTo>
                  <a:cubicBezTo>
                    <a:pt x="1039" y="335"/>
                    <a:pt x="970" y="1"/>
                    <a:pt x="97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847;p37">
              <a:extLst>
                <a:ext uri="{FF2B5EF4-FFF2-40B4-BE49-F238E27FC236}">
                  <a16:creationId xmlns:a16="http://schemas.microsoft.com/office/drawing/2014/main" id="{88C3BDE4-4420-498D-B414-489BD794C33B}"/>
                </a:ext>
              </a:extLst>
            </p:cNvPr>
            <p:cNvSpPr/>
            <p:nvPr/>
          </p:nvSpPr>
          <p:spPr>
            <a:xfrm>
              <a:off x="2053750" y="741150"/>
              <a:ext cx="42875" cy="49600"/>
            </a:xfrm>
            <a:custGeom>
              <a:avLst/>
              <a:gdLst/>
              <a:ahLst/>
              <a:cxnLst/>
              <a:rect l="l" t="t" r="r" b="b"/>
              <a:pathLst>
                <a:path w="1715" h="1984" extrusionOk="0">
                  <a:moveTo>
                    <a:pt x="724" y="0"/>
                  </a:moveTo>
                  <a:cubicBezTo>
                    <a:pt x="405" y="0"/>
                    <a:pt x="152" y="164"/>
                    <a:pt x="0" y="416"/>
                  </a:cubicBezTo>
                  <a:cubicBezTo>
                    <a:pt x="25" y="460"/>
                    <a:pt x="58" y="501"/>
                    <a:pt x="95" y="536"/>
                  </a:cubicBezTo>
                  <a:cubicBezTo>
                    <a:pt x="95" y="536"/>
                    <a:pt x="58" y="662"/>
                    <a:pt x="140" y="745"/>
                  </a:cubicBezTo>
                  <a:cubicBezTo>
                    <a:pt x="198" y="805"/>
                    <a:pt x="218" y="892"/>
                    <a:pt x="210" y="976"/>
                  </a:cubicBezTo>
                  <a:cubicBezTo>
                    <a:pt x="198" y="1076"/>
                    <a:pt x="198" y="1177"/>
                    <a:pt x="210" y="1277"/>
                  </a:cubicBezTo>
                  <a:cubicBezTo>
                    <a:pt x="231" y="1416"/>
                    <a:pt x="364" y="1474"/>
                    <a:pt x="364" y="1474"/>
                  </a:cubicBezTo>
                  <a:cubicBezTo>
                    <a:pt x="364" y="1474"/>
                    <a:pt x="372" y="1233"/>
                    <a:pt x="447" y="1129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1" y="1038"/>
                    <a:pt x="711" y="1072"/>
                    <a:pt x="770" y="1141"/>
                  </a:cubicBezTo>
                  <a:cubicBezTo>
                    <a:pt x="844" y="1228"/>
                    <a:pt x="836" y="1450"/>
                    <a:pt x="754" y="1563"/>
                  </a:cubicBezTo>
                  <a:cubicBezTo>
                    <a:pt x="695" y="1644"/>
                    <a:pt x="639" y="1666"/>
                    <a:pt x="594" y="1666"/>
                  </a:cubicBezTo>
                  <a:cubicBezTo>
                    <a:pt x="540" y="1666"/>
                    <a:pt x="503" y="1633"/>
                    <a:pt x="503" y="1633"/>
                  </a:cubicBezTo>
                  <a:lnTo>
                    <a:pt x="503" y="1633"/>
                  </a:lnTo>
                  <a:cubicBezTo>
                    <a:pt x="491" y="1690"/>
                    <a:pt x="512" y="1918"/>
                    <a:pt x="723" y="1967"/>
                  </a:cubicBezTo>
                  <a:cubicBezTo>
                    <a:pt x="774" y="1978"/>
                    <a:pt x="825" y="1984"/>
                    <a:pt x="877" y="1984"/>
                  </a:cubicBezTo>
                  <a:cubicBezTo>
                    <a:pt x="1000" y="1984"/>
                    <a:pt x="1122" y="1953"/>
                    <a:pt x="1231" y="1891"/>
                  </a:cubicBezTo>
                  <a:cubicBezTo>
                    <a:pt x="1282" y="1860"/>
                    <a:pt x="1327" y="1824"/>
                    <a:pt x="1371" y="1784"/>
                  </a:cubicBezTo>
                  <a:cubicBezTo>
                    <a:pt x="1602" y="1552"/>
                    <a:pt x="1668" y="1330"/>
                    <a:pt x="1686" y="1019"/>
                  </a:cubicBezTo>
                  <a:cubicBezTo>
                    <a:pt x="1715" y="487"/>
                    <a:pt x="1309" y="32"/>
                    <a:pt x="777" y="2"/>
                  </a:cubicBezTo>
                  <a:cubicBezTo>
                    <a:pt x="759" y="1"/>
                    <a:pt x="741" y="0"/>
                    <a:pt x="724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848;p37">
              <a:extLst>
                <a:ext uri="{FF2B5EF4-FFF2-40B4-BE49-F238E27FC236}">
                  <a16:creationId xmlns:a16="http://schemas.microsoft.com/office/drawing/2014/main" id="{629D8AD1-6382-4EBB-8A71-96716434E70A}"/>
                </a:ext>
              </a:extLst>
            </p:cNvPr>
            <p:cNvSpPr/>
            <p:nvPr/>
          </p:nvSpPr>
          <p:spPr>
            <a:xfrm>
              <a:off x="2036525" y="800200"/>
              <a:ext cx="75850" cy="122775"/>
            </a:xfrm>
            <a:custGeom>
              <a:avLst/>
              <a:gdLst/>
              <a:ahLst/>
              <a:cxnLst/>
              <a:rect l="l" t="t" r="r" b="b"/>
              <a:pathLst>
                <a:path w="3034" h="4911" extrusionOk="0">
                  <a:moveTo>
                    <a:pt x="2267" y="0"/>
                  </a:moveTo>
                  <a:cubicBezTo>
                    <a:pt x="2167" y="0"/>
                    <a:pt x="2069" y="9"/>
                    <a:pt x="2026" y="12"/>
                  </a:cubicBezTo>
                  <a:cubicBezTo>
                    <a:pt x="2051" y="63"/>
                    <a:pt x="2031" y="185"/>
                    <a:pt x="1763" y="253"/>
                  </a:cubicBezTo>
                  <a:cubicBezTo>
                    <a:pt x="1660" y="279"/>
                    <a:pt x="1576" y="288"/>
                    <a:pt x="1510" y="288"/>
                  </a:cubicBezTo>
                  <a:cubicBezTo>
                    <a:pt x="1351" y="288"/>
                    <a:pt x="1289" y="236"/>
                    <a:pt x="1289" y="236"/>
                  </a:cubicBezTo>
                  <a:cubicBezTo>
                    <a:pt x="1289" y="236"/>
                    <a:pt x="941" y="427"/>
                    <a:pt x="726" y="635"/>
                  </a:cubicBezTo>
                  <a:cubicBezTo>
                    <a:pt x="173" y="1168"/>
                    <a:pt x="0" y="1818"/>
                    <a:pt x="605" y="2068"/>
                  </a:cubicBezTo>
                  <a:cubicBezTo>
                    <a:pt x="641" y="2340"/>
                    <a:pt x="706" y="2562"/>
                    <a:pt x="718" y="2720"/>
                  </a:cubicBezTo>
                  <a:cubicBezTo>
                    <a:pt x="684" y="3202"/>
                    <a:pt x="477" y="3416"/>
                    <a:pt x="321" y="4448"/>
                  </a:cubicBezTo>
                  <a:cubicBezTo>
                    <a:pt x="474" y="4775"/>
                    <a:pt x="941" y="4911"/>
                    <a:pt x="1400" y="4911"/>
                  </a:cubicBezTo>
                  <a:cubicBezTo>
                    <a:pt x="1505" y="4911"/>
                    <a:pt x="1609" y="4904"/>
                    <a:pt x="1709" y="4890"/>
                  </a:cubicBezTo>
                  <a:cubicBezTo>
                    <a:pt x="2209" y="4823"/>
                    <a:pt x="2722" y="4615"/>
                    <a:pt x="3034" y="4066"/>
                  </a:cubicBezTo>
                  <a:cubicBezTo>
                    <a:pt x="2891" y="3491"/>
                    <a:pt x="2796" y="3183"/>
                    <a:pt x="2757" y="3007"/>
                  </a:cubicBezTo>
                  <a:cubicBezTo>
                    <a:pt x="2652" y="2545"/>
                    <a:pt x="2585" y="2078"/>
                    <a:pt x="2585" y="2078"/>
                  </a:cubicBezTo>
                  <a:cubicBezTo>
                    <a:pt x="2731" y="1552"/>
                    <a:pt x="2814" y="1179"/>
                    <a:pt x="2764" y="674"/>
                  </a:cubicBezTo>
                  <a:cubicBezTo>
                    <a:pt x="2725" y="283"/>
                    <a:pt x="2682" y="127"/>
                    <a:pt x="2476" y="23"/>
                  </a:cubicBezTo>
                  <a:cubicBezTo>
                    <a:pt x="2422" y="6"/>
                    <a:pt x="2344" y="0"/>
                    <a:pt x="2267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849;p37">
              <a:extLst>
                <a:ext uri="{FF2B5EF4-FFF2-40B4-BE49-F238E27FC236}">
                  <a16:creationId xmlns:a16="http://schemas.microsoft.com/office/drawing/2014/main" id="{B892B0A7-F75C-443E-95E0-9327F02353D8}"/>
                </a:ext>
              </a:extLst>
            </p:cNvPr>
            <p:cNvSpPr/>
            <p:nvPr/>
          </p:nvSpPr>
          <p:spPr>
            <a:xfrm>
              <a:off x="2051625" y="8460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491" y="279"/>
                    <a:pt x="1026" y="357"/>
                    <a:pt x="682" y="357"/>
                  </a:cubicBezTo>
                  <a:cubicBezTo>
                    <a:pt x="246" y="357"/>
                    <a:pt x="1" y="233"/>
                    <a:pt x="1" y="233"/>
                  </a:cubicBezTo>
                  <a:lnTo>
                    <a:pt x="1" y="233"/>
                  </a:lnTo>
                  <a:lnTo>
                    <a:pt x="49" y="451"/>
                  </a:lnTo>
                  <a:cubicBezTo>
                    <a:pt x="313" y="550"/>
                    <a:pt x="565" y="587"/>
                    <a:pt x="794" y="587"/>
                  </a:cubicBezTo>
                  <a:cubicBezTo>
                    <a:pt x="1492" y="587"/>
                    <a:pt x="1982" y="241"/>
                    <a:pt x="1982" y="241"/>
                  </a:cubicBezTo>
                  <a:cubicBezTo>
                    <a:pt x="2064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850;p37">
              <a:extLst>
                <a:ext uri="{FF2B5EF4-FFF2-40B4-BE49-F238E27FC236}">
                  <a16:creationId xmlns:a16="http://schemas.microsoft.com/office/drawing/2014/main" id="{1E0181E4-F081-4E16-B6A7-37C4CEF875A6}"/>
                </a:ext>
              </a:extLst>
            </p:cNvPr>
            <p:cNvSpPr/>
            <p:nvPr/>
          </p:nvSpPr>
          <p:spPr>
            <a:xfrm>
              <a:off x="1956200" y="8120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2" y="0"/>
                  </a:moveTo>
                  <a:cubicBezTo>
                    <a:pt x="4117" y="0"/>
                    <a:pt x="3978" y="93"/>
                    <a:pt x="3906" y="298"/>
                  </a:cubicBezTo>
                  <a:cubicBezTo>
                    <a:pt x="3752" y="740"/>
                    <a:pt x="3754" y="1332"/>
                    <a:pt x="3387" y="1818"/>
                  </a:cubicBezTo>
                  <a:cubicBezTo>
                    <a:pt x="3218" y="2040"/>
                    <a:pt x="2924" y="2235"/>
                    <a:pt x="2428" y="2282"/>
                  </a:cubicBezTo>
                  <a:cubicBezTo>
                    <a:pt x="2132" y="2309"/>
                    <a:pt x="1887" y="2325"/>
                    <a:pt x="1705" y="2325"/>
                  </a:cubicBezTo>
                  <a:cubicBezTo>
                    <a:pt x="1582" y="2325"/>
                    <a:pt x="1487" y="2318"/>
                    <a:pt x="1426" y="2301"/>
                  </a:cubicBezTo>
                  <a:cubicBezTo>
                    <a:pt x="1287" y="2265"/>
                    <a:pt x="1235" y="2227"/>
                    <a:pt x="1112" y="2134"/>
                  </a:cubicBezTo>
                  <a:cubicBezTo>
                    <a:pt x="974" y="2028"/>
                    <a:pt x="861" y="2001"/>
                    <a:pt x="758" y="1933"/>
                  </a:cubicBezTo>
                  <a:cubicBezTo>
                    <a:pt x="696" y="1893"/>
                    <a:pt x="674" y="1873"/>
                    <a:pt x="656" y="1873"/>
                  </a:cubicBezTo>
                  <a:cubicBezTo>
                    <a:pt x="644" y="1873"/>
                    <a:pt x="634" y="1883"/>
                    <a:pt x="614" y="1902"/>
                  </a:cubicBezTo>
                  <a:cubicBezTo>
                    <a:pt x="566" y="1949"/>
                    <a:pt x="606" y="2079"/>
                    <a:pt x="694" y="2159"/>
                  </a:cubicBezTo>
                  <a:cubicBezTo>
                    <a:pt x="787" y="2242"/>
                    <a:pt x="869" y="2256"/>
                    <a:pt x="882" y="2283"/>
                  </a:cubicBezTo>
                  <a:cubicBezTo>
                    <a:pt x="887" y="2293"/>
                    <a:pt x="874" y="2298"/>
                    <a:pt x="846" y="2298"/>
                  </a:cubicBezTo>
                  <a:cubicBezTo>
                    <a:pt x="806" y="2298"/>
                    <a:pt x="736" y="2287"/>
                    <a:pt x="654" y="2266"/>
                  </a:cubicBezTo>
                  <a:cubicBezTo>
                    <a:pt x="464" y="2218"/>
                    <a:pt x="363" y="2126"/>
                    <a:pt x="269" y="2086"/>
                  </a:cubicBezTo>
                  <a:cubicBezTo>
                    <a:pt x="249" y="2077"/>
                    <a:pt x="231" y="2074"/>
                    <a:pt x="216" y="2074"/>
                  </a:cubicBezTo>
                  <a:cubicBezTo>
                    <a:pt x="156" y="2074"/>
                    <a:pt x="142" y="2136"/>
                    <a:pt x="160" y="2171"/>
                  </a:cubicBezTo>
                  <a:cubicBezTo>
                    <a:pt x="183" y="2213"/>
                    <a:pt x="222" y="2278"/>
                    <a:pt x="359" y="2364"/>
                  </a:cubicBezTo>
                  <a:cubicBezTo>
                    <a:pt x="460" y="2424"/>
                    <a:pt x="565" y="2476"/>
                    <a:pt x="673" y="2521"/>
                  </a:cubicBezTo>
                  <a:cubicBezTo>
                    <a:pt x="580" y="2512"/>
                    <a:pt x="490" y="2493"/>
                    <a:pt x="402" y="2463"/>
                  </a:cubicBezTo>
                  <a:cubicBezTo>
                    <a:pt x="235" y="2407"/>
                    <a:pt x="175" y="2365"/>
                    <a:pt x="87" y="2340"/>
                  </a:cubicBezTo>
                  <a:cubicBezTo>
                    <a:pt x="80" y="2338"/>
                    <a:pt x="75" y="2337"/>
                    <a:pt x="69" y="2337"/>
                  </a:cubicBezTo>
                  <a:cubicBezTo>
                    <a:pt x="0" y="2337"/>
                    <a:pt x="5" y="2471"/>
                    <a:pt x="81" y="2525"/>
                  </a:cubicBezTo>
                  <a:cubicBezTo>
                    <a:pt x="168" y="2585"/>
                    <a:pt x="262" y="2633"/>
                    <a:pt x="361" y="2668"/>
                  </a:cubicBezTo>
                  <a:cubicBezTo>
                    <a:pt x="472" y="2706"/>
                    <a:pt x="662" y="2755"/>
                    <a:pt x="662" y="2755"/>
                  </a:cubicBezTo>
                  <a:cubicBezTo>
                    <a:pt x="658" y="2755"/>
                    <a:pt x="654" y="2755"/>
                    <a:pt x="651" y="2755"/>
                  </a:cubicBezTo>
                  <a:cubicBezTo>
                    <a:pt x="464" y="2755"/>
                    <a:pt x="330" y="2699"/>
                    <a:pt x="246" y="2673"/>
                  </a:cubicBezTo>
                  <a:cubicBezTo>
                    <a:pt x="220" y="2664"/>
                    <a:pt x="197" y="2661"/>
                    <a:pt x="178" y="2661"/>
                  </a:cubicBezTo>
                  <a:cubicBezTo>
                    <a:pt x="135" y="2661"/>
                    <a:pt x="112" y="2681"/>
                    <a:pt x="112" y="2718"/>
                  </a:cubicBezTo>
                  <a:cubicBezTo>
                    <a:pt x="112" y="2761"/>
                    <a:pt x="164" y="2817"/>
                    <a:pt x="343" y="2896"/>
                  </a:cubicBezTo>
                  <a:cubicBezTo>
                    <a:pt x="475" y="2954"/>
                    <a:pt x="660" y="2983"/>
                    <a:pt x="840" y="2983"/>
                  </a:cubicBezTo>
                  <a:cubicBezTo>
                    <a:pt x="904" y="2983"/>
                    <a:pt x="967" y="2979"/>
                    <a:pt x="1028" y="2972"/>
                  </a:cubicBezTo>
                  <a:cubicBezTo>
                    <a:pt x="1261" y="2944"/>
                    <a:pt x="1350" y="2914"/>
                    <a:pt x="1472" y="2914"/>
                  </a:cubicBezTo>
                  <a:cubicBezTo>
                    <a:pt x="1594" y="2914"/>
                    <a:pt x="1711" y="2915"/>
                    <a:pt x="1825" y="2915"/>
                  </a:cubicBezTo>
                  <a:cubicBezTo>
                    <a:pt x="2126" y="2915"/>
                    <a:pt x="2412" y="2908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5"/>
                    <a:pt x="4367" y="1640"/>
                    <a:pt x="4481" y="1181"/>
                  </a:cubicBezTo>
                  <a:cubicBezTo>
                    <a:pt x="4627" y="590"/>
                    <a:pt x="4517" y="176"/>
                    <a:pt x="4411" y="70"/>
                  </a:cubicBezTo>
                  <a:cubicBezTo>
                    <a:pt x="4366" y="24"/>
                    <a:pt x="4306" y="0"/>
                    <a:pt x="4242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851;p37">
              <a:extLst>
                <a:ext uri="{FF2B5EF4-FFF2-40B4-BE49-F238E27FC236}">
                  <a16:creationId xmlns:a16="http://schemas.microsoft.com/office/drawing/2014/main" id="{92FAF593-3D9C-4E88-8166-2492FBADEE57}"/>
                </a:ext>
              </a:extLst>
            </p:cNvPr>
            <p:cNvSpPr/>
            <p:nvPr/>
          </p:nvSpPr>
          <p:spPr>
            <a:xfrm>
              <a:off x="2051625" y="742425"/>
              <a:ext cx="59725" cy="109175"/>
            </a:xfrm>
            <a:custGeom>
              <a:avLst/>
              <a:gdLst/>
              <a:ahLst/>
              <a:cxnLst/>
              <a:rect l="l" t="t" r="r" b="b"/>
              <a:pathLst>
                <a:path w="2389" h="4367" extrusionOk="0">
                  <a:moveTo>
                    <a:pt x="1159" y="0"/>
                  </a:moveTo>
                  <a:lnTo>
                    <a:pt x="1024" y="645"/>
                  </a:lnTo>
                  <a:cubicBezTo>
                    <a:pt x="1024" y="645"/>
                    <a:pt x="1077" y="1367"/>
                    <a:pt x="929" y="1570"/>
                  </a:cubicBezTo>
                  <a:cubicBezTo>
                    <a:pt x="877" y="1641"/>
                    <a:pt x="820" y="1664"/>
                    <a:pt x="768" y="1664"/>
                  </a:cubicBezTo>
                  <a:cubicBezTo>
                    <a:pt x="671" y="1664"/>
                    <a:pt x="589" y="1582"/>
                    <a:pt x="589" y="1582"/>
                  </a:cubicBezTo>
                  <a:lnTo>
                    <a:pt x="589" y="1582"/>
                  </a:lnTo>
                  <a:cubicBezTo>
                    <a:pt x="589" y="1582"/>
                    <a:pt x="595" y="2293"/>
                    <a:pt x="306" y="2562"/>
                  </a:cubicBezTo>
                  <a:cubicBezTo>
                    <a:pt x="1" y="2845"/>
                    <a:pt x="1" y="3071"/>
                    <a:pt x="1" y="3071"/>
                  </a:cubicBezTo>
                  <a:cubicBezTo>
                    <a:pt x="240" y="2829"/>
                    <a:pt x="649" y="2567"/>
                    <a:pt x="649" y="2567"/>
                  </a:cubicBezTo>
                  <a:cubicBezTo>
                    <a:pt x="649" y="2567"/>
                    <a:pt x="664" y="2560"/>
                    <a:pt x="687" y="2560"/>
                  </a:cubicBezTo>
                  <a:cubicBezTo>
                    <a:pt x="778" y="2560"/>
                    <a:pt x="995" y="2672"/>
                    <a:pt x="883" y="3793"/>
                  </a:cubicBezTo>
                  <a:cubicBezTo>
                    <a:pt x="853" y="4094"/>
                    <a:pt x="1107" y="4367"/>
                    <a:pt x="1509" y="4367"/>
                  </a:cubicBezTo>
                  <a:cubicBezTo>
                    <a:pt x="1565" y="4367"/>
                    <a:pt x="1624" y="4361"/>
                    <a:pt x="1685" y="4350"/>
                  </a:cubicBezTo>
                  <a:cubicBezTo>
                    <a:pt x="2191" y="4257"/>
                    <a:pt x="2280" y="3836"/>
                    <a:pt x="2335" y="3632"/>
                  </a:cubicBezTo>
                  <a:cubicBezTo>
                    <a:pt x="2389" y="3436"/>
                    <a:pt x="2361" y="2860"/>
                    <a:pt x="2287" y="2230"/>
                  </a:cubicBezTo>
                  <a:cubicBezTo>
                    <a:pt x="2203" y="1496"/>
                    <a:pt x="2092" y="1065"/>
                    <a:pt x="1896" y="538"/>
                  </a:cubicBezTo>
                  <a:cubicBezTo>
                    <a:pt x="1701" y="11"/>
                    <a:pt x="1159" y="0"/>
                    <a:pt x="1159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852;p37">
              <a:extLst>
                <a:ext uri="{FF2B5EF4-FFF2-40B4-BE49-F238E27FC236}">
                  <a16:creationId xmlns:a16="http://schemas.microsoft.com/office/drawing/2014/main" id="{BC81D82D-10A0-4041-B71A-B7C988484A61}"/>
                </a:ext>
              </a:extLst>
            </p:cNvPr>
            <p:cNvSpPr/>
            <p:nvPr/>
          </p:nvSpPr>
          <p:spPr>
            <a:xfrm>
              <a:off x="2018150" y="8329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8"/>
                    <a:pt x="2574" y="1619"/>
                    <a:pt x="2444" y="2213"/>
                  </a:cubicBezTo>
                  <a:lnTo>
                    <a:pt x="2018" y="4190"/>
                  </a:lnTo>
                  <a:cubicBezTo>
                    <a:pt x="1906" y="4697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8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5"/>
                  </a:cubicBezTo>
                  <a:cubicBezTo>
                    <a:pt x="1127" y="5402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2"/>
                    <a:pt x="4692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853;p37">
              <a:extLst>
                <a:ext uri="{FF2B5EF4-FFF2-40B4-BE49-F238E27FC236}">
                  <a16:creationId xmlns:a16="http://schemas.microsoft.com/office/drawing/2014/main" id="{CC0C737C-A86E-49C0-8385-A43053FA2CA2}"/>
                </a:ext>
              </a:extLst>
            </p:cNvPr>
            <p:cNvSpPr/>
            <p:nvPr/>
          </p:nvSpPr>
          <p:spPr>
            <a:xfrm>
              <a:off x="2094925" y="8708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1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2"/>
                  </a:lnTo>
                  <a:lnTo>
                    <a:pt x="1465" y="214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854;p37">
              <a:extLst>
                <a:ext uri="{FF2B5EF4-FFF2-40B4-BE49-F238E27FC236}">
                  <a16:creationId xmlns:a16="http://schemas.microsoft.com/office/drawing/2014/main" id="{F9F3E287-65D4-4329-92F3-A980B2BA42CC}"/>
                </a:ext>
              </a:extLst>
            </p:cNvPr>
            <p:cNvSpPr/>
            <p:nvPr/>
          </p:nvSpPr>
          <p:spPr>
            <a:xfrm>
              <a:off x="2003825" y="9682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0"/>
                    <a:pt x="30" y="55"/>
                  </a:cubicBezTo>
                  <a:cubicBezTo>
                    <a:pt x="0" y="108"/>
                    <a:pt x="18" y="175"/>
                    <a:pt x="70" y="205"/>
                  </a:cubicBezTo>
                  <a:lnTo>
                    <a:pt x="2357" y="1527"/>
                  </a:lnTo>
                  <a:lnTo>
                    <a:pt x="4646" y="205"/>
                  </a:lnTo>
                  <a:cubicBezTo>
                    <a:pt x="4696" y="175"/>
                    <a:pt x="4713" y="108"/>
                    <a:pt x="4683" y="57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6"/>
                  </a:cubicBezTo>
                  <a:lnTo>
                    <a:pt x="2357" y="1273"/>
                  </a:lnTo>
                  <a:lnTo>
                    <a:pt x="180" y="16"/>
                  </a:lnTo>
                  <a:cubicBezTo>
                    <a:pt x="163" y="6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855;p37">
              <a:extLst>
                <a:ext uri="{FF2B5EF4-FFF2-40B4-BE49-F238E27FC236}">
                  <a16:creationId xmlns:a16="http://schemas.microsoft.com/office/drawing/2014/main" id="{8323CBB6-DD88-4A21-99FF-C7BDA341B119}"/>
                </a:ext>
              </a:extLst>
            </p:cNvPr>
            <p:cNvSpPr/>
            <p:nvPr/>
          </p:nvSpPr>
          <p:spPr>
            <a:xfrm>
              <a:off x="2165875" y="1084800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0"/>
                  </a:moveTo>
                  <a:lnTo>
                    <a:pt x="1581" y="35"/>
                  </a:lnTo>
                  <a:cubicBezTo>
                    <a:pt x="1418" y="233"/>
                    <a:pt x="753" y="203"/>
                    <a:pt x="239" y="280"/>
                  </a:cubicBezTo>
                  <a:cubicBezTo>
                    <a:pt x="222" y="282"/>
                    <a:pt x="206" y="286"/>
                    <a:pt x="192" y="295"/>
                  </a:cubicBezTo>
                  <a:cubicBezTo>
                    <a:pt x="0" y="413"/>
                    <a:pt x="262" y="726"/>
                    <a:pt x="415" y="791"/>
                  </a:cubicBezTo>
                  <a:cubicBezTo>
                    <a:pt x="531" y="840"/>
                    <a:pt x="653" y="874"/>
                    <a:pt x="778" y="893"/>
                  </a:cubicBezTo>
                  <a:cubicBezTo>
                    <a:pt x="922" y="915"/>
                    <a:pt x="1037" y="904"/>
                    <a:pt x="1181" y="913"/>
                  </a:cubicBezTo>
                  <a:cubicBezTo>
                    <a:pt x="1302" y="920"/>
                    <a:pt x="1476" y="922"/>
                    <a:pt x="1592" y="958"/>
                  </a:cubicBezTo>
                  <a:cubicBezTo>
                    <a:pt x="1678" y="986"/>
                    <a:pt x="1756" y="1007"/>
                    <a:pt x="1872" y="1033"/>
                  </a:cubicBezTo>
                  <a:cubicBezTo>
                    <a:pt x="1901" y="1040"/>
                    <a:pt x="1933" y="1043"/>
                    <a:pt x="1965" y="1043"/>
                  </a:cubicBezTo>
                  <a:cubicBezTo>
                    <a:pt x="2111" y="1043"/>
                    <a:pt x="2279" y="981"/>
                    <a:pt x="2361" y="876"/>
                  </a:cubicBezTo>
                  <a:cubicBezTo>
                    <a:pt x="2388" y="846"/>
                    <a:pt x="2406" y="808"/>
                    <a:pt x="2412" y="768"/>
                  </a:cubicBezTo>
                  <a:cubicBezTo>
                    <a:pt x="2413" y="739"/>
                    <a:pt x="2410" y="710"/>
                    <a:pt x="2402" y="682"/>
                  </a:cubicBezTo>
                  <a:cubicBezTo>
                    <a:pt x="2390" y="631"/>
                    <a:pt x="2256" y="2"/>
                    <a:pt x="227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856;p37">
              <a:extLst>
                <a:ext uri="{FF2B5EF4-FFF2-40B4-BE49-F238E27FC236}">
                  <a16:creationId xmlns:a16="http://schemas.microsoft.com/office/drawing/2014/main" id="{71BA8E4F-843D-4300-B3DB-E2F5D3C2DEA4}"/>
                </a:ext>
              </a:extLst>
            </p:cNvPr>
            <p:cNvSpPr/>
            <p:nvPr/>
          </p:nvSpPr>
          <p:spPr>
            <a:xfrm>
              <a:off x="2199025" y="998000"/>
              <a:ext cx="26925" cy="90450"/>
            </a:xfrm>
            <a:custGeom>
              <a:avLst/>
              <a:gdLst/>
              <a:ahLst/>
              <a:cxnLst/>
              <a:rect l="l" t="t" r="r" b="b"/>
              <a:pathLst>
                <a:path w="1077" h="3618" extrusionOk="0">
                  <a:moveTo>
                    <a:pt x="0" y="1"/>
                  </a:moveTo>
                  <a:cubicBezTo>
                    <a:pt x="47" y="475"/>
                    <a:pt x="255" y="3507"/>
                    <a:pt x="255" y="3507"/>
                  </a:cubicBezTo>
                  <a:cubicBezTo>
                    <a:pt x="349" y="3589"/>
                    <a:pt x="451" y="3617"/>
                    <a:pt x="547" y="3617"/>
                  </a:cubicBezTo>
                  <a:cubicBezTo>
                    <a:pt x="763" y="3617"/>
                    <a:pt x="950" y="3476"/>
                    <a:pt x="950" y="3476"/>
                  </a:cubicBezTo>
                  <a:cubicBezTo>
                    <a:pt x="950" y="3476"/>
                    <a:pt x="1069" y="912"/>
                    <a:pt x="1073" y="739"/>
                  </a:cubicBezTo>
                  <a:cubicBezTo>
                    <a:pt x="1076" y="567"/>
                    <a:pt x="892" y="87"/>
                    <a:pt x="892" y="87"/>
                  </a:cubicBezTo>
                  <a:lnTo>
                    <a:pt x="602" y="330"/>
                  </a:lnTo>
                  <a:lnTo>
                    <a:pt x="602" y="3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857;p37">
              <a:extLst>
                <a:ext uri="{FF2B5EF4-FFF2-40B4-BE49-F238E27FC236}">
                  <a16:creationId xmlns:a16="http://schemas.microsoft.com/office/drawing/2014/main" id="{3B9740B9-508D-4997-BDF5-3F366548F001}"/>
                </a:ext>
              </a:extLst>
            </p:cNvPr>
            <p:cNvSpPr/>
            <p:nvPr/>
          </p:nvSpPr>
          <p:spPr>
            <a:xfrm>
              <a:off x="2260975" y="1064950"/>
              <a:ext cx="5550" cy="108675"/>
            </a:xfrm>
            <a:custGeom>
              <a:avLst/>
              <a:gdLst/>
              <a:ahLst/>
              <a:cxnLst/>
              <a:rect l="l" t="t" r="r" b="b"/>
              <a:pathLst>
                <a:path w="222" h="4347" extrusionOk="0">
                  <a:moveTo>
                    <a:pt x="112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7"/>
                    <a:pt x="50" y="4347"/>
                    <a:pt x="112" y="4347"/>
                  </a:cubicBezTo>
                  <a:cubicBezTo>
                    <a:pt x="172" y="4347"/>
                    <a:pt x="221" y="4297"/>
                    <a:pt x="221" y="4237"/>
                  </a:cubicBezTo>
                  <a:lnTo>
                    <a:pt x="221" y="110"/>
                  </a:lnTo>
                  <a:cubicBezTo>
                    <a:pt x="221" y="50"/>
                    <a:pt x="172" y="0"/>
                    <a:pt x="11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858;p37">
              <a:extLst>
                <a:ext uri="{FF2B5EF4-FFF2-40B4-BE49-F238E27FC236}">
                  <a16:creationId xmlns:a16="http://schemas.microsoft.com/office/drawing/2014/main" id="{64F08BB0-EA19-4EDA-AA2D-7D203DF9C54D}"/>
                </a:ext>
              </a:extLst>
            </p:cNvPr>
            <p:cNvSpPr/>
            <p:nvPr/>
          </p:nvSpPr>
          <p:spPr>
            <a:xfrm>
              <a:off x="2193700" y="1039100"/>
              <a:ext cx="28550" cy="95850"/>
            </a:xfrm>
            <a:custGeom>
              <a:avLst/>
              <a:gdLst/>
              <a:ahLst/>
              <a:cxnLst/>
              <a:rect l="l" t="t" r="r" b="b"/>
              <a:pathLst>
                <a:path w="1142" h="3834" extrusionOk="0">
                  <a:moveTo>
                    <a:pt x="1018" y="0"/>
                  </a:moveTo>
                  <a:cubicBezTo>
                    <a:pt x="968" y="0"/>
                    <a:pt x="923" y="35"/>
                    <a:pt x="912" y="86"/>
                  </a:cubicBezTo>
                  <a:lnTo>
                    <a:pt x="15" y="3697"/>
                  </a:lnTo>
                  <a:cubicBezTo>
                    <a:pt x="1" y="3755"/>
                    <a:pt x="36" y="3816"/>
                    <a:pt x="95" y="3830"/>
                  </a:cubicBezTo>
                  <a:cubicBezTo>
                    <a:pt x="103" y="3833"/>
                    <a:pt x="113" y="3834"/>
                    <a:pt x="121" y="3834"/>
                  </a:cubicBezTo>
                  <a:cubicBezTo>
                    <a:pt x="172" y="3834"/>
                    <a:pt x="216" y="3799"/>
                    <a:pt x="229" y="3749"/>
                  </a:cubicBezTo>
                  <a:lnTo>
                    <a:pt x="1125" y="139"/>
                  </a:lnTo>
                  <a:cubicBezTo>
                    <a:pt x="1141" y="80"/>
                    <a:pt x="1105" y="18"/>
                    <a:pt x="1046" y="4"/>
                  </a:cubicBezTo>
                  <a:cubicBezTo>
                    <a:pt x="1036" y="2"/>
                    <a:pt x="1027" y="0"/>
                    <a:pt x="101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859;p37">
              <a:extLst>
                <a:ext uri="{FF2B5EF4-FFF2-40B4-BE49-F238E27FC236}">
                  <a16:creationId xmlns:a16="http://schemas.microsoft.com/office/drawing/2014/main" id="{AF720C37-30C9-4547-B88C-9D5309026FD2}"/>
                </a:ext>
              </a:extLst>
            </p:cNvPr>
            <p:cNvSpPr/>
            <p:nvPr/>
          </p:nvSpPr>
          <p:spPr>
            <a:xfrm>
              <a:off x="2305300" y="1039150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3" y="1"/>
                  </a:moveTo>
                  <a:cubicBezTo>
                    <a:pt x="114" y="1"/>
                    <a:pt x="105" y="2"/>
                    <a:pt x="95" y="4"/>
                  </a:cubicBezTo>
                  <a:cubicBezTo>
                    <a:pt x="36" y="19"/>
                    <a:pt x="0" y="78"/>
                    <a:pt x="15" y="137"/>
                  </a:cubicBezTo>
                  <a:lnTo>
                    <a:pt x="911" y="3747"/>
                  </a:lnTo>
                  <a:cubicBezTo>
                    <a:pt x="923" y="3797"/>
                    <a:pt x="968" y="3832"/>
                    <a:pt x="1018" y="3832"/>
                  </a:cubicBezTo>
                  <a:cubicBezTo>
                    <a:pt x="1027" y="3832"/>
                    <a:pt x="1035" y="3831"/>
                    <a:pt x="1045" y="3828"/>
                  </a:cubicBezTo>
                  <a:cubicBezTo>
                    <a:pt x="1104" y="3814"/>
                    <a:pt x="1139" y="3753"/>
                    <a:pt x="1125" y="3695"/>
                  </a:cubicBezTo>
                  <a:lnTo>
                    <a:pt x="228" y="84"/>
                  </a:lnTo>
                  <a:cubicBezTo>
                    <a:pt x="216" y="34"/>
                    <a:pt x="172" y="1"/>
                    <a:pt x="123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860;p37">
              <a:extLst>
                <a:ext uri="{FF2B5EF4-FFF2-40B4-BE49-F238E27FC236}">
                  <a16:creationId xmlns:a16="http://schemas.microsoft.com/office/drawing/2014/main" id="{B442D17F-6691-42C2-8529-EE2DFED01BD3}"/>
                </a:ext>
              </a:extLst>
            </p:cNvPr>
            <p:cNvSpPr/>
            <p:nvPr/>
          </p:nvSpPr>
          <p:spPr>
            <a:xfrm>
              <a:off x="2180800" y="1008050"/>
              <a:ext cx="127625" cy="70150"/>
            </a:xfrm>
            <a:custGeom>
              <a:avLst/>
              <a:gdLst/>
              <a:ahLst/>
              <a:cxnLst/>
              <a:rect l="l" t="t" r="r" b="b"/>
              <a:pathLst>
                <a:path w="5105" h="2806" extrusionOk="0">
                  <a:moveTo>
                    <a:pt x="2424" y="0"/>
                  </a:moveTo>
                  <a:cubicBezTo>
                    <a:pt x="2218" y="0"/>
                    <a:pt x="2011" y="46"/>
                    <a:pt x="1853" y="137"/>
                  </a:cubicBezTo>
                  <a:lnTo>
                    <a:pt x="315" y="1024"/>
                  </a:lnTo>
                  <a:cubicBezTo>
                    <a:pt x="0" y="1207"/>
                    <a:pt x="0" y="1503"/>
                    <a:pt x="315" y="1685"/>
                  </a:cubicBezTo>
                  <a:lnTo>
                    <a:pt x="1534" y="2389"/>
                  </a:lnTo>
                  <a:cubicBezTo>
                    <a:pt x="1534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3" y="2630"/>
                    <a:pt x="5104" y="1355"/>
                    <a:pt x="5104" y="1355"/>
                  </a:cubicBezTo>
                  <a:lnTo>
                    <a:pt x="2996" y="137"/>
                  </a:lnTo>
                  <a:cubicBezTo>
                    <a:pt x="2838" y="46"/>
                    <a:pt x="2631" y="0"/>
                    <a:pt x="2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861;p37">
              <a:extLst>
                <a:ext uri="{FF2B5EF4-FFF2-40B4-BE49-F238E27FC236}">
                  <a16:creationId xmlns:a16="http://schemas.microsoft.com/office/drawing/2014/main" id="{19AF49A9-F4F8-4146-AB76-0634EFCA5B84}"/>
                </a:ext>
              </a:extLst>
            </p:cNvPr>
            <p:cNvSpPr/>
            <p:nvPr/>
          </p:nvSpPr>
          <p:spPr>
            <a:xfrm>
              <a:off x="2258250" y="905550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7" y="434"/>
                  </a:lnTo>
                  <a:cubicBezTo>
                    <a:pt x="237" y="434"/>
                    <a:pt x="278" y="577"/>
                    <a:pt x="306" y="669"/>
                  </a:cubicBezTo>
                  <a:cubicBezTo>
                    <a:pt x="334" y="762"/>
                    <a:pt x="332" y="812"/>
                    <a:pt x="155" y="945"/>
                  </a:cubicBezTo>
                  <a:cubicBezTo>
                    <a:pt x="0" y="1063"/>
                    <a:pt x="364" y="1225"/>
                    <a:pt x="662" y="1225"/>
                  </a:cubicBezTo>
                  <a:cubicBezTo>
                    <a:pt x="702" y="1225"/>
                    <a:pt x="741" y="1222"/>
                    <a:pt x="778" y="1216"/>
                  </a:cubicBezTo>
                  <a:cubicBezTo>
                    <a:pt x="1082" y="1161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7" y="272"/>
                  </a:cubicBezTo>
                  <a:cubicBezTo>
                    <a:pt x="1413" y="272"/>
                    <a:pt x="1408" y="273"/>
                    <a:pt x="1403" y="273"/>
                  </a:cubicBezTo>
                  <a:cubicBezTo>
                    <a:pt x="1270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862;p37">
              <a:extLst>
                <a:ext uri="{FF2B5EF4-FFF2-40B4-BE49-F238E27FC236}">
                  <a16:creationId xmlns:a16="http://schemas.microsoft.com/office/drawing/2014/main" id="{A285F944-603F-4B8D-A503-E89048BA04F2}"/>
                </a:ext>
              </a:extLst>
            </p:cNvPr>
            <p:cNvSpPr/>
            <p:nvPr/>
          </p:nvSpPr>
          <p:spPr>
            <a:xfrm>
              <a:off x="2197900" y="980600"/>
              <a:ext cx="90200" cy="60725"/>
            </a:xfrm>
            <a:custGeom>
              <a:avLst/>
              <a:gdLst/>
              <a:ahLst/>
              <a:cxnLst/>
              <a:rect l="l" t="t" r="r" b="b"/>
              <a:pathLst>
                <a:path w="3608" h="2429" extrusionOk="0">
                  <a:moveTo>
                    <a:pt x="745" y="0"/>
                  </a:moveTo>
                  <a:cubicBezTo>
                    <a:pt x="395" y="0"/>
                    <a:pt x="0" y="256"/>
                    <a:pt x="44" y="697"/>
                  </a:cubicBezTo>
                  <a:lnTo>
                    <a:pt x="646" y="1026"/>
                  </a:lnTo>
                  <a:lnTo>
                    <a:pt x="3024" y="2399"/>
                  </a:lnTo>
                  <a:cubicBezTo>
                    <a:pt x="3061" y="2419"/>
                    <a:pt x="3096" y="2428"/>
                    <a:pt x="3128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1"/>
                    <a:pt x="959" y="36"/>
                  </a:cubicBezTo>
                  <a:cubicBezTo>
                    <a:pt x="893" y="12"/>
                    <a:pt x="820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863;p37">
              <a:extLst>
                <a:ext uri="{FF2B5EF4-FFF2-40B4-BE49-F238E27FC236}">
                  <a16:creationId xmlns:a16="http://schemas.microsoft.com/office/drawing/2014/main" id="{255B4A2A-B221-497B-B939-8126B0FB4983}"/>
                </a:ext>
              </a:extLst>
            </p:cNvPr>
            <p:cNvSpPr/>
            <p:nvPr/>
          </p:nvSpPr>
          <p:spPr>
            <a:xfrm>
              <a:off x="2128575" y="1103600"/>
              <a:ext cx="59325" cy="26050"/>
            </a:xfrm>
            <a:custGeom>
              <a:avLst/>
              <a:gdLst/>
              <a:ahLst/>
              <a:cxnLst/>
              <a:rect l="l" t="t" r="r" b="b"/>
              <a:pathLst>
                <a:path w="2373" h="1042" extrusionOk="0">
                  <a:moveTo>
                    <a:pt x="2307" y="30"/>
                  </a:moveTo>
                  <a:lnTo>
                    <a:pt x="2307" y="30"/>
                  </a:lnTo>
                  <a:cubicBezTo>
                    <a:pt x="2307" y="30"/>
                    <a:pt x="2307" y="30"/>
                    <a:pt x="2307" y="30"/>
                  </a:cubicBezTo>
                  <a:close/>
                  <a:moveTo>
                    <a:pt x="1608" y="0"/>
                  </a:moveTo>
                  <a:cubicBezTo>
                    <a:pt x="1508" y="101"/>
                    <a:pt x="1261" y="118"/>
                    <a:pt x="971" y="118"/>
                  </a:cubicBezTo>
                  <a:cubicBezTo>
                    <a:pt x="829" y="118"/>
                    <a:pt x="677" y="114"/>
                    <a:pt x="527" y="114"/>
                  </a:cubicBezTo>
                  <a:cubicBezTo>
                    <a:pt x="433" y="114"/>
                    <a:pt x="340" y="116"/>
                    <a:pt x="250" y="121"/>
                  </a:cubicBezTo>
                  <a:cubicBezTo>
                    <a:pt x="235" y="121"/>
                    <a:pt x="218" y="124"/>
                    <a:pt x="202" y="132"/>
                  </a:cubicBezTo>
                  <a:cubicBezTo>
                    <a:pt x="1" y="232"/>
                    <a:pt x="232" y="567"/>
                    <a:pt x="378" y="646"/>
                  </a:cubicBezTo>
                  <a:cubicBezTo>
                    <a:pt x="491" y="706"/>
                    <a:pt x="609" y="751"/>
                    <a:pt x="732" y="781"/>
                  </a:cubicBezTo>
                  <a:cubicBezTo>
                    <a:pt x="873" y="816"/>
                    <a:pt x="988" y="815"/>
                    <a:pt x="1131" y="838"/>
                  </a:cubicBezTo>
                  <a:cubicBezTo>
                    <a:pt x="1251" y="856"/>
                    <a:pt x="1425" y="874"/>
                    <a:pt x="1536" y="920"/>
                  </a:cubicBezTo>
                  <a:cubicBezTo>
                    <a:pt x="1620" y="956"/>
                    <a:pt x="1695" y="984"/>
                    <a:pt x="1807" y="1021"/>
                  </a:cubicBezTo>
                  <a:cubicBezTo>
                    <a:pt x="1849" y="1034"/>
                    <a:pt x="1898" y="1041"/>
                    <a:pt x="1948" y="1041"/>
                  </a:cubicBezTo>
                  <a:cubicBezTo>
                    <a:pt x="2081" y="1041"/>
                    <a:pt x="2227" y="995"/>
                    <a:pt x="2309" y="909"/>
                  </a:cubicBezTo>
                  <a:cubicBezTo>
                    <a:pt x="2339" y="881"/>
                    <a:pt x="2360" y="846"/>
                    <a:pt x="2369" y="806"/>
                  </a:cubicBezTo>
                  <a:cubicBezTo>
                    <a:pt x="2373" y="777"/>
                    <a:pt x="2373" y="748"/>
                    <a:pt x="2368" y="720"/>
                  </a:cubicBezTo>
                  <a:cubicBezTo>
                    <a:pt x="2361" y="669"/>
                    <a:pt x="2286" y="30"/>
                    <a:pt x="2306" y="30"/>
                  </a:cubicBezTo>
                  <a:lnTo>
                    <a:pt x="2306" y="30"/>
                  </a:lnTo>
                  <a:cubicBezTo>
                    <a:pt x="2307" y="30"/>
                    <a:pt x="2307" y="30"/>
                    <a:pt x="2307" y="30"/>
                  </a:cubicBezTo>
                  <a:lnTo>
                    <a:pt x="2307" y="30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864;p37">
              <a:extLst>
                <a:ext uri="{FF2B5EF4-FFF2-40B4-BE49-F238E27FC236}">
                  <a16:creationId xmlns:a16="http://schemas.microsoft.com/office/drawing/2014/main" id="{A31EB432-A056-4859-AFDA-ED9ECA9018F6}"/>
                </a:ext>
              </a:extLst>
            </p:cNvPr>
            <p:cNvSpPr/>
            <p:nvPr/>
          </p:nvSpPr>
          <p:spPr>
            <a:xfrm>
              <a:off x="2161400" y="1000050"/>
              <a:ext cx="148850" cy="106700"/>
            </a:xfrm>
            <a:custGeom>
              <a:avLst/>
              <a:gdLst/>
              <a:ahLst/>
              <a:cxnLst/>
              <a:rect l="l" t="t" r="r" b="b"/>
              <a:pathLst>
                <a:path w="5954" h="4268" extrusionOk="0">
                  <a:moveTo>
                    <a:pt x="746" y="0"/>
                  </a:moveTo>
                  <a:cubicBezTo>
                    <a:pt x="396" y="0"/>
                    <a:pt x="0" y="256"/>
                    <a:pt x="44" y="696"/>
                  </a:cubicBezTo>
                  <a:cubicBezTo>
                    <a:pt x="91" y="1171"/>
                    <a:pt x="296" y="4142"/>
                    <a:pt x="296" y="4142"/>
                  </a:cubicBezTo>
                  <a:cubicBezTo>
                    <a:pt x="405" y="4237"/>
                    <a:pt x="527" y="4268"/>
                    <a:pt x="637" y="4268"/>
                  </a:cubicBezTo>
                  <a:cubicBezTo>
                    <a:pt x="833" y="4268"/>
                    <a:pt x="995" y="4171"/>
                    <a:pt x="995" y="4171"/>
                  </a:cubicBezTo>
                  <a:cubicBezTo>
                    <a:pt x="995" y="4171"/>
                    <a:pt x="1114" y="1607"/>
                    <a:pt x="1118" y="1434"/>
                  </a:cubicBezTo>
                  <a:cubicBezTo>
                    <a:pt x="1119" y="1397"/>
                    <a:pt x="1110" y="1345"/>
                    <a:pt x="1097" y="1286"/>
                  </a:cubicBezTo>
                  <a:lnTo>
                    <a:pt x="1097" y="1286"/>
                  </a:lnTo>
                  <a:lnTo>
                    <a:pt x="3024" y="2399"/>
                  </a:lnTo>
                  <a:cubicBezTo>
                    <a:pt x="3247" y="2518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59" y="2338"/>
                  </a:cubicBezTo>
                  <a:cubicBezTo>
                    <a:pt x="5399" y="2057"/>
                    <a:pt x="5954" y="1690"/>
                    <a:pt x="5898" y="832"/>
                  </a:cubicBezTo>
                  <a:lnTo>
                    <a:pt x="5898" y="832"/>
                  </a:lnTo>
                  <a:lnTo>
                    <a:pt x="3608" y="1025"/>
                  </a:lnTo>
                  <a:cubicBezTo>
                    <a:pt x="3608" y="1025"/>
                    <a:pt x="1301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865;p37">
              <a:extLst>
                <a:ext uri="{FF2B5EF4-FFF2-40B4-BE49-F238E27FC236}">
                  <a16:creationId xmlns:a16="http://schemas.microsoft.com/office/drawing/2014/main" id="{01372E59-EB0B-43CD-A395-79BD6EF4505C}"/>
                </a:ext>
              </a:extLst>
            </p:cNvPr>
            <p:cNvSpPr/>
            <p:nvPr/>
          </p:nvSpPr>
          <p:spPr>
            <a:xfrm>
              <a:off x="2245175" y="8593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3"/>
                    <a:pt x="56" y="869"/>
                  </a:cubicBezTo>
                  <a:cubicBezTo>
                    <a:pt x="27" y="1110"/>
                    <a:pt x="0" y="1621"/>
                    <a:pt x="185" y="1992"/>
                  </a:cubicBezTo>
                  <a:cubicBezTo>
                    <a:pt x="290" y="2202"/>
                    <a:pt x="401" y="2280"/>
                    <a:pt x="599" y="2298"/>
                  </a:cubicBezTo>
                  <a:cubicBezTo>
                    <a:pt x="605" y="2298"/>
                    <a:pt x="613" y="2299"/>
                    <a:pt x="621" y="2299"/>
                  </a:cubicBezTo>
                  <a:cubicBezTo>
                    <a:pt x="798" y="2299"/>
                    <a:pt x="1288" y="2148"/>
                    <a:pt x="1447" y="1942"/>
                  </a:cubicBezTo>
                  <a:cubicBezTo>
                    <a:pt x="1476" y="1903"/>
                    <a:pt x="1513" y="1726"/>
                    <a:pt x="1513" y="1726"/>
                  </a:cubicBezTo>
                  <a:cubicBezTo>
                    <a:pt x="1842" y="1477"/>
                    <a:pt x="1976" y="1046"/>
                    <a:pt x="1845" y="656"/>
                  </a:cubicBezTo>
                  <a:cubicBezTo>
                    <a:pt x="1714" y="265"/>
                    <a:pt x="1348" y="0"/>
                    <a:pt x="935" y="0"/>
                  </a:cubicBezTo>
                  <a:cubicBezTo>
                    <a:pt x="934" y="0"/>
                    <a:pt x="932" y="0"/>
                    <a:pt x="931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866;p37">
              <a:extLst>
                <a:ext uri="{FF2B5EF4-FFF2-40B4-BE49-F238E27FC236}">
                  <a16:creationId xmlns:a16="http://schemas.microsoft.com/office/drawing/2014/main" id="{EB164EC3-D577-4F84-8B1E-130C8A8F7178}"/>
                </a:ext>
              </a:extLst>
            </p:cNvPr>
            <p:cNvSpPr/>
            <p:nvPr/>
          </p:nvSpPr>
          <p:spPr>
            <a:xfrm>
              <a:off x="2237325" y="8565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8" y="0"/>
                  </a:moveTo>
                  <a:cubicBezTo>
                    <a:pt x="921" y="0"/>
                    <a:pt x="602" y="66"/>
                    <a:pt x="402" y="66"/>
                  </a:cubicBezTo>
                  <a:cubicBezTo>
                    <a:pt x="352" y="66"/>
                    <a:pt x="310" y="62"/>
                    <a:pt x="277" y="52"/>
                  </a:cubicBezTo>
                  <a:cubicBezTo>
                    <a:pt x="223" y="35"/>
                    <a:pt x="181" y="27"/>
                    <a:pt x="149" y="27"/>
                  </a:cubicBezTo>
                  <a:cubicBezTo>
                    <a:pt x="0" y="27"/>
                    <a:pt x="69" y="197"/>
                    <a:pt x="186" y="408"/>
                  </a:cubicBezTo>
                  <a:cubicBezTo>
                    <a:pt x="271" y="560"/>
                    <a:pt x="424" y="661"/>
                    <a:pt x="597" y="679"/>
                  </a:cubicBezTo>
                  <a:cubicBezTo>
                    <a:pt x="597" y="679"/>
                    <a:pt x="565" y="806"/>
                    <a:pt x="652" y="886"/>
                  </a:cubicBezTo>
                  <a:cubicBezTo>
                    <a:pt x="714" y="942"/>
                    <a:pt x="738" y="1029"/>
                    <a:pt x="734" y="1113"/>
                  </a:cubicBezTo>
                  <a:cubicBezTo>
                    <a:pt x="727" y="1214"/>
                    <a:pt x="732" y="1314"/>
                    <a:pt x="749" y="1414"/>
                  </a:cubicBezTo>
                  <a:cubicBezTo>
                    <a:pt x="776" y="1552"/>
                    <a:pt x="913" y="1603"/>
                    <a:pt x="913" y="1603"/>
                  </a:cubicBezTo>
                  <a:cubicBezTo>
                    <a:pt x="913" y="1603"/>
                    <a:pt x="910" y="1388"/>
                    <a:pt x="953" y="1267"/>
                  </a:cubicBezTo>
                  <a:cubicBezTo>
                    <a:pt x="975" y="1200"/>
                    <a:pt x="1047" y="1156"/>
                    <a:pt x="1122" y="1156"/>
                  </a:cubicBezTo>
                  <a:cubicBezTo>
                    <a:pt x="1181" y="1156"/>
                    <a:pt x="1241" y="1184"/>
                    <a:pt x="1281" y="1251"/>
                  </a:cubicBezTo>
                  <a:cubicBezTo>
                    <a:pt x="1369" y="1403"/>
                    <a:pt x="1330" y="1507"/>
                    <a:pt x="1300" y="1644"/>
                  </a:cubicBezTo>
                  <a:cubicBezTo>
                    <a:pt x="1270" y="1780"/>
                    <a:pt x="1140" y="1741"/>
                    <a:pt x="1102" y="1776"/>
                  </a:cubicBezTo>
                  <a:cubicBezTo>
                    <a:pt x="1076" y="1802"/>
                    <a:pt x="1078" y="1921"/>
                    <a:pt x="1158" y="2003"/>
                  </a:cubicBezTo>
                  <a:cubicBezTo>
                    <a:pt x="1158" y="2004"/>
                    <a:pt x="1158" y="2004"/>
                    <a:pt x="1158" y="2006"/>
                  </a:cubicBezTo>
                  <a:cubicBezTo>
                    <a:pt x="1192" y="2118"/>
                    <a:pt x="1320" y="2321"/>
                    <a:pt x="1488" y="2321"/>
                  </a:cubicBezTo>
                  <a:cubicBezTo>
                    <a:pt x="1500" y="2321"/>
                    <a:pt x="1512" y="2320"/>
                    <a:pt x="1525" y="2318"/>
                  </a:cubicBezTo>
                  <a:cubicBezTo>
                    <a:pt x="1642" y="2295"/>
                    <a:pt x="1750" y="2244"/>
                    <a:pt x="1844" y="2172"/>
                  </a:cubicBezTo>
                  <a:cubicBezTo>
                    <a:pt x="1844" y="2172"/>
                    <a:pt x="1906" y="2022"/>
                    <a:pt x="2092" y="1694"/>
                  </a:cubicBezTo>
                  <a:cubicBezTo>
                    <a:pt x="2277" y="1365"/>
                    <a:pt x="2277" y="1122"/>
                    <a:pt x="2209" y="794"/>
                  </a:cubicBezTo>
                  <a:cubicBezTo>
                    <a:pt x="2140" y="466"/>
                    <a:pt x="1917" y="384"/>
                    <a:pt x="1917" y="384"/>
                  </a:cubicBezTo>
                  <a:cubicBezTo>
                    <a:pt x="1823" y="75"/>
                    <a:pt x="1533" y="0"/>
                    <a:pt x="1218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867;p37">
              <a:extLst>
                <a:ext uri="{FF2B5EF4-FFF2-40B4-BE49-F238E27FC236}">
                  <a16:creationId xmlns:a16="http://schemas.microsoft.com/office/drawing/2014/main" id="{B2F4BC98-CD8B-4C7F-ACB9-1DBB4AA8C7BD}"/>
                </a:ext>
              </a:extLst>
            </p:cNvPr>
            <p:cNvSpPr/>
            <p:nvPr/>
          </p:nvSpPr>
          <p:spPr>
            <a:xfrm>
              <a:off x="2241825" y="912100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7" y="1"/>
                  </a:moveTo>
                  <a:cubicBezTo>
                    <a:pt x="2073" y="1"/>
                    <a:pt x="2038" y="4"/>
                    <a:pt x="2003" y="9"/>
                  </a:cubicBezTo>
                  <a:cubicBezTo>
                    <a:pt x="1933" y="19"/>
                    <a:pt x="1863" y="33"/>
                    <a:pt x="1796" y="55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6" y="534"/>
                  </a:cubicBezTo>
                  <a:cubicBezTo>
                    <a:pt x="970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4" y="1475"/>
                    <a:pt x="34" y="2230"/>
                  </a:cubicBezTo>
                  <a:cubicBezTo>
                    <a:pt x="8" y="2898"/>
                    <a:pt x="0" y="3957"/>
                    <a:pt x="10" y="4519"/>
                  </a:cubicBezTo>
                  <a:cubicBezTo>
                    <a:pt x="15" y="4776"/>
                    <a:pt x="163" y="5009"/>
                    <a:pt x="395" y="5121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39"/>
                    <a:pt x="967" y="5237"/>
                  </a:cubicBezTo>
                  <a:cubicBezTo>
                    <a:pt x="1495" y="5194"/>
                    <a:pt x="2465" y="4712"/>
                    <a:pt x="2680" y="4350"/>
                  </a:cubicBezTo>
                  <a:cubicBezTo>
                    <a:pt x="2674" y="3585"/>
                    <a:pt x="2610" y="3121"/>
                    <a:pt x="2637" y="2664"/>
                  </a:cubicBezTo>
                  <a:cubicBezTo>
                    <a:pt x="2685" y="1856"/>
                    <a:pt x="2861" y="1217"/>
                    <a:pt x="2638" y="570"/>
                  </a:cubicBezTo>
                  <a:cubicBezTo>
                    <a:pt x="2476" y="95"/>
                    <a:pt x="2291" y="1"/>
                    <a:pt x="2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868;p37">
              <a:extLst>
                <a:ext uri="{FF2B5EF4-FFF2-40B4-BE49-F238E27FC236}">
                  <a16:creationId xmlns:a16="http://schemas.microsoft.com/office/drawing/2014/main" id="{C5A6B39C-7201-44ED-B850-CA7689B3217F}"/>
                </a:ext>
              </a:extLst>
            </p:cNvPr>
            <p:cNvSpPr/>
            <p:nvPr/>
          </p:nvSpPr>
          <p:spPr>
            <a:xfrm>
              <a:off x="2264425" y="912975"/>
              <a:ext cx="25300" cy="13400"/>
            </a:xfrm>
            <a:custGeom>
              <a:avLst/>
              <a:gdLst/>
              <a:ahLst/>
              <a:cxnLst/>
              <a:rect l="l" t="t" r="r" b="b"/>
              <a:pathLst>
                <a:path w="1012" h="536" extrusionOk="0">
                  <a:moveTo>
                    <a:pt x="962" y="0"/>
                  </a:moveTo>
                  <a:lnTo>
                    <a:pt x="831" y="27"/>
                  </a:lnTo>
                  <a:cubicBezTo>
                    <a:pt x="840" y="93"/>
                    <a:pt x="712" y="235"/>
                    <a:pt x="473" y="350"/>
                  </a:cubicBezTo>
                  <a:cubicBezTo>
                    <a:pt x="331" y="419"/>
                    <a:pt x="208" y="432"/>
                    <a:pt x="136" y="432"/>
                  </a:cubicBezTo>
                  <a:cubicBezTo>
                    <a:pt x="95" y="432"/>
                    <a:pt x="71" y="428"/>
                    <a:pt x="71" y="428"/>
                  </a:cubicBezTo>
                  <a:lnTo>
                    <a:pt x="0" y="529"/>
                  </a:lnTo>
                  <a:cubicBezTo>
                    <a:pt x="0" y="529"/>
                    <a:pt x="30" y="535"/>
                    <a:pt x="98" y="535"/>
                  </a:cubicBezTo>
                  <a:cubicBezTo>
                    <a:pt x="133" y="535"/>
                    <a:pt x="177" y="534"/>
                    <a:pt x="232" y="529"/>
                  </a:cubicBezTo>
                  <a:cubicBezTo>
                    <a:pt x="397" y="513"/>
                    <a:pt x="653" y="414"/>
                    <a:pt x="831" y="255"/>
                  </a:cubicBezTo>
                  <a:cubicBezTo>
                    <a:pt x="1011" y="95"/>
                    <a:pt x="962" y="1"/>
                    <a:pt x="962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869;p37">
              <a:extLst>
                <a:ext uri="{FF2B5EF4-FFF2-40B4-BE49-F238E27FC236}">
                  <a16:creationId xmlns:a16="http://schemas.microsoft.com/office/drawing/2014/main" id="{80FA7EEA-E3AF-455B-876D-DC91FFFE1BF4}"/>
                </a:ext>
              </a:extLst>
            </p:cNvPr>
            <p:cNvSpPr/>
            <p:nvPr/>
          </p:nvSpPr>
          <p:spPr>
            <a:xfrm>
              <a:off x="2146800" y="9352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1" y="1"/>
                  </a:moveTo>
                  <a:cubicBezTo>
                    <a:pt x="4116" y="1"/>
                    <a:pt x="3977" y="94"/>
                    <a:pt x="3906" y="299"/>
                  </a:cubicBezTo>
                  <a:cubicBezTo>
                    <a:pt x="3752" y="739"/>
                    <a:pt x="3753" y="1332"/>
                    <a:pt x="3386" y="1818"/>
                  </a:cubicBezTo>
                  <a:cubicBezTo>
                    <a:pt x="3219" y="2040"/>
                    <a:pt x="2925" y="2236"/>
                    <a:pt x="2427" y="2281"/>
                  </a:cubicBezTo>
                  <a:cubicBezTo>
                    <a:pt x="2131" y="2310"/>
                    <a:pt x="1886" y="2326"/>
                    <a:pt x="1704" y="2326"/>
                  </a:cubicBezTo>
                  <a:cubicBezTo>
                    <a:pt x="1581" y="2326"/>
                    <a:pt x="1487" y="2318"/>
                    <a:pt x="1426" y="2302"/>
                  </a:cubicBezTo>
                  <a:cubicBezTo>
                    <a:pt x="1287" y="2265"/>
                    <a:pt x="1235" y="2228"/>
                    <a:pt x="1113" y="2134"/>
                  </a:cubicBezTo>
                  <a:cubicBezTo>
                    <a:pt x="974" y="2028"/>
                    <a:pt x="861" y="2000"/>
                    <a:pt x="757" y="1933"/>
                  </a:cubicBezTo>
                  <a:cubicBezTo>
                    <a:pt x="696" y="1894"/>
                    <a:pt x="674" y="1874"/>
                    <a:pt x="656" y="1874"/>
                  </a:cubicBezTo>
                  <a:cubicBezTo>
                    <a:pt x="643" y="1874"/>
                    <a:pt x="633" y="1883"/>
                    <a:pt x="613" y="1903"/>
                  </a:cubicBezTo>
                  <a:cubicBezTo>
                    <a:pt x="565" y="1948"/>
                    <a:pt x="605" y="2080"/>
                    <a:pt x="693" y="2158"/>
                  </a:cubicBezTo>
                  <a:cubicBezTo>
                    <a:pt x="786" y="2242"/>
                    <a:pt x="869" y="2257"/>
                    <a:pt x="883" y="2283"/>
                  </a:cubicBezTo>
                  <a:cubicBezTo>
                    <a:pt x="888" y="2293"/>
                    <a:pt x="874" y="2298"/>
                    <a:pt x="846" y="2298"/>
                  </a:cubicBezTo>
                  <a:cubicBezTo>
                    <a:pt x="805" y="2298"/>
                    <a:pt x="736" y="2288"/>
                    <a:pt x="654" y="2267"/>
                  </a:cubicBezTo>
                  <a:cubicBezTo>
                    <a:pt x="464" y="2218"/>
                    <a:pt x="362" y="2127"/>
                    <a:pt x="270" y="2086"/>
                  </a:cubicBezTo>
                  <a:cubicBezTo>
                    <a:pt x="249" y="2077"/>
                    <a:pt x="231" y="2073"/>
                    <a:pt x="216" y="2073"/>
                  </a:cubicBezTo>
                  <a:cubicBezTo>
                    <a:pt x="156" y="2073"/>
                    <a:pt x="141" y="2136"/>
                    <a:pt x="160" y="2170"/>
                  </a:cubicBezTo>
                  <a:cubicBezTo>
                    <a:pt x="183" y="2214"/>
                    <a:pt x="221" y="2278"/>
                    <a:pt x="359" y="2365"/>
                  </a:cubicBezTo>
                  <a:cubicBezTo>
                    <a:pt x="459" y="2425"/>
                    <a:pt x="564" y="2477"/>
                    <a:pt x="673" y="2520"/>
                  </a:cubicBezTo>
                  <a:cubicBezTo>
                    <a:pt x="580" y="2512"/>
                    <a:pt x="489" y="2493"/>
                    <a:pt x="401" y="2462"/>
                  </a:cubicBezTo>
                  <a:cubicBezTo>
                    <a:pt x="235" y="2407"/>
                    <a:pt x="174" y="2365"/>
                    <a:pt x="87" y="2341"/>
                  </a:cubicBezTo>
                  <a:cubicBezTo>
                    <a:pt x="81" y="2339"/>
                    <a:pt x="75" y="2338"/>
                    <a:pt x="69" y="2338"/>
                  </a:cubicBezTo>
                  <a:cubicBezTo>
                    <a:pt x="1" y="2338"/>
                    <a:pt x="4" y="2471"/>
                    <a:pt x="80" y="2525"/>
                  </a:cubicBezTo>
                  <a:cubicBezTo>
                    <a:pt x="167" y="2586"/>
                    <a:pt x="261" y="2633"/>
                    <a:pt x="361" y="2668"/>
                  </a:cubicBezTo>
                  <a:cubicBezTo>
                    <a:pt x="472" y="2706"/>
                    <a:pt x="663" y="2754"/>
                    <a:pt x="663" y="2754"/>
                  </a:cubicBezTo>
                  <a:cubicBezTo>
                    <a:pt x="657" y="2755"/>
                    <a:pt x="651" y="2755"/>
                    <a:pt x="646" y="2755"/>
                  </a:cubicBezTo>
                  <a:cubicBezTo>
                    <a:pt x="462" y="2755"/>
                    <a:pt x="329" y="2699"/>
                    <a:pt x="245" y="2674"/>
                  </a:cubicBezTo>
                  <a:cubicBezTo>
                    <a:pt x="219" y="2665"/>
                    <a:pt x="196" y="2661"/>
                    <a:pt x="176" y="2661"/>
                  </a:cubicBezTo>
                  <a:cubicBezTo>
                    <a:pt x="134" y="2661"/>
                    <a:pt x="112" y="2681"/>
                    <a:pt x="112" y="2718"/>
                  </a:cubicBezTo>
                  <a:cubicBezTo>
                    <a:pt x="112" y="2761"/>
                    <a:pt x="163" y="2818"/>
                    <a:pt x="343" y="2897"/>
                  </a:cubicBezTo>
                  <a:cubicBezTo>
                    <a:pt x="474" y="2954"/>
                    <a:pt x="657" y="2983"/>
                    <a:pt x="837" y="2983"/>
                  </a:cubicBezTo>
                  <a:cubicBezTo>
                    <a:pt x="902" y="2983"/>
                    <a:pt x="967" y="2979"/>
                    <a:pt x="1029" y="2972"/>
                  </a:cubicBezTo>
                  <a:cubicBezTo>
                    <a:pt x="1260" y="2945"/>
                    <a:pt x="1351" y="2915"/>
                    <a:pt x="1473" y="2915"/>
                  </a:cubicBezTo>
                  <a:cubicBezTo>
                    <a:pt x="1586" y="2915"/>
                    <a:pt x="1694" y="2916"/>
                    <a:pt x="1799" y="2916"/>
                  </a:cubicBezTo>
                  <a:cubicBezTo>
                    <a:pt x="2111" y="2916"/>
                    <a:pt x="2401" y="2910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6"/>
                    <a:pt x="4366" y="1641"/>
                    <a:pt x="4481" y="1182"/>
                  </a:cubicBezTo>
                  <a:cubicBezTo>
                    <a:pt x="4628" y="590"/>
                    <a:pt x="4517" y="176"/>
                    <a:pt x="4411" y="71"/>
                  </a:cubicBezTo>
                  <a:cubicBezTo>
                    <a:pt x="4365" y="25"/>
                    <a:pt x="4305" y="1"/>
                    <a:pt x="4241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870;p37">
              <a:extLst>
                <a:ext uri="{FF2B5EF4-FFF2-40B4-BE49-F238E27FC236}">
                  <a16:creationId xmlns:a16="http://schemas.microsoft.com/office/drawing/2014/main" id="{FDBB3814-1F40-4FE2-AD48-5F8E902AF884}"/>
                </a:ext>
              </a:extLst>
            </p:cNvPr>
            <p:cNvSpPr/>
            <p:nvPr/>
          </p:nvSpPr>
          <p:spPr>
            <a:xfrm>
              <a:off x="2236575" y="934325"/>
              <a:ext cx="25250" cy="42125"/>
            </a:xfrm>
            <a:custGeom>
              <a:avLst/>
              <a:gdLst/>
              <a:ahLst/>
              <a:cxnLst/>
              <a:rect l="l" t="t" r="r" b="b"/>
              <a:pathLst>
                <a:path w="1010" h="1685" extrusionOk="0">
                  <a:moveTo>
                    <a:pt x="613" y="0"/>
                  </a:moveTo>
                  <a:cubicBezTo>
                    <a:pt x="379" y="0"/>
                    <a:pt x="293" y="269"/>
                    <a:pt x="244" y="450"/>
                  </a:cubicBezTo>
                  <a:cubicBezTo>
                    <a:pt x="191" y="649"/>
                    <a:pt x="0" y="1409"/>
                    <a:pt x="0" y="1409"/>
                  </a:cubicBezTo>
                  <a:cubicBezTo>
                    <a:pt x="292" y="1662"/>
                    <a:pt x="827" y="1684"/>
                    <a:pt x="827" y="1684"/>
                  </a:cubicBezTo>
                  <a:cubicBezTo>
                    <a:pt x="827" y="1684"/>
                    <a:pt x="939" y="1299"/>
                    <a:pt x="961" y="1127"/>
                  </a:cubicBezTo>
                  <a:cubicBezTo>
                    <a:pt x="995" y="848"/>
                    <a:pt x="1009" y="497"/>
                    <a:pt x="961" y="318"/>
                  </a:cubicBezTo>
                  <a:cubicBezTo>
                    <a:pt x="913" y="140"/>
                    <a:pt x="798" y="31"/>
                    <a:pt x="685" y="8"/>
                  </a:cubicBezTo>
                  <a:cubicBezTo>
                    <a:pt x="659" y="3"/>
                    <a:pt x="635" y="0"/>
                    <a:pt x="613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871;p37">
              <a:extLst>
                <a:ext uri="{FF2B5EF4-FFF2-40B4-BE49-F238E27FC236}">
                  <a16:creationId xmlns:a16="http://schemas.microsoft.com/office/drawing/2014/main" id="{3C1141D8-6094-4E0F-A36D-15C36CC43BB9}"/>
                </a:ext>
              </a:extLst>
            </p:cNvPr>
            <p:cNvSpPr/>
            <p:nvPr/>
          </p:nvSpPr>
          <p:spPr>
            <a:xfrm>
              <a:off x="2219125" y="949000"/>
              <a:ext cx="132825" cy="136725"/>
            </a:xfrm>
            <a:custGeom>
              <a:avLst/>
              <a:gdLst/>
              <a:ahLst/>
              <a:cxnLst/>
              <a:rect l="l" t="t" r="r" b="b"/>
              <a:pathLst>
                <a:path w="5313" h="5469" extrusionOk="0">
                  <a:moveTo>
                    <a:pt x="4352" y="1518"/>
                  </a:moveTo>
                  <a:cubicBezTo>
                    <a:pt x="4356" y="1547"/>
                    <a:pt x="4354" y="1577"/>
                    <a:pt x="4350" y="1606"/>
                  </a:cubicBezTo>
                  <a:lnTo>
                    <a:pt x="4277" y="2043"/>
                  </a:lnTo>
                  <a:lnTo>
                    <a:pt x="3114" y="2716"/>
                  </a:lnTo>
                  <a:cubicBezTo>
                    <a:pt x="3125" y="2661"/>
                    <a:pt x="3133" y="2599"/>
                    <a:pt x="3144" y="2535"/>
                  </a:cubicBezTo>
                  <a:cubicBezTo>
                    <a:pt x="3184" y="2294"/>
                    <a:pt x="3472" y="1950"/>
                    <a:pt x="3786" y="1768"/>
                  </a:cubicBezTo>
                  <a:lnTo>
                    <a:pt x="4037" y="1624"/>
                  </a:lnTo>
                  <a:cubicBezTo>
                    <a:pt x="4160" y="1556"/>
                    <a:pt x="4269" y="1521"/>
                    <a:pt x="4352" y="1518"/>
                  </a:cubicBezTo>
                  <a:close/>
                  <a:moveTo>
                    <a:pt x="4894" y="0"/>
                  </a:moveTo>
                  <a:cubicBezTo>
                    <a:pt x="4781" y="0"/>
                    <a:pt x="4644" y="40"/>
                    <a:pt x="4491" y="126"/>
                  </a:cubicBezTo>
                  <a:lnTo>
                    <a:pt x="3639" y="601"/>
                  </a:lnTo>
                  <a:cubicBezTo>
                    <a:pt x="3109" y="898"/>
                    <a:pt x="2575" y="1619"/>
                    <a:pt x="2446" y="2213"/>
                  </a:cubicBezTo>
                  <a:lnTo>
                    <a:pt x="2018" y="4188"/>
                  </a:lnTo>
                  <a:cubicBezTo>
                    <a:pt x="1907" y="4697"/>
                    <a:pt x="1524" y="5038"/>
                    <a:pt x="1107" y="5038"/>
                  </a:cubicBezTo>
                  <a:cubicBezTo>
                    <a:pt x="1036" y="5038"/>
                    <a:pt x="964" y="5028"/>
                    <a:pt x="893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8" y="4777"/>
                    <a:pt x="428" y="4998"/>
                    <a:pt x="893" y="5263"/>
                  </a:cubicBezTo>
                  <a:cubicBezTo>
                    <a:pt x="1129" y="5401"/>
                    <a:pt x="1441" y="5469"/>
                    <a:pt x="1761" y="5469"/>
                  </a:cubicBezTo>
                  <a:cubicBezTo>
                    <a:pt x="2108" y="5469"/>
                    <a:pt x="2464" y="5389"/>
                    <a:pt x="2738" y="5231"/>
                  </a:cubicBezTo>
                  <a:lnTo>
                    <a:pt x="3512" y="4782"/>
                  </a:lnTo>
                  <a:cubicBezTo>
                    <a:pt x="4040" y="4479"/>
                    <a:pt x="4568" y="3750"/>
                    <a:pt x="4694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872;p37">
              <a:extLst>
                <a:ext uri="{FF2B5EF4-FFF2-40B4-BE49-F238E27FC236}">
                  <a16:creationId xmlns:a16="http://schemas.microsoft.com/office/drawing/2014/main" id="{763AEDED-2F83-42D4-AD65-C4861D8D9FF8}"/>
                </a:ext>
              </a:extLst>
            </p:cNvPr>
            <p:cNvSpPr/>
            <p:nvPr/>
          </p:nvSpPr>
          <p:spPr>
            <a:xfrm>
              <a:off x="2295900" y="986925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5" y="0"/>
                    <a:pt x="1288" y="1"/>
                    <a:pt x="1281" y="1"/>
                  </a:cubicBezTo>
                  <a:cubicBezTo>
                    <a:pt x="1285" y="30"/>
                    <a:pt x="1283" y="60"/>
                    <a:pt x="1279" y="89"/>
                  </a:cubicBezTo>
                  <a:lnTo>
                    <a:pt x="1206" y="526"/>
                  </a:lnTo>
                  <a:lnTo>
                    <a:pt x="43" y="1199"/>
                  </a:lnTo>
                  <a:cubicBezTo>
                    <a:pt x="19" y="1351"/>
                    <a:pt x="1" y="1458"/>
                    <a:pt x="1" y="1458"/>
                  </a:cubicBezTo>
                  <a:lnTo>
                    <a:pt x="1393" y="651"/>
                  </a:lnTo>
                  <a:lnTo>
                    <a:pt x="1466" y="215"/>
                  </a:lnTo>
                  <a:cubicBezTo>
                    <a:pt x="1489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873;p37">
              <a:extLst>
                <a:ext uri="{FF2B5EF4-FFF2-40B4-BE49-F238E27FC236}">
                  <a16:creationId xmlns:a16="http://schemas.microsoft.com/office/drawing/2014/main" id="{2B1AC6A4-9317-4B06-B99D-B048A08114A1}"/>
                </a:ext>
              </a:extLst>
            </p:cNvPr>
            <p:cNvSpPr/>
            <p:nvPr/>
          </p:nvSpPr>
          <p:spPr>
            <a:xfrm>
              <a:off x="2204875" y="1084250"/>
              <a:ext cx="117925" cy="38225"/>
            </a:xfrm>
            <a:custGeom>
              <a:avLst/>
              <a:gdLst/>
              <a:ahLst/>
              <a:cxnLst/>
              <a:rect l="l" t="t" r="r" b="b"/>
              <a:pathLst>
                <a:path w="4717" h="1529" extrusionOk="0">
                  <a:moveTo>
                    <a:pt x="4591" y="0"/>
                  </a:moveTo>
                  <a:cubicBezTo>
                    <a:pt x="4571" y="0"/>
                    <a:pt x="4552" y="5"/>
                    <a:pt x="4534" y="16"/>
                  </a:cubicBezTo>
                  <a:lnTo>
                    <a:pt x="2356" y="1275"/>
                  </a:lnTo>
                  <a:lnTo>
                    <a:pt x="178" y="16"/>
                  </a:lnTo>
                  <a:cubicBezTo>
                    <a:pt x="161" y="8"/>
                    <a:pt x="144" y="3"/>
                    <a:pt x="126" y="3"/>
                  </a:cubicBezTo>
                  <a:cubicBezTo>
                    <a:pt x="88" y="3"/>
                    <a:pt x="51" y="23"/>
                    <a:pt x="30" y="59"/>
                  </a:cubicBezTo>
                  <a:cubicBezTo>
                    <a:pt x="0" y="110"/>
                    <a:pt x="17" y="176"/>
                    <a:pt x="68" y="207"/>
                  </a:cubicBezTo>
                  <a:lnTo>
                    <a:pt x="2356" y="1528"/>
                  </a:lnTo>
                  <a:lnTo>
                    <a:pt x="4643" y="207"/>
                  </a:lnTo>
                  <a:cubicBezTo>
                    <a:pt x="4698" y="178"/>
                    <a:pt x="4717" y="109"/>
                    <a:pt x="4687" y="55"/>
                  </a:cubicBezTo>
                  <a:cubicBezTo>
                    <a:pt x="4666" y="20"/>
                    <a:pt x="4629" y="0"/>
                    <a:pt x="459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874;p37">
              <a:extLst>
                <a:ext uri="{FF2B5EF4-FFF2-40B4-BE49-F238E27FC236}">
                  <a16:creationId xmlns:a16="http://schemas.microsoft.com/office/drawing/2014/main" id="{F2E37491-767E-46F4-B519-7B9804DEEAA7}"/>
                </a:ext>
              </a:extLst>
            </p:cNvPr>
            <p:cNvSpPr/>
            <p:nvPr/>
          </p:nvSpPr>
          <p:spPr>
            <a:xfrm>
              <a:off x="1994125" y="12098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0"/>
                  </a:moveTo>
                  <a:cubicBezTo>
                    <a:pt x="492" y="0"/>
                    <a:pt x="473" y="8"/>
                    <a:pt x="453" y="24"/>
                  </a:cubicBezTo>
                  <a:cubicBezTo>
                    <a:pt x="277" y="167"/>
                    <a:pt x="1" y="743"/>
                    <a:pt x="1" y="743"/>
                  </a:cubicBezTo>
                  <a:cubicBezTo>
                    <a:pt x="1" y="743"/>
                    <a:pt x="20" y="777"/>
                    <a:pt x="98" y="777"/>
                  </a:cubicBezTo>
                  <a:cubicBezTo>
                    <a:pt x="149" y="777"/>
                    <a:pt x="226" y="762"/>
                    <a:pt x="339" y="715"/>
                  </a:cubicBezTo>
                  <a:cubicBezTo>
                    <a:pt x="625" y="594"/>
                    <a:pt x="704" y="452"/>
                    <a:pt x="704" y="452"/>
                  </a:cubicBezTo>
                  <a:cubicBezTo>
                    <a:pt x="704" y="452"/>
                    <a:pt x="646" y="0"/>
                    <a:pt x="509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875;p37">
              <a:extLst>
                <a:ext uri="{FF2B5EF4-FFF2-40B4-BE49-F238E27FC236}">
                  <a16:creationId xmlns:a16="http://schemas.microsoft.com/office/drawing/2014/main" id="{BB55103C-F5AF-40F0-8B0D-F4D117459FB9}"/>
                </a:ext>
              </a:extLst>
            </p:cNvPr>
            <p:cNvSpPr/>
            <p:nvPr/>
          </p:nvSpPr>
          <p:spPr>
            <a:xfrm>
              <a:off x="1986100" y="1178225"/>
              <a:ext cx="31625" cy="43925"/>
            </a:xfrm>
            <a:custGeom>
              <a:avLst/>
              <a:gdLst/>
              <a:ahLst/>
              <a:cxnLst/>
              <a:rect l="l" t="t" r="r" b="b"/>
              <a:pathLst>
                <a:path w="1265" h="1757" extrusionOk="0">
                  <a:moveTo>
                    <a:pt x="1039" y="0"/>
                  </a:moveTo>
                  <a:lnTo>
                    <a:pt x="480" y="20"/>
                  </a:lnTo>
                  <a:cubicBezTo>
                    <a:pt x="480" y="20"/>
                    <a:pt x="486" y="481"/>
                    <a:pt x="480" y="600"/>
                  </a:cubicBezTo>
                  <a:cubicBezTo>
                    <a:pt x="474" y="719"/>
                    <a:pt x="303" y="1174"/>
                    <a:pt x="237" y="1387"/>
                  </a:cubicBezTo>
                  <a:cubicBezTo>
                    <a:pt x="171" y="1599"/>
                    <a:pt x="1" y="1606"/>
                    <a:pt x="1" y="1606"/>
                  </a:cubicBezTo>
                  <a:cubicBezTo>
                    <a:pt x="1" y="1606"/>
                    <a:pt x="220" y="1756"/>
                    <a:pt x="381" y="1756"/>
                  </a:cubicBezTo>
                  <a:cubicBezTo>
                    <a:pt x="398" y="1756"/>
                    <a:pt x="414" y="1755"/>
                    <a:pt x="429" y="1751"/>
                  </a:cubicBezTo>
                  <a:cubicBezTo>
                    <a:pt x="588" y="1712"/>
                    <a:pt x="579" y="1478"/>
                    <a:pt x="751" y="1246"/>
                  </a:cubicBezTo>
                  <a:cubicBezTo>
                    <a:pt x="925" y="1011"/>
                    <a:pt x="1264" y="963"/>
                    <a:pt x="1264" y="963"/>
                  </a:cubicBezTo>
                  <a:cubicBezTo>
                    <a:pt x="1264" y="963"/>
                    <a:pt x="1255" y="853"/>
                    <a:pt x="1141" y="692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876;p37">
              <a:extLst>
                <a:ext uri="{FF2B5EF4-FFF2-40B4-BE49-F238E27FC236}">
                  <a16:creationId xmlns:a16="http://schemas.microsoft.com/office/drawing/2014/main" id="{575A3ECB-507C-4B92-8283-6563A65E6061}"/>
                </a:ext>
              </a:extLst>
            </p:cNvPr>
            <p:cNvSpPr/>
            <p:nvPr/>
          </p:nvSpPr>
          <p:spPr>
            <a:xfrm>
              <a:off x="1976800" y="1197450"/>
              <a:ext cx="42900" cy="35400"/>
            </a:xfrm>
            <a:custGeom>
              <a:avLst/>
              <a:gdLst/>
              <a:ahLst/>
              <a:cxnLst/>
              <a:rect l="l" t="t" r="r" b="b"/>
              <a:pathLst>
                <a:path w="1716" h="1416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0"/>
                    <a:pt x="1040" y="175"/>
                    <a:pt x="964" y="346"/>
                  </a:cubicBezTo>
                  <a:cubicBezTo>
                    <a:pt x="889" y="518"/>
                    <a:pt x="764" y="759"/>
                    <a:pt x="667" y="812"/>
                  </a:cubicBezTo>
                  <a:cubicBezTo>
                    <a:pt x="643" y="826"/>
                    <a:pt x="613" y="831"/>
                    <a:pt x="581" y="831"/>
                  </a:cubicBezTo>
                  <a:cubicBezTo>
                    <a:pt x="486" y="831"/>
                    <a:pt x="364" y="788"/>
                    <a:pt x="256" y="787"/>
                  </a:cubicBezTo>
                  <a:cubicBezTo>
                    <a:pt x="255" y="787"/>
                    <a:pt x="253" y="787"/>
                    <a:pt x="252" y="787"/>
                  </a:cubicBezTo>
                  <a:cubicBezTo>
                    <a:pt x="109" y="787"/>
                    <a:pt x="8" y="854"/>
                    <a:pt x="0" y="959"/>
                  </a:cubicBezTo>
                  <a:lnTo>
                    <a:pt x="605" y="1245"/>
                  </a:lnTo>
                  <a:cubicBezTo>
                    <a:pt x="650" y="1267"/>
                    <a:pt x="693" y="1282"/>
                    <a:pt x="734" y="1282"/>
                  </a:cubicBezTo>
                  <a:cubicBezTo>
                    <a:pt x="819" y="1282"/>
                    <a:pt x="897" y="1219"/>
                    <a:pt x="971" y="1024"/>
                  </a:cubicBezTo>
                  <a:cubicBezTo>
                    <a:pt x="1048" y="822"/>
                    <a:pt x="1091" y="682"/>
                    <a:pt x="1140" y="682"/>
                  </a:cubicBezTo>
                  <a:cubicBezTo>
                    <a:pt x="1161" y="682"/>
                    <a:pt x="1183" y="708"/>
                    <a:pt x="1209" y="767"/>
                  </a:cubicBezTo>
                  <a:cubicBezTo>
                    <a:pt x="1296" y="964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2" y="1416"/>
                    <a:pt x="1475" y="1402"/>
                    <a:pt x="1508" y="1334"/>
                  </a:cubicBezTo>
                  <a:cubicBezTo>
                    <a:pt x="1506" y="1205"/>
                    <a:pt x="1513" y="1076"/>
                    <a:pt x="1529" y="947"/>
                  </a:cubicBezTo>
                  <a:cubicBezTo>
                    <a:pt x="1554" y="770"/>
                    <a:pt x="1716" y="545"/>
                    <a:pt x="1704" y="332"/>
                  </a:cubicBezTo>
                  <a:cubicBezTo>
                    <a:pt x="1691" y="125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877;p37">
              <a:extLst>
                <a:ext uri="{FF2B5EF4-FFF2-40B4-BE49-F238E27FC236}">
                  <a16:creationId xmlns:a16="http://schemas.microsoft.com/office/drawing/2014/main" id="{E4BB0BA4-8D3B-4CF6-9769-7214985B6CB9}"/>
                </a:ext>
              </a:extLst>
            </p:cNvPr>
            <p:cNvSpPr/>
            <p:nvPr/>
          </p:nvSpPr>
          <p:spPr>
            <a:xfrm>
              <a:off x="1989700" y="1113925"/>
              <a:ext cx="31975" cy="81125"/>
            </a:xfrm>
            <a:custGeom>
              <a:avLst/>
              <a:gdLst/>
              <a:ahLst/>
              <a:cxnLst/>
              <a:rect l="l" t="t" r="r" b="b"/>
              <a:pathLst>
                <a:path w="1279" h="3245" extrusionOk="0">
                  <a:moveTo>
                    <a:pt x="0" y="1"/>
                  </a:moveTo>
                  <a:cubicBezTo>
                    <a:pt x="47" y="484"/>
                    <a:pt x="336" y="3171"/>
                    <a:pt x="336" y="3171"/>
                  </a:cubicBezTo>
                  <a:cubicBezTo>
                    <a:pt x="425" y="3226"/>
                    <a:pt x="520" y="3245"/>
                    <a:pt x="608" y="3245"/>
                  </a:cubicBezTo>
                  <a:cubicBezTo>
                    <a:pt x="792" y="3245"/>
                    <a:pt x="944" y="3164"/>
                    <a:pt x="944" y="3164"/>
                  </a:cubicBezTo>
                  <a:cubicBezTo>
                    <a:pt x="909" y="2536"/>
                    <a:pt x="1278" y="1152"/>
                    <a:pt x="1073" y="616"/>
                  </a:cubicBezTo>
                  <a:cubicBezTo>
                    <a:pt x="1078" y="443"/>
                    <a:pt x="907" y="89"/>
                    <a:pt x="907" y="89"/>
                  </a:cubicBezTo>
                  <a:lnTo>
                    <a:pt x="178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878;p37">
              <a:extLst>
                <a:ext uri="{FF2B5EF4-FFF2-40B4-BE49-F238E27FC236}">
                  <a16:creationId xmlns:a16="http://schemas.microsoft.com/office/drawing/2014/main" id="{DF3295FB-3EBA-48FB-BF61-2F2597580AB6}"/>
                </a:ext>
              </a:extLst>
            </p:cNvPr>
            <p:cNvSpPr/>
            <p:nvPr/>
          </p:nvSpPr>
          <p:spPr>
            <a:xfrm>
              <a:off x="1988625" y="1098125"/>
              <a:ext cx="88575" cy="59800"/>
            </a:xfrm>
            <a:custGeom>
              <a:avLst/>
              <a:gdLst/>
              <a:ahLst/>
              <a:cxnLst/>
              <a:rect l="l" t="t" r="r" b="b"/>
              <a:pathLst>
                <a:path w="3543" h="2392" extrusionOk="0">
                  <a:moveTo>
                    <a:pt x="698" y="0"/>
                  </a:moveTo>
                  <a:cubicBezTo>
                    <a:pt x="343" y="0"/>
                    <a:pt x="0" y="204"/>
                    <a:pt x="43" y="634"/>
                  </a:cubicBezTo>
                  <a:lnTo>
                    <a:pt x="655" y="968"/>
                  </a:lnTo>
                  <a:lnTo>
                    <a:pt x="2950" y="2362"/>
                  </a:lnTo>
                  <a:cubicBezTo>
                    <a:pt x="2988" y="2382"/>
                    <a:pt x="3023" y="2392"/>
                    <a:pt x="3056" y="2392"/>
                  </a:cubicBezTo>
                  <a:cubicBezTo>
                    <a:pt x="3463" y="2392"/>
                    <a:pt x="3543" y="968"/>
                    <a:pt x="3543" y="968"/>
                  </a:cubicBezTo>
                  <a:cubicBezTo>
                    <a:pt x="3543" y="968"/>
                    <a:pt x="1322" y="149"/>
                    <a:pt x="970" y="41"/>
                  </a:cubicBezTo>
                  <a:cubicBezTo>
                    <a:pt x="883" y="14"/>
                    <a:pt x="790" y="0"/>
                    <a:pt x="698" y="0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879;p37">
              <a:extLst>
                <a:ext uri="{FF2B5EF4-FFF2-40B4-BE49-F238E27FC236}">
                  <a16:creationId xmlns:a16="http://schemas.microsoft.com/office/drawing/2014/main" id="{F7E4D229-CCE8-4EDB-9B3A-FE25D98DBE38}"/>
                </a:ext>
              </a:extLst>
            </p:cNvPr>
            <p:cNvSpPr/>
            <p:nvPr/>
          </p:nvSpPr>
          <p:spPr>
            <a:xfrm>
              <a:off x="2059975" y="11809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880;p37">
              <a:extLst>
                <a:ext uri="{FF2B5EF4-FFF2-40B4-BE49-F238E27FC236}">
                  <a16:creationId xmlns:a16="http://schemas.microsoft.com/office/drawing/2014/main" id="{5DDE072B-4E17-4EFB-B5E0-137F33828D39}"/>
                </a:ext>
              </a:extLst>
            </p:cNvPr>
            <p:cNvSpPr/>
            <p:nvPr/>
          </p:nvSpPr>
          <p:spPr>
            <a:xfrm>
              <a:off x="1992675" y="11551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5"/>
                    <a:pt x="37" y="3814"/>
                    <a:pt x="96" y="3829"/>
                  </a:cubicBezTo>
                  <a:cubicBezTo>
                    <a:pt x="105" y="3831"/>
                    <a:pt x="113" y="3832"/>
                    <a:pt x="123" y="3832"/>
                  </a:cubicBezTo>
                  <a:cubicBezTo>
                    <a:pt x="173" y="3832"/>
                    <a:pt x="217" y="3799"/>
                    <a:pt x="229" y="3749"/>
                  </a:cubicBezTo>
                  <a:lnTo>
                    <a:pt x="1127" y="139"/>
                  </a:lnTo>
                  <a:cubicBezTo>
                    <a:pt x="1141" y="79"/>
                    <a:pt x="1106" y="18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881;p37">
              <a:extLst>
                <a:ext uri="{FF2B5EF4-FFF2-40B4-BE49-F238E27FC236}">
                  <a16:creationId xmlns:a16="http://schemas.microsoft.com/office/drawing/2014/main" id="{9CA7D51B-E9BD-4F63-8FB2-94378F11ADA4}"/>
                </a:ext>
              </a:extLst>
            </p:cNvPr>
            <p:cNvSpPr/>
            <p:nvPr/>
          </p:nvSpPr>
          <p:spPr>
            <a:xfrm>
              <a:off x="2104300" y="1155175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1" y="1"/>
                  </a:moveTo>
                  <a:cubicBezTo>
                    <a:pt x="112" y="1"/>
                    <a:pt x="103" y="2"/>
                    <a:pt x="94" y="4"/>
                  </a:cubicBezTo>
                  <a:cubicBezTo>
                    <a:pt x="35" y="19"/>
                    <a:pt x="0" y="79"/>
                    <a:pt x="15" y="138"/>
                  </a:cubicBezTo>
                  <a:lnTo>
                    <a:pt x="911" y="3748"/>
                  </a:lnTo>
                  <a:cubicBezTo>
                    <a:pt x="923" y="3798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5"/>
                  </a:cubicBezTo>
                  <a:lnTo>
                    <a:pt x="228" y="85"/>
                  </a:lnTo>
                  <a:cubicBezTo>
                    <a:pt x="216" y="35"/>
                    <a:pt x="171" y="1"/>
                    <a:pt x="12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882;p37">
              <a:extLst>
                <a:ext uri="{FF2B5EF4-FFF2-40B4-BE49-F238E27FC236}">
                  <a16:creationId xmlns:a16="http://schemas.microsoft.com/office/drawing/2014/main" id="{B7EAFCAD-E86F-4FC6-8635-2236A1DE2B8C}"/>
                </a:ext>
              </a:extLst>
            </p:cNvPr>
            <p:cNvSpPr/>
            <p:nvPr/>
          </p:nvSpPr>
          <p:spPr>
            <a:xfrm>
              <a:off x="1979775" y="112407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0"/>
                  </a:moveTo>
                  <a:cubicBezTo>
                    <a:pt x="2219" y="0"/>
                    <a:pt x="2012" y="46"/>
                    <a:pt x="1854" y="137"/>
                  </a:cubicBezTo>
                  <a:lnTo>
                    <a:pt x="317" y="1025"/>
                  </a:lnTo>
                  <a:cubicBezTo>
                    <a:pt x="2" y="1207"/>
                    <a:pt x="0" y="1503"/>
                    <a:pt x="317" y="1685"/>
                  </a:cubicBezTo>
                  <a:lnTo>
                    <a:pt x="1535" y="2390"/>
                  </a:lnTo>
                  <a:cubicBezTo>
                    <a:pt x="1535" y="2390"/>
                    <a:pt x="2261" y="2806"/>
                    <a:pt x="2853" y="2806"/>
                  </a:cubicBezTo>
                  <a:cubicBezTo>
                    <a:pt x="2936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6" y="137"/>
                  </a:lnTo>
                  <a:cubicBezTo>
                    <a:pt x="2839" y="46"/>
                    <a:pt x="2632" y="0"/>
                    <a:pt x="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883;p37">
              <a:extLst>
                <a:ext uri="{FF2B5EF4-FFF2-40B4-BE49-F238E27FC236}">
                  <a16:creationId xmlns:a16="http://schemas.microsoft.com/office/drawing/2014/main" id="{95C470C8-472B-4FA5-AE2D-6504841337F9}"/>
                </a:ext>
              </a:extLst>
            </p:cNvPr>
            <p:cNvSpPr/>
            <p:nvPr/>
          </p:nvSpPr>
          <p:spPr>
            <a:xfrm>
              <a:off x="2033300" y="971625"/>
              <a:ext cx="38500" cy="29475"/>
            </a:xfrm>
            <a:custGeom>
              <a:avLst/>
              <a:gdLst/>
              <a:ahLst/>
              <a:cxnLst/>
              <a:rect l="l" t="t" r="r" b="b"/>
              <a:pathLst>
                <a:path w="1540" h="1179" extrusionOk="0">
                  <a:moveTo>
                    <a:pt x="1540" y="240"/>
                  </a:moveTo>
                  <a:lnTo>
                    <a:pt x="1540" y="240"/>
                  </a:lnTo>
                  <a:cubicBezTo>
                    <a:pt x="1540" y="240"/>
                    <a:pt x="1540" y="240"/>
                    <a:pt x="1540" y="240"/>
                  </a:cubicBezTo>
                  <a:cubicBezTo>
                    <a:pt x="1540" y="240"/>
                    <a:pt x="1540" y="240"/>
                    <a:pt x="1540" y="240"/>
                  </a:cubicBezTo>
                  <a:close/>
                  <a:moveTo>
                    <a:pt x="806" y="1"/>
                  </a:moveTo>
                  <a:cubicBezTo>
                    <a:pt x="745" y="1"/>
                    <a:pt x="685" y="6"/>
                    <a:pt x="626" y="18"/>
                  </a:cubicBezTo>
                  <a:cubicBezTo>
                    <a:pt x="433" y="58"/>
                    <a:pt x="274" y="175"/>
                    <a:pt x="150" y="325"/>
                  </a:cubicBezTo>
                  <a:cubicBezTo>
                    <a:pt x="90" y="395"/>
                    <a:pt x="0" y="613"/>
                    <a:pt x="46" y="887"/>
                  </a:cubicBezTo>
                  <a:cubicBezTo>
                    <a:pt x="70" y="1023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5" y="1179"/>
                  </a:cubicBezTo>
                  <a:cubicBezTo>
                    <a:pt x="414" y="1179"/>
                    <a:pt x="485" y="1154"/>
                    <a:pt x="545" y="1124"/>
                  </a:cubicBezTo>
                  <a:cubicBezTo>
                    <a:pt x="605" y="1093"/>
                    <a:pt x="649" y="1035"/>
                    <a:pt x="701" y="993"/>
                  </a:cubicBezTo>
                  <a:cubicBezTo>
                    <a:pt x="804" y="911"/>
                    <a:pt x="903" y="825"/>
                    <a:pt x="1001" y="739"/>
                  </a:cubicBezTo>
                  <a:cubicBezTo>
                    <a:pt x="1163" y="595"/>
                    <a:pt x="1322" y="449"/>
                    <a:pt x="1478" y="298"/>
                  </a:cubicBezTo>
                  <a:cubicBezTo>
                    <a:pt x="1482" y="296"/>
                    <a:pt x="1535" y="240"/>
                    <a:pt x="1539" y="240"/>
                  </a:cubicBezTo>
                  <a:cubicBezTo>
                    <a:pt x="1539" y="240"/>
                    <a:pt x="1540" y="240"/>
                    <a:pt x="1540" y="240"/>
                  </a:cubicBezTo>
                  <a:lnTo>
                    <a:pt x="1540" y="240"/>
                  </a:lnTo>
                  <a:cubicBezTo>
                    <a:pt x="1333" y="101"/>
                    <a:pt x="1064" y="1"/>
                    <a:pt x="806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884;p37">
              <a:extLst>
                <a:ext uri="{FF2B5EF4-FFF2-40B4-BE49-F238E27FC236}">
                  <a16:creationId xmlns:a16="http://schemas.microsoft.com/office/drawing/2014/main" id="{30FA6B00-0050-4F51-8F93-E677B239A065}"/>
                </a:ext>
              </a:extLst>
            </p:cNvPr>
            <p:cNvSpPr/>
            <p:nvPr/>
          </p:nvSpPr>
          <p:spPr>
            <a:xfrm>
              <a:off x="1960450" y="12241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1"/>
                  </a:moveTo>
                  <a:cubicBezTo>
                    <a:pt x="492" y="1"/>
                    <a:pt x="473" y="8"/>
                    <a:pt x="454" y="24"/>
                  </a:cubicBezTo>
                  <a:cubicBezTo>
                    <a:pt x="276" y="167"/>
                    <a:pt x="0" y="743"/>
                    <a:pt x="0" y="743"/>
                  </a:cubicBezTo>
                  <a:cubicBezTo>
                    <a:pt x="0" y="743"/>
                    <a:pt x="20" y="777"/>
                    <a:pt x="98" y="777"/>
                  </a:cubicBezTo>
                  <a:cubicBezTo>
                    <a:pt x="150" y="777"/>
                    <a:pt x="226" y="763"/>
                    <a:pt x="338" y="715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885;p37">
              <a:extLst>
                <a:ext uri="{FF2B5EF4-FFF2-40B4-BE49-F238E27FC236}">
                  <a16:creationId xmlns:a16="http://schemas.microsoft.com/office/drawing/2014/main" id="{309D1811-F1AA-4F89-8CB4-BE9606A86DEE}"/>
                </a:ext>
              </a:extLst>
            </p:cNvPr>
            <p:cNvSpPr/>
            <p:nvPr/>
          </p:nvSpPr>
          <p:spPr>
            <a:xfrm>
              <a:off x="1952450" y="11925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4"/>
                    <a:pt x="236" y="1387"/>
                  </a:cubicBezTo>
                  <a:cubicBezTo>
                    <a:pt x="169" y="1600"/>
                    <a:pt x="0" y="1606"/>
                    <a:pt x="0" y="1606"/>
                  </a:cubicBezTo>
                  <a:cubicBezTo>
                    <a:pt x="0" y="1606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7" y="1752"/>
                  </a:cubicBezTo>
                  <a:cubicBezTo>
                    <a:pt x="588" y="1714"/>
                    <a:pt x="577" y="1480"/>
                    <a:pt x="751" y="1245"/>
                  </a:cubicBezTo>
                  <a:cubicBezTo>
                    <a:pt x="923" y="1011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3" y="301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886;p37">
              <a:extLst>
                <a:ext uri="{FF2B5EF4-FFF2-40B4-BE49-F238E27FC236}">
                  <a16:creationId xmlns:a16="http://schemas.microsoft.com/office/drawing/2014/main" id="{67B5BD34-9A93-42C8-A46C-E36214080D33}"/>
                </a:ext>
              </a:extLst>
            </p:cNvPr>
            <p:cNvSpPr/>
            <p:nvPr/>
          </p:nvSpPr>
          <p:spPr>
            <a:xfrm>
              <a:off x="1943100" y="1211750"/>
              <a:ext cx="42925" cy="35450"/>
            </a:xfrm>
            <a:custGeom>
              <a:avLst/>
              <a:gdLst/>
              <a:ahLst/>
              <a:cxnLst/>
              <a:rect l="l" t="t" r="r" b="b"/>
              <a:pathLst>
                <a:path w="1717" h="1418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1"/>
                    <a:pt x="1040" y="176"/>
                    <a:pt x="964" y="347"/>
                  </a:cubicBezTo>
                  <a:cubicBezTo>
                    <a:pt x="889" y="519"/>
                    <a:pt x="764" y="759"/>
                    <a:pt x="669" y="813"/>
                  </a:cubicBezTo>
                  <a:cubicBezTo>
                    <a:pt x="644" y="827"/>
                    <a:pt x="615" y="832"/>
                    <a:pt x="583" y="832"/>
                  </a:cubicBezTo>
                  <a:cubicBezTo>
                    <a:pt x="488" y="832"/>
                    <a:pt x="365" y="787"/>
                    <a:pt x="257" y="787"/>
                  </a:cubicBezTo>
                  <a:cubicBezTo>
                    <a:pt x="111" y="787"/>
                    <a:pt x="9" y="854"/>
                    <a:pt x="0" y="959"/>
                  </a:cubicBezTo>
                  <a:lnTo>
                    <a:pt x="605" y="1246"/>
                  </a:lnTo>
                  <a:cubicBezTo>
                    <a:pt x="650" y="1268"/>
                    <a:pt x="693" y="1282"/>
                    <a:pt x="735" y="1282"/>
                  </a:cubicBezTo>
                  <a:cubicBezTo>
                    <a:pt x="820" y="1282"/>
                    <a:pt x="897" y="1220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8"/>
                  </a:cubicBezTo>
                  <a:cubicBezTo>
                    <a:pt x="1296" y="965"/>
                    <a:pt x="1332" y="1409"/>
                    <a:pt x="1332" y="1409"/>
                  </a:cubicBezTo>
                  <a:cubicBezTo>
                    <a:pt x="1332" y="1409"/>
                    <a:pt x="1354" y="1417"/>
                    <a:pt x="1383" y="1417"/>
                  </a:cubicBezTo>
                  <a:cubicBezTo>
                    <a:pt x="1423" y="1417"/>
                    <a:pt x="1476" y="1403"/>
                    <a:pt x="1508" y="1336"/>
                  </a:cubicBezTo>
                  <a:cubicBezTo>
                    <a:pt x="1506" y="1206"/>
                    <a:pt x="1513" y="1077"/>
                    <a:pt x="1529" y="948"/>
                  </a:cubicBezTo>
                  <a:cubicBezTo>
                    <a:pt x="1554" y="771"/>
                    <a:pt x="1716" y="546"/>
                    <a:pt x="1704" y="332"/>
                  </a:cubicBezTo>
                  <a:cubicBezTo>
                    <a:pt x="1692" y="126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887;p37">
              <a:extLst>
                <a:ext uri="{FF2B5EF4-FFF2-40B4-BE49-F238E27FC236}">
                  <a16:creationId xmlns:a16="http://schemas.microsoft.com/office/drawing/2014/main" id="{52F6DF60-08D2-474E-A049-927181244525}"/>
                </a:ext>
              </a:extLst>
            </p:cNvPr>
            <p:cNvSpPr/>
            <p:nvPr/>
          </p:nvSpPr>
          <p:spPr>
            <a:xfrm>
              <a:off x="1955300" y="1112650"/>
              <a:ext cx="153375" cy="97250"/>
            </a:xfrm>
            <a:custGeom>
              <a:avLst/>
              <a:gdLst/>
              <a:ahLst/>
              <a:cxnLst/>
              <a:rect l="l" t="t" r="r" b="b"/>
              <a:pathLst>
                <a:path w="6135" h="3890" extrusionOk="0">
                  <a:moveTo>
                    <a:pt x="757" y="0"/>
                  </a:moveTo>
                  <a:cubicBezTo>
                    <a:pt x="402" y="0"/>
                    <a:pt x="1" y="261"/>
                    <a:pt x="44" y="707"/>
                  </a:cubicBezTo>
                  <a:cubicBezTo>
                    <a:pt x="93" y="1189"/>
                    <a:pt x="365" y="3828"/>
                    <a:pt x="365" y="3828"/>
                  </a:cubicBezTo>
                  <a:cubicBezTo>
                    <a:pt x="454" y="3873"/>
                    <a:pt x="540" y="3890"/>
                    <a:pt x="618" y="3890"/>
                  </a:cubicBezTo>
                  <a:cubicBezTo>
                    <a:pt x="822" y="3890"/>
                    <a:pt x="969" y="3777"/>
                    <a:pt x="969" y="3777"/>
                  </a:cubicBezTo>
                  <a:cubicBezTo>
                    <a:pt x="1063" y="2512"/>
                    <a:pt x="1300" y="1635"/>
                    <a:pt x="1104" y="1314"/>
                  </a:cubicBezTo>
                  <a:cubicBezTo>
                    <a:pt x="1104" y="1309"/>
                    <a:pt x="1104" y="1304"/>
                    <a:pt x="1104" y="1299"/>
                  </a:cubicBezTo>
                  <a:lnTo>
                    <a:pt x="1104" y="1299"/>
                  </a:lnTo>
                  <a:lnTo>
                    <a:pt x="2851" y="2300"/>
                  </a:lnTo>
                  <a:cubicBezTo>
                    <a:pt x="3137" y="2454"/>
                    <a:pt x="3492" y="2549"/>
                    <a:pt x="3866" y="2549"/>
                  </a:cubicBezTo>
                  <a:cubicBezTo>
                    <a:pt x="4145" y="2549"/>
                    <a:pt x="4435" y="2496"/>
                    <a:pt x="4713" y="2374"/>
                  </a:cubicBezTo>
                  <a:cubicBezTo>
                    <a:pt x="5362" y="2089"/>
                    <a:pt x="6134" y="1438"/>
                    <a:pt x="5808" y="511"/>
                  </a:cubicBezTo>
                  <a:lnTo>
                    <a:pt x="5808" y="511"/>
                  </a:lnTo>
                  <a:lnTo>
                    <a:pt x="3544" y="1041"/>
                  </a:lnTo>
                  <a:cubicBezTo>
                    <a:pt x="3544" y="1041"/>
                    <a:pt x="1321" y="163"/>
                    <a:pt x="973" y="36"/>
                  </a:cubicBezTo>
                  <a:cubicBezTo>
                    <a:pt x="907" y="12"/>
                    <a:pt x="833" y="0"/>
                    <a:pt x="75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888;p37">
              <a:extLst>
                <a:ext uri="{FF2B5EF4-FFF2-40B4-BE49-F238E27FC236}">
                  <a16:creationId xmlns:a16="http://schemas.microsoft.com/office/drawing/2014/main" id="{789F6F66-DC46-427D-AF5C-B38F20F0EB6B}"/>
                </a:ext>
              </a:extLst>
            </p:cNvPr>
            <p:cNvSpPr/>
            <p:nvPr/>
          </p:nvSpPr>
          <p:spPr>
            <a:xfrm>
              <a:off x="1955750" y="1090450"/>
              <a:ext cx="147300" cy="93350"/>
            </a:xfrm>
            <a:custGeom>
              <a:avLst/>
              <a:gdLst/>
              <a:ahLst/>
              <a:cxnLst/>
              <a:rect l="l" t="t" r="r" b="b"/>
              <a:pathLst>
                <a:path w="4610" h="2823" extrusionOk="0">
                  <a:moveTo>
                    <a:pt x="1963" y="1"/>
                  </a:moveTo>
                  <a:cubicBezTo>
                    <a:pt x="1963" y="1"/>
                    <a:pt x="761" y="488"/>
                    <a:pt x="381" y="826"/>
                  </a:cubicBezTo>
                  <a:cubicBezTo>
                    <a:pt x="1" y="1163"/>
                    <a:pt x="156" y="1765"/>
                    <a:pt x="156" y="1765"/>
                  </a:cubicBezTo>
                  <a:cubicBezTo>
                    <a:pt x="156" y="1765"/>
                    <a:pt x="1309" y="2525"/>
                    <a:pt x="1832" y="2711"/>
                  </a:cubicBezTo>
                  <a:cubicBezTo>
                    <a:pt x="2028" y="2780"/>
                    <a:pt x="2261" y="2822"/>
                    <a:pt x="2513" y="2822"/>
                  </a:cubicBezTo>
                  <a:cubicBezTo>
                    <a:pt x="2935" y="2822"/>
                    <a:pt x="3408" y="2705"/>
                    <a:pt x="3835" y="2403"/>
                  </a:cubicBezTo>
                  <a:cubicBezTo>
                    <a:pt x="4518" y="1923"/>
                    <a:pt x="4593" y="1520"/>
                    <a:pt x="4601" y="1256"/>
                  </a:cubicBezTo>
                  <a:cubicBezTo>
                    <a:pt x="4610" y="943"/>
                    <a:pt x="4475" y="584"/>
                    <a:pt x="4475" y="584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889;p37">
              <a:extLst>
                <a:ext uri="{FF2B5EF4-FFF2-40B4-BE49-F238E27FC236}">
                  <a16:creationId xmlns:a16="http://schemas.microsoft.com/office/drawing/2014/main" id="{C57395C1-E82B-4CF5-82DA-2F15EF81F776}"/>
                </a:ext>
              </a:extLst>
            </p:cNvPr>
            <p:cNvSpPr/>
            <p:nvPr/>
          </p:nvSpPr>
          <p:spPr>
            <a:xfrm>
              <a:off x="2037400" y="975050"/>
              <a:ext cx="49575" cy="57025"/>
            </a:xfrm>
            <a:custGeom>
              <a:avLst/>
              <a:gdLst/>
              <a:ahLst/>
              <a:cxnLst/>
              <a:rect l="l" t="t" r="r" b="b"/>
              <a:pathLst>
                <a:path w="1983" h="2281" extrusionOk="0">
                  <a:moveTo>
                    <a:pt x="942" y="0"/>
                  </a:moveTo>
                  <a:cubicBezTo>
                    <a:pt x="472" y="0"/>
                    <a:pt x="146" y="358"/>
                    <a:pt x="72" y="825"/>
                  </a:cubicBezTo>
                  <a:cubicBezTo>
                    <a:pt x="31" y="1064"/>
                    <a:pt x="0" y="1550"/>
                    <a:pt x="165" y="1931"/>
                  </a:cubicBezTo>
                  <a:cubicBezTo>
                    <a:pt x="254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7" y="1899"/>
                  </a:cubicBezTo>
                  <a:cubicBezTo>
                    <a:pt x="1429" y="1861"/>
                    <a:pt x="1484" y="1756"/>
                    <a:pt x="1484" y="1756"/>
                  </a:cubicBezTo>
                  <a:cubicBezTo>
                    <a:pt x="1827" y="1525"/>
                    <a:pt x="1983" y="1101"/>
                    <a:pt x="1872" y="703"/>
                  </a:cubicBezTo>
                  <a:cubicBezTo>
                    <a:pt x="1762" y="306"/>
                    <a:pt x="1409" y="22"/>
                    <a:pt x="997" y="2"/>
                  </a:cubicBezTo>
                  <a:cubicBezTo>
                    <a:pt x="978" y="1"/>
                    <a:pt x="960" y="0"/>
                    <a:pt x="94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890;p37">
              <a:extLst>
                <a:ext uri="{FF2B5EF4-FFF2-40B4-BE49-F238E27FC236}">
                  <a16:creationId xmlns:a16="http://schemas.microsoft.com/office/drawing/2014/main" id="{10E044BA-D77B-43F9-9FAD-516E5DCA32BC}"/>
                </a:ext>
              </a:extLst>
            </p:cNvPr>
            <p:cNvSpPr/>
            <p:nvPr/>
          </p:nvSpPr>
          <p:spPr>
            <a:xfrm>
              <a:off x="2048100" y="1022475"/>
              <a:ext cx="40025" cy="29675"/>
            </a:xfrm>
            <a:custGeom>
              <a:avLst/>
              <a:gdLst/>
              <a:ahLst/>
              <a:cxnLst/>
              <a:rect l="l" t="t" r="r" b="b"/>
              <a:pathLst>
                <a:path w="1601" h="1187" extrusionOk="0">
                  <a:moveTo>
                    <a:pt x="969" y="1"/>
                  </a:moveTo>
                  <a:lnTo>
                    <a:pt x="294" y="256"/>
                  </a:lnTo>
                  <a:cubicBezTo>
                    <a:pt x="343" y="381"/>
                    <a:pt x="382" y="509"/>
                    <a:pt x="409" y="639"/>
                  </a:cubicBezTo>
                  <a:cubicBezTo>
                    <a:pt x="429" y="733"/>
                    <a:pt x="349" y="756"/>
                    <a:pt x="167" y="880"/>
                  </a:cubicBezTo>
                  <a:cubicBezTo>
                    <a:pt x="0" y="994"/>
                    <a:pt x="395" y="1186"/>
                    <a:pt x="698" y="1186"/>
                  </a:cubicBezTo>
                  <a:cubicBezTo>
                    <a:pt x="725" y="1186"/>
                    <a:pt x="751" y="1185"/>
                    <a:pt x="775" y="1182"/>
                  </a:cubicBezTo>
                  <a:cubicBezTo>
                    <a:pt x="1082" y="1143"/>
                    <a:pt x="1419" y="942"/>
                    <a:pt x="1505" y="738"/>
                  </a:cubicBezTo>
                  <a:cubicBezTo>
                    <a:pt x="1600" y="511"/>
                    <a:pt x="1479" y="496"/>
                    <a:pt x="1432" y="477"/>
                  </a:cubicBezTo>
                  <a:cubicBezTo>
                    <a:pt x="1408" y="477"/>
                    <a:pt x="1387" y="477"/>
                    <a:pt x="1367" y="477"/>
                  </a:cubicBezTo>
                  <a:cubicBezTo>
                    <a:pt x="1269" y="477"/>
                    <a:pt x="1205" y="480"/>
                    <a:pt x="1162" y="480"/>
                  </a:cubicBezTo>
                  <a:cubicBezTo>
                    <a:pt x="1069" y="480"/>
                    <a:pt x="1073" y="466"/>
                    <a:pt x="1050" y="383"/>
                  </a:cubicBezTo>
                  <a:cubicBezTo>
                    <a:pt x="1037" y="336"/>
                    <a:pt x="969" y="1"/>
                    <a:pt x="969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891;p37">
              <a:extLst>
                <a:ext uri="{FF2B5EF4-FFF2-40B4-BE49-F238E27FC236}">
                  <a16:creationId xmlns:a16="http://schemas.microsoft.com/office/drawing/2014/main" id="{A9DD13A3-9266-4AD5-876D-FF42DC9439AA}"/>
                </a:ext>
              </a:extLst>
            </p:cNvPr>
            <p:cNvSpPr/>
            <p:nvPr/>
          </p:nvSpPr>
          <p:spPr>
            <a:xfrm>
              <a:off x="2026200" y="1034125"/>
              <a:ext cx="77825" cy="118775"/>
            </a:xfrm>
            <a:custGeom>
              <a:avLst/>
              <a:gdLst/>
              <a:ahLst/>
              <a:cxnLst/>
              <a:rect l="l" t="t" r="r" b="b"/>
              <a:pathLst>
                <a:path w="3113" h="4751" extrusionOk="0">
                  <a:moveTo>
                    <a:pt x="2267" y="1"/>
                  </a:moveTo>
                  <a:cubicBezTo>
                    <a:pt x="2179" y="1"/>
                    <a:pt x="2091" y="8"/>
                    <a:pt x="2042" y="11"/>
                  </a:cubicBezTo>
                  <a:cubicBezTo>
                    <a:pt x="2111" y="98"/>
                    <a:pt x="2130" y="152"/>
                    <a:pt x="1936" y="234"/>
                  </a:cubicBezTo>
                  <a:cubicBezTo>
                    <a:pt x="1831" y="279"/>
                    <a:pt x="1727" y="294"/>
                    <a:pt x="1635" y="294"/>
                  </a:cubicBezTo>
                  <a:cubicBezTo>
                    <a:pt x="1435" y="294"/>
                    <a:pt x="1288" y="224"/>
                    <a:pt x="1288" y="224"/>
                  </a:cubicBezTo>
                  <a:cubicBezTo>
                    <a:pt x="1100" y="324"/>
                    <a:pt x="919" y="432"/>
                    <a:pt x="743" y="552"/>
                  </a:cubicBezTo>
                  <a:cubicBezTo>
                    <a:pt x="144" y="967"/>
                    <a:pt x="0" y="1647"/>
                    <a:pt x="605" y="1897"/>
                  </a:cubicBezTo>
                  <a:cubicBezTo>
                    <a:pt x="641" y="2169"/>
                    <a:pt x="816" y="2528"/>
                    <a:pt x="828" y="2687"/>
                  </a:cubicBezTo>
                  <a:cubicBezTo>
                    <a:pt x="794" y="3170"/>
                    <a:pt x="657" y="3311"/>
                    <a:pt x="547" y="4409"/>
                  </a:cubicBezTo>
                  <a:cubicBezTo>
                    <a:pt x="723" y="4614"/>
                    <a:pt x="1075" y="4750"/>
                    <a:pt x="1456" y="4750"/>
                  </a:cubicBezTo>
                  <a:cubicBezTo>
                    <a:pt x="1598" y="4750"/>
                    <a:pt x="1745" y="4731"/>
                    <a:pt x="1888" y="4689"/>
                  </a:cubicBezTo>
                  <a:cubicBezTo>
                    <a:pt x="2555" y="4494"/>
                    <a:pt x="2936" y="4005"/>
                    <a:pt x="3112" y="3788"/>
                  </a:cubicBezTo>
                  <a:cubicBezTo>
                    <a:pt x="2970" y="3111"/>
                    <a:pt x="2596" y="2675"/>
                    <a:pt x="2601" y="2481"/>
                  </a:cubicBezTo>
                  <a:cubicBezTo>
                    <a:pt x="2618" y="1745"/>
                    <a:pt x="2872" y="1288"/>
                    <a:pt x="2805" y="606"/>
                  </a:cubicBezTo>
                  <a:cubicBezTo>
                    <a:pt x="2765" y="216"/>
                    <a:pt x="2607" y="114"/>
                    <a:pt x="2399" y="9"/>
                  </a:cubicBezTo>
                  <a:cubicBezTo>
                    <a:pt x="2360" y="3"/>
                    <a:pt x="2313" y="1"/>
                    <a:pt x="2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892;p37">
              <a:extLst>
                <a:ext uri="{FF2B5EF4-FFF2-40B4-BE49-F238E27FC236}">
                  <a16:creationId xmlns:a16="http://schemas.microsoft.com/office/drawing/2014/main" id="{0188E5D0-3020-41AC-91BB-4A497D75CC84}"/>
                </a:ext>
              </a:extLst>
            </p:cNvPr>
            <p:cNvSpPr/>
            <p:nvPr/>
          </p:nvSpPr>
          <p:spPr>
            <a:xfrm>
              <a:off x="2042875" y="975050"/>
              <a:ext cx="42925" cy="49600"/>
            </a:xfrm>
            <a:custGeom>
              <a:avLst/>
              <a:gdLst/>
              <a:ahLst/>
              <a:cxnLst/>
              <a:rect l="l" t="t" r="r" b="b"/>
              <a:pathLst>
                <a:path w="1717" h="1984" extrusionOk="0">
                  <a:moveTo>
                    <a:pt x="725" y="0"/>
                  </a:moveTo>
                  <a:cubicBezTo>
                    <a:pt x="406" y="0"/>
                    <a:pt x="153" y="164"/>
                    <a:pt x="1" y="415"/>
                  </a:cubicBezTo>
                  <a:cubicBezTo>
                    <a:pt x="26" y="459"/>
                    <a:pt x="59" y="500"/>
                    <a:pt x="96" y="535"/>
                  </a:cubicBezTo>
                  <a:cubicBezTo>
                    <a:pt x="96" y="535"/>
                    <a:pt x="59" y="661"/>
                    <a:pt x="141" y="744"/>
                  </a:cubicBezTo>
                  <a:cubicBezTo>
                    <a:pt x="200" y="804"/>
                    <a:pt x="220" y="891"/>
                    <a:pt x="212" y="976"/>
                  </a:cubicBezTo>
                  <a:cubicBezTo>
                    <a:pt x="200" y="1076"/>
                    <a:pt x="200" y="1176"/>
                    <a:pt x="212" y="1277"/>
                  </a:cubicBezTo>
                  <a:cubicBezTo>
                    <a:pt x="231" y="1415"/>
                    <a:pt x="365" y="1473"/>
                    <a:pt x="365" y="1473"/>
                  </a:cubicBezTo>
                  <a:cubicBezTo>
                    <a:pt x="365" y="1473"/>
                    <a:pt x="374" y="1231"/>
                    <a:pt x="447" y="1128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2" y="1038"/>
                    <a:pt x="712" y="1072"/>
                    <a:pt x="771" y="1141"/>
                  </a:cubicBezTo>
                  <a:cubicBezTo>
                    <a:pt x="844" y="1227"/>
                    <a:pt x="838" y="1449"/>
                    <a:pt x="755" y="1563"/>
                  </a:cubicBezTo>
                  <a:cubicBezTo>
                    <a:pt x="696" y="1644"/>
                    <a:pt x="639" y="1665"/>
                    <a:pt x="595" y="1665"/>
                  </a:cubicBezTo>
                  <a:cubicBezTo>
                    <a:pt x="541" y="1665"/>
                    <a:pt x="505" y="1633"/>
                    <a:pt x="505" y="1633"/>
                  </a:cubicBezTo>
                  <a:lnTo>
                    <a:pt x="505" y="1633"/>
                  </a:lnTo>
                  <a:cubicBezTo>
                    <a:pt x="492" y="1689"/>
                    <a:pt x="512" y="1918"/>
                    <a:pt x="723" y="1966"/>
                  </a:cubicBezTo>
                  <a:cubicBezTo>
                    <a:pt x="775" y="1978"/>
                    <a:pt x="827" y="1983"/>
                    <a:pt x="878" y="1983"/>
                  </a:cubicBezTo>
                  <a:cubicBezTo>
                    <a:pt x="1001" y="1983"/>
                    <a:pt x="1123" y="1952"/>
                    <a:pt x="1233" y="1891"/>
                  </a:cubicBezTo>
                  <a:cubicBezTo>
                    <a:pt x="1282" y="1859"/>
                    <a:pt x="1329" y="1824"/>
                    <a:pt x="1373" y="1783"/>
                  </a:cubicBezTo>
                  <a:cubicBezTo>
                    <a:pt x="1603" y="1551"/>
                    <a:pt x="1668" y="1329"/>
                    <a:pt x="1686" y="1018"/>
                  </a:cubicBezTo>
                  <a:cubicBezTo>
                    <a:pt x="1717" y="487"/>
                    <a:pt x="1310" y="32"/>
                    <a:pt x="779" y="2"/>
                  </a:cubicBezTo>
                  <a:cubicBezTo>
                    <a:pt x="761" y="1"/>
                    <a:pt x="743" y="0"/>
                    <a:pt x="725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893;p37">
              <a:extLst>
                <a:ext uri="{FF2B5EF4-FFF2-40B4-BE49-F238E27FC236}">
                  <a16:creationId xmlns:a16="http://schemas.microsoft.com/office/drawing/2014/main" id="{1E6C822C-4585-4B3F-8ACA-1AED41B45CA8}"/>
                </a:ext>
              </a:extLst>
            </p:cNvPr>
            <p:cNvSpPr/>
            <p:nvPr/>
          </p:nvSpPr>
          <p:spPr>
            <a:xfrm>
              <a:off x="2040750" y="10799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cubicBezTo>
                    <a:pt x="1491" y="279"/>
                    <a:pt x="1027" y="357"/>
                    <a:pt x="682" y="357"/>
                  </a:cubicBezTo>
                  <a:cubicBezTo>
                    <a:pt x="246" y="357"/>
                    <a:pt x="0" y="233"/>
                    <a:pt x="0" y="233"/>
                  </a:cubicBezTo>
                  <a:lnTo>
                    <a:pt x="0" y="233"/>
                  </a:lnTo>
                  <a:lnTo>
                    <a:pt x="48" y="451"/>
                  </a:lnTo>
                  <a:cubicBezTo>
                    <a:pt x="313" y="550"/>
                    <a:pt x="564" y="587"/>
                    <a:pt x="793" y="587"/>
                  </a:cubicBezTo>
                  <a:cubicBezTo>
                    <a:pt x="1492" y="587"/>
                    <a:pt x="1981" y="241"/>
                    <a:pt x="1981" y="241"/>
                  </a:cubicBezTo>
                  <a:cubicBezTo>
                    <a:pt x="2063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894;p37">
              <a:extLst>
                <a:ext uri="{FF2B5EF4-FFF2-40B4-BE49-F238E27FC236}">
                  <a16:creationId xmlns:a16="http://schemas.microsoft.com/office/drawing/2014/main" id="{F3D13F33-6532-48BA-8C26-DF0E302137C3}"/>
                </a:ext>
              </a:extLst>
            </p:cNvPr>
            <p:cNvSpPr/>
            <p:nvPr/>
          </p:nvSpPr>
          <p:spPr>
            <a:xfrm>
              <a:off x="1937450" y="1045825"/>
              <a:ext cx="123825" cy="59900"/>
            </a:xfrm>
            <a:custGeom>
              <a:avLst/>
              <a:gdLst/>
              <a:ahLst/>
              <a:cxnLst/>
              <a:rect l="l" t="t" r="r" b="b"/>
              <a:pathLst>
                <a:path w="4953" h="2396" extrusionOk="0">
                  <a:moveTo>
                    <a:pt x="4664" y="0"/>
                  </a:moveTo>
                  <a:cubicBezTo>
                    <a:pt x="4556" y="0"/>
                    <a:pt x="4431" y="63"/>
                    <a:pt x="4331" y="209"/>
                  </a:cubicBezTo>
                  <a:cubicBezTo>
                    <a:pt x="4067" y="595"/>
                    <a:pt x="3914" y="1167"/>
                    <a:pt x="3432" y="1540"/>
                  </a:cubicBezTo>
                  <a:cubicBezTo>
                    <a:pt x="3263" y="1670"/>
                    <a:pt x="3028" y="1766"/>
                    <a:pt x="2707" y="1766"/>
                  </a:cubicBezTo>
                  <a:cubicBezTo>
                    <a:pt x="2608" y="1766"/>
                    <a:pt x="2501" y="1757"/>
                    <a:pt x="2386" y="1737"/>
                  </a:cubicBezTo>
                  <a:cubicBezTo>
                    <a:pt x="1894" y="1651"/>
                    <a:pt x="1547" y="1571"/>
                    <a:pt x="1414" y="1494"/>
                  </a:cubicBezTo>
                  <a:cubicBezTo>
                    <a:pt x="1289" y="1422"/>
                    <a:pt x="1248" y="1374"/>
                    <a:pt x="1155" y="1251"/>
                  </a:cubicBezTo>
                  <a:cubicBezTo>
                    <a:pt x="1049" y="1112"/>
                    <a:pt x="947" y="1056"/>
                    <a:pt x="865" y="965"/>
                  </a:cubicBezTo>
                  <a:cubicBezTo>
                    <a:pt x="810" y="903"/>
                    <a:pt x="796" y="879"/>
                    <a:pt x="776" y="879"/>
                  </a:cubicBezTo>
                  <a:cubicBezTo>
                    <a:pt x="766" y="879"/>
                    <a:pt x="754" y="886"/>
                    <a:pt x="734" y="897"/>
                  </a:cubicBezTo>
                  <a:cubicBezTo>
                    <a:pt x="675" y="928"/>
                    <a:pt x="679" y="1065"/>
                    <a:pt x="744" y="1165"/>
                  </a:cubicBezTo>
                  <a:cubicBezTo>
                    <a:pt x="813" y="1269"/>
                    <a:pt x="887" y="1306"/>
                    <a:pt x="893" y="1334"/>
                  </a:cubicBezTo>
                  <a:cubicBezTo>
                    <a:pt x="895" y="1340"/>
                    <a:pt x="890" y="1344"/>
                    <a:pt x="881" y="1344"/>
                  </a:cubicBezTo>
                  <a:cubicBezTo>
                    <a:pt x="851" y="1344"/>
                    <a:pt x="772" y="1312"/>
                    <a:pt x="677" y="1258"/>
                  </a:cubicBezTo>
                  <a:cubicBezTo>
                    <a:pt x="507" y="1161"/>
                    <a:pt x="433" y="1047"/>
                    <a:pt x="353" y="984"/>
                  </a:cubicBezTo>
                  <a:cubicBezTo>
                    <a:pt x="327" y="963"/>
                    <a:pt x="305" y="955"/>
                    <a:pt x="286" y="955"/>
                  </a:cubicBezTo>
                  <a:cubicBezTo>
                    <a:pt x="241" y="955"/>
                    <a:pt x="219" y="1003"/>
                    <a:pt x="226" y="1037"/>
                  </a:cubicBezTo>
                  <a:cubicBezTo>
                    <a:pt x="237" y="1084"/>
                    <a:pt x="258" y="1156"/>
                    <a:pt x="367" y="1276"/>
                  </a:cubicBezTo>
                  <a:cubicBezTo>
                    <a:pt x="448" y="1360"/>
                    <a:pt x="536" y="1438"/>
                    <a:pt x="629" y="1508"/>
                  </a:cubicBezTo>
                  <a:cubicBezTo>
                    <a:pt x="542" y="1476"/>
                    <a:pt x="459" y="1434"/>
                    <a:pt x="382" y="1382"/>
                  </a:cubicBezTo>
                  <a:cubicBezTo>
                    <a:pt x="236" y="1284"/>
                    <a:pt x="189" y="1228"/>
                    <a:pt x="110" y="1181"/>
                  </a:cubicBezTo>
                  <a:cubicBezTo>
                    <a:pt x="100" y="1174"/>
                    <a:pt x="91" y="1172"/>
                    <a:pt x="82" y="1172"/>
                  </a:cubicBezTo>
                  <a:cubicBezTo>
                    <a:pt x="24" y="1172"/>
                    <a:pt x="1" y="1290"/>
                    <a:pt x="56" y="1358"/>
                  </a:cubicBezTo>
                  <a:cubicBezTo>
                    <a:pt x="124" y="1439"/>
                    <a:pt x="202" y="1509"/>
                    <a:pt x="290" y="1569"/>
                  </a:cubicBezTo>
                  <a:cubicBezTo>
                    <a:pt x="387" y="1635"/>
                    <a:pt x="558" y="1732"/>
                    <a:pt x="558" y="1732"/>
                  </a:cubicBezTo>
                  <a:cubicBezTo>
                    <a:pt x="371" y="1685"/>
                    <a:pt x="253" y="1592"/>
                    <a:pt x="177" y="1545"/>
                  </a:cubicBezTo>
                  <a:cubicBezTo>
                    <a:pt x="141" y="1522"/>
                    <a:pt x="111" y="1511"/>
                    <a:pt x="87" y="1511"/>
                  </a:cubicBezTo>
                  <a:cubicBezTo>
                    <a:pt x="61" y="1511"/>
                    <a:pt x="43" y="1525"/>
                    <a:pt x="36" y="1553"/>
                  </a:cubicBezTo>
                  <a:cubicBezTo>
                    <a:pt x="25" y="1594"/>
                    <a:pt x="60" y="1663"/>
                    <a:pt x="213" y="1785"/>
                  </a:cubicBezTo>
                  <a:cubicBezTo>
                    <a:pt x="365" y="1908"/>
                    <a:pt x="623" y="2003"/>
                    <a:pt x="855" y="2037"/>
                  </a:cubicBezTo>
                  <a:cubicBezTo>
                    <a:pt x="1085" y="2071"/>
                    <a:pt x="1181" y="2066"/>
                    <a:pt x="1298" y="2098"/>
                  </a:cubicBezTo>
                  <a:cubicBezTo>
                    <a:pt x="1728" y="2215"/>
                    <a:pt x="2080" y="2321"/>
                    <a:pt x="2541" y="2380"/>
                  </a:cubicBezTo>
                  <a:cubicBezTo>
                    <a:pt x="2623" y="2390"/>
                    <a:pt x="2714" y="2396"/>
                    <a:pt x="2810" y="2396"/>
                  </a:cubicBezTo>
                  <a:cubicBezTo>
                    <a:pt x="3043" y="2396"/>
                    <a:pt x="3301" y="2364"/>
                    <a:pt x="3511" y="2294"/>
                  </a:cubicBezTo>
                  <a:cubicBezTo>
                    <a:pt x="3974" y="2140"/>
                    <a:pt x="4425" y="1625"/>
                    <a:pt x="4655" y="1212"/>
                  </a:cubicBezTo>
                  <a:cubicBezTo>
                    <a:pt x="4951" y="680"/>
                    <a:pt x="4953" y="251"/>
                    <a:pt x="4879" y="121"/>
                  </a:cubicBezTo>
                  <a:cubicBezTo>
                    <a:pt x="4835" y="45"/>
                    <a:pt x="4755" y="0"/>
                    <a:pt x="4664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895;p37">
              <a:extLst>
                <a:ext uri="{FF2B5EF4-FFF2-40B4-BE49-F238E27FC236}">
                  <a16:creationId xmlns:a16="http://schemas.microsoft.com/office/drawing/2014/main" id="{DB57BD6B-96F4-49A5-A2BF-25CA2EB76960}"/>
                </a:ext>
              </a:extLst>
            </p:cNvPr>
            <p:cNvSpPr/>
            <p:nvPr/>
          </p:nvSpPr>
          <p:spPr>
            <a:xfrm>
              <a:off x="2069125" y="1017825"/>
              <a:ext cx="19425" cy="57000"/>
            </a:xfrm>
            <a:custGeom>
              <a:avLst/>
              <a:gdLst/>
              <a:ahLst/>
              <a:cxnLst/>
              <a:rect l="l" t="t" r="r" b="b"/>
              <a:pathLst>
                <a:path w="777" h="2280" extrusionOk="0">
                  <a:moveTo>
                    <a:pt x="183" y="0"/>
                  </a:moveTo>
                  <a:cubicBezTo>
                    <a:pt x="34" y="0"/>
                    <a:pt x="0" y="207"/>
                    <a:pt x="0" y="207"/>
                  </a:cubicBezTo>
                  <a:cubicBezTo>
                    <a:pt x="162" y="446"/>
                    <a:pt x="78" y="622"/>
                    <a:pt x="57" y="1019"/>
                  </a:cubicBezTo>
                  <a:cubicBezTo>
                    <a:pt x="38" y="1417"/>
                    <a:pt x="27" y="1704"/>
                    <a:pt x="284" y="2031"/>
                  </a:cubicBezTo>
                  <a:cubicBezTo>
                    <a:pt x="449" y="2242"/>
                    <a:pt x="603" y="2279"/>
                    <a:pt x="692" y="2279"/>
                  </a:cubicBezTo>
                  <a:cubicBezTo>
                    <a:pt x="741" y="2279"/>
                    <a:pt x="770" y="2268"/>
                    <a:pt x="770" y="2268"/>
                  </a:cubicBezTo>
                  <a:cubicBezTo>
                    <a:pt x="688" y="2117"/>
                    <a:pt x="689" y="1727"/>
                    <a:pt x="733" y="1394"/>
                  </a:cubicBezTo>
                  <a:cubicBezTo>
                    <a:pt x="776" y="1063"/>
                    <a:pt x="724" y="617"/>
                    <a:pt x="612" y="407"/>
                  </a:cubicBezTo>
                  <a:cubicBezTo>
                    <a:pt x="501" y="197"/>
                    <a:pt x="320" y="47"/>
                    <a:pt x="320" y="47"/>
                  </a:cubicBezTo>
                  <a:cubicBezTo>
                    <a:pt x="266" y="13"/>
                    <a:pt x="221" y="0"/>
                    <a:pt x="183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896;p37">
              <a:extLst>
                <a:ext uri="{FF2B5EF4-FFF2-40B4-BE49-F238E27FC236}">
                  <a16:creationId xmlns:a16="http://schemas.microsoft.com/office/drawing/2014/main" id="{4E828074-7A15-4630-B46A-B25B19478D28}"/>
                </a:ext>
              </a:extLst>
            </p:cNvPr>
            <p:cNvSpPr/>
            <p:nvPr/>
          </p:nvSpPr>
          <p:spPr>
            <a:xfrm>
              <a:off x="2068925" y="1018125"/>
              <a:ext cx="8350" cy="4675"/>
            </a:xfrm>
            <a:custGeom>
              <a:avLst/>
              <a:gdLst/>
              <a:ahLst/>
              <a:cxnLst/>
              <a:rect l="l" t="t" r="r" b="b"/>
              <a:pathLst>
                <a:path w="334" h="187" fill="none" extrusionOk="0">
                  <a:moveTo>
                    <a:pt x="333" y="7"/>
                  </a:moveTo>
                  <a:cubicBezTo>
                    <a:pt x="333" y="7"/>
                    <a:pt x="95" y="1"/>
                    <a:pt x="0" y="187"/>
                  </a:cubicBezTo>
                </a:path>
              </a:pathLst>
            </a:custGeom>
            <a:noFill/>
            <a:ln w="200" cap="rnd" cmpd="sng">
              <a:solidFill>
                <a:srgbClr val="E94372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897;p37">
              <a:extLst>
                <a:ext uri="{FF2B5EF4-FFF2-40B4-BE49-F238E27FC236}">
                  <a16:creationId xmlns:a16="http://schemas.microsoft.com/office/drawing/2014/main" id="{9724E512-7677-4C7B-9455-B9D0B605C36E}"/>
                </a:ext>
              </a:extLst>
            </p:cNvPr>
            <p:cNvSpPr/>
            <p:nvPr/>
          </p:nvSpPr>
          <p:spPr>
            <a:xfrm>
              <a:off x="2018150" y="10650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7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9"/>
                    <a:pt x="2574" y="1619"/>
                    <a:pt x="2444" y="2213"/>
                  </a:cubicBezTo>
                  <a:lnTo>
                    <a:pt x="2018" y="4189"/>
                  </a:lnTo>
                  <a:cubicBezTo>
                    <a:pt x="1906" y="4696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7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4"/>
                  </a:cubicBezTo>
                  <a:cubicBezTo>
                    <a:pt x="1127" y="5401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1"/>
                    <a:pt x="4692" y="3156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898;p37">
              <a:extLst>
                <a:ext uri="{FF2B5EF4-FFF2-40B4-BE49-F238E27FC236}">
                  <a16:creationId xmlns:a16="http://schemas.microsoft.com/office/drawing/2014/main" id="{B68B8479-DC8B-41DF-9EEB-4EB3559B7B0F}"/>
                </a:ext>
              </a:extLst>
            </p:cNvPr>
            <p:cNvSpPr/>
            <p:nvPr/>
          </p:nvSpPr>
          <p:spPr>
            <a:xfrm>
              <a:off x="2094925" y="11029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0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1"/>
                  </a:lnTo>
                  <a:lnTo>
                    <a:pt x="1465" y="213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899;p37">
              <a:extLst>
                <a:ext uri="{FF2B5EF4-FFF2-40B4-BE49-F238E27FC236}">
                  <a16:creationId xmlns:a16="http://schemas.microsoft.com/office/drawing/2014/main" id="{E177B15D-F61F-4A8B-B79B-00B0D4B17F4B}"/>
                </a:ext>
              </a:extLst>
            </p:cNvPr>
            <p:cNvSpPr/>
            <p:nvPr/>
          </p:nvSpPr>
          <p:spPr>
            <a:xfrm>
              <a:off x="2003825" y="12003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1"/>
                    <a:pt x="30" y="56"/>
                  </a:cubicBezTo>
                  <a:cubicBezTo>
                    <a:pt x="0" y="108"/>
                    <a:pt x="18" y="175"/>
                    <a:pt x="70" y="206"/>
                  </a:cubicBezTo>
                  <a:lnTo>
                    <a:pt x="2357" y="1527"/>
                  </a:lnTo>
                  <a:lnTo>
                    <a:pt x="4646" y="206"/>
                  </a:lnTo>
                  <a:cubicBezTo>
                    <a:pt x="4696" y="175"/>
                    <a:pt x="4713" y="108"/>
                    <a:pt x="4683" y="56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5"/>
                  </a:cubicBezTo>
                  <a:lnTo>
                    <a:pt x="2357" y="1273"/>
                  </a:lnTo>
                  <a:lnTo>
                    <a:pt x="180" y="15"/>
                  </a:lnTo>
                  <a:cubicBezTo>
                    <a:pt x="163" y="5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827;p37">
              <a:extLst>
                <a:ext uri="{FF2B5EF4-FFF2-40B4-BE49-F238E27FC236}">
                  <a16:creationId xmlns:a16="http://schemas.microsoft.com/office/drawing/2014/main" id="{610B824F-8EA3-4959-A05D-6F85D362B594}"/>
                </a:ext>
              </a:extLst>
            </p:cNvPr>
            <p:cNvSpPr/>
            <p:nvPr/>
          </p:nvSpPr>
          <p:spPr>
            <a:xfrm>
              <a:off x="2030650" y="10432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827;p37">
              <a:extLst>
                <a:ext uri="{FF2B5EF4-FFF2-40B4-BE49-F238E27FC236}">
                  <a16:creationId xmlns:a16="http://schemas.microsoft.com/office/drawing/2014/main" id="{575DC1B0-E3DC-47F8-ACDD-B7A451704F2F}"/>
                </a:ext>
              </a:extLst>
            </p:cNvPr>
            <p:cNvSpPr/>
            <p:nvPr/>
          </p:nvSpPr>
          <p:spPr>
            <a:xfrm rot="20792552">
              <a:off x="2043703" y="811087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827;p37">
              <a:extLst>
                <a:ext uri="{FF2B5EF4-FFF2-40B4-BE49-F238E27FC236}">
                  <a16:creationId xmlns:a16="http://schemas.microsoft.com/office/drawing/2014/main" id="{373F7252-D8F9-4D86-9C3E-785A0FC45A86}"/>
                </a:ext>
              </a:extLst>
            </p:cNvPr>
            <p:cNvSpPr/>
            <p:nvPr/>
          </p:nvSpPr>
          <p:spPr>
            <a:xfrm rot="18763845">
              <a:off x="1679114" y="576845"/>
              <a:ext cx="29902" cy="40734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801;p37">
              <a:extLst>
                <a:ext uri="{FF2B5EF4-FFF2-40B4-BE49-F238E27FC236}">
                  <a16:creationId xmlns:a16="http://schemas.microsoft.com/office/drawing/2014/main" id="{3EA768C7-2F26-43C6-A040-769DB93C67FF}"/>
                </a:ext>
              </a:extLst>
            </p:cNvPr>
            <p:cNvSpPr/>
            <p:nvPr/>
          </p:nvSpPr>
          <p:spPr>
            <a:xfrm>
              <a:off x="1635200" y="570300"/>
              <a:ext cx="60350" cy="57675"/>
            </a:xfrm>
            <a:custGeom>
              <a:avLst/>
              <a:gdLst/>
              <a:ahLst/>
              <a:cxnLst/>
              <a:rect l="l" t="t" r="r" b="b"/>
              <a:pathLst>
                <a:path w="2414" h="2307" extrusionOk="0">
                  <a:moveTo>
                    <a:pt x="1033" y="1"/>
                  </a:moveTo>
                  <a:cubicBezTo>
                    <a:pt x="1000" y="1"/>
                    <a:pt x="967" y="3"/>
                    <a:pt x="934" y="6"/>
                  </a:cubicBezTo>
                  <a:cubicBezTo>
                    <a:pt x="468" y="468"/>
                    <a:pt x="0" y="1062"/>
                    <a:pt x="552" y="1541"/>
                  </a:cubicBezTo>
                  <a:cubicBezTo>
                    <a:pt x="557" y="1766"/>
                    <a:pt x="617" y="2084"/>
                    <a:pt x="617" y="2084"/>
                  </a:cubicBezTo>
                  <a:cubicBezTo>
                    <a:pt x="902" y="2260"/>
                    <a:pt x="1198" y="2306"/>
                    <a:pt x="1430" y="2306"/>
                  </a:cubicBezTo>
                  <a:cubicBezTo>
                    <a:pt x="1685" y="2306"/>
                    <a:pt x="1863" y="2251"/>
                    <a:pt x="1863" y="2251"/>
                  </a:cubicBezTo>
                  <a:cubicBezTo>
                    <a:pt x="1948" y="2082"/>
                    <a:pt x="2120" y="1815"/>
                    <a:pt x="2267" y="1423"/>
                  </a:cubicBezTo>
                  <a:cubicBezTo>
                    <a:pt x="2413" y="1030"/>
                    <a:pt x="2344" y="514"/>
                    <a:pt x="2312" y="406"/>
                  </a:cubicBezTo>
                  <a:cubicBezTo>
                    <a:pt x="2284" y="312"/>
                    <a:pt x="2089" y="221"/>
                    <a:pt x="1918" y="195"/>
                  </a:cubicBezTo>
                  <a:cubicBezTo>
                    <a:pt x="1720" y="307"/>
                    <a:pt x="1662" y="481"/>
                    <a:pt x="1536" y="616"/>
                  </a:cubicBezTo>
                  <a:cubicBezTo>
                    <a:pt x="1411" y="751"/>
                    <a:pt x="1297" y="821"/>
                    <a:pt x="1168" y="821"/>
                  </a:cubicBezTo>
                  <a:cubicBezTo>
                    <a:pt x="1109" y="821"/>
                    <a:pt x="1046" y="806"/>
                    <a:pt x="978" y="776"/>
                  </a:cubicBezTo>
                  <a:cubicBezTo>
                    <a:pt x="829" y="710"/>
                    <a:pt x="770" y="525"/>
                    <a:pt x="847" y="348"/>
                  </a:cubicBezTo>
                  <a:cubicBezTo>
                    <a:pt x="932" y="155"/>
                    <a:pt x="1103" y="4"/>
                    <a:pt x="1103" y="4"/>
                  </a:cubicBezTo>
                  <a:cubicBezTo>
                    <a:pt x="1079" y="2"/>
                    <a:pt x="1056" y="1"/>
                    <a:pt x="103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8" name="No 38">
            <a:hlinkClick r:id="" action="ppaction://media"/>
            <a:extLst>
              <a:ext uri="{FF2B5EF4-FFF2-40B4-BE49-F238E27FC236}">
                <a16:creationId xmlns:a16="http://schemas.microsoft.com/office/drawing/2014/main" id="{40C9D960-DC72-4B7D-90F4-C3E31D0974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3500" end="30270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00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 txBox="1">
            <a:spLocks noGrp="1"/>
          </p:cNvSpPr>
          <p:nvPr>
            <p:ph type="subTitle" idx="1"/>
          </p:nvPr>
        </p:nvSpPr>
        <p:spPr>
          <a:xfrm>
            <a:off x="1268323" y="2779847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anyone have any questions?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94" name="Google Shape;2294;p51"/>
          <p:cNvSpPr/>
          <p:nvPr/>
        </p:nvSpPr>
        <p:spPr>
          <a:xfrm>
            <a:off x="3026615" y="217217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51"/>
          <p:cNvGrpSpPr/>
          <p:nvPr/>
        </p:nvGrpSpPr>
        <p:grpSpPr>
          <a:xfrm>
            <a:off x="3559727" y="2162520"/>
            <a:ext cx="411849" cy="411917"/>
            <a:chOff x="5162200" y="4097750"/>
            <a:chExt cx="338385" cy="338414"/>
          </a:xfrm>
        </p:grpSpPr>
        <p:sp>
          <p:nvSpPr>
            <p:cNvPr id="2296" name="Google Shape;2296;p51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51"/>
          <p:cNvSpPr/>
          <p:nvPr/>
        </p:nvSpPr>
        <p:spPr>
          <a:xfrm>
            <a:off x="2293725" y="221356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51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301" name="Google Shape;2301;p51"/>
          <p:cNvGrpSpPr/>
          <p:nvPr/>
        </p:nvGrpSpPr>
        <p:grpSpPr>
          <a:xfrm rot="254534">
            <a:off x="4485154" y="933102"/>
            <a:ext cx="3682314" cy="2469176"/>
            <a:chOff x="1681375" y="513300"/>
            <a:chExt cx="4229700" cy="2836225"/>
          </a:xfrm>
        </p:grpSpPr>
        <p:sp>
          <p:nvSpPr>
            <p:cNvPr id="2302" name="Google Shape;2302;p51"/>
            <p:cNvSpPr/>
            <p:nvPr/>
          </p:nvSpPr>
          <p:spPr>
            <a:xfrm>
              <a:off x="3796225" y="513300"/>
              <a:ext cx="2114850" cy="2836225"/>
            </a:xfrm>
            <a:custGeom>
              <a:avLst/>
              <a:gdLst/>
              <a:ahLst/>
              <a:cxnLst/>
              <a:rect l="l" t="t" r="r" b="b"/>
              <a:pathLst>
                <a:path w="84594" h="113449" extrusionOk="0">
                  <a:moveTo>
                    <a:pt x="84594" y="1"/>
                  </a:moveTo>
                  <a:lnTo>
                    <a:pt x="74020" y="11242"/>
                  </a:lnTo>
                  <a:lnTo>
                    <a:pt x="0" y="56408"/>
                  </a:lnTo>
                  <a:lnTo>
                    <a:pt x="74020" y="101574"/>
                  </a:lnTo>
                  <a:lnTo>
                    <a:pt x="84594" y="113449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681375" y="513300"/>
              <a:ext cx="2114875" cy="2836225"/>
            </a:xfrm>
            <a:custGeom>
              <a:avLst/>
              <a:gdLst/>
              <a:ahLst/>
              <a:cxnLst/>
              <a:rect l="l" t="t" r="r" b="b"/>
              <a:pathLst>
                <a:path w="84595" h="113449" extrusionOk="0">
                  <a:moveTo>
                    <a:pt x="0" y="1"/>
                  </a:moveTo>
                  <a:lnTo>
                    <a:pt x="0" y="113449"/>
                  </a:lnTo>
                  <a:lnTo>
                    <a:pt x="10608" y="101574"/>
                  </a:lnTo>
                  <a:lnTo>
                    <a:pt x="84594" y="56408"/>
                  </a:lnTo>
                  <a:lnTo>
                    <a:pt x="10608" y="11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681375" y="513300"/>
              <a:ext cx="4229700" cy="1410200"/>
            </a:xfrm>
            <a:custGeom>
              <a:avLst/>
              <a:gdLst/>
              <a:ahLst/>
              <a:cxnLst/>
              <a:rect l="l" t="t" r="r" b="b"/>
              <a:pathLst>
                <a:path w="169188" h="56408" extrusionOk="0">
                  <a:moveTo>
                    <a:pt x="0" y="1"/>
                  </a:moveTo>
                  <a:lnTo>
                    <a:pt x="10608" y="11242"/>
                  </a:lnTo>
                  <a:lnTo>
                    <a:pt x="84594" y="56408"/>
                  </a:lnTo>
                  <a:lnTo>
                    <a:pt x="158614" y="11242"/>
                  </a:lnTo>
                  <a:lnTo>
                    <a:pt x="169188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681375" y="1923475"/>
              <a:ext cx="4229700" cy="1426050"/>
            </a:xfrm>
            <a:custGeom>
              <a:avLst/>
              <a:gdLst/>
              <a:ahLst/>
              <a:cxnLst/>
              <a:rect l="l" t="t" r="r" b="b"/>
              <a:pathLst>
                <a:path w="169188" h="57042" extrusionOk="0">
                  <a:moveTo>
                    <a:pt x="84594" y="1"/>
                  </a:moveTo>
                  <a:lnTo>
                    <a:pt x="10608" y="45167"/>
                  </a:lnTo>
                  <a:lnTo>
                    <a:pt x="0" y="57042"/>
                  </a:lnTo>
                  <a:lnTo>
                    <a:pt x="169188" y="57042"/>
                  </a:lnTo>
                  <a:lnTo>
                    <a:pt x="158614" y="45167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945725" y="794350"/>
              <a:ext cx="3701000" cy="2258300"/>
            </a:xfrm>
            <a:custGeom>
              <a:avLst/>
              <a:gdLst/>
              <a:ahLst/>
              <a:cxnLst/>
              <a:rect l="l" t="t" r="r" b="b"/>
              <a:pathLst>
                <a:path w="148040" h="90332" extrusionOk="0">
                  <a:moveTo>
                    <a:pt x="1" y="0"/>
                  </a:moveTo>
                  <a:lnTo>
                    <a:pt x="1" y="90332"/>
                  </a:lnTo>
                  <a:lnTo>
                    <a:pt x="148040" y="90332"/>
                  </a:lnTo>
                  <a:lnTo>
                    <a:pt x="148040" y="0"/>
                  </a:lnTo>
                  <a:close/>
                </a:path>
              </a:pathLst>
            </a:custGeom>
            <a:solidFill>
              <a:srgbClr val="0F5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51"/>
          <p:cNvPicPr preferRelativeResize="0"/>
          <p:nvPr/>
        </p:nvPicPr>
        <p:blipFill rotWithShape="1">
          <a:blip r:embed="rId5">
            <a:alphaModFix/>
          </a:blip>
          <a:srcRect l="2893" t="7196" b="4174"/>
          <a:stretch/>
        </p:blipFill>
        <p:spPr>
          <a:xfrm rot="255059" flipH="1">
            <a:off x="4714964" y="1176819"/>
            <a:ext cx="3221563" cy="196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51"/>
          <p:cNvSpPr/>
          <p:nvPr/>
        </p:nvSpPr>
        <p:spPr>
          <a:xfrm rot="-3303215">
            <a:off x="7917604" y="3185527"/>
            <a:ext cx="466803" cy="621572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1"/>
          <p:cNvSpPr/>
          <p:nvPr/>
        </p:nvSpPr>
        <p:spPr>
          <a:xfrm rot="-1617886">
            <a:off x="4849674" y="537986"/>
            <a:ext cx="669899" cy="391391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No 38">
            <a:hlinkClick r:id="" action="ppaction://media"/>
            <a:extLst>
              <a:ext uri="{FF2B5EF4-FFF2-40B4-BE49-F238E27FC236}">
                <a16:creationId xmlns:a16="http://schemas.microsoft.com/office/drawing/2014/main" id="{3962390D-18AD-4750-8ACC-F8E8B5DAD5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2200" end="0.89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871034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725086" y="2061047"/>
            <a:ext cx="405488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E33EC29-FE36-4FC5-A4C0-AA4C744AC53A}"/>
              </a:ext>
            </a:extLst>
          </p:cNvPr>
          <p:cNvSpPr txBox="1"/>
          <p:nvPr/>
        </p:nvSpPr>
        <p:spPr>
          <a:xfrm>
            <a:off x="4323411" y="1737987"/>
            <a:ext cx="457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Kurangnya</a:t>
            </a:r>
            <a:r>
              <a:rPr lang="en-ID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interaksi</a:t>
            </a:r>
            <a:r>
              <a:rPr lang="en-ID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antara</a:t>
            </a:r>
            <a:r>
              <a:rPr lang="en-ID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guru </a:t>
            </a:r>
            <a:r>
              <a:rPr lang="en-ID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ID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ID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ID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maupun</a:t>
            </a:r>
            <a:r>
              <a:rPr lang="en-ID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antar</a:t>
            </a:r>
            <a:r>
              <a:rPr lang="en-ID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ID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endParaRPr lang="en-ID" sz="1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endParaRPr lang="en-ID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Hal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memperlambat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terbentuknya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values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proses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belajar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mengajar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E-learning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membuat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berguru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kepada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internet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sehingga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menyebabkan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interaksinya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guru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berkurang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karena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mereka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telah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mengetahui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materi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tidak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ada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lagi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bisa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ditanyakan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kepada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guru.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Alhasil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guru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seperti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tidak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dibutuhkan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lagi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di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kelas</a:t>
            </a:r>
            <a:r>
              <a:rPr lang="en-ID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175" name="Google Shape;756;p37">
            <a:extLst>
              <a:ext uri="{FF2B5EF4-FFF2-40B4-BE49-F238E27FC236}">
                <a16:creationId xmlns:a16="http://schemas.microsoft.com/office/drawing/2014/main" id="{AA2B9142-B950-4714-9F80-91345F9E7868}"/>
              </a:ext>
            </a:extLst>
          </p:cNvPr>
          <p:cNvGrpSpPr/>
          <p:nvPr/>
        </p:nvGrpSpPr>
        <p:grpSpPr>
          <a:xfrm>
            <a:off x="318586" y="1380134"/>
            <a:ext cx="3853862" cy="3561989"/>
            <a:chOff x="1329975" y="311925"/>
            <a:chExt cx="1021975" cy="977750"/>
          </a:xfrm>
        </p:grpSpPr>
        <p:sp>
          <p:nvSpPr>
            <p:cNvPr id="176" name="Google Shape;757;p37">
              <a:extLst>
                <a:ext uri="{FF2B5EF4-FFF2-40B4-BE49-F238E27FC236}">
                  <a16:creationId xmlns:a16="http://schemas.microsoft.com/office/drawing/2014/main" id="{986C977F-C677-4D74-9C5E-6780888E6F3D}"/>
                </a:ext>
              </a:extLst>
            </p:cNvPr>
            <p:cNvSpPr/>
            <p:nvPr/>
          </p:nvSpPr>
          <p:spPr>
            <a:xfrm>
              <a:off x="1342025" y="456800"/>
              <a:ext cx="204050" cy="241925"/>
            </a:xfrm>
            <a:custGeom>
              <a:avLst/>
              <a:gdLst/>
              <a:ahLst/>
              <a:cxnLst/>
              <a:rect l="l" t="t" r="r" b="b"/>
              <a:pathLst>
                <a:path w="8162" h="9677" extrusionOk="0">
                  <a:moveTo>
                    <a:pt x="8162" y="1"/>
                  </a:moveTo>
                  <a:lnTo>
                    <a:pt x="7344" y="370"/>
                  </a:lnTo>
                  <a:lnTo>
                    <a:pt x="0" y="9677"/>
                  </a:lnTo>
                  <a:lnTo>
                    <a:pt x="819" y="9308"/>
                  </a:lnTo>
                  <a:lnTo>
                    <a:pt x="3498" y="5912"/>
                  </a:lnTo>
                  <a:lnTo>
                    <a:pt x="4107" y="5140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58;p37">
              <a:extLst>
                <a:ext uri="{FF2B5EF4-FFF2-40B4-BE49-F238E27FC236}">
                  <a16:creationId xmlns:a16="http://schemas.microsoft.com/office/drawing/2014/main" id="{BD3998A1-732C-46EC-B34C-6DB62B792B63}"/>
                </a:ext>
              </a:extLst>
            </p:cNvPr>
            <p:cNvSpPr/>
            <p:nvPr/>
          </p:nvSpPr>
          <p:spPr>
            <a:xfrm>
              <a:off x="1513575" y="447075"/>
              <a:ext cx="32500" cy="19000"/>
            </a:xfrm>
            <a:custGeom>
              <a:avLst/>
              <a:gdLst/>
              <a:ahLst/>
              <a:cxnLst/>
              <a:rect l="l" t="t" r="r" b="b"/>
              <a:pathLst>
                <a:path w="1300" h="760" extrusionOk="0">
                  <a:moveTo>
                    <a:pt x="818" y="0"/>
                  </a:moveTo>
                  <a:lnTo>
                    <a:pt x="0" y="369"/>
                  </a:lnTo>
                  <a:lnTo>
                    <a:pt x="482" y="759"/>
                  </a:lnTo>
                  <a:lnTo>
                    <a:pt x="1300" y="39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59;p37">
              <a:extLst>
                <a:ext uri="{FF2B5EF4-FFF2-40B4-BE49-F238E27FC236}">
                  <a16:creationId xmlns:a16="http://schemas.microsoft.com/office/drawing/2014/main" id="{D10BAD72-6278-4C43-BCCB-64A1FF83DBBB}"/>
                </a:ext>
              </a:extLst>
            </p:cNvPr>
            <p:cNvSpPr/>
            <p:nvPr/>
          </p:nvSpPr>
          <p:spPr>
            <a:xfrm>
              <a:off x="1329975" y="456300"/>
              <a:ext cx="195650" cy="242425"/>
            </a:xfrm>
            <a:custGeom>
              <a:avLst/>
              <a:gdLst/>
              <a:ahLst/>
              <a:cxnLst/>
              <a:rect l="l" t="t" r="r" b="b"/>
              <a:pathLst>
                <a:path w="7826" h="9697" extrusionOk="0">
                  <a:moveTo>
                    <a:pt x="7344" y="0"/>
                  </a:moveTo>
                  <a:lnTo>
                    <a:pt x="1" y="9307"/>
                  </a:lnTo>
                  <a:lnTo>
                    <a:pt x="482" y="9697"/>
                  </a:lnTo>
                  <a:lnTo>
                    <a:pt x="7826" y="39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60;p37">
              <a:extLst>
                <a:ext uri="{FF2B5EF4-FFF2-40B4-BE49-F238E27FC236}">
                  <a16:creationId xmlns:a16="http://schemas.microsoft.com/office/drawing/2014/main" id="{F46DFC06-B346-452C-BACA-A1CAAF8AB78F}"/>
                </a:ext>
              </a:extLst>
            </p:cNvPr>
            <p:cNvSpPr/>
            <p:nvPr/>
          </p:nvSpPr>
          <p:spPr>
            <a:xfrm>
              <a:off x="1548275" y="703650"/>
              <a:ext cx="43025" cy="64625"/>
            </a:xfrm>
            <a:custGeom>
              <a:avLst/>
              <a:gdLst/>
              <a:ahLst/>
              <a:cxnLst/>
              <a:rect l="l" t="t" r="r" b="b"/>
              <a:pathLst>
                <a:path w="1721" h="2585" extrusionOk="0">
                  <a:moveTo>
                    <a:pt x="1" y="1"/>
                  </a:moveTo>
                  <a:lnTo>
                    <a:pt x="1050" y="2194"/>
                  </a:lnTo>
                  <a:lnTo>
                    <a:pt x="1720" y="2584"/>
                  </a:lnTo>
                  <a:lnTo>
                    <a:pt x="672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61;p37">
              <a:extLst>
                <a:ext uri="{FF2B5EF4-FFF2-40B4-BE49-F238E27FC236}">
                  <a16:creationId xmlns:a16="http://schemas.microsoft.com/office/drawing/2014/main" id="{8C73F67D-C7A6-4C1E-8658-1D7531EF652B}"/>
                </a:ext>
              </a:extLst>
            </p:cNvPr>
            <p:cNvSpPr/>
            <p:nvPr/>
          </p:nvSpPr>
          <p:spPr>
            <a:xfrm>
              <a:off x="1419925" y="691175"/>
              <a:ext cx="139175" cy="80450"/>
            </a:xfrm>
            <a:custGeom>
              <a:avLst/>
              <a:gdLst/>
              <a:ahLst/>
              <a:cxnLst/>
              <a:rect l="l" t="t" r="r" b="b"/>
              <a:pathLst>
                <a:path w="5567" h="3218" extrusionOk="0">
                  <a:moveTo>
                    <a:pt x="4896" y="0"/>
                  </a:moveTo>
                  <a:lnTo>
                    <a:pt x="1" y="2827"/>
                  </a:lnTo>
                  <a:lnTo>
                    <a:pt x="672" y="3217"/>
                  </a:lnTo>
                  <a:lnTo>
                    <a:pt x="5567" y="390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62;p37">
              <a:extLst>
                <a:ext uri="{FF2B5EF4-FFF2-40B4-BE49-F238E27FC236}">
                  <a16:creationId xmlns:a16="http://schemas.microsoft.com/office/drawing/2014/main" id="{EAECBAB7-7C47-46B0-8445-310442035E80}"/>
                </a:ext>
              </a:extLst>
            </p:cNvPr>
            <p:cNvSpPr/>
            <p:nvPr/>
          </p:nvSpPr>
          <p:spPr>
            <a:xfrm>
              <a:off x="1502650" y="608150"/>
              <a:ext cx="56450" cy="92775"/>
            </a:xfrm>
            <a:custGeom>
              <a:avLst/>
              <a:gdLst/>
              <a:ahLst/>
              <a:cxnLst/>
              <a:rect l="l" t="t" r="r" b="b"/>
              <a:pathLst>
                <a:path w="2258" h="3711" extrusionOk="0">
                  <a:moveTo>
                    <a:pt x="0" y="1"/>
                  </a:moveTo>
                  <a:lnTo>
                    <a:pt x="1587" y="3321"/>
                  </a:lnTo>
                  <a:lnTo>
                    <a:pt x="2258" y="3711"/>
                  </a:lnTo>
                  <a:lnTo>
                    <a:pt x="671" y="3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63;p37">
              <a:extLst>
                <a:ext uri="{FF2B5EF4-FFF2-40B4-BE49-F238E27FC236}">
                  <a16:creationId xmlns:a16="http://schemas.microsoft.com/office/drawing/2014/main" id="{706074B9-BCAD-4E2E-AD39-E0F698CB0F0E}"/>
                </a:ext>
              </a:extLst>
            </p:cNvPr>
            <p:cNvSpPr/>
            <p:nvPr/>
          </p:nvSpPr>
          <p:spPr>
            <a:xfrm>
              <a:off x="1502650" y="598925"/>
              <a:ext cx="32775" cy="19000"/>
            </a:xfrm>
            <a:custGeom>
              <a:avLst/>
              <a:gdLst/>
              <a:ahLst/>
              <a:cxnLst/>
              <a:rect l="l" t="t" r="r" b="b"/>
              <a:pathLst>
                <a:path w="1311" h="760" extrusionOk="0">
                  <a:moveTo>
                    <a:pt x="640" y="0"/>
                  </a:moveTo>
                  <a:lnTo>
                    <a:pt x="0" y="370"/>
                  </a:lnTo>
                  <a:lnTo>
                    <a:pt x="671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64;p37">
              <a:extLst>
                <a:ext uri="{FF2B5EF4-FFF2-40B4-BE49-F238E27FC236}">
                  <a16:creationId xmlns:a16="http://schemas.microsoft.com/office/drawing/2014/main" id="{02EDC18D-124A-4467-8831-0B600A783480}"/>
                </a:ext>
              </a:extLst>
            </p:cNvPr>
            <p:cNvSpPr/>
            <p:nvPr/>
          </p:nvSpPr>
          <p:spPr>
            <a:xfrm>
              <a:off x="1389050" y="608675"/>
              <a:ext cx="218225" cy="276325"/>
            </a:xfrm>
            <a:custGeom>
              <a:avLst/>
              <a:gdLst/>
              <a:ahLst/>
              <a:cxnLst/>
              <a:rect l="l" t="t" r="r" b="b"/>
              <a:pathLst>
                <a:path w="8729" h="11053" extrusionOk="0">
                  <a:moveTo>
                    <a:pt x="5855" y="0"/>
                  </a:moveTo>
                  <a:lnTo>
                    <a:pt x="5215" y="369"/>
                  </a:lnTo>
                  <a:lnTo>
                    <a:pt x="6802" y="3690"/>
                  </a:lnTo>
                  <a:lnTo>
                    <a:pt x="1907" y="6517"/>
                  </a:lnTo>
                  <a:lnTo>
                    <a:pt x="3469" y="1378"/>
                  </a:lnTo>
                  <a:lnTo>
                    <a:pt x="2830" y="1747"/>
                  </a:lnTo>
                  <a:lnTo>
                    <a:pt x="0" y="11053"/>
                  </a:lnTo>
                  <a:lnTo>
                    <a:pt x="640" y="10684"/>
                  </a:lnTo>
                  <a:lnTo>
                    <a:pt x="1671" y="7289"/>
                  </a:lnTo>
                  <a:lnTo>
                    <a:pt x="7041" y="4189"/>
                  </a:lnTo>
                  <a:lnTo>
                    <a:pt x="8089" y="6383"/>
                  </a:lnTo>
                  <a:lnTo>
                    <a:pt x="8729" y="6014"/>
                  </a:lnTo>
                  <a:lnTo>
                    <a:pt x="5855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65;p37">
              <a:extLst>
                <a:ext uri="{FF2B5EF4-FFF2-40B4-BE49-F238E27FC236}">
                  <a16:creationId xmlns:a16="http://schemas.microsoft.com/office/drawing/2014/main" id="{9A307EA9-F022-4CE1-8DE3-50476E9D1AC5}"/>
                </a:ext>
              </a:extLst>
            </p:cNvPr>
            <p:cNvSpPr/>
            <p:nvPr/>
          </p:nvSpPr>
          <p:spPr>
            <a:xfrm>
              <a:off x="1372275" y="642600"/>
              <a:ext cx="87525" cy="242400"/>
            </a:xfrm>
            <a:custGeom>
              <a:avLst/>
              <a:gdLst/>
              <a:ahLst/>
              <a:cxnLst/>
              <a:rect l="l" t="t" r="r" b="b"/>
              <a:pathLst>
                <a:path w="3501" h="9696" extrusionOk="0">
                  <a:moveTo>
                    <a:pt x="2830" y="1"/>
                  </a:moveTo>
                  <a:lnTo>
                    <a:pt x="0" y="9306"/>
                  </a:lnTo>
                  <a:lnTo>
                    <a:pt x="671" y="9696"/>
                  </a:lnTo>
                  <a:lnTo>
                    <a:pt x="3501" y="390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66;p37">
              <a:extLst>
                <a:ext uri="{FF2B5EF4-FFF2-40B4-BE49-F238E27FC236}">
                  <a16:creationId xmlns:a16="http://schemas.microsoft.com/office/drawing/2014/main" id="{F035A1BF-DFB7-43AA-831B-59451FD38259}"/>
                </a:ext>
              </a:extLst>
            </p:cNvPr>
            <p:cNvSpPr/>
            <p:nvPr/>
          </p:nvSpPr>
          <p:spPr>
            <a:xfrm>
              <a:off x="1443000" y="633375"/>
              <a:ext cx="32800" cy="19000"/>
            </a:xfrm>
            <a:custGeom>
              <a:avLst/>
              <a:gdLst/>
              <a:ahLst/>
              <a:cxnLst/>
              <a:rect l="l" t="t" r="r" b="b"/>
              <a:pathLst>
                <a:path w="1312" h="760" extrusionOk="0">
                  <a:moveTo>
                    <a:pt x="640" y="0"/>
                  </a:moveTo>
                  <a:lnTo>
                    <a:pt x="1" y="370"/>
                  </a:lnTo>
                  <a:lnTo>
                    <a:pt x="672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67;p37">
              <a:extLst>
                <a:ext uri="{FF2B5EF4-FFF2-40B4-BE49-F238E27FC236}">
                  <a16:creationId xmlns:a16="http://schemas.microsoft.com/office/drawing/2014/main" id="{87622C9C-A874-4CBB-9E2A-CBED8432E863}"/>
                </a:ext>
              </a:extLst>
            </p:cNvPr>
            <p:cNvSpPr/>
            <p:nvPr/>
          </p:nvSpPr>
          <p:spPr>
            <a:xfrm>
              <a:off x="1376725" y="318425"/>
              <a:ext cx="254025" cy="437100"/>
            </a:xfrm>
            <a:custGeom>
              <a:avLst/>
              <a:gdLst/>
              <a:ahLst/>
              <a:cxnLst/>
              <a:rect l="l" t="t" r="r" b="b"/>
              <a:pathLst>
                <a:path w="10161" h="17484" extrusionOk="0">
                  <a:moveTo>
                    <a:pt x="10128" y="0"/>
                  </a:moveTo>
                  <a:lnTo>
                    <a:pt x="1" y="5847"/>
                  </a:lnTo>
                  <a:lnTo>
                    <a:pt x="34" y="17484"/>
                  </a:lnTo>
                  <a:lnTo>
                    <a:pt x="10161" y="11637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FB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68;p37">
              <a:extLst>
                <a:ext uri="{FF2B5EF4-FFF2-40B4-BE49-F238E27FC236}">
                  <a16:creationId xmlns:a16="http://schemas.microsoft.com/office/drawing/2014/main" id="{097381A1-E56F-49A1-B78F-0595AA2C4E46}"/>
                </a:ext>
              </a:extLst>
            </p:cNvPr>
            <p:cNvSpPr/>
            <p:nvPr/>
          </p:nvSpPr>
          <p:spPr>
            <a:xfrm>
              <a:off x="1365550" y="458075"/>
              <a:ext cx="12025" cy="297450"/>
            </a:xfrm>
            <a:custGeom>
              <a:avLst/>
              <a:gdLst/>
              <a:ahLst/>
              <a:cxnLst/>
              <a:rect l="l" t="t" r="r" b="b"/>
              <a:pathLst>
                <a:path w="481" h="11898" extrusionOk="0">
                  <a:moveTo>
                    <a:pt x="0" y="1"/>
                  </a:moveTo>
                  <a:lnTo>
                    <a:pt x="34" y="11639"/>
                  </a:lnTo>
                  <a:lnTo>
                    <a:pt x="481" y="11898"/>
                  </a:lnTo>
                  <a:lnTo>
                    <a:pt x="448" y="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69;p37">
              <a:extLst>
                <a:ext uri="{FF2B5EF4-FFF2-40B4-BE49-F238E27FC236}">
                  <a16:creationId xmlns:a16="http://schemas.microsoft.com/office/drawing/2014/main" id="{F28C6DB5-BBB0-412E-9866-61FB1938FC09}"/>
                </a:ext>
              </a:extLst>
            </p:cNvPr>
            <p:cNvSpPr/>
            <p:nvPr/>
          </p:nvSpPr>
          <p:spPr>
            <a:xfrm>
              <a:off x="1365550" y="311925"/>
              <a:ext cx="264400" cy="152700"/>
            </a:xfrm>
            <a:custGeom>
              <a:avLst/>
              <a:gdLst/>
              <a:ahLst/>
              <a:cxnLst/>
              <a:rect l="l" t="t" r="r" b="b"/>
              <a:pathLst>
                <a:path w="10576" h="6108" extrusionOk="0">
                  <a:moveTo>
                    <a:pt x="10127" y="1"/>
                  </a:moveTo>
                  <a:lnTo>
                    <a:pt x="0" y="5847"/>
                  </a:lnTo>
                  <a:lnTo>
                    <a:pt x="448" y="6107"/>
                  </a:lnTo>
                  <a:lnTo>
                    <a:pt x="10575" y="260"/>
                  </a:lnTo>
                  <a:lnTo>
                    <a:pt x="10127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70;p37">
              <a:extLst>
                <a:ext uri="{FF2B5EF4-FFF2-40B4-BE49-F238E27FC236}">
                  <a16:creationId xmlns:a16="http://schemas.microsoft.com/office/drawing/2014/main" id="{FC44530C-6B67-4865-B89A-9E9F0D424BEE}"/>
                </a:ext>
              </a:extLst>
            </p:cNvPr>
            <p:cNvSpPr/>
            <p:nvPr/>
          </p:nvSpPr>
          <p:spPr>
            <a:xfrm>
              <a:off x="1401600" y="588725"/>
              <a:ext cx="17325" cy="37600"/>
            </a:xfrm>
            <a:custGeom>
              <a:avLst/>
              <a:gdLst/>
              <a:ahLst/>
              <a:cxnLst/>
              <a:rect l="l" t="t" r="r" b="b"/>
              <a:pathLst>
                <a:path w="693" h="1504" extrusionOk="0">
                  <a:moveTo>
                    <a:pt x="689" y="1"/>
                  </a:moveTo>
                  <a:lnTo>
                    <a:pt x="0" y="399"/>
                  </a:lnTo>
                  <a:lnTo>
                    <a:pt x="3" y="1504"/>
                  </a:lnTo>
                  <a:lnTo>
                    <a:pt x="693" y="110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71;p37">
              <a:extLst>
                <a:ext uri="{FF2B5EF4-FFF2-40B4-BE49-F238E27FC236}">
                  <a16:creationId xmlns:a16="http://schemas.microsoft.com/office/drawing/2014/main" id="{58A4B06F-D909-4F07-A20C-26BA8216469E}"/>
                </a:ext>
              </a:extLst>
            </p:cNvPr>
            <p:cNvSpPr/>
            <p:nvPr/>
          </p:nvSpPr>
          <p:spPr>
            <a:xfrm>
              <a:off x="1424075" y="552850"/>
              <a:ext cx="17400" cy="60475"/>
            </a:xfrm>
            <a:custGeom>
              <a:avLst/>
              <a:gdLst/>
              <a:ahLst/>
              <a:cxnLst/>
              <a:rect l="l" t="t" r="r" b="b"/>
              <a:pathLst>
                <a:path w="696" h="2419" extrusionOk="0">
                  <a:moveTo>
                    <a:pt x="690" y="1"/>
                  </a:moveTo>
                  <a:lnTo>
                    <a:pt x="0" y="399"/>
                  </a:lnTo>
                  <a:lnTo>
                    <a:pt x="6" y="2419"/>
                  </a:lnTo>
                  <a:lnTo>
                    <a:pt x="695" y="202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72;p37">
              <a:extLst>
                <a:ext uri="{FF2B5EF4-FFF2-40B4-BE49-F238E27FC236}">
                  <a16:creationId xmlns:a16="http://schemas.microsoft.com/office/drawing/2014/main" id="{175D63BF-EA8F-4562-BC62-01D690DC0C78}"/>
                </a:ext>
              </a:extLst>
            </p:cNvPr>
            <p:cNvSpPr/>
            <p:nvPr/>
          </p:nvSpPr>
          <p:spPr>
            <a:xfrm>
              <a:off x="1446550" y="516950"/>
              <a:ext cx="17475" cy="83350"/>
            </a:xfrm>
            <a:custGeom>
              <a:avLst/>
              <a:gdLst/>
              <a:ahLst/>
              <a:cxnLst/>
              <a:rect l="l" t="t" r="r" b="b"/>
              <a:pathLst>
                <a:path w="699" h="3334" extrusionOk="0">
                  <a:moveTo>
                    <a:pt x="690" y="1"/>
                  </a:moveTo>
                  <a:lnTo>
                    <a:pt x="0" y="399"/>
                  </a:lnTo>
                  <a:lnTo>
                    <a:pt x="9" y="3334"/>
                  </a:lnTo>
                  <a:lnTo>
                    <a:pt x="699" y="2935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3;p37">
              <a:extLst>
                <a:ext uri="{FF2B5EF4-FFF2-40B4-BE49-F238E27FC236}">
                  <a16:creationId xmlns:a16="http://schemas.microsoft.com/office/drawing/2014/main" id="{7D496372-E962-463A-96E0-8BF3AF973879}"/>
                </a:ext>
              </a:extLst>
            </p:cNvPr>
            <p:cNvSpPr/>
            <p:nvPr/>
          </p:nvSpPr>
          <p:spPr>
            <a:xfrm>
              <a:off x="1469050" y="481075"/>
              <a:ext cx="17550" cy="106200"/>
            </a:xfrm>
            <a:custGeom>
              <a:avLst/>
              <a:gdLst/>
              <a:ahLst/>
              <a:cxnLst/>
              <a:rect l="l" t="t" r="r" b="b"/>
              <a:pathLst>
                <a:path w="702" h="4248" extrusionOk="0">
                  <a:moveTo>
                    <a:pt x="690" y="0"/>
                  </a:moveTo>
                  <a:lnTo>
                    <a:pt x="0" y="398"/>
                  </a:lnTo>
                  <a:lnTo>
                    <a:pt x="11" y="4247"/>
                  </a:lnTo>
                  <a:lnTo>
                    <a:pt x="701" y="384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4;p37">
              <a:extLst>
                <a:ext uri="{FF2B5EF4-FFF2-40B4-BE49-F238E27FC236}">
                  <a16:creationId xmlns:a16="http://schemas.microsoft.com/office/drawing/2014/main" id="{FF27A698-2842-48B0-B737-6D03312F047C}"/>
                </a:ext>
              </a:extLst>
            </p:cNvPr>
            <p:cNvSpPr/>
            <p:nvPr/>
          </p:nvSpPr>
          <p:spPr>
            <a:xfrm>
              <a:off x="1520125" y="561475"/>
              <a:ext cx="36575" cy="65950"/>
            </a:xfrm>
            <a:custGeom>
              <a:avLst/>
              <a:gdLst/>
              <a:ahLst/>
              <a:cxnLst/>
              <a:rect l="l" t="t" r="r" b="b"/>
              <a:pathLst>
                <a:path w="1463" h="2638" extrusionOk="0">
                  <a:moveTo>
                    <a:pt x="1455" y="1"/>
                  </a:moveTo>
                  <a:lnTo>
                    <a:pt x="0" y="2524"/>
                  </a:lnTo>
                  <a:cubicBezTo>
                    <a:pt x="157" y="2599"/>
                    <a:pt x="334" y="2637"/>
                    <a:pt x="526" y="2637"/>
                  </a:cubicBezTo>
                  <a:cubicBezTo>
                    <a:pt x="810" y="2637"/>
                    <a:pt x="1127" y="2553"/>
                    <a:pt x="1462" y="2377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5;p37">
              <a:extLst>
                <a:ext uri="{FF2B5EF4-FFF2-40B4-BE49-F238E27FC236}">
                  <a16:creationId xmlns:a16="http://schemas.microsoft.com/office/drawing/2014/main" id="{0B3E7634-7F89-4E60-BC33-44DBE10375F6}"/>
                </a:ext>
              </a:extLst>
            </p:cNvPr>
            <p:cNvSpPr/>
            <p:nvPr/>
          </p:nvSpPr>
          <p:spPr>
            <a:xfrm>
              <a:off x="1501200" y="559400"/>
              <a:ext cx="51675" cy="63100"/>
            </a:xfrm>
            <a:custGeom>
              <a:avLst/>
              <a:gdLst/>
              <a:ahLst/>
              <a:cxnLst/>
              <a:rect l="l" t="t" r="r" b="b"/>
              <a:pathLst>
                <a:path w="2067" h="2524" extrusionOk="0">
                  <a:moveTo>
                    <a:pt x="2066" y="1"/>
                  </a:moveTo>
                  <a:lnTo>
                    <a:pt x="0" y="1193"/>
                  </a:lnTo>
                  <a:cubicBezTo>
                    <a:pt x="27" y="1825"/>
                    <a:pt x="253" y="2281"/>
                    <a:pt x="609" y="2524"/>
                  </a:cubicBezTo>
                  <a:lnTo>
                    <a:pt x="2066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6;p37">
              <a:extLst>
                <a:ext uri="{FF2B5EF4-FFF2-40B4-BE49-F238E27FC236}">
                  <a16:creationId xmlns:a16="http://schemas.microsoft.com/office/drawing/2014/main" id="{71021F44-7489-47CA-9DC1-F41553DCCAC9}"/>
                </a:ext>
              </a:extLst>
            </p:cNvPr>
            <p:cNvSpPr/>
            <p:nvPr/>
          </p:nvSpPr>
          <p:spPr>
            <a:xfrm>
              <a:off x="1519850" y="487800"/>
              <a:ext cx="36625" cy="59350"/>
            </a:xfrm>
            <a:custGeom>
              <a:avLst/>
              <a:gdLst/>
              <a:ahLst/>
              <a:cxnLst/>
              <a:rect l="l" t="t" r="r" b="b"/>
              <a:pathLst>
                <a:path w="1465" h="2374" extrusionOk="0">
                  <a:moveTo>
                    <a:pt x="1459" y="0"/>
                  </a:moveTo>
                  <a:cubicBezTo>
                    <a:pt x="897" y="354"/>
                    <a:pt x="387" y="905"/>
                    <a:pt x="0" y="1539"/>
                  </a:cubicBezTo>
                  <a:lnTo>
                    <a:pt x="1465" y="2374"/>
                  </a:lnTo>
                  <a:lnTo>
                    <a:pt x="1465" y="2374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7;p37">
              <a:extLst>
                <a:ext uri="{FF2B5EF4-FFF2-40B4-BE49-F238E27FC236}">
                  <a16:creationId xmlns:a16="http://schemas.microsoft.com/office/drawing/2014/main" id="{9460C7A2-F8F2-43C2-BCB2-D51ADA75ABA6}"/>
                </a:ext>
              </a:extLst>
            </p:cNvPr>
            <p:cNvSpPr/>
            <p:nvPr/>
          </p:nvSpPr>
          <p:spPr>
            <a:xfrm>
              <a:off x="1501175" y="532550"/>
              <a:ext cx="51650" cy="50700"/>
            </a:xfrm>
            <a:custGeom>
              <a:avLst/>
              <a:gdLst/>
              <a:ahLst/>
              <a:cxnLst/>
              <a:rect l="l" t="t" r="r" b="b"/>
              <a:pathLst>
                <a:path w="2066" h="2028" extrusionOk="0">
                  <a:moveTo>
                    <a:pt x="601" y="1"/>
                  </a:moveTo>
                  <a:cubicBezTo>
                    <a:pt x="248" y="652"/>
                    <a:pt x="24" y="1368"/>
                    <a:pt x="0" y="2028"/>
                  </a:cubicBezTo>
                  <a:lnTo>
                    <a:pt x="2066" y="836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8;p37">
              <a:extLst>
                <a:ext uri="{FF2B5EF4-FFF2-40B4-BE49-F238E27FC236}">
                  <a16:creationId xmlns:a16="http://schemas.microsoft.com/office/drawing/2014/main" id="{9AC8727E-F168-4566-B2F8-CB1D0B0560CD}"/>
                </a:ext>
              </a:extLst>
            </p:cNvPr>
            <p:cNvSpPr/>
            <p:nvPr/>
          </p:nvSpPr>
          <p:spPr>
            <a:xfrm>
              <a:off x="1565350" y="522325"/>
              <a:ext cx="51675" cy="50750"/>
            </a:xfrm>
            <a:custGeom>
              <a:avLst/>
              <a:gdLst/>
              <a:ahLst/>
              <a:cxnLst/>
              <a:rect l="l" t="t" r="r" b="b"/>
              <a:pathLst>
                <a:path w="2067" h="2030" extrusionOk="0">
                  <a:moveTo>
                    <a:pt x="2067" y="1"/>
                  </a:moveTo>
                  <a:lnTo>
                    <a:pt x="1" y="1194"/>
                  </a:lnTo>
                  <a:lnTo>
                    <a:pt x="1468" y="2029"/>
                  </a:lnTo>
                  <a:cubicBezTo>
                    <a:pt x="1822" y="1378"/>
                    <a:pt x="2044" y="662"/>
                    <a:pt x="2067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9;p37">
              <a:extLst>
                <a:ext uri="{FF2B5EF4-FFF2-40B4-BE49-F238E27FC236}">
                  <a16:creationId xmlns:a16="http://schemas.microsoft.com/office/drawing/2014/main" id="{16A66A4C-B14C-4A4B-B6C7-C59F400AD61F}"/>
                </a:ext>
              </a:extLst>
            </p:cNvPr>
            <p:cNvSpPr/>
            <p:nvPr/>
          </p:nvSpPr>
          <p:spPr>
            <a:xfrm>
              <a:off x="1561500" y="478275"/>
              <a:ext cx="36550" cy="65850"/>
            </a:xfrm>
            <a:custGeom>
              <a:avLst/>
              <a:gdLst/>
              <a:ahLst/>
              <a:cxnLst/>
              <a:rect l="l" t="t" r="r" b="b"/>
              <a:pathLst>
                <a:path w="1462" h="2634" extrusionOk="0">
                  <a:moveTo>
                    <a:pt x="937" y="1"/>
                  </a:moveTo>
                  <a:cubicBezTo>
                    <a:pt x="653" y="1"/>
                    <a:pt x="336" y="85"/>
                    <a:pt x="0" y="261"/>
                  </a:cubicBezTo>
                  <a:lnTo>
                    <a:pt x="8" y="2634"/>
                  </a:lnTo>
                  <a:lnTo>
                    <a:pt x="1462" y="113"/>
                  </a:lnTo>
                  <a:cubicBezTo>
                    <a:pt x="1305" y="39"/>
                    <a:pt x="1128" y="1"/>
                    <a:pt x="937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80;p37">
              <a:extLst>
                <a:ext uri="{FF2B5EF4-FFF2-40B4-BE49-F238E27FC236}">
                  <a16:creationId xmlns:a16="http://schemas.microsoft.com/office/drawing/2014/main" id="{4D4EAA27-79BD-4820-94E8-A743C2955BB2}"/>
                </a:ext>
              </a:extLst>
            </p:cNvPr>
            <p:cNvSpPr/>
            <p:nvPr/>
          </p:nvSpPr>
          <p:spPr>
            <a:xfrm>
              <a:off x="1565325" y="483175"/>
              <a:ext cx="51675" cy="63075"/>
            </a:xfrm>
            <a:custGeom>
              <a:avLst/>
              <a:gdLst/>
              <a:ahLst/>
              <a:cxnLst/>
              <a:rect l="l" t="t" r="r" b="b"/>
              <a:pathLst>
                <a:path w="2067" h="2523" extrusionOk="0">
                  <a:moveTo>
                    <a:pt x="1456" y="1"/>
                  </a:moveTo>
                  <a:lnTo>
                    <a:pt x="1" y="2522"/>
                  </a:lnTo>
                  <a:lnTo>
                    <a:pt x="2066" y="1328"/>
                  </a:lnTo>
                  <a:cubicBezTo>
                    <a:pt x="2040" y="698"/>
                    <a:pt x="1813" y="241"/>
                    <a:pt x="1456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81;p37">
              <a:extLst>
                <a:ext uri="{FF2B5EF4-FFF2-40B4-BE49-F238E27FC236}">
                  <a16:creationId xmlns:a16="http://schemas.microsoft.com/office/drawing/2014/main" id="{5FE3BFA3-909C-43B4-AE71-7BDB28E06510}"/>
                </a:ext>
              </a:extLst>
            </p:cNvPr>
            <p:cNvSpPr/>
            <p:nvPr/>
          </p:nvSpPr>
          <p:spPr>
            <a:xfrm>
              <a:off x="1561700" y="558500"/>
              <a:ext cx="36675" cy="59425"/>
            </a:xfrm>
            <a:custGeom>
              <a:avLst/>
              <a:gdLst/>
              <a:ahLst/>
              <a:cxnLst/>
              <a:rect l="l" t="t" r="r" b="b"/>
              <a:pathLst>
                <a:path w="1467" h="2377" extrusionOk="0">
                  <a:moveTo>
                    <a:pt x="1" y="1"/>
                  </a:moveTo>
                  <a:lnTo>
                    <a:pt x="8" y="2376"/>
                  </a:lnTo>
                  <a:cubicBezTo>
                    <a:pt x="570" y="2023"/>
                    <a:pt x="1078" y="1469"/>
                    <a:pt x="1467" y="8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82;p37">
              <a:extLst>
                <a:ext uri="{FF2B5EF4-FFF2-40B4-BE49-F238E27FC236}">
                  <a16:creationId xmlns:a16="http://schemas.microsoft.com/office/drawing/2014/main" id="{10A0154E-A83F-44FB-ADAE-DB4F523FA6E1}"/>
                </a:ext>
              </a:extLst>
            </p:cNvPr>
            <p:cNvSpPr/>
            <p:nvPr/>
          </p:nvSpPr>
          <p:spPr>
            <a:xfrm>
              <a:off x="1401500" y="603500"/>
              <a:ext cx="84975" cy="57175"/>
            </a:xfrm>
            <a:custGeom>
              <a:avLst/>
              <a:gdLst/>
              <a:ahLst/>
              <a:cxnLst/>
              <a:rect l="l" t="t" r="r" b="b"/>
              <a:pathLst>
                <a:path w="3399" h="2287" extrusionOk="0">
                  <a:moveTo>
                    <a:pt x="3397" y="1"/>
                  </a:moveTo>
                  <a:lnTo>
                    <a:pt x="1" y="1962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83;p37">
              <a:extLst>
                <a:ext uri="{FF2B5EF4-FFF2-40B4-BE49-F238E27FC236}">
                  <a16:creationId xmlns:a16="http://schemas.microsoft.com/office/drawing/2014/main" id="{429A06A4-942E-4600-ACF1-3DE9FC8D18D9}"/>
                </a:ext>
              </a:extLst>
            </p:cNvPr>
            <p:cNvSpPr/>
            <p:nvPr/>
          </p:nvSpPr>
          <p:spPr>
            <a:xfrm>
              <a:off x="1401500" y="437425"/>
              <a:ext cx="84975" cy="76100"/>
            </a:xfrm>
            <a:custGeom>
              <a:avLst/>
              <a:gdLst/>
              <a:ahLst/>
              <a:cxnLst/>
              <a:rect l="l" t="t" r="r" b="b"/>
              <a:pathLst>
                <a:path w="3399" h="3044" extrusionOk="0">
                  <a:moveTo>
                    <a:pt x="3397" y="0"/>
                  </a:moveTo>
                  <a:lnTo>
                    <a:pt x="1" y="1962"/>
                  </a:lnTo>
                  <a:lnTo>
                    <a:pt x="2" y="3043"/>
                  </a:lnTo>
                  <a:lnTo>
                    <a:pt x="3398" y="1081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84;p37">
              <a:extLst>
                <a:ext uri="{FF2B5EF4-FFF2-40B4-BE49-F238E27FC236}">
                  <a16:creationId xmlns:a16="http://schemas.microsoft.com/office/drawing/2014/main" id="{BDFD9C58-20BF-49E7-A45C-96E81541DB74}"/>
                </a:ext>
              </a:extLst>
            </p:cNvPr>
            <p:cNvSpPr/>
            <p:nvPr/>
          </p:nvSpPr>
          <p:spPr>
            <a:xfrm>
              <a:off x="1401500" y="623575"/>
              <a:ext cx="84975" cy="57125"/>
            </a:xfrm>
            <a:custGeom>
              <a:avLst/>
              <a:gdLst/>
              <a:ahLst/>
              <a:cxnLst/>
              <a:rect l="l" t="t" r="r" b="b"/>
              <a:pathLst>
                <a:path w="3399" h="2285" extrusionOk="0">
                  <a:moveTo>
                    <a:pt x="3397" y="0"/>
                  </a:moveTo>
                  <a:lnTo>
                    <a:pt x="1" y="1961"/>
                  </a:lnTo>
                  <a:lnTo>
                    <a:pt x="2" y="2284"/>
                  </a:lnTo>
                  <a:lnTo>
                    <a:pt x="3398" y="324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85;p37">
              <a:extLst>
                <a:ext uri="{FF2B5EF4-FFF2-40B4-BE49-F238E27FC236}">
                  <a16:creationId xmlns:a16="http://schemas.microsoft.com/office/drawing/2014/main" id="{D9AA06DC-A03B-4615-8648-F1BFDEC1BC1E}"/>
                </a:ext>
              </a:extLst>
            </p:cNvPr>
            <p:cNvSpPr/>
            <p:nvPr/>
          </p:nvSpPr>
          <p:spPr>
            <a:xfrm>
              <a:off x="1401500" y="643625"/>
              <a:ext cx="84975" cy="57150"/>
            </a:xfrm>
            <a:custGeom>
              <a:avLst/>
              <a:gdLst/>
              <a:ahLst/>
              <a:cxnLst/>
              <a:rect l="l" t="t" r="r" b="b"/>
              <a:pathLst>
                <a:path w="3399" h="2286" extrusionOk="0">
                  <a:moveTo>
                    <a:pt x="3397" y="1"/>
                  </a:moveTo>
                  <a:lnTo>
                    <a:pt x="1" y="1961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86;p37">
              <a:extLst>
                <a:ext uri="{FF2B5EF4-FFF2-40B4-BE49-F238E27FC236}">
                  <a16:creationId xmlns:a16="http://schemas.microsoft.com/office/drawing/2014/main" id="{CC6F50DE-4A6D-4EE9-A1C6-0256C5D5B4E8}"/>
                </a:ext>
              </a:extLst>
            </p:cNvPr>
            <p:cNvSpPr/>
            <p:nvPr/>
          </p:nvSpPr>
          <p:spPr>
            <a:xfrm>
              <a:off x="1516650" y="378225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2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87;p37">
              <a:extLst>
                <a:ext uri="{FF2B5EF4-FFF2-40B4-BE49-F238E27FC236}">
                  <a16:creationId xmlns:a16="http://schemas.microsoft.com/office/drawing/2014/main" id="{1296FFBD-1A44-4B52-8549-1FB5336D7C76}"/>
                </a:ext>
              </a:extLst>
            </p:cNvPr>
            <p:cNvSpPr/>
            <p:nvPr/>
          </p:nvSpPr>
          <p:spPr>
            <a:xfrm>
              <a:off x="1516650" y="39830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0"/>
                  </a:moveTo>
                  <a:lnTo>
                    <a:pt x="0" y="1961"/>
                  </a:lnTo>
                  <a:lnTo>
                    <a:pt x="1" y="2284"/>
                  </a:lnTo>
                  <a:lnTo>
                    <a:pt x="3397" y="325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88;p37">
              <a:extLst>
                <a:ext uri="{FF2B5EF4-FFF2-40B4-BE49-F238E27FC236}">
                  <a16:creationId xmlns:a16="http://schemas.microsoft.com/office/drawing/2014/main" id="{6ED6E73F-FD9E-43CD-B62D-1861DF59398A}"/>
                </a:ext>
              </a:extLst>
            </p:cNvPr>
            <p:cNvSpPr/>
            <p:nvPr/>
          </p:nvSpPr>
          <p:spPr>
            <a:xfrm>
              <a:off x="1516650" y="41835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1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89;p37">
              <a:extLst>
                <a:ext uri="{FF2B5EF4-FFF2-40B4-BE49-F238E27FC236}">
                  <a16:creationId xmlns:a16="http://schemas.microsoft.com/office/drawing/2014/main" id="{D77B8474-98DF-43CB-A7C5-716E20489530}"/>
                </a:ext>
              </a:extLst>
            </p:cNvPr>
            <p:cNvSpPr/>
            <p:nvPr/>
          </p:nvSpPr>
          <p:spPr>
            <a:xfrm>
              <a:off x="1905575" y="604000"/>
              <a:ext cx="100750" cy="142100"/>
            </a:xfrm>
            <a:custGeom>
              <a:avLst/>
              <a:gdLst/>
              <a:ahLst/>
              <a:cxnLst/>
              <a:rect l="l" t="t" r="r" b="b"/>
              <a:pathLst>
                <a:path w="4030" h="5684" extrusionOk="0">
                  <a:moveTo>
                    <a:pt x="3518" y="1"/>
                  </a:moveTo>
                  <a:cubicBezTo>
                    <a:pt x="3494" y="1"/>
                    <a:pt x="3469" y="8"/>
                    <a:pt x="3443" y="24"/>
                  </a:cubicBezTo>
                  <a:lnTo>
                    <a:pt x="229" y="1831"/>
                  </a:lnTo>
                  <a:cubicBezTo>
                    <a:pt x="103" y="1905"/>
                    <a:pt x="0" y="2143"/>
                    <a:pt x="1" y="2361"/>
                  </a:cubicBezTo>
                  <a:lnTo>
                    <a:pt x="1" y="5284"/>
                  </a:lnTo>
                  <a:cubicBezTo>
                    <a:pt x="1" y="5581"/>
                    <a:pt x="141" y="5576"/>
                    <a:pt x="371" y="5669"/>
                  </a:cubicBezTo>
                  <a:cubicBezTo>
                    <a:pt x="374" y="5670"/>
                    <a:pt x="378" y="5671"/>
                    <a:pt x="383" y="5672"/>
                  </a:cubicBezTo>
                  <a:cubicBezTo>
                    <a:pt x="386" y="5674"/>
                    <a:pt x="390" y="5675"/>
                    <a:pt x="394" y="5676"/>
                  </a:cubicBezTo>
                  <a:cubicBezTo>
                    <a:pt x="406" y="5681"/>
                    <a:pt x="420" y="5684"/>
                    <a:pt x="434" y="5684"/>
                  </a:cubicBezTo>
                  <a:cubicBezTo>
                    <a:pt x="457" y="5684"/>
                    <a:pt x="482" y="5677"/>
                    <a:pt x="508" y="5662"/>
                  </a:cubicBezTo>
                  <a:lnTo>
                    <a:pt x="2609" y="4560"/>
                  </a:lnTo>
                  <a:lnTo>
                    <a:pt x="2985" y="4899"/>
                  </a:lnTo>
                  <a:lnTo>
                    <a:pt x="2985" y="4893"/>
                  </a:lnTo>
                  <a:lnTo>
                    <a:pt x="2997" y="4903"/>
                  </a:lnTo>
                  <a:lnTo>
                    <a:pt x="2997" y="4897"/>
                  </a:lnTo>
                  <a:lnTo>
                    <a:pt x="3009" y="4907"/>
                  </a:lnTo>
                  <a:lnTo>
                    <a:pt x="3009" y="4900"/>
                  </a:lnTo>
                  <a:lnTo>
                    <a:pt x="3020" y="4911"/>
                  </a:lnTo>
                  <a:lnTo>
                    <a:pt x="3020" y="4904"/>
                  </a:lnTo>
                  <a:lnTo>
                    <a:pt x="3032" y="4915"/>
                  </a:lnTo>
                  <a:lnTo>
                    <a:pt x="3032" y="4909"/>
                  </a:lnTo>
                  <a:lnTo>
                    <a:pt x="3043" y="4918"/>
                  </a:lnTo>
                  <a:lnTo>
                    <a:pt x="3043" y="4912"/>
                  </a:lnTo>
                  <a:lnTo>
                    <a:pt x="3055" y="4922"/>
                  </a:lnTo>
                  <a:lnTo>
                    <a:pt x="3055" y="4916"/>
                  </a:lnTo>
                  <a:lnTo>
                    <a:pt x="3066" y="4927"/>
                  </a:lnTo>
                  <a:lnTo>
                    <a:pt x="3066" y="4919"/>
                  </a:lnTo>
                  <a:lnTo>
                    <a:pt x="3078" y="4930"/>
                  </a:lnTo>
                  <a:lnTo>
                    <a:pt x="3078" y="4923"/>
                  </a:lnTo>
                  <a:lnTo>
                    <a:pt x="3090" y="4934"/>
                  </a:lnTo>
                  <a:lnTo>
                    <a:pt x="3090" y="4928"/>
                  </a:lnTo>
                  <a:lnTo>
                    <a:pt x="3101" y="4938"/>
                  </a:lnTo>
                  <a:lnTo>
                    <a:pt x="3101" y="4932"/>
                  </a:lnTo>
                  <a:lnTo>
                    <a:pt x="3113" y="4941"/>
                  </a:lnTo>
                  <a:lnTo>
                    <a:pt x="3113" y="4935"/>
                  </a:lnTo>
                  <a:lnTo>
                    <a:pt x="3124" y="4945"/>
                  </a:lnTo>
                  <a:lnTo>
                    <a:pt x="3124" y="4939"/>
                  </a:lnTo>
                  <a:lnTo>
                    <a:pt x="3136" y="4950"/>
                  </a:lnTo>
                  <a:lnTo>
                    <a:pt x="3136" y="4942"/>
                  </a:lnTo>
                  <a:lnTo>
                    <a:pt x="3147" y="4953"/>
                  </a:lnTo>
                  <a:lnTo>
                    <a:pt x="3147" y="4946"/>
                  </a:lnTo>
                  <a:lnTo>
                    <a:pt x="3159" y="4957"/>
                  </a:lnTo>
                  <a:lnTo>
                    <a:pt x="3159" y="4951"/>
                  </a:lnTo>
                  <a:lnTo>
                    <a:pt x="3170" y="4961"/>
                  </a:lnTo>
                  <a:lnTo>
                    <a:pt x="3170" y="4954"/>
                  </a:lnTo>
                  <a:lnTo>
                    <a:pt x="3182" y="4964"/>
                  </a:lnTo>
                  <a:lnTo>
                    <a:pt x="3182" y="4958"/>
                  </a:lnTo>
                  <a:lnTo>
                    <a:pt x="3194" y="4969"/>
                  </a:lnTo>
                  <a:lnTo>
                    <a:pt x="3194" y="4962"/>
                  </a:lnTo>
                  <a:lnTo>
                    <a:pt x="3205" y="4973"/>
                  </a:lnTo>
                  <a:lnTo>
                    <a:pt x="3205" y="4965"/>
                  </a:lnTo>
                  <a:lnTo>
                    <a:pt x="3217" y="4976"/>
                  </a:lnTo>
                  <a:lnTo>
                    <a:pt x="3217" y="4970"/>
                  </a:lnTo>
                  <a:lnTo>
                    <a:pt x="3228" y="4980"/>
                  </a:lnTo>
                  <a:lnTo>
                    <a:pt x="3228" y="4974"/>
                  </a:lnTo>
                  <a:lnTo>
                    <a:pt x="3240" y="4983"/>
                  </a:lnTo>
                  <a:lnTo>
                    <a:pt x="3240" y="4977"/>
                  </a:lnTo>
                  <a:lnTo>
                    <a:pt x="3251" y="4988"/>
                  </a:lnTo>
                  <a:lnTo>
                    <a:pt x="3251" y="4981"/>
                  </a:lnTo>
                  <a:lnTo>
                    <a:pt x="3263" y="4992"/>
                  </a:lnTo>
                  <a:lnTo>
                    <a:pt x="3263" y="4985"/>
                  </a:lnTo>
                  <a:lnTo>
                    <a:pt x="3275" y="4995"/>
                  </a:lnTo>
                  <a:lnTo>
                    <a:pt x="3275" y="4989"/>
                  </a:lnTo>
                  <a:lnTo>
                    <a:pt x="3286" y="4999"/>
                  </a:lnTo>
                  <a:lnTo>
                    <a:pt x="3286" y="4993"/>
                  </a:lnTo>
                  <a:lnTo>
                    <a:pt x="3298" y="5003"/>
                  </a:lnTo>
                  <a:lnTo>
                    <a:pt x="3298" y="4997"/>
                  </a:lnTo>
                  <a:lnTo>
                    <a:pt x="3309" y="5006"/>
                  </a:lnTo>
                  <a:lnTo>
                    <a:pt x="3309" y="5000"/>
                  </a:lnTo>
                  <a:lnTo>
                    <a:pt x="3321" y="5011"/>
                  </a:lnTo>
                  <a:lnTo>
                    <a:pt x="3321" y="5004"/>
                  </a:lnTo>
                  <a:lnTo>
                    <a:pt x="3332" y="5015"/>
                  </a:lnTo>
                  <a:lnTo>
                    <a:pt x="3332" y="5008"/>
                  </a:lnTo>
                  <a:lnTo>
                    <a:pt x="3344" y="5018"/>
                  </a:lnTo>
                  <a:lnTo>
                    <a:pt x="3344" y="4124"/>
                  </a:lnTo>
                  <a:lnTo>
                    <a:pt x="3800" y="3853"/>
                  </a:lnTo>
                  <a:cubicBezTo>
                    <a:pt x="3927" y="3778"/>
                    <a:pt x="4029" y="3540"/>
                    <a:pt x="4029" y="3323"/>
                  </a:cubicBezTo>
                  <a:lnTo>
                    <a:pt x="4029" y="402"/>
                  </a:lnTo>
                  <a:cubicBezTo>
                    <a:pt x="4029" y="247"/>
                    <a:pt x="3978" y="145"/>
                    <a:pt x="3904" y="124"/>
                  </a:cubicBezTo>
                  <a:cubicBezTo>
                    <a:pt x="3900" y="122"/>
                    <a:pt x="3895" y="121"/>
                    <a:pt x="3892" y="120"/>
                  </a:cubicBezTo>
                  <a:cubicBezTo>
                    <a:pt x="3888" y="118"/>
                    <a:pt x="3884" y="117"/>
                    <a:pt x="3881" y="116"/>
                  </a:cubicBezTo>
                  <a:cubicBezTo>
                    <a:pt x="3876" y="115"/>
                    <a:pt x="3872" y="114"/>
                    <a:pt x="3869" y="112"/>
                  </a:cubicBezTo>
                  <a:cubicBezTo>
                    <a:pt x="3865" y="111"/>
                    <a:pt x="3861" y="110"/>
                    <a:pt x="3857" y="109"/>
                  </a:cubicBezTo>
                  <a:cubicBezTo>
                    <a:pt x="3853" y="107"/>
                    <a:pt x="3849" y="106"/>
                    <a:pt x="3846" y="105"/>
                  </a:cubicBezTo>
                  <a:cubicBezTo>
                    <a:pt x="3842" y="103"/>
                    <a:pt x="3838" y="101"/>
                    <a:pt x="3834" y="101"/>
                  </a:cubicBezTo>
                  <a:cubicBezTo>
                    <a:pt x="3830" y="99"/>
                    <a:pt x="3826" y="98"/>
                    <a:pt x="3823" y="97"/>
                  </a:cubicBezTo>
                  <a:cubicBezTo>
                    <a:pt x="3819" y="95"/>
                    <a:pt x="3814" y="94"/>
                    <a:pt x="3811" y="93"/>
                  </a:cubicBezTo>
                  <a:cubicBezTo>
                    <a:pt x="3807" y="92"/>
                    <a:pt x="3803" y="91"/>
                    <a:pt x="3800" y="89"/>
                  </a:cubicBezTo>
                  <a:cubicBezTo>
                    <a:pt x="3795" y="88"/>
                    <a:pt x="3791" y="87"/>
                    <a:pt x="3788" y="86"/>
                  </a:cubicBezTo>
                  <a:cubicBezTo>
                    <a:pt x="3784" y="83"/>
                    <a:pt x="3781" y="82"/>
                    <a:pt x="3777" y="82"/>
                  </a:cubicBezTo>
                  <a:cubicBezTo>
                    <a:pt x="3772" y="80"/>
                    <a:pt x="3768" y="79"/>
                    <a:pt x="3765" y="77"/>
                  </a:cubicBezTo>
                  <a:cubicBezTo>
                    <a:pt x="3761" y="76"/>
                    <a:pt x="3758" y="75"/>
                    <a:pt x="3753" y="74"/>
                  </a:cubicBezTo>
                  <a:cubicBezTo>
                    <a:pt x="3749" y="72"/>
                    <a:pt x="3746" y="71"/>
                    <a:pt x="3742" y="70"/>
                  </a:cubicBezTo>
                  <a:cubicBezTo>
                    <a:pt x="3738" y="69"/>
                    <a:pt x="3733" y="68"/>
                    <a:pt x="3730" y="66"/>
                  </a:cubicBezTo>
                  <a:cubicBezTo>
                    <a:pt x="3726" y="65"/>
                    <a:pt x="3723" y="63"/>
                    <a:pt x="3719" y="63"/>
                  </a:cubicBezTo>
                  <a:cubicBezTo>
                    <a:pt x="3714" y="60"/>
                    <a:pt x="3711" y="59"/>
                    <a:pt x="3707" y="58"/>
                  </a:cubicBezTo>
                  <a:cubicBezTo>
                    <a:pt x="3703" y="57"/>
                    <a:pt x="3700" y="56"/>
                    <a:pt x="3696" y="54"/>
                  </a:cubicBezTo>
                  <a:cubicBezTo>
                    <a:pt x="3691" y="53"/>
                    <a:pt x="3688" y="52"/>
                    <a:pt x="3684" y="51"/>
                  </a:cubicBezTo>
                  <a:cubicBezTo>
                    <a:pt x="3680" y="50"/>
                    <a:pt x="3677" y="48"/>
                    <a:pt x="3672" y="47"/>
                  </a:cubicBezTo>
                  <a:cubicBezTo>
                    <a:pt x="3668" y="46"/>
                    <a:pt x="3665" y="45"/>
                    <a:pt x="3661" y="44"/>
                  </a:cubicBezTo>
                  <a:cubicBezTo>
                    <a:pt x="3657" y="41"/>
                    <a:pt x="3654" y="40"/>
                    <a:pt x="3649" y="40"/>
                  </a:cubicBezTo>
                  <a:cubicBezTo>
                    <a:pt x="3645" y="37"/>
                    <a:pt x="3642" y="36"/>
                    <a:pt x="3638" y="35"/>
                  </a:cubicBezTo>
                  <a:cubicBezTo>
                    <a:pt x="3635" y="34"/>
                    <a:pt x="3630" y="33"/>
                    <a:pt x="3626" y="31"/>
                  </a:cubicBezTo>
                  <a:cubicBezTo>
                    <a:pt x="3622" y="30"/>
                    <a:pt x="3619" y="29"/>
                    <a:pt x="3615" y="28"/>
                  </a:cubicBezTo>
                  <a:cubicBezTo>
                    <a:pt x="3610" y="27"/>
                    <a:pt x="3607" y="25"/>
                    <a:pt x="3603" y="24"/>
                  </a:cubicBezTo>
                  <a:cubicBezTo>
                    <a:pt x="3600" y="22"/>
                    <a:pt x="3596" y="21"/>
                    <a:pt x="3591" y="21"/>
                  </a:cubicBezTo>
                  <a:cubicBezTo>
                    <a:pt x="3587" y="18"/>
                    <a:pt x="3584" y="17"/>
                    <a:pt x="3580" y="16"/>
                  </a:cubicBezTo>
                  <a:cubicBezTo>
                    <a:pt x="3577" y="15"/>
                    <a:pt x="3573" y="13"/>
                    <a:pt x="3568" y="12"/>
                  </a:cubicBezTo>
                  <a:cubicBezTo>
                    <a:pt x="3565" y="11"/>
                    <a:pt x="3561" y="10"/>
                    <a:pt x="3557" y="9"/>
                  </a:cubicBezTo>
                  <a:cubicBezTo>
                    <a:pt x="3545" y="4"/>
                    <a:pt x="3531" y="1"/>
                    <a:pt x="351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90;p37">
              <a:extLst>
                <a:ext uri="{FF2B5EF4-FFF2-40B4-BE49-F238E27FC236}">
                  <a16:creationId xmlns:a16="http://schemas.microsoft.com/office/drawing/2014/main" id="{FDBE67FE-7298-4996-88F2-581C34A3EE30}"/>
                </a:ext>
              </a:extLst>
            </p:cNvPr>
            <p:cNvSpPr/>
            <p:nvPr/>
          </p:nvSpPr>
          <p:spPr>
            <a:xfrm>
              <a:off x="1912525" y="606975"/>
              <a:ext cx="93800" cy="139150"/>
            </a:xfrm>
            <a:custGeom>
              <a:avLst/>
              <a:gdLst/>
              <a:ahLst/>
              <a:cxnLst/>
              <a:rect l="l" t="t" r="r" b="b"/>
              <a:pathLst>
                <a:path w="3752" h="5566" extrusionOk="0">
                  <a:moveTo>
                    <a:pt x="3596" y="1"/>
                  </a:moveTo>
                  <a:cubicBezTo>
                    <a:pt x="3573" y="1"/>
                    <a:pt x="3548" y="8"/>
                    <a:pt x="3522" y="23"/>
                  </a:cubicBezTo>
                  <a:lnTo>
                    <a:pt x="230" y="1831"/>
                  </a:lnTo>
                  <a:cubicBezTo>
                    <a:pt x="103" y="1906"/>
                    <a:pt x="1" y="2144"/>
                    <a:pt x="1" y="2362"/>
                  </a:cubicBezTo>
                  <a:lnTo>
                    <a:pt x="1" y="5283"/>
                  </a:lnTo>
                  <a:cubicBezTo>
                    <a:pt x="1" y="5457"/>
                    <a:pt x="66" y="5565"/>
                    <a:pt x="156" y="5565"/>
                  </a:cubicBezTo>
                  <a:cubicBezTo>
                    <a:pt x="179" y="5565"/>
                    <a:pt x="204" y="5558"/>
                    <a:pt x="230" y="5543"/>
                  </a:cubicBezTo>
                  <a:lnTo>
                    <a:pt x="2466" y="4361"/>
                  </a:lnTo>
                  <a:lnTo>
                    <a:pt x="3066" y="4899"/>
                  </a:lnTo>
                  <a:lnTo>
                    <a:pt x="3066" y="4007"/>
                  </a:lnTo>
                  <a:lnTo>
                    <a:pt x="3522" y="3735"/>
                  </a:lnTo>
                  <a:cubicBezTo>
                    <a:pt x="3649" y="3660"/>
                    <a:pt x="3751" y="3423"/>
                    <a:pt x="3751" y="3204"/>
                  </a:cubicBezTo>
                  <a:lnTo>
                    <a:pt x="3751" y="283"/>
                  </a:lnTo>
                  <a:cubicBezTo>
                    <a:pt x="3751" y="109"/>
                    <a:pt x="3686" y="1"/>
                    <a:pt x="3596" y="1"/>
                  </a:cubicBez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91;p37">
              <a:extLst>
                <a:ext uri="{FF2B5EF4-FFF2-40B4-BE49-F238E27FC236}">
                  <a16:creationId xmlns:a16="http://schemas.microsoft.com/office/drawing/2014/main" id="{52ACA4F9-0DFF-4BEF-B9E3-041E20974133}"/>
                </a:ext>
              </a:extLst>
            </p:cNvPr>
            <p:cNvSpPr/>
            <p:nvPr/>
          </p:nvSpPr>
          <p:spPr>
            <a:xfrm>
              <a:off x="1982850" y="652925"/>
              <a:ext cx="8875" cy="16150"/>
            </a:xfrm>
            <a:custGeom>
              <a:avLst/>
              <a:gdLst/>
              <a:ahLst/>
              <a:cxnLst/>
              <a:rect l="l" t="t" r="r" b="b"/>
              <a:pathLst>
                <a:path w="355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1" y="260"/>
                    <a:pt x="1" y="429"/>
                  </a:cubicBezTo>
                  <a:cubicBezTo>
                    <a:pt x="1" y="562"/>
                    <a:pt x="51" y="645"/>
                    <a:pt x="120" y="645"/>
                  </a:cubicBezTo>
                  <a:cubicBezTo>
                    <a:pt x="138" y="645"/>
                    <a:pt x="158" y="640"/>
                    <a:pt x="178" y="628"/>
                  </a:cubicBezTo>
                  <a:cubicBezTo>
                    <a:pt x="274" y="570"/>
                    <a:pt x="354" y="386"/>
                    <a:pt x="354" y="219"/>
                  </a:cubicBezTo>
                  <a:cubicBezTo>
                    <a:pt x="354" y="85"/>
                    <a:pt x="304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92;p37">
              <a:extLst>
                <a:ext uri="{FF2B5EF4-FFF2-40B4-BE49-F238E27FC236}">
                  <a16:creationId xmlns:a16="http://schemas.microsoft.com/office/drawing/2014/main" id="{6C311C56-DFD3-4358-99B3-9016004000D7}"/>
                </a:ext>
              </a:extLst>
            </p:cNvPr>
            <p:cNvSpPr/>
            <p:nvPr/>
          </p:nvSpPr>
          <p:spPr>
            <a:xfrm>
              <a:off x="1956625" y="668475"/>
              <a:ext cx="8875" cy="16125"/>
            </a:xfrm>
            <a:custGeom>
              <a:avLst/>
              <a:gdLst/>
              <a:ahLst/>
              <a:cxnLst/>
              <a:rect l="l" t="t" r="r" b="b"/>
              <a:pathLst>
                <a:path w="355" h="645" extrusionOk="0">
                  <a:moveTo>
                    <a:pt x="236" y="0"/>
                  </a:moveTo>
                  <a:cubicBezTo>
                    <a:pt x="218" y="0"/>
                    <a:pt x="199" y="6"/>
                    <a:pt x="178" y="18"/>
                  </a:cubicBezTo>
                  <a:cubicBezTo>
                    <a:pt x="79" y="76"/>
                    <a:pt x="1" y="259"/>
                    <a:pt x="1" y="428"/>
                  </a:cubicBezTo>
                  <a:cubicBezTo>
                    <a:pt x="1" y="561"/>
                    <a:pt x="51" y="645"/>
                    <a:pt x="121" y="645"/>
                  </a:cubicBezTo>
                  <a:cubicBezTo>
                    <a:pt x="139" y="645"/>
                    <a:pt x="158" y="639"/>
                    <a:pt x="178" y="627"/>
                  </a:cubicBezTo>
                  <a:cubicBezTo>
                    <a:pt x="276" y="569"/>
                    <a:pt x="355" y="386"/>
                    <a:pt x="355" y="218"/>
                  </a:cubicBezTo>
                  <a:cubicBezTo>
                    <a:pt x="355" y="84"/>
                    <a:pt x="305" y="0"/>
                    <a:pt x="23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93;p37">
              <a:extLst>
                <a:ext uri="{FF2B5EF4-FFF2-40B4-BE49-F238E27FC236}">
                  <a16:creationId xmlns:a16="http://schemas.microsoft.com/office/drawing/2014/main" id="{ABDF6453-5AE0-46B2-91E6-142FE1B838F0}"/>
                </a:ext>
              </a:extLst>
            </p:cNvPr>
            <p:cNvSpPr/>
            <p:nvPr/>
          </p:nvSpPr>
          <p:spPr>
            <a:xfrm>
              <a:off x="1930425" y="684000"/>
              <a:ext cx="8850" cy="16150"/>
            </a:xfrm>
            <a:custGeom>
              <a:avLst/>
              <a:gdLst/>
              <a:ahLst/>
              <a:cxnLst/>
              <a:rect l="l" t="t" r="r" b="b"/>
              <a:pathLst>
                <a:path w="354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0" y="259"/>
                    <a:pt x="0" y="428"/>
                  </a:cubicBezTo>
                  <a:cubicBezTo>
                    <a:pt x="0" y="561"/>
                    <a:pt x="51" y="645"/>
                    <a:pt x="120" y="645"/>
                  </a:cubicBezTo>
                  <a:cubicBezTo>
                    <a:pt x="138" y="645"/>
                    <a:pt x="158" y="639"/>
                    <a:pt x="178" y="627"/>
                  </a:cubicBezTo>
                  <a:cubicBezTo>
                    <a:pt x="276" y="570"/>
                    <a:pt x="354" y="386"/>
                    <a:pt x="354" y="218"/>
                  </a:cubicBezTo>
                  <a:cubicBezTo>
                    <a:pt x="354" y="84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94;p37">
              <a:extLst>
                <a:ext uri="{FF2B5EF4-FFF2-40B4-BE49-F238E27FC236}">
                  <a16:creationId xmlns:a16="http://schemas.microsoft.com/office/drawing/2014/main" id="{A5769C05-FD05-46CA-ACCE-B29D129734C4}"/>
                </a:ext>
              </a:extLst>
            </p:cNvPr>
            <p:cNvSpPr/>
            <p:nvPr/>
          </p:nvSpPr>
          <p:spPr>
            <a:xfrm>
              <a:off x="1589725" y="778900"/>
              <a:ext cx="164425" cy="86500"/>
            </a:xfrm>
            <a:custGeom>
              <a:avLst/>
              <a:gdLst/>
              <a:ahLst/>
              <a:cxnLst/>
              <a:rect l="l" t="t" r="r" b="b"/>
              <a:pathLst>
                <a:path w="6577" h="3460" extrusionOk="0">
                  <a:moveTo>
                    <a:pt x="3289" y="1"/>
                  </a:moveTo>
                  <a:cubicBezTo>
                    <a:pt x="2522" y="1"/>
                    <a:pt x="1755" y="170"/>
                    <a:pt x="1170" y="507"/>
                  </a:cubicBezTo>
                  <a:cubicBezTo>
                    <a:pt x="1" y="1183"/>
                    <a:pt x="1" y="2278"/>
                    <a:pt x="1170" y="2954"/>
                  </a:cubicBezTo>
                  <a:cubicBezTo>
                    <a:pt x="1755" y="3291"/>
                    <a:pt x="2522" y="3460"/>
                    <a:pt x="3289" y="3460"/>
                  </a:cubicBezTo>
                  <a:cubicBezTo>
                    <a:pt x="4055" y="3460"/>
                    <a:pt x="4822" y="3291"/>
                    <a:pt x="5407" y="2954"/>
                  </a:cubicBezTo>
                  <a:cubicBezTo>
                    <a:pt x="6577" y="2278"/>
                    <a:pt x="6577" y="1183"/>
                    <a:pt x="5407" y="507"/>
                  </a:cubicBezTo>
                  <a:cubicBezTo>
                    <a:pt x="4822" y="170"/>
                    <a:pt x="4055" y="1"/>
                    <a:pt x="3289" y="1"/>
                  </a:cubicBezTo>
                  <a:close/>
                </a:path>
              </a:pathLst>
            </a:custGeom>
            <a:solidFill>
              <a:srgbClr val="90C4FE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95;p37">
              <a:extLst>
                <a:ext uri="{FF2B5EF4-FFF2-40B4-BE49-F238E27FC236}">
                  <a16:creationId xmlns:a16="http://schemas.microsoft.com/office/drawing/2014/main" id="{83349242-BAC7-4058-9E8C-B99CD4923322}"/>
                </a:ext>
              </a:extLst>
            </p:cNvPr>
            <p:cNvSpPr/>
            <p:nvPr/>
          </p:nvSpPr>
          <p:spPr>
            <a:xfrm>
              <a:off x="1551575" y="570300"/>
              <a:ext cx="113950" cy="63350"/>
            </a:xfrm>
            <a:custGeom>
              <a:avLst/>
              <a:gdLst/>
              <a:ahLst/>
              <a:cxnLst/>
              <a:rect l="l" t="t" r="r" b="b"/>
              <a:pathLst>
                <a:path w="4558" h="2534" extrusionOk="0">
                  <a:moveTo>
                    <a:pt x="4201" y="0"/>
                  </a:moveTo>
                  <a:cubicBezTo>
                    <a:pt x="4084" y="0"/>
                    <a:pt x="3962" y="53"/>
                    <a:pt x="3844" y="222"/>
                  </a:cubicBezTo>
                  <a:cubicBezTo>
                    <a:pt x="3711" y="412"/>
                    <a:pt x="3296" y="926"/>
                    <a:pt x="2936" y="1253"/>
                  </a:cubicBezTo>
                  <a:cubicBezTo>
                    <a:pt x="2771" y="1405"/>
                    <a:pt x="2346" y="1697"/>
                    <a:pt x="1966" y="1827"/>
                  </a:cubicBezTo>
                  <a:cubicBezTo>
                    <a:pt x="1699" y="1919"/>
                    <a:pt x="1406" y="1980"/>
                    <a:pt x="1251" y="1980"/>
                  </a:cubicBezTo>
                  <a:cubicBezTo>
                    <a:pt x="1219" y="1980"/>
                    <a:pt x="1193" y="1977"/>
                    <a:pt x="1175" y="1972"/>
                  </a:cubicBezTo>
                  <a:cubicBezTo>
                    <a:pt x="1062" y="1941"/>
                    <a:pt x="991" y="1903"/>
                    <a:pt x="885" y="1838"/>
                  </a:cubicBezTo>
                  <a:cubicBezTo>
                    <a:pt x="763" y="1764"/>
                    <a:pt x="669" y="1760"/>
                    <a:pt x="580" y="1715"/>
                  </a:cubicBezTo>
                  <a:cubicBezTo>
                    <a:pt x="518" y="1684"/>
                    <a:pt x="499" y="1658"/>
                    <a:pt x="482" y="1658"/>
                  </a:cubicBezTo>
                  <a:cubicBezTo>
                    <a:pt x="474" y="1658"/>
                    <a:pt x="466" y="1663"/>
                    <a:pt x="455" y="1676"/>
                  </a:cubicBezTo>
                  <a:cubicBezTo>
                    <a:pt x="422" y="1719"/>
                    <a:pt x="464" y="1820"/>
                    <a:pt x="542" y="1875"/>
                  </a:cubicBezTo>
                  <a:cubicBezTo>
                    <a:pt x="624" y="1935"/>
                    <a:pt x="693" y="1939"/>
                    <a:pt x="705" y="1959"/>
                  </a:cubicBezTo>
                  <a:cubicBezTo>
                    <a:pt x="712" y="1970"/>
                    <a:pt x="688" y="1976"/>
                    <a:pt x="644" y="1976"/>
                  </a:cubicBezTo>
                  <a:cubicBezTo>
                    <a:pt x="612" y="1976"/>
                    <a:pt x="569" y="1973"/>
                    <a:pt x="521" y="1966"/>
                  </a:cubicBezTo>
                  <a:cubicBezTo>
                    <a:pt x="364" y="1943"/>
                    <a:pt x="274" y="1879"/>
                    <a:pt x="195" y="1855"/>
                  </a:cubicBezTo>
                  <a:cubicBezTo>
                    <a:pt x="182" y="1851"/>
                    <a:pt x="170" y="1849"/>
                    <a:pt x="160" y="1849"/>
                  </a:cubicBezTo>
                  <a:cubicBezTo>
                    <a:pt x="104" y="1849"/>
                    <a:pt x="96" y="1904"/>
                    <a:pt x="115" y="1932"/>
                  </a:cubicBezTo>
                  <a:cubicBezTo>
                    <a:pt x="138" y="1965"/>
                    <a:pt x="174" y="2013"/>
                    <a:pt x="293" y="2071"/>
                  </a:cubicBezTo>
                  <a:cubicBezTo>
                    <a:pt x="378" y="2109"/>
                    <a:pt x="466" y="2142"/>
                    <a:pt x="558" y="2169"/>
                  </a:cubicBezTo>
                  <a:cubicBezTo>
                    <a:pt x="553" y="2169"/>
                    <a:pt x="547" y="2169"/>
                    <a:pt x="542" y="2169"/>
                  </a:cubicBezTo>
                  <a:cubicBezTo>
                    <a:pt x="473" y="2169"/>
                    <a:pt x="403" y="2161"/>
                    <a:pt x="335" y="2146"/>
                  </a:cubicBezTo>
                  <a:cubicBezTo>
                    <a:pt x="196" y="2115"/>
                    <a:pt x="144" y="2087"/>
                    <a:pt x="72" y="2074"/>
                  </a:cubicBezTo>
                  <a:cubicBezTo>
                    <a:pt x="68" y="2074"/>
                    <a:pt x="65" y="2074"/>
                    <a:pt x="62" y="2074"/>
                  </a:cubicBezTo>
                  <a:cubicBezTo>
                    <a:pt x="1" y="2074"/>
                    <a:pt x="15" y="2186"/>
                    <a:pt x="83" y="2224"/>
                  </a:cubicBezTo>
                  <a:cubicBezTo>
                    <a:pt x="157" y="2265"/>
                    <a:pt x="237" y="2294"/>
                    <a:pt x="320" y="2313"/>
                  </a:cubicBezTo>
                  <a:cubicBezTo>
                    <a:pt x="413" y="2335"/>
                    <a:pt x="571" y="2357"/>
                    <a:pt x="571" y="2357"/>
                  </a:cubicBezTo>
                  <a:cubicBezTo>
                    <a:pt x="537" y="2361"/>
                    <a:pt x="505" y="2363"/>
                    <a:pt x="475" y="2363"/>
                  </a:cubicBezTo>
                  <a:cubicBezTo>
                    <a:pt x="367" y="2363"/>
                    <a:pt x="284" y="2339"/>
                    <a:pt x="229" y="2329"/>
                  </a:cubicBezTo>
                  <a:cubicBezTo>
                    <a:pt x="213" y="2326"/>
                    <a:pt x="199" y="2324"/>
                    <a:pt x="186" y="2324"/>
                  </a:cubicBezTo>
                  <a:cubicBezTo>
                    <a:pt x="143" y="2324"/>
                    <a:pt x="121" y="2344"/>
                    <a:pt x="125" y="2377"/>
                  </a:cubicBezTo>
                  <a:cubicBezTo>
                    <a:pt x="128" y="2411"/>
                    <a:pt x="175" y="2452"/>
                    <a:pt x="326" y="2499"/>
                  </a:cubicBezTo>
                  <a:cubicBezTo>
                    <a:pt x="400" y="2522"/>
                    <a:pt x="491" y="2533"/>
                    <a:pt x="587" y="2533"/>
                  </a:cubicBezTo>
                  <a:cubicBezTo>
                    <a:pt x="687" y="2533"/>
                    <a:pt x="791" y="2521"/>
                    <a:pt x="885" y="2499"/>
                  </a:cubicBezTo>
                  <a:cubicBezTo>
                    <a:pt x="1068" y="2457"/>
                    <a:pt x="1138" y="2424"/>
                    <a:pt x="1236" y="2415"/>
                  </a:cubicBezTo>
                  <a:cubicBezTo>
                    <a:pt x="1594" y="2375"/>
                    <a:pt x="1885" y="2322"/>
                    <a:pt x="2227" y="2204"/>
                  </a:cubicBezTo>
                  <a:cubicBezTo>
                    <a:pt x="2591" y="2077"/>
                    <a:pt x="2931" y="1889"/>
                    <a:pt x="3233" y="1647"/>
                  </a:cubicBezTo>
                  <a:cubicBezTo>
                    <a:pt x="3642" y="1326"/>
                    <a:pt x="4098" y="788"/>
                    <a:pt x="4329" y="484"/>
                  </a:cubicBezTo>
                  <a:cubicBezTo>
                    <a:pt x="4558" y="179"/>
                    <a:pt x="4495" y="63"/>
                    <a:pt x="4319" y="16"/>
                  </a:cubicBezTo>
                  <a:cubicBezTo>
                    <a:pt x="4281" y="6"/>
                    <a:pt x="4241" y="0"/>
                    <a:pt x="42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96;p37">
              <a:extLst>
                <a:ext uri="{FF2B5EF4-FFF2-40B4-BE49-F238E27FC236}">
                  <a16:creationId xmlns:a16="http://schemas.microsoft.com/office/drawing/2014/main" id="{BAC0F164-D4F3-48EA-9759-396EC1B3F12A}"/>
                </a:ext>
              </a:extLst>
            </p:cNvPr>
            <p:cNvSpPr/>
            <p:nvPr/>
          </p:nvSpPr>
          <p:spPr>
            <a:xfrm>
              <a:off x="1632300" y="796750"/>
              <a:ext cx="34975" cy="29125"/>
            </a:xfrm>
            <a:custGeom>
              <a:avLst/>
              <a:gdLst/>
              <a:ahLst/>
              <a:cxnLst/>
              <a:rect l="l" t="t" r="r" b="b"/>
              <a:pathLst>
                <a:path w="1399" h="1165" extrusionOk="0">
                  <a:moveTo>
                    <a:pt x="1270" y="0"/>
                  </a:moveTo>
                  <a:lnTo>
                    <a:pt x="845" y="62"/>
                  </a:lnTo>
                  <a:cubicBezTo>
                    <a:pt x="779" y="282"/>
                    <a:pt x="592" y="444"/>
                    <a:pt x="315" y="711"/>
                  </a:cubicBezTo>
                  <a:cubicBezTo>
                    <a:pt x="40" y="977"/>
                    <a:pt x="0" y="1050"/>
                    <a:pt x="45" y="1104"/>
                  </a:cubicBezTo>
                  <a:cubicBezTo>
                    <a:pt x="83" y="1151"/>
                    <a:pt x="213" y="1165"/>
                    <a:pt x="344" y="1165"/>
                  </a:cubicBezTo>
                  <a:cubicBezTo>
                    <a:pt x="366" y="1165"/>
                    <a:pt x="388" y="1164"/>
                    <a:pt x="409" y="1164"/>
                  </a:cubicBezTo>
                  <a:cubicBezTo>
                    <a:pt x="559" y="1159"/>
                    <a:pt x="775" y="1044"/>
                    <a:pt x="845" y="922"/>
                  </a:cubicBezTo>
                  <a:cubicBezTo>
                    <a:pt x="893" y="837"/>
                    <a:pt x="1039" y="700"/>
                    <a:pt x="1143" y="671"/>
                  </a:cubicBezTo>
                  <a:cubicBezTo>
                    <a:pt x="1246" y="641"/>
                    <a:pt x="1389" y="524"/>
                    <a:pt x="1394" y="454"/>
                  </a:cubicBezTo>
                  <a:cubicBezTo>
                    <a:pt x="1399" y="385"/>
                    <a:pt x="1359" y="253"/>
                    <a:pt x="1325" y="174"/>
                  </a:cubicBezTo>
                  <a:cubicBezTo>
                    <a:pt x="1301" y="117"/>
                    <a:pt x="1283" y="60"/>
                    <a:pt x="1270" y="0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97;p37">
              <a:extLst>
                <a:ext uri="{FF2B5EF4-FFF2-40B4-BE49-F238E27FC236}">
                  <a16:creationId xmlns:a16="http://schemas.microsoft.com/office/drawing/2014/main" id="{B5E04EB8-EEEE-4274-B5F8-649A73F7C00F}"/>
                </a:ext>
              </a:extLst>
            </p:cNvPr>
            <p:cNvSpPr/>
            <p:nvPr/>
          </p:nvSpPr>
          <p:spPr>
            <a:xfrm>
              <a:off x="1676200" y="811250"/>
              <a:ext cx="16725" cy="36825"/>
            </a:xfrm>
            <a:custGeom>
              <a:avLst/>
              <a:gdLst/>
              <a:ahLst/>
              <a:cxnLst/>
              <a:rect l="l" t="t" r="r" b="b"/>
              <a:pathLst>
                <a:path w="669" h="1473" extrusionOk="0">
                  <a:moveTo>
                    <a:pt x="153" y="1"/>
                  </a:moveTo>
                  <a:cubicBezTo>
                    <a:pt x="117" y="76"/>
                    <a:pt x="89" y="153"/>
                    <a:pt x="70" y="234"/>
                  </a:cubicBezTo>
                  <a:cubicBezTo>
                    <a:pt x="35" y="372"/>
                    <a:pt x="105" y="529"/>
                    <a:pt x="53" y="736"/>
                  </a:cubicBezTo>
                  <a:cubicBezTo>
                    <a:pt x="0" y="942"/>
                    <a:pt x="18" y="1113"/>
                    <a:pt x="93" y="1318"/>
                  </a:cubicBezTo>
                  <a:cubicBezTo>
                    <a:pt x="133" y="1428"/>
                    <a:pt x="218" y="1472"/>
                    <a:pt x="303" y="1472"/>
                  </a:cubicBezTo>
                  <a:cubicBezTo>
                    <a:pt x="377" y="1472"/>
                    <a:pt x="449" y="1438"/>
                    <a:pt x="490" y="1385"/>
                  </a:cubicBezTo>
                  <a:cubicBezTo>
                    <a:pt x="576" y="1269"/>
                    <a:pt x="669" y="1022"/>
                    <a:pt x="647" y="842"/>
                  </a:cubicBezTo>
                  <a:cubicBezTo>
                    <a:pt x="625" y="661"/>
                    <a:pt x="605" y="573"/>
                    <a:pt x="623" y="352"/>
                  </a:cubicBezTo>
                  <a:cubicBezTo>
                    <a:pt x="640" y="132"/>
                    <a:pt x="578" y="84"/>
                    <a:pt x="545" y="1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8;p37">
              <a:extLst>
                <a:ext uri="{FF2B5EF4-FFF2-40B4-BE49-F238E27FC236}">
                  <a16:creationId xmlns:a16="http://schemas.microsoft.com/office/drawing/2014/main" id="{E59751ED-969F-489E-AC10-7BAFABCC243B}"/>
                </a:ext>
              </a:extLst>
            </p:cNvPr>
            <p:cNvSpPr/>
            <p:nvPr/>
          </p:nvSpPr>
          <p:spPr>
            <a:xfrm>
              <a:off x="1640050" y="655450"/>
              <a:ext cx="60650" cy="157250"/>
            </a:xfrm>
            <a:custGeom>
              <a:avLst/>
              <a:gdLst/>
              <a:ahLst/>
              <a:cxnLst/>
              <a:rect l="l" t="t" r="r" b="b"/>
              <a:pathLst>
                <a:path w="2426" h="6290" extrusionOk="0">
                  <a:moveTo>
                    <a:pt x="191" y="1"/>
                  </a:moveTo>
                  <a:cubicBezTo>
                    <a:pt x="1" y="568"/>
                    <a:pt x="104" y="3003"/>
                    <a:pt x="149" y="3237"/>
                  </a:cubicBezTo>
                  <a:cubicBezTo>
                    <a:pt x="196" y="3491"/>
                    <a:pt x="534" y="5714"/>
                    <a:pt x="534" y="5714"/>
                  </a:cubicBezTo>
                  <a:cubicBezTo>
                    <a:pt x="594" y="5751"/>
                    <a:pt x="652" y="5764"/>
                    <a:pt x="704" y="5764"/>
                  </a:cubicBezTo>
                  <a:cubicBezTo>
                    <a:pt x="854" y="5764"/>
                    <a:pt x="959" y="5652"/>
                    <a:pt x="959" y="5652"/>
                  </a:cubicBezTo>
                  <a:cubicBezTo>
                    <a:pt x="959" y="5652"/>
                    <a:pt x="1025" y="4074"/>
                    <a:pt x="1025" y="3739"/>
                  </a:cubicBezTo>
                  <a:cubicBezTo>
                    <a:pt x="1025" y="3494"/>
                    <a:pt x="885" y="3190"/>
                    <a:pt x="885" y="3190"/>
                  </a:cubicBezTo>
                  <a:lnTo>
                    <a:pt x="1073" y="1078"/>
                  </a:lnTo>
                  <a:lnTo>
                    <a:pt x="1136" y="1060"/>
                  </a:lnTo>
                  <a:cubicBezTo>
                    <a:pt x="1136" y="1060"/>
                    <a:pt x="1254" y="2894"/>
                    <a:pt x="1325" y="3296"/>
                  </a:cubicBezTo>
                  <a:cubicBezTo>
                    <a:pt x="1382" y="3617"/>
                    <a:pt x="1404" y="4019"/>
                    <a:pt x="1469" y="4569"/>
                  </a:cubicBezTo>
                  <a:cubicBezTo>
                    <a:pt x="1532" y="5095"/>
                    <a:pt x="1599" y="6233"/>
                    <a:pt x="1599" y="6233"/>
                  </a:cubicBezTo>
                  <a:cubicBezTo>
                    <a:pt x="1673" y="6275"/>
                    <a:pt x="1741" y="6290"/>
                    <a:pt x="1799" y="6290"/>
                  </a:cubicBezTo>
                  <a:cubicBezTo>
                    <a:pt x="1915" y="6290"/>
                    <a:pt x="1991" y="6233"/>
                    <a:pt x="1991" y="6233"/>
                  </a:cubicBezTo>
                  <a:cubicBezTo>
                    <a:pt x="1991" y="6233"/>
                    <a:pt x="2261" y="4918"/>
                    <a:pt x="2269" y="4458"/>
                  </a:cubicBezTo>
                  <a:cubicBezTo>
                    <a:pt x="2276" y="4026"/>
                    <a:pt x="2115" y="3465"/>
                    <a:pt x="2115" y="3465"/>
                  </a:cubicBezTo>
                  <a:cubicBezTo>
                    <a:pt x="2115" y="3465"/>
                    <a:pt x="2162" y="2846"/>
                    <a:pt x="2194" y="2315"/>
                  </a:cubicBezTo>
                  <a:cubicBezTo>
                    <a:pt x="2226" y="1783"/>
                    <a:pt x="2426" y="757"/>
                    <a:pt x="2275" y="108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99;p37">
              <a:extLst>
                <a:ext uri="{FF2B5EF4-FFF2-40B4-BE49-F238E27FC236}">
                  <a16:creationId xmlns:a16="http://schemas.microsoft.com/office/drawing/2014/main" id="{2D9EE185-3DCD-4034-A356-ECF3C3EEEEAC}"/>
                </a:ext>
              </a:extLst>
            </p:cNvPr>
            <p:cNvSpPr/>
            <p:nvPr/>
          </p:nvSpPr>
          <p:spPr>
            <a:xfrm>
              <a:off x="1652925" y="675625"/>
              <a:ext cx="15525" cy="46900"/>
            </a:xfrm>
            <a:custGeom>
              <a:avLst/>
              <a:gdLst/>
              <a:ahLst/>
              <a:cxnLst/>
              <a:rect l="l" t="t" r="r" b="b"/>
              <a:pathLst>
                <a:path w="621" h="1876" extrusionOk="0">
                  <a:moveTo>
                    <a:pt x="1" y="1"/>
                  </a:moveTo>
                  <a:cubicBezTo>
                    <a:pt x="1" y="1"/>
                    <a:pt x="245" y="195"/>
                    <a:pt x="351" y="266"/>
                  </a:cubicBezTo>
                  <a:cubicBezTo>
                    <a:pt x="456" y="337"/>
                    <a:pt x="416" y="1876"/>
                    <a:pt x="416" y="1876"/>
                  </a:cubicBezTo>
                  <a:lnTo>
                    <a:pt x="559" y="271"/>
                  </a:lnTo>
                  <a:lnTo>
                    <a:pt x="621" y="253"/>
                  </a:lnTo>
                  <a:cubicBezTo>
                    <a:pt x="621" y="253"/>
                    <a:pt x="188" y="124"/>
                    <a:pt x="1" y="1"/>
                  </a:cubicBezTo>
                  <a:close/>
                </a:path>
              </a:pathLst>
            </a:custGeom>
            <a:solidFill>
              <a:srgbClr val="C7D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0;p37">
              <a:extLst>
                <a:ext uri="{FF2B5EF4-FFF2-40B4-BE49-F238E27FC236}">
                  <a16:creationId xmlns:a16="http://schemas.microsoft.com/office/drawing/2014/main" id="{B0C8051C-3446-4790-A9D9-563B942E666D}"/>
                </a:ext>
              </a:extLst>
            </p:cNvPr>
            <p:cNvSpPr/>
            <p:nvPr/>
          </p:nvSpPr>
          <p:spPr>
            <a:xfrm>
              <a:off x="1652050" y="557350"/>
              <a:ext cx="37575" cy="39500"/>
            </a:xfrm>
            <a:custGeom>
              <a:avLst/>
              <a:gdLst/>
              <a:ahLst/>
              <a:cxnLst/>
              <a:rect l="l" t="t" r="r" b="b"/>
              <a:pathLst>
                <a:path w="1503" h="1580" extrusionOk="0">
                  <a:moveTo>
                    <a:pt x="1158" y="1"/>
                  </a:moveTo>
                  <a:lnTo>
                    <a:pt x="1158" y="1"/>
                  </a:lnTo>
                  <a:cubicBezTo>
                    <a:pt x="1158" y="1"/>
                    <a:pt x="762" y="137"/>
                    <a:pt x="491" y="225"/>
                  </a:cubicBezTo>
                  <a:lnTo>
                    <a:pt x="473" y="521"/>
                  </a:lnTo>
                  <a:cubicBezTo>
                    <a:pt x="469" y="521"/>
                    <a:pt x="463" y="521"/>
                    <a:pt x="456" y="521"/>
                  </a:cubicBezTo>
                  <a:cubicBezTo>
                    <a:pt x="436" y="521"/>
                    <a:pt x="406" y="520"/>
                    <a:pt x="375" y="520"/>
                  </a:cubicBezTo>
                  <a:cubicBezTo>
                    <a:pt x="349" y="520"/>
                    <a:pt x="323" y="521"/>
                    <a:pt x="301" y="526"/>
                  </a:cubicBezTo>
                  <a:cubicBezTo>
                    <a:pt x="218" y="603"/>
                    <a:pt x="1" y="825"/>
                    <a:pt x="41" y="1110"/>
                  </a:cubicBezTo>
                  <a:cubicBezTo>
                    <a:pt x="78" y="1373"/>
                    <a:pt x="532" y="1579"/>
                    <a:pt x="792" y="1579"/>
                  </a:cubicBezTo>
                  <a:cubicBezTo>
                    <a:pt x="838" y="1579"/>
                    <a:pt x="879" y="1573"/>
                    <a:pt x="909" y="1558"/>
                  </a:cubicBezTo>
                  <a:cubicBezTo>
                    <a:pt x="1110" y="1467"/>
                    <a:pt x="1503" y="848"/>
                    <a:pt x="1439" y="795"/>
                  </a:cubicBezTo>
                  <a:cubicBezTo>
                    <a:pt x="1375" y="742"/>
                    <a:pt x="1147" y="699"/>
                    <a:pt x="1135" y="655"/>
                  </a:cubicBezTo>
                  <a:cubicBezTo>
                    <a:pt x="1124" y="610"/>
                    <a:pt x="1158" y="1"/>
                    <a:pt x="1158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2;p37">
              <a:extLst>
                <a:ext uri="{FF2B5EF4-FFF2-40B4-BE49-F238E27FC236}">
                  <a16:creationId xmlns:a16="http://schemas.microsoft.com/office/drawing/2014/main" id="{157890BB-DB7D-49F1-AA0C-9B18B393E756}"/>
                </a:ext>
              </a:extLst>
            </p:cNvPr>
            <p:cNvSpPr/>
            <p:nvPr/>
          </p:nvSpPr>
          <p:spPr>
            <a:xfrm>
              <a:off x="1672000" y="528150"/>
              <a:ext cx="23700" cy="68200"/>
            </a:xfrm>
            <a:custGeom>
              <a:avLst/>
              <a:gdLst/>
              <a:ahLst/>
              <a:cxnLst/>
              <a:rect l="l" t="t" r="r" b="b"/>
              <a:pathLst>
                <a:path w="948" h="2728" extrusionOk="0">
                  <a:moveTo>
                    <a:pt x="525" y="1"/>
                  </a:moveTo>
                  <a:cubicBezTo>
                    <a:pt x="517" y="1"/>
                    <a:pt x="509" y="1"/>
                    <a:pt x="501" y="2"/>
                  </a:cubicBezTo>
                  <a:lnTo>
                    <a:pt x="360" y="1169"/>
                  </a:lnTo>
                  <a:cubicBezTo>
                    <a:pt x="360" y="1169"/>
                    <a:pt x="360" y="1446"/>
                    <a:pt x="250" y="1686"/>
                  </a:cubicBezTo>
                  <a:cubicBezTo>
                    <a:pt x="177" y="1846"/>
                    <a:pt x="97" y="1994"/>
                    <a:pt x="53" y="2167"/>
                  </a:cubicBezTo>
                  <a:cubicBezTo>
                    <a:pt x="9" y="2350"/>
                    <a:pt x="0" y="2545"/>
                    <a:pt x="57" y="2728"/>
                  </a:cubicBezTo>
                  <a:cubicBezTo>
                    <a:pt x="50" y="2703"/>
                    <a:pt x="85" y="2635"/>
                    <a:pt x="93" y="2611"/>
                  </a:cubicBezTo>
                  <a:cubicBezTo>
                    <a:pt x="108" y="2567"/>
                    <a:pt x="123" y="2522"/>
                    <a:pt x="140" y="2479"/>
                  </a:cubicBezTo>
                  <a:cubicBezTo>
                    <a:pt x="173" y="2396"/>
                    <a:pt x="209" y="2313"/>
                    <a:pt x="250" y="2232"/>
                  </a:cubicBezTo>
                  <a:cubicBezTo>
                    <a:pt x="309" y="2113"/>
                    <a:pt x="411" y="1926"/>
                    <a:pt x="558" y="1907"/>
                  </a:cubicBezTo>
                  <a:lnTo>
                    <a:pt x="686" y="1958"/>
                  </a:lnTo>
                  <a:cubicBezTo>
                    <a:pt x="686" y="1958"/>
                    <a:pt x="779" y="1989"/>
                    <a:pt x="808" y="2025"/>
                  </a:cubicBezTo>
                  <a:cubicBezTo>
                    <a:pt x="808" y="2025"/>
                    <a:pt x="919" y="1783"/>
                    <a:pt x="933" y="1169"/>
                  </a:cubicBezTo>
                  <a:cubicBezTo>
                    <a:pt x="947" y="569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3;p37">
              <a:extLst>
                <a:ext uri="{FF2B5EF4-FFF2-40B4-BE49-F238E27FC236}">
                  <a16:creationId xmlns:a16="http://schemas.microsoft.com/office/drawing/2014/main" id="{6CC74266-A3EB-40A3-9184-992E8F27E7B9}"/>
                </a:ext>
              </a:extLst>
            </p:cNvPr>
            <p:cNvSpPr/>
            <p:nvPr/>
          </p:nvSpPr>
          <p:spPr>
            <a:xfrm>
              <a:off x="1650825" y="562975"/>
              <a:ext cx="13500" cy="30175"/>
            </a:xfrm>
            <a:custGeom>
              <a:avLst/>
              <a:gdLst/>
              <a:ahLst/>
              <a:cxnLst/>
              <a:rect l="l" t="t" r="r" b="b"/>
              <a:pathLst>
                <a:path w="540" h="1207" extrusionOk="0">
                  <a:moveTo>
                    <a:pt x="268" y="66"/>
                  </a:move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lose/>
                  <a:moveTo>
                    <a:pt x="540" y="0"/>
                  </a:moveTo>
                  <a:lnTo>
                    <a:pt x="268" y="66"/>
                  </a:ln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ubicBezTo>
                    <a:pt x="273" y="66"/>
                    <a:pt x="256" y="178"/>
                    <a:pt x="252" y="187"/>
                  </a:cubicBezTo>
                  <a:cubicBezTo>
                    <a:pt x="237" y="232"/>
                    <a:pt x="216" y="275"/>
                    <a:pt x="191" y="315"/>
                  </a:cubicBezTo>
                  <a:cubicBezTo>
                    <a:pt x="134" y="409"/>
                    <a:pt x="82" y="507"/>
                    <a:pt x="53" y="614"/>
                  </a:cubicBezTo>
                  <a:cubicBezTo>
                    <a:pt x="0" y="815"/>
                    <a:pt x="29" y="1027"/>
                    <a:pt x="132" y="1207"/>
                  </a:cubicBezTo>
                  <a:cubicBezTo>
                    <a:pt x="127" y="1196"/>
                    <a:pt x="161" y="987"/>
                    <a:pt x="174" y="944"/>
                  </a:cubicBezTo>
                  <a:cubicBezTo>
                    <a:pt x="191" y="883"/>
                    <a:pt x="208" y="824"/>
                    <a:pt x="230" y="765"/>
                  </a:cubicBezTo>
                  <a:cubicBezTo>
                    <a:pt x="279" y="630"/>
                    <a:pt x="349" y="502"/>
                    <a:pt x="437" y="389"/>
                  </a:cubicBezTo>
                  <a:cubicBezTo>
                    <a:pt x="464" y="355"/>
                    <a:pt x="491" y="325"/>
                    <a:pt x="523" y="296"/>
                  </a:cubicBezTo>
                  <a:lnTo>
                    <a:pt x="540" y="0"/>
                  </a:ln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4;p37">
              <a:extLst>
                <a:ext uri="{FF2B5EF4-FFF2-40B4-BE49-F238E27FC236}">
                  <a16:creationId xmlns:a16="http://schemas.microsoft.com/office/drawing/2014/main" id="{DC99917C-A146-442A-83C8-90262A22822C}"/>
                </a:ext>
              </a:extLst>
            </p:cNvPr>
            <p:cNvSpPr/>
            <p:nvPr/>
          </p:nvSpPr>
          <p:spPr>
            <a:xfrm>
              <a:off x="1663950" y="55735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682" y="1"/>
                  </a:moveTo>
                  <a:lnTo>
                    <a:pt x="208" y="161"/>
                  </a:lnTo>
                  <a:lnTo>
                    <a:pt x="15" y="225"/>
                  </a:lnTo>
                  <a:lnTo>
                    <a:pt x="0" y="464"/>
                  </a:lnTo>
                  <a:cubicBezTo>
                    <a:pt x="12" y="556"/>
                    <a:pt x="105" y="583"/>
                    <a:pt x="188" y="583"/>
                  </a:cubicBezTo>
                  <a:cubicBezTo>
                    <a:pt x="239" y="583"/>
                    <a:pt x="287" y="573"/>
                    <a:pt x="310" y="562"/>
                  </a:cubicBezTo>
                  <a:cubicBezTo>
                    <a:pt x="654" y="400"/>
                    <a:pt x="676" y="102"/>
                    <a:pt x="676" y="102"/>
                  </a:cubicBezTo>
                  <a:cubicBezTo>
                    <a:pt x="682" y="45"/>
                    <a:pt x="682" y="1"/>
                    <a:pt x="682" y="1"/>
                  </a:cubicBezTo>
                  <a:close/>
                </a:path>
              </a:pathLst>
            </a:custGeom>
            <a:solidFill>
              <a:srgbClr val="BA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5;p37">
              <a:extLst>
                <a:ext uri="{FF2B5EF4-FFF2-40B4-BE49-F238E27FC236}">
                  <a16:creationId xmlns:a16="http://schemas.microsoft.com/office/drawing/2014/main" id="{E9ABD125-9216-4A40-BE5C-22DEF4DCCFF3}"/>
                </a:ext>
              </a:extLst>
            </p:cNvPr>
            <p:cNvSpPr/>
            <p:nvPr/>
          </p:nvSpPr>
          <p:spPr>
            <a:xfrm>
              <a:off x="1650325" y="521875"/>
              <a:ext cx="40750" cy="46700"/>
            </a:xfrm>
            <a:custGeom>
              <a:avLst/>
              <a:gdLst/>
              <a:ahLst/>
              <a:cxnLst/>
              <a:rect l="l" t="t" r="r" b="b"/>
              <a:pathLst>
                <a:path w="1630" h="1868" extrusionOk="0">
                  <a:moveTo>
                    <a:pt x="791" y="1"/>
                  </a:moveTo>
                  <a:cubicBezTo>
                    <a:pt x="410" y="1"/>
                    <a:pt x="145" y="289"/>
                    <a:pt x="87" y="668"/>
                  </a:cubicBezTo>
                  <a:cubicBezTo>
                    <a:pt x="54" y="861"/>
                    <a:pt x="1" y="1250"/>
                    <a:pt x="213" y="1599"/>
                  </a:cubicBezTo>
                  <a:cubicBezTo>
                    <a:pt x="315" y="1766"/>
                    <a:pt x="409" y="1867"/>
                    <a:pt x="517" y="1867"/>
                  </a:cubicBezTo>
                  <a:cubicBezTo>
                    <a:pt x="517" y="1867"/>
                    <a:pt x="518" y="1867"/>
                    <a:pt x="519" y="1867"/>
                  </a:cubicBezTo>
                  <a:cubicBezTo>
                    <a:pt x="643" y="1865"/>
                    <a:pt x="1023" y="1759"/>
                    <a:pt x="1165" y="1591"/>
                  </a:cubicBezTo>
                  <a:cubicBezTo>
                    <a:pt x="1191" y="1562"/>
                    <a:pt x="1227" y="1420"/>
                    <a:pt x="1227" y="1420"/>
                  </a:cubicBezTo>
                  <a:cubicBezTo>
                    <a:pt x="1504" y="1234"/>
                    <a:pt x="1630" y="890"/>
                    <a:pt x="1541" y="569"/>
                  </a:cubicBezTo>
                  <a:cubicBezTo>
                    <a:pt x="1451" y="247"/>
                    <a:pt x="1167" y="19"/>
                    <a:pt x="832" y="2"/>
                  </a:cubicBezTo>
                  <a:cubicBezTo>
                    <a:pt x="818" y="1"/>
                    <a:pt x="805" y="1"/>
                    <a:pt x="791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6;p37">
              <a:extLst>
                <a:ext uri="{FF2B5EF4-FFF2-40B4-BE49-F238E27FC236}">
                  <a16:creationId xmlns:a16="http://schemas.microsoft.com/office/drawing/2014/main" id="{C55CBD23-6797-4F09-AD75-D72D07E2C9EB}"/>
                </a:ext>
              </a:extLst>
            </p:cNvPr>
            <p:cNvSpPr/>
            <p:nvPr/>
          </p:nvSpPr>
          <p:spPr>
            <a:xfrm>
              <a:off x="1653925" y="521875"/>
              <a:ext cx="36625" cy="35500"/>
            </a:xfrm>
            <a:custGeom>
              <a:avLst/>
              <a:gdLst/>
              <a:ahLst/>
              <a:cxnLst/>
              <a:rect l="l" t="t" r="r" b="b"/>
              <a:pathLst>
                <a:path w="1465" h="1420" extrusionOk="0">
                  <a:moveTo>
                    <a:pt x="647" y="1"/>
                  </a:moveTo>
                  <a:cubicBezTo>
                    <a:pt x="390" y="1"/>
                    <a:pt x="145" y="130"/>
                    <a:pt x="1" y="352"/>
                  </a:cubicBezTo>
                  <a:cubicBezTo>
                    <a:pt x="40" y="396"/>
                    <a:pt x="135" y="448"/>
                    <a:pt x="273" y="477"/>
                  </a:cubicBezTo>
                  <a:cubicBezTo>
                    <a:pt x="346" y="493"/>
                    <a:pt x="420" y="500"/>
                    <a:pt x="493" y="500"/>
                  </a:cubicBezTo>
                  <a:cubicBezTo>
                    <a:pt x="620" y="500"/>
                    <a:pt x="745" y="478"/>
                    <a:pt x="865" y="433"/>
                  </a:cubicBezTo>
                  <a:lnTo>
                    <a:pt x="865" y="433"/>
                  </a:lnTo>
                  <a:cubicBezTo>
                    <a:pt x="839" y="533"/>
                    <a:pt x="877" y="622"/>
                    <a:pt x="920" y="686"/>
                  </a:cubicBezTo>
                  <a:cubicBezTo>
                    <a:pt x="976" y="764"/>
                    <a:pt x="997" y="862"/>
                    <a:pt x="980" y="956"/>
                  </a:cubicBezTo>
                  <a:cubicBezTo>
                    <a:pt x="974" y="984"/>
                    <a:pt x="968" y="1015"/>
                    <a:pt x="962" y="1049"/>
                  </a:cubicBezTo>
                  <a:cubicBezTo>
                    <a:pt x="938" y="1171"/>
                    <a:pt x="1043" y="1181"/>
                    <a:pt x="1043" y="1181"/>
                  </a:cubicBezTo>
                  <a:cubicBezTo>
                    <a:pt x="1044" y="1119"/>
                    <a:pt x="1053" y="1060"/>
                    <a:pt x="1087" y="1021"/>
                  </a:cubicBezTo>
                  <a:lnTo>
                    <a:pt x="1087" y="1021"/>
                  </a:lnTo>
                  <a:cubicBezTo>
                    <a:pt x="1295" y="1089"/>
                    <a:pt x="1091" y="1393"/>
                    <a:pt x="1083" y="1420"/>
                  </a:cubicBezTo>
                  <a:cubicBezTo>
                    <a:pt x="1305" y="1266"/>
                    <a:pt x="1464" y="995"/>
                    <a:pt x="1438" y="693"/>
                  </a:cubicBezTo>
                  <a:cubicBezTo>
                    <a:pt x="1406" y="359"/>
                    <a:pt x="1136" y="86"/>
                    <a:pt x="808" y="18"/>
                  </a:cubicBezTo>
                  <a:cubicBezTo>
                    <a:pt x="754" y="6"/>
                    <a:pt x="700" y="1"/>
                    <a:pt x="647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7;p37">
              <a:extLst>
                <a:ext uri="{FF2B5EF4-FFF2-40B4-BE49-F238E27FC236}">
                  <a16:creationId xmlns:a16="http://schemas.microsoft.com/office/drawing/2014/main" id="{96878A76-7D75-4A85-B17C-4413B42A98C3}"/>
                </a:ext>
              </a:extLst>
            </p:cNvPr>
            <p:cNvSpPr/>
            <p:nvPr/>
          </p:nvSpPr>
          <p:spPr>
            <a:xfrm>
              <a:off x="1680975" y="545775"/>
              <a:ext cx="10050" cy="12675"/>
            </a:xfrm>
            <a:custGeom>
              <a:avLst/>
              <a:gdLst/>
              <a:ahLst/>
              <a:cxnLst/>
              <a:rect l="l" t="t" r="r" b="b"/>
              <a:pathLst>
                <a:path w="402" h="507" extrusionOk="0">
                  <a:moveTo>
                    <a:pt x="154" y="1"/>
                  </a:moveTo>
                  <a:cubicBezTo>
                    <a:pt x="93" y="1"/>
                    <a:pt x="33" y="29"/>
                    <a:pt x="5" y="65"/>
                  </a:cubicBezTo>
                  <a:lnTo>
                    <a:pt x="1" y="464"/>
                  </a:lnTo>
                  <a:cubicBezTo>
                    <a:pt x="1" y="464"/>
                    <a:pt x="20" y="502"/>
                    <a:pt x="96" y="506"/>
                  </a:cubicBezTo>
                  <a:cubicBezTo>
                    <a:pt x="98" y="506"/>
                    <a:pt x="100" y="506"/>
                    <a:pt x="102" y="506"/>
                  </a:cubicBezTo>
                  <a:cubicBezTo>
                    <a:pt x="242" y="506"/>
                    <a:pt x="401" y="246"/>
                    <a:pt x="289" y="72"/>
                  </a:cubicBezTo>
                  <a:cubicBezTo>
                    <a:pt x="257" y="20"/>
                    <a:pt x="206" y="1"/>
                    <a:pt x="154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8;p37">
              <a:extLst>
                <a:ext uri="{FF2B5EF4-FFF2-40B4-BE49-F238E27FC236}">
                  <a16:creationId xmlns:a16="http://schemas.microsoft.com/office/drawing/2014/main" id="{98F76092-0E50-492E-B2DD-9B3F7A1A6DFF}"/>
                </a:ext>
              </a:extLst>
            </p:cNvPr>
            <p:cNvSpPr/>
            <p:nvPr/>
          </p:nvSpPr>
          <p:spPr>
            <a:xfrm>
              <a:off x="1643725" y="620125"/>
              <a:ext cx="53150" cy="49575"/>
            </a:xfrm>
            <a:custGeom>
              <a:avLst/>
              <a:gdLst/>
              <a:ahLst/>
              <a:cxnLst/>
              <a:rect l="l" t="t" r="r" b="b"/>
              <a:pathLst>
                <a:path w="2126" h="1983" extrusionOk="0">
                  <a:moveTo>
                    <a:pt x="518" y="0"/>
                  </a:moveTo>
                  <a:cubicBezTo>
                    <a:pt x="380" y="0"/>
                    <a:pt x="282" y="25"/>
                    <a:pt x="275" y="91"/>
                  </a:cubicBezTo>
                  <a:cubicBezTo>
                    <a:pt x="246" y="338"/>
                    <a:pt x="205" y="452"/>
                    <a:pt x="131" y="769"/>
                  </a:cubicBezTo>
                  <a:cubicBezTo>
                    <a:pt x="9" y="1294"/>
                    <a:pt x="1" y="1586"/>
                    <a:pt x="1" y="1586"/>
                  </a:cubicBezTo>
                  <a:cubicBezTo>
                    <a:pt x="140" y="1738"/>
                    <a:pt x="537" y="1982"/>
                    <a:pt x="1083" y="1982"/>
                  </a:cubicBezTo>
                  <a:cubicBezTo>
                    <a:pt x="1176" y="1982"/>
                    <a:pt x="1274" y="1975"/>
                    <a:pt x="1375" y="1959"/>
                  </a:cubicBezTo>
                  <a:cubicBezTo>
                    <a:pt x="1857" y="1882"/>
                    <a:pt x="2015" y="1639"/>
                    <a:pt x="2126" y="1521"/>
                  </a:cubicBezTo>
                  <a:cubicBezTo>
                    <a:pt x="2074" y="1184"/>
                    <a:pt x="1793" y="748"/>
                    <a:pt x="1654" y="546"/>
                  </a:cubicBezTo>
                  <a:cubicBezTo>
                    <a:pt x="1515" y="345"/>
                    <a:pt x="1521" y="258"/>
                    <a:pt x="1563" y="178"/>
                  </a:cubicBezTo>
                  <a:cubicBezTo>
                    <a:pt x="1563" y="178"/>
                    <a:pt x="892" y="0"/>
                    <a:pt x="51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9;p37">
              <a:extLst>
                <a:ext uri="{FF2B5EF4-FFF2-40B4-BE49-F238E27FC236}">
                  <a16:creationId xmlns:a16="http://schemas.microsoft.com/office/drawing/2014/main" id="{2995C9B2-BC55-46DD-8E5D-C0AFC3226F7D}"/>
                </a:ext>
              </a:extLst>
            </p:cNvPr>
            <p:cNvSpPr/>
            <p:nvPr/>
          </p:nvSpPr>
          <p:spPr>
            <a:xfrm>
              <a:off x="1682375" y="577575"/>
              <a:ext cx="31475" cy="118050"/>
            </a:xfrm>
            <a:custGeom>
              <a:avLst/>
              <a:gdLst/>
              <a:ahLst/>
              <a:cxnLst/>
              <a:rect l="l" t="t" r="r" b="b"/>
              <a:pathLst>
                <a:path w="1259" h="4722" extrusionOk="0">
                  <a:moveTo>
                    <a:pt x="301" y="0"/>
                  </a:moveTo>
                  <a:cubicBezTo>
                    <a:pt x="249" y="0"/>
                    <a:pt x="201" y="34"/>
                    <a:pt x="156" y="88"/>
                  </a:cubicBezTo>
                  <a:cubicBezTo>
                    <a:pt x="61" y="204"/>
                    <a:pt x="0" y="408"/>
                    <a:pt x="134" y="638"/>
                  </a:cubicBezTo>
                  <a:cubicBezTo>
                    <a:pt x="247" y="831"/>
                    <a:pt x="500" y="1350"/>
                    <a:pt x="641" y="1797"/>
                  </a:cubicBezTo>
                  <a:cubicBezTo>
                    <a:pt x="706" y="2004"/>
                    <a:pt x="802" y="2458"/>
                    <a:pt x="762" y="2844"/>
                  </a:cubicBezTo>
                  <a:cubicBezTo>
                    <a:pt x="728" y="3171"/>
                    <a:pt x="630" y="3532"/>
                    <a:pt x="558" y="3618"/>
                  </a:cubicBezTo>
                  <a:cubicBezTo>
                    <a:pt x="485" y="3703"/>
                    <a:pt x="458" y="3768"/>
                    <a:pt x="358" y="3836"/>
                  </a:cubicBezTo>
                  <a:cubicBezTo>
                    <a:pt x="244" y="3912"/>
                    <a:pt x="202" y="3992"/>
                    <a:pt x="126" y="4052"/>
                  </a:cubicBezTo>
                  <a:cubicBezTo>
                    <a:pt x="50" y="4112"/>
                    <a:pt x="21" y="4098"/>
                    <a:pt x="44" y="4145"/>
                  </a:cubicBezTo>
                  <a:cubicBezTo>
                    <a:pt x="55" y="4169"/>
                    <a:pt x="89" y="4182"/>
                    <a:pt x="131" y="4182"/>
                  </a:cubicBezTo>
                  <a:cubicBezTo>
                    <a:pt x="169" y="4182"/>
                    <a:pt x="214" y="4171"/>
                    <a:pt x="253" y="4150"/>
                  </a:cubicBezTo>
                  <a:cubicBezTo>
                    <a:pt x="337" y="4101"/>
                    <a:pt x="370" y="4043"/>
                    <a:pt x="391" y="4041"/>
                  </a:cubicBezTo>
                  <a:cubicBezTo>
                    <a:pt x="392" y="4041"/>
                    <a:pt x="392" y="4041"/>
                    <a:pt x="393" y="4041"/>
                  </a:cubicBezTo>
                  <a:cubicBezTo>
                    <a:pt x="412" y="4041"/>
                    <a:pt x="382" y="4114"/>
                    <a:pt x="323" y="4205"/>
                  </a:cubicBezTo>
                  <a:cubicBezTo>
                    <a:pt x="239" y="4334"/>
                    <a:pt x="146" y="4386"/>
                    <a:pt x="93" y="4445"/>
                  </a:cubicBezTo>
                  <a:cubicBezTo>
                    <a:pt x="38" y="4506"/>
                    <a:pt x="84" y="4547"/>
                    <a:pt x="121" y="4547"/>
                  </a:cubicBezTo>
                  <a:cubicBezTo>
                    <a:pt x="123" y="4547"/>
                    <a:pt x="126" y="4547"/>
                    <a:pt x="128" y="4547"/>
                  </a:cubicBezTo>
                  <a:cubicBezTo>
                    <a:pt x="167" y="4541"/>
                    <a:pt x="224" y="4527"/>
                    <a:pt x="321" y="4448"/>
                  </a:cubicBezTo>
                  <a:cubicBezTo>
                    <a:pt x="391" y="4389"/>
                    <a:pt x="455" y="4325"/>
                    <a:pt x="514" y="4255"/>
                  </a:cubicBezTo>
                  <a:lnTo>
                    <a:pt x="514" y="4255"/>
                  </a:lnTo>
                  <a:cubicBezTo>
                    <a:pt x="485" y="4321"/>
                    <a:pt x="448" y="4384"/>
                    <a:pt x="405" y="4442"/>
                  </a:cubicBezTo>
                  <a:cubicBezTo>
                    <a:pt x="323" y="4550"/>
                    <a:pt x="276" y="4584"/>
                    <a:pt x="236" y="4643"/>
                  </a:cubicBezTo>
                  <a:cubicBezTo>
                    <a:pt x="208" y="4683"/>
                    <a:pt x="253" y="4714"/>
                    <a:pt x="305" y="4714"/>
                  </a:cubicBezTo>
                  <a:cubicBezTo>
                    <a:pt x="328" y="4714"/>
                    <a:pt x="352" y="4708"/>
                    <a:pt x="372" y="4694"/>
                  </a:cubicBezTo>
                  <a:cubicBezTo>
                    <a:pt x="437" y="4644"/>
                    <a:pt x="496" y="4586"/>
                    <a:pt x="546" y="4521"/>
                  </a:cubicBezTo>
                  <a:cubicBezTo>
                    <a:pt x="603" y="4449"/>
                    <a:pt x="686" y="4320"/>
                    <a:pt x="686" y="4320"/>
                  </a:cubicBezTo>
                  <a:lnTo>
                    <a:pt x="686" y="4320"/>
                  </a:lnTo>
                  <a:cubicBezTo>
                    <a:pt x="640" y="4463"/>
                    <a:pt x="563" y="4551"/>
                    <a:pt x="522" y="4608"/>
                  </a:cubicBezTo>
                  <a:cubicBezTo>
                    <a:pt x="481" y="4665"/>
                    <a:pt x="482" y="4705"/>
                    <a:pt x="522" y="4719"/>
                  </a:cubicBezTo>
                  <a:cubicBezTo>
                    <a:pt x="526" y="4720"/>
                    <a:pt x="530" y="4721"/>
                    <a:pt x="535" y="4721"/>
                  </a:cubicBezTo>
                  <a:cubicBezTo>
                    <a:pt x="569" y="4721"/>
                    <a:pt x="622" y="4690"/>
                    <a:pt x="711" y="4592"/>
                  </a:cubicBezTo>
                  <a:cubicBezTo>
                    <a:pt x="814" y="4479"/>
                    <a:pt x="899" y="4282"/>
                    <a:pt x="938" y="4104"/>
                  </a:cubicBezTo>
                  <a:cubicBezTo>
                    <a:pt x="975" y="3925"/>
                    <a:pt x="975" y="3852"/>
                    <a:pt x="1006" y="3761"/>
                  </a:cubicBezTo>
                  <a:cubicBezTo>
                    <a:pt x="1117" y="3432"/>
                    <a:pt x="1188" y="3155"/>
                    <a:pt x="1222" y="2808"/>
                  </a:cubicBezTo>
                  <a:cubicBezTo>
                    <a:pt x="1259" y="2437"/>
                    <a:pt x="1234" y="2062"/>
                    <a:pt x="1144" y="1700"/>
                  </a:cubicBezTo>
                  <a:cubicBezTo>
                    <a:pt x="1028" y="1212"/>
                    <a:pt x="744" y="594"/>
                    <a:pt x="570" y="269"/>
                  </a:cubicBezTo>
                  <a:cubicBezTo>
                    <a:pt x="466" y="75"/>
                    <a:pt x="378" y="0"/>
                    <a:pt x="3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10;p37">
              <a:extLst>
                <a:ext uri="{FF2B5EF4-FFF2-40B4-BE49-F238E27FC236}">
                  <a16:creationId xmlns:a16="http://schemas.microsoft.com/office/drawing/2014/main" id="{7E240C56-C8A6-41EA-A2C8-7CDB7BF66639}"/>
                </a:ext>
              </a:extLst>
            </p:cNvPr>
            <p:cNvSpPr/>
            <p:nvPr/>
          </p:nvSpPr>
          <p:spPr>
            <a:xfrm>
              <a:off x="1647100" y="520125"/>
              <a:ext cx="38175" cy="23650"/>
            </a:xfrm>
            <a:custGeom>
              <a:avLst/>
              <a:gdLst/>
              <a:ahLst/>
              <a:cxnLst/>
              <a:rect l="l" t="t" r="r" b="b"/>
              <a:pathLst>
                <a:path w="1527" h="946" extrusionOk="0">
                  <a:moveTo>
                    <a:pt x="957" y="0"/>
                  </a:moveTo>
                  <a:cubicBezTo>
                    <a:pt x="695" y="0"/>
                    <a:pt x="365" y="97"/>
                    <a:pt x="178" y="394"/>
                  </a:cubicBezTo>
                  <a:cubicBezTo>
                    <a:pt x="1" y="675"/>
                    <a:pt x="55" y="925"/>
                    <a:pt x="55" y="925"/>
                  </a:cubicBezTo>
                  <a:cubicBezTo>
                    <a:pt x="55" y="925"/>
                    <a:pt x="141" y="945"/>
                    <a:pt x="271" y="945"/>
                  </a:cubicBezTo>
                  <a:cubicBezTo>
                    <a:pt x="504" y="945"/>
                    <a:pt x="878" y="879"/>
                    <a:pt x="1139" y="503"/>
                  </a:cubicBezTo>
                  <a:lnTo>
                    <a:pt x="1526" y="364"/>
                  </a:lnTo>
                  <a:cubicBezTo>
                    <a:pt x="1526" y="364"/>
                    <a:pt x="1426" y="79"/>
                    <a:pt x="1159" y="21"/>
                  </a:cubicBezTo>
                  <a:cubicBezTo>
                    <a:pt x="1100" y="8"/>
                    <a:pt x="1032" y="0"/>
                    <a:pt x="957" y="0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11;p37">
              <a:extLst>
                <a:ext uri="{FF2B5EF4-FFF2-40B4-BE49-F238E27FC236}">
                  <a16:creationId xmlns:a16="http://schemas.microsoft.com/office/drawing/2014/main" id="{295B4C91-27B7-4C8E-ADBB-AEAA15736A51}"/>
                </a:ext>
              </a:extLst>
            </p:cNvPr>
            <p:cNvSpPr/>
            <p:nvPr/>
          </p:nvSpPr>
          <p:spPr>
            <a:xfrm>
              <a:off x="1768500" y="1082625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1"/>
                  </a:moveTo>
                  <a:lnTo>
                    <a:pt x="1580" y="34"/>
                  </a:lnTo>
                  <a:cubicBezTo>
                    <a:pt x="1417" y="232"/>
                    <a:pt x="753" y="202"/>
                    <a:pt x="239" y="279"/>
                  </a:cubicBezTo>
                  <a:cubicBezTo>
                    <a:pt x="222" y="282"/>
                    <a:pt x="207" y="286"/>
                    <a:pt x="192" y="295"/>
                  </a:cubicBezTo>
                  <a:cubicBezTo>
                    <a:pt x="0" y="413"/>
                    <a:pt x="261" y="726"/>
                    <a:pt x="414" y="791"/>
                  </a:cubicBezTo>
                  <a:cubicBezTo>
                    <a:pt x="531" y="840"/>
                    <a:pt x="653" y="875"/>
                    <a:pt x="779" y="893"/>
                  </a:cubicBezTo>
                  <a:cubicBezTo>
                    <a:pt x="922" y="915"/>
                    <a:pt x="1037" y="904"/>
                    <a:pt x="1182" y="913"/>
                  </a:cubicBezTo>
                  <a:cubicBezTo>
                    <a:pt x="1301" y="919"/>
                    <a:pt x="1476" y="921"/>
                    <a:pt x="1591" y="957"/>
                  </a:cubicBezTo>
                  <a:cubicBezTo>
                    <a:pt x="1679" y="986"/>
                    <a:pt x="1756" y="1007"/>
                    <a:pt x="1872" y="1033"/>
                  </a:cubicBezTo>
                  <a:cubicBezTo>
                    <a:pt x="1901" y="1040"/>
                    <a:pt x="1932" y="1043"/>
                    <a:pt x="1965" y="1043"/>
                  </a:cubicBezTo>
                  <a:cubicBezTo>
                    <a:pt x="2110" y="1043"/>
                    <a:pt x="2279" y="980"/>
                    <a:pt x="2362" y="875"/>
                  </a:cubicBezTo>
                  <a:cubicBezTo>
                    <a:pt x="2388" y="845"/>
                    <a:pt x="2406" y="808"/>
                    <a:pt x="2412" y="768"/>
                  </a:cubicBezTo>
                  <a:cubicBezTo>
                    <a:pt x="2414" y="739"/>
                    <a:pt x="2410" y="710"/>
                    <a:pt x="2403" y="682"/>
                  </a:cubicBezTo>
                  <a:cubicBezTo>
                    <a:pt x="2391" y="630"/>
                    <a:pt x="2257" y="2"/>
                    <a:pt x="227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12;p37">
              <a:extLst>
                <a:ext uri="{FF2B5EF4-FFF2-40B4-BE49-F238E27FC236}">
                  <a16:creationId xmlns:a16="http://schemas.microsoft.com/office/drawing/2014/main" id="{4EA249A4-7713-4D16-9F3A-58CC1D5D889E}"/>
                </a:ext>
              </a:extLst>
            </p:cNvPr>
            <p:cNvSpPr/>
            <p:nvPr/>
          </p:nvSpPr>
          <p:spPr>
            <a:xfrm>
              <a:off x="1801650" y="995800"/>
              <a:ext cx="26925" cy="90475"/>
            </a:xfrm>
            <a:custGeom>
              <a:avLst/>
              <a:gdLst/>
              <a:ahLst/>
              <a:cxnLst/>
              <a:rect l="l" t="t" r="r" b="b"/>
              <a:pathLst>
                <a:path w="1077" h="3619" extrusionOk="0">
                  <a:moveTo>
                    <a:pt x="0" y="1"/>
                  </a:moveTo>
                  <a:cubicBezTo>
                    <a:pt x="47" y="476"/>
                    <a:pt x="255" y="3509"/>
                    <a:pt x="255" y="3509"/>
                  </a:cubicBezTo>
                  <a:cubicBezTo>
                    <a:pt x="349" y="3590"/>
                    <a:pt x="451" y="3618"/>
                    <a:pt x="548" y="3618"/>
                  </a:cubicBezTo>
                  <a:cubicBezTo>
                    <a:pt x="763" y="3618"/>
                    <a:pt x="950" y="3477"/>
                    <a:pt x="950" y="3477"/>
                  </a:cubicBezTo>
                  <a:cubicBezTo>
                    <a:pt x="950" y="3477"/>
                    <a:pt x="1069" y="912"/>
                    <a:pt x="1073" y="739"/>
                  </a:cubicBezTo>
                  <a:cubicBezTo>
                    <a:pt x="1077" y="567"/>
                    <a:pt x="892" y="87"/>
                    <a:pt x="892" y="87"/>
                  </a:cubicBezTo>
                  <a:lnTo>
                    <a:pt x="602" y="331"/>
                  </a:lnTo>
                  <a:lnTo>
                    <a:pt x="602" y="3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13;p37">
              <a:extLst>
                <a:ext uri="{FF2B5EF4-FFF2-40B4-BE49-F238E27FC236}">
                  <a16:creationId xmlns:a16="http://schemas.microsoft.com/office/drawing/2014/main" id="{F82B7B45-CE43-4BF4-A435-635E3BC79128}"/>
                </a:ext>
              </a:extLst>
            </p:cNvPr>
            <p:cNvSpPr/>
            <p:nvPr/>
          </p:nvSpPr>
          <p:spPr>
            <a:xfrm>
              <a:off x="1859000" y="1065000"/>
              <a:ext cx="5500" cy="108600"/>
            </a:xfrm>
            <a:custGeom>
              <a:avLst/>
              <a:gdLst/>
              <a:ahLst/>
              <a:cxnLst/>
              <a:rect l="l" t="t" r="r" b="b"/>
              <a:pathLst>
                <a:path w="220" h="4344" extrusionOk="0">
                  <a:moveTo>
                    <a:pt x="110" y="1"/>
                  </a:moveTo>
                  <a:cubicBezTo>
                    <a:pt x="51" y="1"/>
                    <a:pt x="3" y="48"/>
                    <a:pt x="0" y="107"/>
                  </a:cubicBezTo>
                  <a:lnTo>
                    <a:pt x="0" y="4234"/>
                  </a:lnTo>
                  <a:cubicBezTo>
                    <a:pt x="0" y="4294"/>
                    <a:pt x="50" y="4343"/>
                    <a:pt x="110" y="4343"/>
                  </a:cubicBezTo>
                  <a:cubicBezTo>
                    <a:pt x="170" y="4343"/>
                    <a:pt x="220" y="4294"/>
                    <a:pt x="220" y="4234"/>
                  </a:cubicBezTo>
                  <a:lnTo>
                    <a:pt x="220" y="107"/>
                  </a:lnTo>
                  <a:cubicBezTo>
                    <a:pt x="217" y="48"/>
                    <a:pt x="169" y="1"/>
                    <a:pt x="11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14;p37">
              <a:extLst>
                <a:ext uri="{FF2B5EF4-FFF2-40B4-BE49-F238E27FC236}">
                  <a16:creationId xmlns:a16="http://schemas.microsoft.com/office/drawing/2014/main" id="{1B5FD245-450A-415A-AA89-B444A8095E77}"/>
                </a:ext>
              </a:extLst>
            </p:cNvPr>
            <p:cNvSpPr/>
            <p:nvPr/>
          </p:nvSpPr>
          <p:spPr>
            <a:xfrm>
              <a:off x="1791700" y="1039100"/>
              <a:ext cx="28525" cy="95800"/>
            </a:xfrm>
            <a:custGeom>
              <a:avLst/>
              <a:gdLst/>
              <a:ahLst/>
              <a:cxnLst/>
              <a:rect l="l" t="t" r="r" b="b"/>
              <a:pathLst>
                <a:path w="1141" h="3832" extrusionOk="0">
                  <a:moveTo>
                    <a:pt x="1018" y="1"/>
                  </a:moveTo>
                  <a:cubicBezTo>
                    <a:pt x="968" y="1"/>
                    <a:pt x="924" y="35"/>
                    <a:pt x="911" y="86"/>
                  </a:cubicBezTo>
                  <a:lnTo>
                    <a:pt x="15" y="3696"/>
                  </a:lnTo>
                  <a:cubicBezTo>
                    <a:pt x="0" y="3755"/>
                    <a:pt x="35" y="3814"/>
                    <a:pt x="94" y="3830"/>
                  </a:cubicBezTo>
                  <a:cubicBezTo>
                    <a:pt x="101" y="3831"/>
                    <a:pt x="107" y="3832"/>
                    <a:pt x="114" y="3832"/>
                  </a:cubicBezTo>
                  <a:cubicBezTo>
                    <a:pt x="117" y="3832"/>
                    <a:pt x="119" y="3832"/>
                    <a:pt x="122" y="3831"/>
                  </a:cubicBezTo>
                  <a:cubicBezTo>
                    <a:pt x="172" y="3831"/>
                    <a:pt x="215" y="3798"/>
                    <a:pt x="228" y="3749"/>
                  </a:cubicBezTo>
                  <a:lnTo>
                    <a:pt x="1125" y="139"/>
                  </a:lnTo>
                  <a:cubicBezTo>
                    <a:pt x="1140" y="79"/>
                    <a:pt x="1104" y="18"/>
                    <a:pt x="1045" y="4"/>
                  </a:cubicBezTo>
                  <a:cubicBezTo>
                    <a:pt x="1036" y="2"/>
                    <a:pt x="1027" y="1"/>
                    <a:pt x="101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15;p37">
              <a:extLst>
                <a:ext uri="{FF2B5EF4-FFF2-40B4-BE49-F238E27FC236}">
                  <a16:creationId xmlns:a16="http://schemas.microsoft.com/office/drawing/2014/main" id="{D3D8E897-7E82-408F-AB20-5657D82F4818}"/>
                </a:ext>
              </a:extLst>
            </p:cNvPr>
            <p:cNvSpPr/>
            <p:nvPr/>
          </p:nvSpPr>
          <p:spPr>
            <a:xfrm>
              <a:off x="1903300" y="1039175"/>
              <a:ext cx="28500" cy="95725"/>
            </a:xfrm>
            <a:custGeom>
              <a:avLst/>
              <a:gdLst/>
              <a:ahLst/>
              <a:cxnLst/>
              <a:rect l="l" t="t" r="r" b="b"/>
              <a:pathLst>
                <a:path w="1140" h="3829" extrusionOk="0">
                  <a:moveTo>
                    <a:pt x="122" y="0"/>
                  </a:moveTo>
                  <a:cubicBezTo>
                    <a:pt x="114" y="0"/>
                    <a:pt x="105" y="1"/>
                    <a:pt x="96" y="3"/>
                  </a:cubicBezTo>
                  <a:cubicBezTo>
                    <a:pt x="37" y="18"/>
                    <a:pt x="1" y="76"/>
                    <a:pt x="15" y="135"/>
                  </a:cubicBezTo>
                  <a:lnTo>
                    <a:pt x="912" y="3746"/>
                  </a:lnTo>
                  <a:cubicBezTo>
                    <a:pt x="924" y="3794"/>
                    <a:pt x="967" y="3828"/>
                    <a:pt x="1017" y="3828"/>
                  </a:cubicBezTo>
                  <a:cubicBezTo>
                    <a:pt x="1017" y="3828"/>
                    <a:pt x="1018" y="3828"/>
                    <a:pt x="1019" y="3828"/>
                  </a:cubicBezTo>
                  <a:cubicBezTo>
                    <a:pt x="1028" y="3828"/>
                    <a:pt x="1036" y="3828"/>
                    <a:pt x="1044" y="3826"/>
                  </a:cubicBezTo>
                  <a:cubicBezTo>
                    <a:pt x="1104" y="3811"/>
                    <a:pt x="1140" y="3751"/>
                    <a:pt x="1125" y="3692"/>
                  </a:cubicBezTo>
                  <a:lnTo>
                    <a:pt x="229" y="82"/>
                  </a:lnTo>
                  <a:cubicBezTo>
                    <a:pt x="215" y="33"/>
                    <a:pt x="171" y="0"/>
                    <a:pt x="12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16;p37">
              <a:extLst>
                <a:ext uri="{FF2B5EF4-FFF2-40B4-BE49-F238E27FC236}">
                  <a16:creationId xmlns:a16="http://schemas.microsoft.com/office/drawing/2014/main" id="{756CDDD8-8F11-4CEE-8EFA-36075F9B5BD8}"/>
                </a:ext>
              </a:extLst>
            </p:cNvPr>
            <p:cNvSpPr/>
            <p:nvPr/>
          </p:nvSpPr>
          <p:spPr>
            <a:xfrm>
              <a:off x="1778775" y="100802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5" y="0"/>
                  </a:moveTo>
                  <a:cubicBezTo>
                    <a:pt x="2218" y="0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1" y="1206"/>
                    <a:pt x="1" y="1502"/>
                    <a:pt x="317" y="1685"/>
                  </a:cubicBezTo>
                  <a:lnTo>
                    <a:pt x="1536" y="2388"/>
                  </a:lnTo>
                  <a:cubicBezTo>
                    <a:pt x="1536" y="2388"/>
                    <a:pt x="2263" y="2806"/>
                    <a:pt x="2855" y="2806"/>
                  </a:cubicBezTo>
                  <a:cubicBezTo>
                    <a:pt x="2937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7" y="137"/>
                  </a:lnTo>
                  <a:cubicBezTo>
                    <a:pt x="2839" y="46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17;p37">
              <a:extLst>
                <a:ext uri="{FF2B5EF4-FFF2-40B4-BE49-F238E27FC236}">
                  <a16:creationId xmlns:a16="http://schemas.microsoft.com/office/drawing/2014/main" id="{1A254FD3-572E-4577-9B7E-BB0851929F2A}"/>
                </a:ext>
              </a:extLst>
            </p:cNvPr>
            <p:cNvSpPr/>
            <p:nvPr/>
          </p:nvSpPr>
          <p:spPr>
            <a:xfrm>
              <a:off x="1860875" y="903375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8" y="434"/>
                  </a:lnTo>
                  <a:cubicBezTo>
                    <a:pt x="238" y="434"/>
                    <a:pt x="279" y="578"/>
                    <a:pt x="306" y="669"/>
                  </a:cubicBezTo>
                  <a:cubicBezTo>
                    <a:pt x="334" y="761"/>
                    <a:pt x="332" y="812"/>
                    <a:pt x="156" y="946"/>
                  </a:cubicBezTo>
                  <a:cubicBezTo>
                    <a:pt x="0" y="1064"/>
                    <a:pt x="366" y="1225"/>
                    <a:pt x="664" y="1225"/>
                  </a:cubicBezTo>
                  <a:cubicBezTo>
                    <a:pt x="704" y="1225"/>
                    <a:pt x="742" y="1222"/>
                    <a:pt x="778" y="1216"/>
                  </a:cubicBezTo>
                  <a:cubicBezTo>
                    <a:pt x="1082" y="1162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9" y="272"/>
                  </a:cubicBezTo>
                  <a:cubicBezTo>
                    <a:pt x="1414" y="272"/>
                    <a:pt x="1409" y="273"/>
                    <a:pt x="1404" y="273"/>
                  </a:cubicBezTo>
                  <a:cubicBezTo>
                    <a:pt x="1271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18;p37">
              <a:extLst>
                <a:ext uri="{FF2B5EF4-FFF2-40B4-BE49-F238E27FC236}">
                  <a16:creationId xmlns:a16="http://schemas.microsoft.com/office/drawing/2014/main" id="{79AC1A8C-983F-4C00-8FF8-282B19A15C25}"/>
                </a:ext>
              </a:extLst>
            </p:cNvPr>
            <p:cNvSpPr/>
            <p:nvPr/>
          </p:nvSpPr>
          <p:spPr>
            <a:xfrm>
              <a:off x="1800525" y="978425"/>
              <a:ext cx="90200" cy="60700"/>
            </a:xfrm>
            <a:custGeom>
              <a:avLst/>
              <a:gdLst/>
              <a:ahLst/>
              <a:cxnLst/>
              <a:rect l="l" t="t" r="r" b="b"/>
              <a:pathLst>
                <a:path w="3608" h="2428" extrusionOk="0">
                  <a:moveTo>
                    <a:pt x="746" y="0"/>
                  </a:moveTo>
                  <a:cubicBezTo>
                    <a:pt x="395" y="0"/>
                    <a:pt x="0" y="256"/>
                    <a:pt x="44" y="696"/>
                  </a:cubicBezTo>
                  <a:lnTo>
                    <a:pt x="646" y="1026"/>
                  </a:lnTo>
                  <a:lnTo>
                    <a:pt x="3025" y="2398"/>
                  </a:lnTo>
                  <a:cubicBezTo>
                    <a:pt x="3061" y="2418"/>
                    <a:pt x="3096" y="2428"/>
                    <a:pt x="3129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19;p37">
              <a:extLst>
                <a:ext uri="{FF2B5EF4-FFF2-40B4-BE49-F238E27FC236}">
                  <a16:creationId xmlns:a16="http://schemas.microsoft.com/office/drawing/2014/main" id="{22C3542D-AC93-4881-84D1-39B18C1A81F8}"/>
                </a:ext>
              </a:extLst>
            </p:cNvPr>
            <p:cNvSpPr/>
            <p:nvPr/>
          </p:nvSpPr>
          <p:spPr>
            <a:xfrm>
              <a:off x="1731200" y="1101425"/>
              <a:ext cx="59375" cy="26025"/>
            </a:xfrm>
            <a:custGeom>
              <a:avLst/>
              <a:gdLst/>
              <a:ahLst/>
              <a:cxnLst/>
              <a:rect l="l" t="t" r="r" b="b"/>
              <a:pathLst>
                <a:path w="2375" h="1041" extrusionOk="0">
                  <a:moveTo>
                    <a:pt x="2307" y="29"/>
                  </a:moveTo>
                  <a:lnTo>
                    <a:pt x="2307" y="29"/>
                  </a:lnTo>
                  <a:cubicBezTo>
                    <a:pt x="2307" y="29"/>
                    <a:pt x="2307" y="29"/>
                    <a:pt x="2307" y="29"/>
                  </a:cubicBezTo>
                  <a:close/>
                  <a:moveTo>
                    <a:pt x="1609" y="0"/>
                  </a:moveTo>
                  <a:cubicBezTo>
                    <a:pt x="1509" y="101"/>
                    <a:pt x="1261" y="118"/>
                    <a:pt x="972" y="118"/>
                  </a:cubicBezTo>
                  <a:cubicBezTo>
                    <a:pt x="830" y="118"/>
                    <a:pt x="678" y="114"/>
                    <a:pt x="528" y="114"/>
                  </a:cubicBezTo>
                  <a:cubicBezTo>
                    <a:pt x="434" y="114"/>
                    <a:pt x="341" y="116"/>
                    <a:pt x="252" y="121"/>
                  </a:cubicBezTo>
                  <a:cubicBezTo>
                    <a:pt x="235" y="121"/>
                    <a:pt x="218" y="125"/>
                    <a:pt x="202" y="131"/>
                  </a:cubicBezTo>
                  <a:cubicBezTo>
                    <a:pt x="1" y="231"/>
                    <a:pt x="233" y="566"/>
                    <a:pt x="379" y="645"/>
                  </a:cubicBezTo>
                  <a:cubicBezTo>
                    <a:pt x="491" y="705"/>
                    <a:pt x="609" y="751"/>
                    <a:pt x="732" y="781"/>
                  </a:cubicBezTo>
                  <a:cubicBezTo>
                    <a:pt x="873" y="815"/>
                    <a:pt x="988" y="815"/>
                    <a:pt x="1132" y="836"/>
                  </a:cubicBezTo>
                  <a:cubicBezTo>
                    <a:pt x="1250" y="855"/>
                    <a:pt x="1425" y="873"/>
                    <a:pt x="1536" y="920"/>
                  </a:cubicBezTo>
                  <a:cubicBezTo>
                    <a:pt x="1620" y="956"/>
                    <a:pt x="1695" y="982"/>
                    <a:pt x="1807" y="1020"/>
                  </a:cubicBezTo>
                  <a:cubicBezTo>
                    <a:pt x="1850" y="1034"/>
                    <a:pt x="1898" y="1040"/>
                    <a:pt x="1948" y="1040"/>
                  </a:cubicBezTo>
                  <a:cubicBezTo>
                    <a:pt x="2082" y="1040"/>
                    <a:pt x="2228" y="993"/>
                    <a:pt x="2309" y="908"/>
                  </a:cubicBezTo>
                  <a:cubicBezTo>
                    <a:pt x="2339" y="881"/>
                    <a:pt x="2360" y="845"/>
                    <a:pt x="2370" y="806"/>
                  </a:cubicBezTo>
                  <a:cubicBezTo>
                    <a:pt x="2374" y="777"/>
                    <a:pt x="2373" y="748"/>
                    <a:pt x="2368" y="719"/>
                  </a:cubicBezTo>
                  <a:cubicBezTo>
                    <a:pt x="2362" y="668"/>
                    <a:pt x="2286" y="29"/>
                    <a:pt x="2307" y="29"/>
                  </a:cubicBezTo>
                  <a:cubicBezTo>
                    <a:pt x="2307" y="29"/>
                    <a:pt x="2307" y="29"/>
                    <a:pt x="2307" y="29"/>
                  </a:cubicBezTo>
                  <a:lnTo>
                    <a:pt x="2307" y="29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20;p37">
              <a:extLst>
                <a:ext uri="{FF2B5EF4-FFF2-40B4-BE49-F238E27FC236}">
                  <a16:creationId xmlns:a16="http://schemas.microsoft.com/office/drawing/2014/main" id="{1907F99B-699D-4B5A-B8F8-39B56AB8B9CD}"/>
                </a:ext>
              </a:extLst>
            </p:cNvPr>
            <p:cNvSpPr/>
            <p:nvPr/>
          </p:nvSpPr>
          <p:spPr>
            <a:xfrm>
              <a:off x="1764025" y="997850"/>
              <a:ext cx="148875" cy="106725"/>
            </a:xfrm>
            <a:custGeom>
              <a:avLst/>
              <a:gdLst/>
              <a:ahLst/>
              <a:cxnLst/>
              <a:rect l="l" t="t" r="r" b="b"/>
              <a:pathLst>
                <a:path w="5955" h="4269" extrusionOk="0">
                  <a:moveTo>
                    <a:pt x="746" y="0"/>
                  </a:moveTo>
                  <a:cubicBezTo>
                    <a:pt x="396" y="0"/>
                    <a:pt x="0" y="256"/>
                    <a:pt x="44" y="697"/>
                  </a:cubicBezTo>
                  <a:cubicBezTo>
                    <a:pt x="91" y="1171"/>
                    <a:pt x="296" y="4143"/>
                    <a:pt x="296" y="4143"/>
                  </a:cubicBezTo>
                  <a:cubicBezTo>
                    <a:pt x="406" y="4238"/>
                    <a:pt x="527" y="4268"/>
                    <a:pt x="637" y="4268"/>
                  </a:cubicBezTo>
                  <a:cubicBezTo>
                    <a:pt x="833" y="4268"/>
                    <a:pt x="995" y="4172"/>
                    <a:pt x="995" y="4172"/>
                  </a:cubicBezTo>
                  <a:cubicBezTo>
                    <a:pt x="995" y="4172"/>
                    <a:pt x="1114" y="1608"/>
                    <a:pt x="1118" y="1436"/>
                  </a:cubicBezTo>
                  <a:cubicBezTo>
                    <a:pt x="1119" y="1398"/>
                    <a:pt x="1111" y="1346"/>
                    <a:pt x="1097" y="1287"/>
                  </a:cubicBezTo>
                  <a:lnTo>
                    <a:pt x="1097" y="1287"/>
                  </a:lnTo>
                  <a:lnTo>
                    <a:pt x="3025" y="2398"/>
                  </a:lnTo>
                  <a:cubicBezTo>
                    <a:pt x="3247" y="2519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60" y="2338"/>
                  </a:cubicBezTo>
                  <a:cubicBezTo>
                    <a:pt x="5399" y="2057"/>
                    <a:pt x="5954" y="1690"/>
                    <a:pt x="5899" y="833"/>
                  </a:cubicBezTo>
                  <a:lnTo>
                    <a:pt x="5899" y="833"/>
                  </a:lnTo>
                  <a:lnTo>
                    <a:pt x="3609" y="1027"/>
                  </a:lnTo>
                  <a:cubicBezTo>
                    <a:pt x="3609" y="1027"/>
                    <a:pt x="1301" y="161"/>
                    <a:pt x="959" y="36"/>
                  </a:cubicBezTo>
                  <a:cubicBezTo>
                    <a:pt x="893" y="12"/>
                    <a:pt x="821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21;p37">
              <a:extLst>
                <a:ext uri="{FF2B5EF4-FFF2-40B4-BE49-F238E27FC236}">
                  <a16:creationId xmlns:a16="http://schemas.microsoft.com/office/drawing/2014/main" id="{23A7C113-030A-47E4-8C7F-93A6C3E83FCD}"/>
                </a:ext>
              </a:extLst>
            </p:cNvPr>
            <p:cNvSpPr/>
            <p:nvPr/>
          </p:nvSpPr>
          <p:spPr>
            <a:xfrm>
              <a:off x="1847800" y="8571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4"/>
                    <a:pt x="55" y="870"/>
                  </a:cubicBezTo>
                  <a:cubicBezTo>
                    <a:pt x="27" y="1112"/>
                    <a:pt x="1" y="1622"/>
                    <a:pt x="185" y="1994"/>
                  </a:cubicBezTo>
                  <a:cubicBezTo>
                    <a:pt x="290" y="2204"/>
                    <a:pt x="401" y="2280"/>
                    <a:pt x="599" y="2298"/>
                  </a:cubicBezTo>
                  <a:cubicBezTo>
                    <a:pt x="606" y="2298"/>
                    <a:pt x="613" y="2299"/>
                    <a:pt x="621" y="2299"/>
                  </a:cubicBezTo>
                  <a:cubicBezTo>
                    <a:pt x="799" y="2299"/>
                    <a:pt x="1288" y="2148"/>
                    <a:pt x="1447" y="1943"/>
                  </a:cubicBezTo>
                  <a:cubicBezTo>
                    <a:pt x="1476" y="1904"/>
                    <a:pt x="1514" y="1727"/>
                    <a:pt x="1514" y="1727"/>
                  </a:cubicBezTo>
                  <a:cubicBezTo>
                    <a:pt x="1842" y="1478"/>
                    <a:pt x="1976" y="1046"/>
                    <a:pt x="1845" y="655"/>
                  </a:cubicBezTo>
                  <a:cubicBezTo>
                    <a:pt x="1714" y="264"/>
                    <a:pt x="1348" y="0"/>
                    <a:pt x="936" y="0"/>
                  </a:cubicBezTo>
                  <a:cubicBezTo>
                    <a:pt x="934" y="0"/>
                    <a:pt x="933" y="0"/>
                    <a:pt x="93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22;p37">
              <a:extLst>
                <a:ext uri="{FF2B5EF4-FFF2-40B4-BE49-F238E27FC236}">
                  <a16:creationId xmlns:a16="http://schemas.microsoft.com/office/drawing/2014/main" id="{69BD4A15-D465-4716-8025-6EB5502841B2}"/>
                </a:ext>
              </a:extLst>
            </p:cNvPr>
            <p:cNvSpPr/>
            <p:nvPr/>
          </p:nvSpPr>
          <p:spPr>
            <a:xfrm>
              <a:off x="1839950" y="8543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7" y="0"/>
                  </a:moveTo>
                  <a:cubicBezTo>
                    <a:pt x="921" y="0"/>
                    <a:pt x="603" y="66"/>
                    <a:pt x="403" y="66"/>
                  </a:cubicBezTo>
                  <a:cubicBezTo>
                    <a:pt x="353" y="66"/>
                    <a:pt x="310" y="62"/>
                    <a:pt x="277" y="52"/>
                  </a:cubicBezTo>
                  <a:cubicBezTo>
                    <a:pt x="224" y="35"/>
                    <a:pt x="182" y="28"/>
                    <a:pt x="150" y="28"/>
                  </a:cubicBezTo>
                  <a:cubicBezTo>
                    <a:pt x="0" y="28"/>
                    <a:pt x="69" y="197"/>
                    <a:pt x="187" y="409"/>
                  </a:cubicBezTo>
                  <a:cubicBezTo>
                    <a:pt x="271" y="561"/>
                    <a:pt x="424" y="662"/>
                    <a:pt x="597" y="681"/>
                  </a:cubicBezTo>
                  <a:cubicBezTo>
                    <a:pt x="597" y="681"/>
                    <a:pt x="565" y="807"/>
                    <a:pt x="651" y="886"/>
                  </a:cubicBezTo>
                  <a:cubicBezTo>
                    <a:pt x="714" y="942"/>
                    <a:pt x="738" y="1029"/>
                    <a:pt x="734" y="1114"/>
                  </a:cubicBezTo>
                  <a:cubicBezTo>
                    <a:pt x="727" y="1214"/>
                    <a:pt x="732" y="1315"/>
                    <a:pt x="749" y="1414"/>
                  </a:cubicBezTo>
                  <a:cubicBezTo>
                    <a:pt x="777" y="1552"/>
                    <a:pt x="913" y="1601"/>
                    <a:pt x="913" y="1601"/>
                  </a:cubicBezTo>
                  <a:cubicBezTo>
                    <a:pt x="913" y="1601"/>
                    <a:pt x="911" y="1388"/>
                    <a:pt x="953" y="1267"/>
                  </a:cubicBezTo>
                  <a:cubicBezTo>
                    <a:pt x="976" y="1200"/>
                    <a:pt x="1048" y="1155"/>
                    <a:pt x="1122" y="1155"/>
                  </a:cubicBezTo>
                  <a:cubicBezTo>
                    <a:pt x="1181" y="1155"/>
                    <a:pt x="1242" y="1183"/>
                    <a:pt x="1281" y="1251"/>
                  </a:cubicBezTo>
                  <a:cubicBezTo>
                    <a:pt x="1369" y="1405"/>
                    <a:pt x="1330" y="1507"/>
                    <a:pt x="1300" y="1643"/>
                  </a:cubicBezTo>
                  <a:cubicBezTo>
                    <a:pt x="1270" y="1780"/>
                    <a:pt x="1140" y="1741"/>
                    <a:pt x="1102" y="1777"/>
                  </a:cubicBezTo>
                  <a:cubicBezTo>
                    <a:pt x="1076" y="1803"/>
                    <a:pt x="1078" y="1922"/>
                    <a:pt x="1158" y="2003"/>
                  </a:cubicBezTo>
                  <a:cubicBezTo>
                    <a:pt x="1158" y="2004"/>
                    <a:pt x="1158" y="2005"/>
                    <a:pt x="1158" y="2005"/>
                  </a:cubicBezTo>
                  <a:cubicBezTo>
                    <a:pt x="1192" y="2119"/>
                    <a:pt x="1320" y="2321"/>
                    <a:pt x="1487" y="2321"/>
                  </a:cubicBezTo>
                  <a:cubicBezTo>
                    <a:pt x="1499" y="2321"/>
                    <a:pt x="1512" y="2320"/>
                    <a:pt x="1525" y="2318"/>
                  </a:cubicBezTo>
                  <a:cubicBezTo>
                    <a:pt x="1642" y="2295"/>
                    <a:pt x="1752" y="2246"/>
                    <a:pt x="1844" y="2173"/>
                  </a:cubicBezTo>
                  <a:cubicBezTo>
                    <a:pt x="1844" y="2173"/>
                    <a:pt x="1906" y="2024"/>
                    <a:pt x="2092" y="1694"/>
                  </a:cubicBezTo>
                  <a:cubicBezTo>
                    <a:pt x="2278" y="1366"/>
                    <a:pt x="2278" y="1123"/>
                    <a:pt x="2209" y="794"/>
                  </a:cubicBezTo>
                  <a:cubicBezTo>
                    <a:pt x="2140" y="466"/>
                    <a:pt x="1916" y="384"/>
                    <a:pt x="1916" y="384"/>
                  </a:cubicBezTo>
                  <a:cubicBezTo>
                    <a:pt x="1822" y="75"/>
                    <a:pt x="1532" y="0"/>
                    <a:pt x="1217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23;p37">
              <a:extLst>
                <a:ext uri="{FF2B5EF4-FFF2-40B4-BE49-F238E27FC236}">
                  <a16:creationId xmlns:a16="http://schemas.microsoft.com/office/drawing/2014/main" id="{440CA4FB-3326-4AB8-8CBC-862A4A73C8EF}"/>
                </a:ext>
              </a:extLst>
            </p:cNvPr>
            <p:cNvSpPr/>
            <p:nvPr/>
          </p:nvSpPr>
          <p:spPr>
            <a:xfrm>
              <a:off x="1844450" y="909925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9" y="1"/>
                  </a:moveTo>
                  <a:cubicBezTo>
                    <a:pt x="2074" y="1"/>
                    <a:pt x="2039" y="4"/>
                    <a:pt x="2004" y="9"/>
                  </a:cubicBezTo>
                  <a:cubicBezTo>
                    <a:pt x="1934" y="18"/>
                    <a:pt x="1864" y="33"/>
                    <a:pt x="1796" y="54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7" y="534"/>
                  </a:cubicBezTo>
                  <a:cubicBezTo>
                    <a:pt x="971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5" y="1475"/>
                    <a:pt x="34" y="2229"/>
                  </a:cubicBezTo>
                  <a:cubicBezTo>
                    <a:pt x="8" y="2898"/>
                    <a:pt x="1" y="3957"/>
                    <a:pt x="10" y="4518"/>
                  </a:cubicBezTo>
                  <a:cubicBezTo>
                    <a:pt x="15" y="4775"/>
                    <a:pt x="163" y="5008"/>
                    <a:pt x="395" y="5120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40"/>
                    <a:pt x="967" y="5237"/>
                  </a:cubicBezTo>
                  <a:cubicBezTo>
                    <a:pt x="1494" y="5194"/>
                    <a:pt x="2464" y="4711"/>
                    <a:pt x="2680" y="4350"/>
                  </a:cubicBezTo>
                  <a:cubicBezTo>
                    <a:pt x="2674" y="3585"/>
                    <a:pt x="2610" y="3120"/>
                    <a:pt x="2637" y="2662"/>
                  </a:cubicBezTo>
                  <a:cubicBezTo>
                    <a:pt x="2684" y="1856"/>
                    <a:pt x="2861" y="1217"/>
                    <a:pt x="2638" y="569"/>
                  </a:cubicBezTo>
                  <a:cubicBezTo>
                    <a:pt x="2475" y="96"/>
                    <a:pt x="2292" y="1"/>
                    <a:pt x="210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24;p37">
              <a:extLst>
                <a:ext uri="{FF2B5EF4-FFF2-40B4-BE49-F238E27FC236}">
                  <a16:creationId xmlns:a16="http://schemas.microsoft.com/office/drawing/2014/main" id="{6E78315B-7F31-4946-9018-A3FAC4E3065D}"/>
                </a:ext>
              </a:extLst>
            </p:cNvPr>
            <p:cNvSpPr/>
            <p:nvPr/>
          </p:nvSpPr>
          <p:spPr>
            <a:xfrm>
              <a:off x="1867050" y="910775"/>
              <a:ext cx="25200" cy="13825"/>
            </a:xfrm>
            <a:custGeom>
              <a:avLst/>
              <a:gdLst/>
              <a:ahLst/>
              <a:cxnLst/>
              <a:rect l="l" t="t" r="r" b="b"/>
              <a:pathLst>
                <a:path w="1008" h="553" extrusionOk="0">
                  <a:moveTo>
                    <a:pt x="962" y="0"/>
                  </a:moveTo>
                  <a:lnTo>
                    <a:pt x="832" y="28"/>
                  </a:lnTo>
                  <a:cubicBezTo>
                    <a:pt x="840" y="95"/>
                    <a:pt x="712" y="236"/>
                    <a:pt x="473" y="352"/>
                  </a:cubicBezTo>
                  <a:cubicBezTo>
                    <a:pt x="331" y="420"/>
                    <a:pt x="208" y="433"/>
                    <a:pt x="136" y="433"/>
                  </a:cubicBezTo>
                  <a:cubicBezTo>
                    <a:pt x="95" y="433"/>
                    <a:pt x="72" y="429"/>
                    <a:pt x="72" y="429"/>
                  </a:cubicBezTo>
                  <a:lnTo>
                    <a:pt x="0" y="530"/>
                  </a:lnTo>
                  <a:cubicBezTo>
                    <a:pt x="0" y="530"/>
                    <a:pt x="65" y="553"/>
                    <a:pt x="177" y="553"/>
                  </a:cubicBezTo>
                  <a:cubicBezTo>
                    <a:pt x="204" y="553"/>
                    <a:pt x="233" y="552"/>
                    <a:pt x="266" y="548"/>
                  </a:cubicBezTo>
                  <a:cubicBezTo>
                    <a:pt x="431" y="533"/>
                    <a:pt x="651" y="450"/>
                    <a:pt x="829" y="291"/>
                  </a:cubicBezTo>
                  <a:cubicBezTo>
                    <a:pt x="1008" y="131"/>
                    <a:pt x="962" y="0"/>
                    <a:pt x="96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25;p37">
              <a:extLst>
                <a:ext uri="{FF2B5EF4-FFF2-40B4-BE49-F238E27FC236}">
                  <a16:creationId xmlns:a16="http://schemas.microsoft.com/office/drawing/2014/main" id="{B6BB8EAD-59A2-44C7-BA69-C71AF2875849}"/>
                </a:ext>
              </a:extLst>
            </p:cNvPr>
            <p:cNvSpPr/>
            <p:nvPr/>
          </p:nvSpPr>
          <p:spPr>
            <a:xfrm>
              <a:off x="1774075" y="931325"/>
              <a:ext cx="30625" cy="41025"/>
            </a:xfrm>
            <a:custGeom>
              <a:avLst/>
              <a:gdLst/>
              <a:ahLst/>
              <a:cxnLst/>
              <a:rect l="l" t="t" r="r" b="b"/>
              <a:pathLst>
                <a:path w="1225" h="1641" extrusionOk="0">
                  <a:moveTo>
                    <a:pt x="588" y="1"/>
                  </a:moveTo>
                  <a:cubicBezTo>
                    <a:pt x="400" y="1"/>
                    <a:pt x="164" y="46"/>
                    <a:pt x="27" y="146"/>
                  </a:cubicBezTo>
                  <a:cubicBezTo>
                    <a:pt x="1" y="165"/>
                    <a:pt x="33" y="367"/>
                    <a:pt x="75" y="571"/>
                  </a:cubicBezTo>
                  <a:cubicBezTo>
                    <a:pt x="95" y="669"/>
                    <a:pt x="288" y="1605"/>
                    <a:pt x="414" y="1635"/>
                  </a:cubicBezTo>
                  <a:cubicBezTo>
                    <a:pt x="429" y="1639"/>
                    <a:pt x="450" y="1640"/>
                    <a:pt x="475" y="1640"/>
                  </a:cubicBezTo>
                  <a:cubicBezTo>
                    <a:pt x="665" y="1640"/>
                    <a:pt x="1111" y="1544"/>
                    <a:pt x="1214" y="1419"/>
                  </a:cubicBezTo>
                  <a:cubicBezTo>
                    <a:pt x="1224" y="1344"/>
                    <a:pt x="913" y="193"/>
                    <a:pt x="867" y="77"/>
                  </a:cubicBezTo>
                  <a:cubicBezTo>
                    <a:pt x="847" y="28"/>
                    <a:pt x="732" y="1"/>
                    <a:pt x="58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6;p37">
              <a:extLst>
                <a:ext uri="{FF2B5EF4-FFF2-40B4-BE49-F238E27FC236}">
                  <a16:creationId xmlns:a16="http://schemas.microsoft.com/office/drawing/2014/main" id="{C38E2A4D-162D-4A88-B6DA-EBC529D72AA2}"/>
                </a:ext>
              </a:extLst>
            </p:cNvPr>
            <p:cNvSpPr/>
            <p:nvPr/>
          </p:nvSpPr>
          <p:spPr>
            <a:xfrm>
              <a:off x="1771600" y="933850"/>
              <a:ext cx="91475" cy="67300"/>
            </a:xfrm>
            <a:custGeom>
              <a:avLst/>
              <a:gdLst/>
              <a:ahLst/>
              <a:cxnLst/>
              <a:rect l="l" t="t" r="r" b="b"/>
              <a:pathLst>
                <a:path w="3659" h="2692" extrusionOk="0">
                  <a:moveTo>
                    <a:pt x="3336" y="0"/>
                  </a:moveTo>
                  <a:cubicBezTo>
                    <a:pt x="3328" y="0"/>
                    <a:pt x="3320" y="1"/>
                    <a:pt x="3312" y="2"/>
                  </a:cubicBezTo>
                  <a:cubicBezTo>
                    <a:pt x="3122" y="26"/>
                    <a:pt x="3010" y="58"/>
                    <a:pt x="2799" y="383"/>
                  </a:cubicBezTo>
                  <a:cubicBezTo>
                    <a:pt x="2619" y="657"/>
                    <a:pt x="2455" y="1083"/>
                    <a:pt x="2182" y="1578"/>
                  </a:cubicBezTo>
                  <a:cubicBezTo>
                    <a:pt x="2109" y="1709"/>
                    <a:pt x="1954" y="1965"/>
                    <a:pt x="1844" y="1979"/>
                  </a:cubicBezTo>
                  <a:cubicBezTo>
                    <a:pt x="1842" y="1980"/>
                    <a:pt x="1839" y="1980"/>
                    <a:pt x="1836" y="1980"/>
                  </a:cubicBezTo>
                  <a:cubicBezTo>
                    <a:pt x="1770" y="1980"/>
                    <a:pt x="1583" y="1902"/>
                    <a:pt x="1450" y="1829"/>
                  </a:cubicBezTo>
                  <a:cubicBezTo>
                    <a:pt x="1077" y="1622"/>
                    <a:pt x="881" y="1441"/>
                    <a:pt x="808" y="1304"/>
                  </a:cubicBezTo>
                  <a:cubicBezTo>
                    <a:pt x="740" y="1177"/>
                    <a:pt x="731" y="1114"/>
                    <a:pt x="714" y="961"/>
                  </a:cubicBezTo>
                  <a:cubicBezTo>
                    <a:pt x="696" y="787"/>
                    <a:pt x="638" y="686"/>
                    <a:pt x="616" y="565"/>
                  </a:cubicBezTo>
                  <a:cubicBezTo>
                    <a:pt x="593" y="443"/>
                    <a:pt x="605" y="442"/>
                    <a:pt x="539" y="438"/>
                  </a:cubicBezTo>
                  <a:cubicBezTo>
                    <a:pt x="538" y="438"/>
                    <a:pt x="537" y="438"/>
                    <a:pt x="537" y="438"/>
                  </a:cubicBezTo>
                  <a:cubicBezTo>
                    <a:pt x="470" y="438"/>
                    <a:pt x="405" y="556"/>
                    <a:pt x="408" y="674"/>
                  </a:cubicBezTo>
                  <a:cubicBezTo>
                    <a:pt x="412" y="798"/>
                    <a:pt x="459" y="867"/>
                    <a:pt x="448" y="896"/>
                  </a:cubicBezTo>
                  <a:cubicBezTo>
                    <a:pt x="447" y="898"/>
                    <a:pt x="445" y="900"/>
                    <a:pt x="443" y="900"/>
                  </a:cubicBezTo>
                  <a:cubicBezTo>
                    <a:pt x="421" y="900"/>
                    <a:pt x="346" y="794"/>
                    <a:pt x="342" y="787"/>
                  </a:cubicBezTo>
                  <a:cubicBezTo>
                    <a:pt x="281" y="695"/>
                    <a:pt x="249" y="598"/>
                    <a:pt x="198" y="500"/>
                  </a:cubicBezTo>
                  <a:cubicBezTo>
                    <a:pt x="194" y="488"/>
                    <a:pt x="185" y="477"/>
                    <a:pt x="174" y="470"/>
                  </a:cubicBezTo>
                  <a:cubicBezTo>
                    <a:pt x="168" y="467"/>
                    <a:pt x="162" y="465"/>
                    <a:pt x="157" y="465"/>
                  </a:cubicBezTo>
                  <a:cubicBezTo>
                    <a:pt x="126" y="465"/>
                    <a:pt x="100" y="505"/>
                    <a:pt x="91" y="540"/>
                  </a:cubicBezTo>
                  <a:cubicBezTo>
                    <a:pt x="1" y="885"/>
                    <a:pt x="36" y="1429"/>
                    <a:pt x="305" y="1701"/>
                  </a:cubicBezTo>
                  <a:cubicBezTo>
                    <a:pt x="442" y="1843"/>
                    <a:pt x="593" y="1972"/>
                    <a:pt x="756" y="2087"/>
                  </a:cubicBezTo>
                  <a:cubicBezTo>
                    <a:pt x="881" y="2178"/>
                    <a:pt x="1118" y="2333"/>
                    <a:pt x="1255" y="2409"/>
                  </a:cubicBezTo>
                  <a:cubicBezTo>
                    <a:pt x="1595" y="2595"/>
                    <a:pt x="1787" y="2692"/>
                    <a:pt x="1974" y="2692"/>
                  </a:cubicBezTo>
                  <a:cubicBezTo>
                    <a:pt x="2040" y="2692"/>
                    <a:pt x="2105" y="2680"/>
                    <a:pt x="2176" y="2655"/>
                  </a:cubicBezTo>
                  <a:cubicBezTo>
                    <a:pt x="2275" y="2621"/>
                    <a:pt x="2600" y="2275"/>
                    <a:pt x="2696" y="2124"/>
                  </a:cubicBezTo>
                  <a:cubicBezTo>
                    <a:pt x="3063" y="1545"/>
                    <a:pt x="3257" y="1273"/>
                    <a:pt x="3478" y="761"/>
                  </a:cubicBezTo>
                  <a:cubicBezTo>
                    <a:pt x="3658" y="342"/>
                    <a:pt x="3545" y="0"/>
                    <a:pt x="333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7;p37">
              <a:extLst>
                <a:ext uri="{FF2B5EF4-FFF2-40B4-BE49-F238E27FC236}">
                  <a16:creationId xmlns:a16="http://schemas.microsoft.com/office/drawing/2014/main" id="{8AE0385C-BD6C-4479-A581-8EFBDA080940}"/>
                </a:ext>
              </a:extLst>
            </p:cNvPr>
            <p:cNvSpPr/>
            <p:nvPr/>
          </p:nvSpPr>
          <p:spPr>
            <a:xfrm>
              <a:off x="1830600" y="9318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828;p37">
              <a:extLst>
                <a:ext uri="{FF2B5EF4-FFF2-40B4-BE49-F238E27FC236}">
                  <a16:creationId xmlns:a16="http://schemas.microsoft.com/office/drawing/2014/main" id="{A73C2F41-D4F4-4D87-AA1E-4267840A0AAA}"/>
                </a:ext>
              </a:extLst>
            </p:cNvPr>
            <p:cNvSpPr/>
            <p:nvPr/>
          </p:nvSpPr>
          <p:spPr>
            <a:xfrm>
              <a:off x="1817150" y="948950"/>
              <a:ext cx="132800" cy="136775"/>
            </a:xfrm>
            <a:custGeom>
              <a:avLst/>
              <a:gdLst/>
              <a:ahLst/>
              <a:cxnLst/>
              <a:rect l="l" t="t" r="r" b="b"/>
              <a:pathLst>
                <a:path w="5312" h="5471" extrusionOk="0">
                  <a:moveTo>
                    <a:pt x="4352" y="1518"/>
                  </a:move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2" y="2717"/>
                  </a:lnTo>
                  <a:cubicBezTo>
                    <a:pt x="3123" y="2662"/>
                    <a:pt x="3133" y="2600"/>
                    <a:pt x="3143" y="2536"/>
                  </a:cubicBezTo>
                  <a:cubicBezTo>
                    <a:pt x="3182" y="2295"/>
                    <a:pt x="3471" y="1951"/>
                    <a:pt x="3786" y="1769"/>
                  </a:cubicBezTo>
                  <a:lnTo>
                    <a:pt x="4036" y="1625"/>
                  </a:lnTo>
                  <a:cubicBezTo>
                    <a:pt x="4160" y="1556"/>
                    <a:pt x="4267" y="1521"/>
                    <a:pt x="4352" y="1518"/>
                  </a:cubicBezTo>
                  <a:close/>
                  <a:moveTo>
                    <a:pt x="4893" y="1"/>
                  </a:moveTo>
                  <a:cubicBezTo>
                    <a:pt x="4779" y="1"/>
                    <a:pt x="4643" y="41"/>
                    <a:pt x="4489" y="126"/>
                  </a:cubicBezTo>
                  <a:lnTo>
                    <a:pt x="3639" y="602"/>
                  </a:lnTo>
                  <a:cubicBezTo>
                    <a:pt x="3109" y="899"/>
                    <a:pt x="2574" y="1620"/>
                    <a:pt x="2444" y="2214"/>
                  </a:cubicBezTo>
                  <a:lnTo>
                    <a:pt x="2018" y="4189"/>
                  </a:lnTo>
                  <a:cubicBezTo>
                    <a:pt x="1907" y="4697"/>
                    <a:pt x="1523" y="5039"/>
                    <a:pt x="1106" y="5039"/>
                  </a:cubicBezTo>
                  <a:cubicBezTo>
                    <a:pt x="1035" y="5039"/>
                    <a:pt x="963" y="5029"/>
                    <a:pt x="891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6" y="4778"/>
                    <a:pt x="428" y="4999"/>
                    <a:pt x="891" y="5264"/>
                  </a:cubicBezTo>
                  <a:cubicBezTo>
                    <a:pt x="1128" y="5402"/>
                    <a:pt x="1441" y="5470"/>
                    <a:pt x="1761" y="5470"/>
                  </a:cubicBezTo>
                  <a:cubicBezTo>
                    <a:pt x="2108" y="5470"/>
                    <a:pt x="2463" y="5390"/>
                    <a:pt x="2737" y="5232"/>
                  </a:cubicBezTo>
                  <a:lnTo>
                    <a:pt x="3511" y="4783"/>
                  </a:lnTo>
                  <a:cubicBezTo>
                    <a:pt x="4039" y="4480"/>
                    <a:pt x="4566" y="3751"/>
                    <a:pt x="4692" y="3158"/>
                  </a:cubicBezTo>
                  <a:lnTo>
                    <a:pt x="5223" y="668"/>
                  </a:lnTo>
                  <a:cubicBezTo>
                    <a:pt x="5311" y="245"/>
                    <a:pt x="5172" y="1"/>
                    <a:pt x="489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29;p37">
              <a:extLst>
                <a:ext uri="{FF2B5EF4-FFF2-40B4-BE49-F238E27FC236}">
                  <a16:creationId xmlns:a16="http://schemas.microsoft.com/office/drawing/2014/main" id="{109144EC-0FDE-4540-A33A-89DC620C5F5C}"/>
                </a:ext>
              </a:extLst>
            </p:cNvPr>
            <p:cNvSpPr/>
            <p:nvPr/>
          </p:nvSpPr>
          <p:spPr>
            <a:xfrm>
              <a:off x="1893925" y="986900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4" y="0"/>
                    <a:pt x="1287" y="0"/>
                    <a:pt x="1281" y="1"/>
                  </a:cubicBezTo>
                  <a:cubicBezTo>
                    <a:pt x="1284" y="30"/>
                    <a:pt x="1283" y="60"/>
                    <a:pt x="1278" y="89"/>
                  </a:cubicBezTo>
                  <a:lnTo>
                    <a:pt x="1206" y="527"/>
                  </a:lnTo>
                  <a:lnTo>
                    <a:pt x="41" y="1199"/>
                  </a:lnTo>
                  <a:cubicBezTo>
                    <a:pt x="17" y="1351"/>
                    <a:pt x="0" y="1457"/>
                    <a:pt x="0" y="1457"/>
                  </a:cubicBezTo>
                  <a:lnTo>
                    <a:pt x="1393" y="651"/>
                  </a:lnTo>
                  <a:lnTo>
                    <a:pt x="1465" y="214"/>
                  </a:lnTo>
                  <a:cubicBezTo>
                    <a:pt x="1488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30;p37">
              <a:extLst>
                <a:ext uri="{FF2B5EF4-FFF2-40B4-BE49-F238E27FC236}">
                  <a16:creationId xmlns:a16="http://schemas.microsoft.com/office/drawing/2014/main" id="{44914CA9-66F0-4E70-9AEA-4CA02E34FC60}"/>
                </a:ext>
              </a:extLst>
            </p:cNvPr>
            <p:cNvSpPr/>
            <p:nvPr/>
          </p:nvSpPr>
          <p:spPr>
            <a:xfrm>
              <a:off x="1802800" y="1084250"/>
              <a:ext cx="117925" cy="38200"/>
            </a:xfrm>
            <a:custGeom>
              <a:avLst/>
              <a:gdLst/>
              <a:ahLst/>
              <a:cxnLst/>
              <a:rect l="l" t="t" r="r" b="b"/>
              <a:pathLst>
                <a:path w="4717" h="1528" extrusionOk="0">
                  <a:moveTo>
                    <a:pt x="127" y="1"/>
                  </a:moveTo>
                  <a:cubicBezTo>
                    <a:pt x="89" y="1"/>
                    <a:pt x="52" y="20"/>
                    <a:pt x="32" y="56"/>
                  </a:cubicBezTo>
                  <a:cubicBezTo>
                    <a:pt x="0" y="108"/>
                    <a:pt x="18" y="176"/>
                    <a:pt x="71" y="206"/>
                  </a:cubicBezTo>
                  <a:lnTo>
                    <a:pt x="2358" y="1527"/>
                  </a:lnTo>
                  <a:lnTo>
                    <a:pt x="4647" y="206"/>
                  </a:lnTo>
                  <a:cubicBezTo>
                    <a:pt x="4699" y="176"/>
                    <a:pt x="4717" y="108"/>
                    <a:pt x="4687" y="56"/>
                  </a:cubicBezTo>
                  <a:cubicBezTo>
                    <a:pt x="4666" y="20"/>
                    <a:pt x="4629" y="1"/>
                    <a:pt x="4591" y="1"/>
                  </a:cubicBezTo>
                  <a:cubicBezTo>
                    <a:pt x="4573" y="1"/>
                    <a:pt x="4554" y="5"/>
                    <a:pt x="4537" y="15"/>
                  </a:cubicBezTo>
                  <a:lnTo>
                    <a:pt x="2358" y="1274"/>
                  </a:lnTo>
                  <a:lnTo>
                    <a:pt x="181" y="15"/>
                  </a:lnTo>
                  <a:cubicBezTo>
                    <a:pt x="164" y="5"/>
                    <a:pt x="145" y="1"/>
                    <a:pt x="127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31;p37">
              <a:extLst>
                <a:ext uri="{FF2B5EF4-FFF2-40B4-BE49-F238E27FC236}">
                  <a16:creationId xmlns:a16="http://schemas.microsoft.com/office/drawing/2014/main" id="{6AACBEDA-8E04-4B8C-9EF8-15F19423E009}"/>
                </a:ext>
              </a:extLst>
            </p:cNvPr>
            <p:cNvSpPr/>
            <p:nvPr/>
          </p:nvSpPr>
          <p:spPr>
            <a:xfrm>
              <a:off x="2005000" y="975925"/>
              <a:ext cx="17625" cy="19450"/>
            </a:xfrm>
            <a:custGeom>
              <a:avLst/>
              <a:gdLst/>
              <a:ahLst/>
              <a:cxnLst/>
              <a:rect l="l" t="t" r="r" b="b"/>
              <a:pathLst>
                <a:path w="705" h="778" extrusionOk="0">
                  <a:moveTo>
                    <a:pt x="508" y="1"/>
                  </a:moveTo>
                  <a:cubicBezTo>
                    <a:pt x="491" y="1"/>
                    <a:pt x="472" y="8"/>
                    <a:pt x="453" y="24"/>
                  </a:cubicBezTo>
                  <a:cubicBezTo>
                    <a:pt x="277" y="168"/>
                    <a:pt x="0" y="743"/>
                    <a:pt x="0" y="743"/>
                  </a:cubicBezTo>
                  <a:cubicBezTo>
                    <a:pt x="0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38" y="716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32;p37">
              <a:extLst>
                <a:ext uri="{FF2B5EF4-FFF2-40B4-BE49-F238E27FC236}">
                  <a16:creationId xmlns:a16="http://schemas.microsoft.com/office/drawing/2014/main" id="{D0B663E1-D818-412D-8C69-897577698670}"/>
                </a:ext>
              </a:extLst>
            </p:cNvPr>
            <p:cNvSpPr/>
            <p:nvPr/>
          </p:nvSpPr>
          <p:spPr>
            <a:xfrm>
              <a:off x="1997000" y="9443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5"/>
                    <a:pt x="236" y="1388"/>
                  </a:cubicBezTo>
                  <a:cubicBezTo>
                    <a:pt x="169" y="1600"/>
                    <a:pt x="0" y="1607"/>
                    <a:pt x="0" y="1607"/>
                  </a:cubicBezTo>
                  <a:cubicBezTo>
                    <a:pt x="0" y="1607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8" y="1752"/>
                  </a:cubicBezTo>
                  <a:cubicBezTo>
                    <a:pt x="588" y="1714"/>
                    <a:pt x="577" y="1479"/>
                    <a:pt x="751" y="1245"/>
                  </a:cubicBezTo>
                  <a:cubicBezTo>
                    <a:pt x="924" y="1013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2" y="302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33;p37">
              <a:extLst>
                <a:ext uri="{FF2B5EF4-FFF2-40B4-BE49-F238E27FC236}">
                  <a16:creationId xmlns:a16="http://schemas.microsoft.com/office/drawing/2014/main" id="{6C51D6F6-4BD9-458F-9DED-1CE22D243735}"/>
                </a:ext>
              </a:extLst>
            </p:cNvPr>
            <p:cNvSpPr/>
            <p:nvPr/>
          </p:nvSpPr>
          <p:spPr>
            <a:xfrm>
              <a:off x="1987650" y="963575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3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7" y="10"/>
                    <a:pt x="1040" y="175"/>
                    <a:pt x="966" y="346"/>
                  </a:cubicBezTo>
                  <a:cubicBezTo>
                    <a:pt x="890" y="518"/>
                    <a:pt x="764" y="758"/>
                    <a:pt x="669" y="812"/>
                  </a:cubicBezTo>
                  <a:cubicBezTo>
                    <a:pt x="644" y="826"/>
                    <a:pt x="615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256" y="787"/>
                    <a:pt x="255" y="787"/>
                    <a:pt x="254" y="787"/>
                  </a:cubicBezTo>
                  <a:cubicBezTo>
                    <a:pt x="110" y="787"/>
                    <a:pt x="9" y="854"/>
                    <a:pt x="0" y="959"/>
                  </a:cubicBezTo>
                  <a:lnTo>
                    <a:pt x="605" y="1245"/>
                  </a:lnTo>
                  <a:cubicBezTo>
                    <a:pt x="651" y="1267"/>
                    <a:pt x="694" y="1282"/>
                    <a:pt x="736" y="1282"/>
                  </a:cubicBezTo>
                  <a:cubicBezTo>
                    <a:pt x="821" y="1282"/>
                    <a:pt x="898" y="1219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9"/>
                  </a:cubicBezTo>
                  <a:cubicBezTo>
                    <a:pt x="1296" y="965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3" y="1416"/>
                    <a:pt x="1476" y="1402"/>
                    <a:pt x="1509" y="1335"/>
                  </a:cubicBezTo>
                  <a:cubicBezTo>
                    <a:pt x="1507" y="1205"/>
                    <a:pt x="1515" y="1076"/>
                    <a:pt x="1530" y="948"/>
                  </a:cubicBezTo>
                  <a:cubicBezTo>
                    <a:pt x="1555" y="770"/>
                    <a:pt x="1716" y="547"/>
                    <a:pt x="1704" y="332"/>
                  </a:cubicBezTo>
                  <a:cubicBezTo>
                    <a:pt x="1693" y="126"/>
                    <a:pt x="1584" y="1"/>
                    <a:pt x="1433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34;p37">
              <a:extLst>
                <a:ext uri="{FF2B5EF4-FFF2-40B4-BE49-F238E27FC236}">
                  <a16:creationId xmlns:a16="http://schemas.microsoft.com/office/drawing/2014/main" id="{D2F0CF18-F454-4256-9564-F8B77BD3159A}"/>
                </a:ext>
              </a:extLst>
            </p:cNvPr>
            <p:cNvSpPr/>
            <p:nvPr/>
          </p:nvSpPr>
          <p:spPr>
            <a:xfrm>
              <a:off x="2000550" y="880075"/>
              <a:ext cx="32000" cy="81100"/>
            </a:xfrm>
            <a:custGeom>
              <a:avLst/>
              <a:gdLst/>
              <a:ahLst/>
              <a:cxnLst/>
              <a:rect l="l" t="t" r="r" b="b"/>
              <a:pathLst>
                <a:path w="1280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49" y="482"/>
                    <a:pt x="336" y="3170"/>
                    <a:pt x="336" y="3170"/>
                  </a:cubicBezTo>
                  <a:cubicBezTo>
                    <a:pt x="425" y="3225"/>
                    <a:pt x="521" y="3244"/>
                    <a:pt x="609" y="3244"/>
                  </a:cubicBezTo>
                  <a:cubicBezTo>
                    <a:pt x="792" y="3244"/>
                    <a:pt x="944" y="3163"/>
                    <a:pt x="944" y="3163"/>
                  </a:cubicBezTo>
                  <a:cubicBezTo>
                    <a:pt x="909" y="2534"/>
                    <a:pt x="1280" y="1151"/>
                    <a:pt x="1074" y="615"/>
                  </a:cubicBezTo>
                  <a:cubicBezTo>
                    <a:pt x="1078" y="440"/>
                    <a:pt x="908" y="87"/>
                    <a:pt x="908" y="87"/>
                  </a:cubicBezTo>
                  <a:lnTo>
                    <a:pt x="17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35;p37">
              <a:extLst>
                <a:ext uri="{FF2B5EF4-FFF2-40B4-BE49-F238E27FC236}">
                  <a16:creationId xmlns:a16="http://schemas.microsoft.com/office/drawing/2014/main" id="{DE550528-BC08-45BA-BA3A-D277830F04C9}"/>
                </a:ext>
              </a:extLst>
            </p:cNvPr>
            <p:cNvSpPr/>
            <p:nvPr/>
          </p:nvSpPr>
          <p:spPr>
            <a:xfrm>
              <a:off x="2059975" y="9488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36;p37">
              <a:extLst>
                <a:ext uri="{FF2B5EF4-FFF2-40B4-BE49-F238E27FC236}">
                  <a16:creationId xmlns:a16="http://schemas.microsoft.com/office/drawing/2014/main" id="{6932879B-342E-48EB-A6CB-02905981BF05}"/>
                </a:ext>
              </a:extLst>
            </p:cNvPr>
            <p:cNvSpPr/>
            <p:nvPr/>
          </p:nvSpPr>
          <p:spPr>
            <a:xfrm>
              <a:off x="1992675" y="9230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6"/>
                    <a:pt x="37" y="3815"/>
                    <a:pt x="96" y="3830"/>
                  </a:cubicBezTo>
                  <a:cubicBezTo>
                    <a:pt x="105" y="3832"/>
                    <a:pt x="113" y="3833"/>
                    <a:pt x="123" y="3833"/>
                  </a:cubicBezTo>
                  <a:cubicBezTo>
                    <a:pt x="173" y="3833"/>
                    <a:pt x="217" y="3799"/>
                    <a:pt x="229" y="3749"/>
                  </a:cubicBezTo>
                  <a:lnTo>
                    <a:pt x="1127" y="138"/>
                  </a:lnTo>
                  <a:cubicBezTo>
                    <a:pt x="1141" y="79"/>
                    <a:pt x="1106" y="19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37;p37">
              <a:extLst>
                <a:ext uri="{FF2B5EF4-FFF2-40B4-BE49-F238E27FC236}">
                  <a16:creationId xmlns:a16="http://schemas.microsoft.com/office/drawing/2014/main" id="{46829DD1-0591-49E4-AAD1-C62D040358F0}"/>
                </a:ext>
              </a:extLst>
            </p:cNvPr>
            <p:cNvSpPr/>
            <p:nvPr/>
          </p:nvSpPr>
          <p:spPr>
            <a:xfrm>
              <a:off x="2104300" y="923100"/>
              <a:ext cx="28500" cy="95775"/>
            </a:xfrm>
            <a:custGeom>
              <a:avLst/>
              <a:gdLst/>
              <a:ahLst/>
              <a:cxnLst/>
              <a:rect l="l" t="t" r="r" b="b"/>
              <a:pathLst>
                <a:path w="1140" h="3831" extrusionOk="0">
                  <a:moveTo>
                    <a:pt x="121" y="0"/>
                  </a:moveTo>
                  <a:cubicBezTo>
                    <a:pt x="112" y="0"/>
                    <a:pt x="103" y="1"/>
                    <a:pt x="94" y="3"/>
                  </a:cubicBezTo>
                  <a:cubicBezTo>
                    <a:pt x="35" y="18"/>
                    <a:pt x="0" y="77"/>
                    <a:pt x="15" y="136"/>
                  </a:cubicBezTo>
                  <a:lnTo>
                    <a:pt x="911" y="3747"/>
                  </a:lnTo>
                  <a:cubicBezTo>
                    <a:pt x="923" y="3797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4"/>
                  </a:cubicBezTo>
                  <a:lnTo>
                    <a:pt x="228" y="84"/>
                  </a:lnTo>
                  <a:cubicBezTo>
                    <a:pt x="216" y="34"/>
                    <a:pt x="171" y="0"/>
                    <a:pt x="12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38;p37">
              <a:extLst>
                <a:ext uri="{FF2B5EF4-FFF2-40B4-BE49-F238E27FC236}">
                  <a16:creationId xmlns:a16="http://schemas.microsoft.com/office/drawing/2014/main" id="{D1A91404-E18B-451E-80B1-4CBB942E3FD9}"/>
                </a:ext>
              </a:extLst>
            </p:cNvPr>
            <p:cNvSpPr/>
            <p:nvPr/>
          </p:nvSpPr>
          <p:spPr>
            <a:xfrm>
              <a:off x="1979775" y="892000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1"/>
                  </a:moveTo>
                  <a:cubicBezTo>
                    <a:pt x="2219" y="1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2" y="1206"/>
                    <a:pt x="0" y="1502"/>
                    <a:pt x="317" y="1684"/>
                  </a:cubicBezTo>
                  <a:lnTo>
                    <a:pt x="1535" y="2389"/>
                  </a:lnTo>
                  <a:cubicBezTo>
                    <a:pt x="1535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4" y="2629"/>
                    <a:pt x="5106" y="1355"/>
                    <a:pt x="5106" y="1355"/>
                  </a:cubicBezTo>
                  <a:lnTo>
                    <a:pt x="2996" y="137"/>
                  </a:lnTo>
                  <a:cubicBezTo>
                    <a:pt x="2839" y="46"/>
                    <a:pt x="2632" y="1"/>
                    <a:pt x="2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39;p37">
              <a:extLst>
                <a:ext uri="{FF2B5EF4-FFF2-40B4-BE49-F238E27FC236}">
                  <a16:creationId xmlns:a16="http://schemas.microsoft.com/office/drawing/2014/main" id="{FF47CE31-2D58-4A4A-BF0C-1DB39B54FC74}"/>
                </a:ext>
              </a:extLst>
            </p:cNvPr>
            <p:cNvSpPr/>
            <p:nvPr/>
          </p:nvSpPr>
          <p:spPr>
            <a:xfrm>
              <a:off x="2044150" y="737750"/>
              <a:ext cx="38525" cy="29475"/>
            </a:xfrm>
            <a:custGeom>
              <a:avLst/>
              <a:gdLst/>
              <a:ahLst/>
              <a:cxnLst/>
              <a:rect l="l" t="t" r="r" b="b"/>
              <a:pathLst>
                <a:path w="1541" h="1179" extrusionOk="0">
                  <a:moveTo>
                    <a:pt x="1540" y="239"/>
                  </a:moveTo>
                  <a:cubicBezTo>
                    <a:pt x="1540" y="239"/>
                    <a:pt x="1540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close/>
                  <a:moveTo>
                    <a:pt x="808" y="1"/>
                  </a:moveTo>
                  <a:cubicBezTo>
                    <a:pt x="746" y="1"/>
                    <a:pt x="686" y="6"/>
                    <a:pt x="627" y="18"/>
                  </a:cubicBezTo>
                  <a:cubicBezTo>
                    <a:pt x="434" y="58"/>
                    <a:pt x="274" y="175"/>
                    <a:pt x="150" y="325"/>
                  </a:cubicBezTo>
                  <a:cubicBezTo>
                    <a:pt x="92" y="395"/>
                    <a:pt x="0" y="613"/>
                    <a:pt x="47" y="887"/>
                  </a:cubicBezTo>
                  <a:cubicBezTo>
                    <a:pt x="70" y="1022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6" y="1179"/>
                  </a:cubicBezTo>
                  <a:cubicBezTo>
                    <a:pt x="415" y="1179"/>
                    <a:pt x="486" y="1153"/>
                    <a:pt x="547" y="1122"/>
                  </a:cubicBezTo>
                  <a:cubicBezTo>
                    <a:pt x="606" y="1092"/>
                    <a:pt x="650" y="1036"/>
                    <a:pt x="703" y="993"/>
                  </a:cubicBezTo>
                  <a:cubicBezTo>
                    <a:pt x="804" y="911"/>
                    <a:pt x="904" y="826"/>
                    <a:pt x="1002" y="739"/>
                  </a:cubicBezTo>
                  <a:cubicBezTo>
                    <a:pt x="1165" y="595"/>
                    <a:pt x="1323" y="448"/>
                    <a:pt x="1478" y="298"/>
                  </a:cubicBezTo>
                  <a:cubicBezTo>
                    <a:pt x="1483" y="295"/>
                    <a:pt x="1538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lnTo>
                    <a:pt x="1540" y="239"/>
                  </a:lnTo>
                  <a:cubicBezTo>
                    <a:pt x="1334" y="100"/>
                    <a:pt x="1065" y="1"/>
                    <a:pt x="808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40;p37">
              <a:extLst>
                <a:ext uri="{FF2B5EF4-FFF2-40B4-BE49-F238E27FC236}">
                  <a16:creationId xmlns:a16="http://schemas.microsoft.com/office/drawing/2014/main" id="{ED18145B-7F7B-475E-9AD9-3B21D5C95852}"/>
                </a:ext>
              </a:extLst>
            </p:cNvPr>
            <p:cNvSpPr/>
            <p:nvPr/>
          </p:nvSpPr>
          <p:spPr>
            <a:xfrm>
              <a:off x="1999475" y="862425"/>
              <a:ext cx="88600" cy="61625"/>
            </a:xfrm>
            <a:custGeom>
              <a:avLst/>
              <a:gdLst/>
              <a:ahLst/>
              <a:cxnLst/>
              <a:rect l="l" t="t" r="r" b="b"/>
              <a:pathLst>
                <a:path w="3544" h="2465" extrusionOk="0">
                  <a:moveTo>
                    <a:pt x="756" y="0"/>
                  </a:moveTo>
                  <a:cubicBezTo>
                    <a:pt x="400" y="0"/>
                    <a:pt x="0" y="260"/>
                    <a:pt x="44" y="707"/>
                  </a:cubicBezTo>
                  <a:lnTo>
                    <a:pt x="656" y="1042"/>
                  </a:lnTo>
                  <a:lnTo>
                    <a:pt x="2951" y="2435"/>
                  </a:lnTo>
                  <a:cubicBezTo>
                    <a:pt x="2988" y="2455"/>
                    <a:pt x="3023" y="2465"/>
                    <a:pt x="3056" y="2465"/>
                  </a:cubicBezTo>
                  <a:cubicBezTo>
                    <a:pt x="3465" y="2465"/>
                    <a:pt x="3543" y="1042"/>
                    <a:pt x="3543" y="1042"/>
                  </a:cubicBezTo>
                  <a:cubicBezTo>
                    <a:pt x="3543" y="1042"/>
                    <a:pt x="1320" y="163"/>
                    <a:pt x="973" y="36"/>
                  </a:cubicBezTo>
                  <a:cubicBezTo>
                    <a:pt x="906" y="12"/>
                    <a:pt x="832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41;p37">
              <a:extLst>
                <a:ext uri="{FF2B5EF4-FFF2-40B4-BE49-F238E27FC236}">
                  <a16:creationId xmlns:a16="http://schemas.microsoft.com/office/drawing/2014/main" id="{55A1EEF2-1F14-4BFF-BEB3-E26BBA6A0711}"/>
                </a:ext>
              </a:extLst>
            </p:cNvPr>
            <p:cNvSpPr/>
            <p:nvPr/>
          </p:nvSpPr>
          <p:spPr>
            <a:xfrm>
              <a:off x="1967525" y="993625"/>
              <a:ext cx="17650" cy="19450"/>
            </a:xfrm>
            <a:custGeom>
              <a:avLst/>
              <a:gdLst/>
              <a:ahLst/>
              <a:cxnLst/>
              <a:rect l="l" t="t" r="r" b="b"/>
              <a:pathLst>
                <a:path w="706" h="778" extrusionOk="0">
                  <a:moveTo>
                    <a:pt x="510" y="1"/>
                  </a:moveTo>
                  <a:cubicBezTo>
                    <a:pt x="492" y="1"/>
                    <a:pt x="474" y="8"/>
                    <a:pt x="454" y="24"/>
                  </a:cubicBezTo>
                  <a:cubicBezTo>
                    <a:pt x="278" y="168"/>
                    <a:pt x="1" y="743"/>
                    <a:pt x="1" y="743"/>
                  </a:cubicBezTo>
                  <a:cubicBezTo>
                    <a:pt x="1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40" y="715"/>
                  </a:cubicBezTo>
                  <a:cubicBezTo>
                    <a:pt x="626" y="596"/>
                    <a:pt x="705" y="453"/>
                    <a:pt x="705" y="453"/>
                  </a:cubicBezTo>
                  <a:cubicBezTo>
                    <a:pt x="705" y="453"/>
                    <a:pt x="647" y="1"/>
                    <a:pt x="510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42;p37">
              <a:extLst>
                <a:ext uri="{FF2B5EF4-FFF2-40B4-BE49-F238E27FC236}">
                  <a16:creationId xmlns:a16="http://schemas.microsoft.com/office/drawing/2014/main" id="{A29C472A-6DE5-4BBF-88C8-2A4722EFA1D9}"/>
                </a:ext>
              </a:extLst>
            </p:cNvPr>
            <p:cNvSpPr/>
            <p:nvPr/>
          </p:nvSpPr>
          <p:spPr>
            <a:xfrm>
              <a:off x="1959525" y="962025"/>
              <a:ext cx="31625" cy="43950"/>
            </a:xfrm>
            <a:custGeom>
              <a:avLst/>
              <a:gdLst/>
              <a:ahLst/>
              <a:cxnLst/>
              <a:rect l="l" t="t" r="r" b="b"/>
              <a:pathLst>
                <a:path w="1265" h="1758" extrusionOk="0">
                  <a:moveTo>
                    <a:pt x="1039" y="0"/>
                  </a:moveTo>
                  <a:lnTo>
                    <a:pt x="479" y="21"/>
                  </a:lnTo>
                  <a:cubicBezTo>
                    <a:pt x="479" y="21"/>
                    <a:pt x="486" y="482"/>
                    <a:pt x="479" y="601"/>
                  </a:cubicBezTo>
                  <a:cubicBezTo>
                    <a:pt x="473" y="721"/>
                    <a:pt x="302" y="1174"/>
                    <a:pt x="236" y="1387"/>
                  </a:cubicBezTo>
                  <a:cubicBezTo>
                    <a:pt x="171" y="1600"/>
                    <a:pt x="1" y="1606"/>
                    <a:pt x="1" y="1606"/>
                  </a:cubicBezTo>
                  <a:cubicBezTo>
                    <a:pt x="1" y="1606"/>
                    <a:pt x="220" y="1758"/>
                    <a:pt x="380" y="1758"/>
                  </a:cubicBezTo>
                  <a:cubicBezTo>
                    <a:pt x="397" y="1758"/>
                    <a:pt x="413" y="1756"/>
                    <a:pt x="428" y="1752"/>
                  </a:cubicBezTo>
                  <a:cubicBezTo>
                    <a:pt x="588" y="1713"/>
                    <a:pt x="579" y="1480"/>
                    <a:pt x="751" y="1246"/>
                  </a:cubicBezTo>
                  <a:cubicBezTo>
                    <a:pt x="925" y="1012"/>
                    <a:pt x="1264" y="965"/>
                    <a:pt x="1264" y="965"/>
                  </a:cubicBezTo>
                  <a:cubicBezTo>
                    <a:pt x="1264" y="965"/>
                    <a:pt x="1254" y="854"/>
                    <a:pt x="1140" y="693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43;p37">
              <a:extLst>
                <a:ext uri="{FF2B5EF4-FFF2-40B4-BE49-F238E27FC236}">
                  <a16:creationId xmlns:a16="http://schemas.microsoft.com/office/drawing/2014/main" id="{A4C4E366-29E8-4F99-A6BC-CCB7DBC0B2BB}"/>
                </a:ext>
              </a:extLst>
            </p:cNvPr>
            <p:cNvSpPr/>
            <p:nvPr/>
          </p:nvSpPr>
          <p:spPr>
            <a:xfrm>
              <a:off x="1950200" y="981250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2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8" y="11"/>
                    <a:pt x="1041" y="176"/>
                    <a:pt x="965" y="348"/>
                  </a:cubicBezTo>
                  <a:cubicBezTo>
                    <a:pt x="889" y="519"/>
                    <a:pt x="765" y="759"/>
                    <a:pt x="668" y="812"/>
                  </a:cubicBezTo>
                  <a:cubicBezTo>
                    <a:pt x="644" y="826"/>
                    <a:pt x="614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112" y="787"/>
                    <a:pt x="9" y="853"/>
                    <a:pt x="1" y="959"/>
                  </a:cubicBezTo>
                  <a:lnTo>
                    <a:pt x="605" y="1247"/>
                  </a:lnTo>
                  <a:cubicBezTo>
                    <a:pt x="651" y="1268"/>
                    <a:pt x="694" y="1282"/>
                    <a:pt x="735" y="1282"/>
                  </a:cubicBezTo>
                  <a:cubicBezTo>
                    <a:pt x="820" y="1282"/>
                    <a:pt x="897" y="1220"/>
                    <a:pt x="971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10" y="769"/>
                  </a:cubicBezTo>
                  <a:cubicBezTo>
                    <a:pt x="1297" y="964"/>
                    <a:pt x="1333" y="1408"/>
                    <a:pt x="1333" y="1408"/>
                  </a:cubicBezTo>
                  <a:cubicBezTo>
                    <a:pt x="1333" y="1408"/>
                    <a:pt x="1355" y="1416"/>
                    <a:pt x="1384" y="1416"/>
                  </a:cubicBezTo>
                  <a:cubicBezTo>
                    <a:pt x="1423" y="1416"/>
                    <a:pt x="1475" y="1402"/>
                    <a:pt x="1508" y="1335"/>
                  </a:cubicBezTo>
                  <a:cubicBezTo>
                    <a:pt x="1507" y="1205"/>
                    <a:pt x="1514" y="1076"/>
                    <a:pt x="1530" y="948"/>
                  </a:cubicBezTo>
                  <a:cubicBezTo>
                    <a:pt x="1555" y="770"/>
                    <a:pt x="1717" y="547"/>
                    <a:pt x="1705" y="332"/>
                  </a:cubicBezTo>
                  <a:cubicBezTo>
                    <a:pt x="1692" y="125"/>
                    <a:pt x="1584" y="1"/>
                    <a:pt x="143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44;p37">
              <a:extLst>
                <a:ext uri="{FF2B5EF4-FFF2-40B4-BE49-F238E27FC236}">
                  <a16:creationId xmlns:a16="http://schemas.microsoft.com/office/drawing/2014/main" id="{91A62B1B-0E5E-4817-BD6A-E7E5EC60E5FF}"/>
                </a:ext>
              </a:extLst>
            </p:cNvPr>
            <p:cNvSpPr/>
            <p:nvPr/>
          </p:nvSpPr>
          <p:spPr>
            <a:xfrm>
              <a:off x="1962400" y="882150"/>
              <a:ext cx="150175" cy="97275"/>
            </a:xfrm>
            <a:custGeom>
              <a:avLst/>
              <a:gdLst/>
              <a:ahLst/>
              <a:cxnLst/>
              <a:rect l="l" t="t" r="r" b="b"/>
              <a:pathLst>
                <a:path w="6007" h="3891" extrusionOk="0">
                  <a:moveTo>
                    <a:pt x="758" y="0"/>
                  </a:moveTo>
                  <a:cubicBezTo>
                    <a:pt x="402" y="0"/>
                    <a:pt x="0" y="261"/>
                    <a:pt x="45" y="707"/>
                  </a:cubicBezTo>
                  <a:cubicBezTo>
                    <a:pt x="93" y="1189"/>
                    <a:pt x="366" y="3828"/>
                    <a:pt x="366" y="3828"/>
                  </a:cubicBezTo>
                  <a:cubicBezTo>
                    <a:pt x="455" y="3874"/>
                    <a:pt x="541" y="3890"/>
                    <a:pt x="619" y="3890"/>
                  </a:cubicBezTo>
                  <a:cubicBezTo>
                    <a:pt x="822" y="3890"/>
                    <a:pt x="969" y="3778"/>
                    <a:pt x="969" y="3778"/>
                  </a:cubicBezTo>
                  <a:cubicBezTo>
                    <a:pt x="1063" y="2513"/>
                    <a:pt x="1300" y="1635"/>
                    <a:pt x="1103" y="1314"/>
                  </a:cubicBezTo>
                  <a:cubicBezTo>
                    <a:pt x="1103" y="1314"/>
                    <a:pt x="1103" y="1313"/>
                    <a:pt x="1103" y="1313"/>
                  </a:cubicBezTo>
                  <a:lnTo>
                    <a:pt x="1103" y="1313"/>
                  </a:lnTo>
                  <a:lnTo>
                    <a:pt x="2952" y="2435"/>
                  </a:lnTo>
                  <a:cubicBezTo>
                    <a:pt x="3178" y="2557"/>
                    <a:pt x="3427" y="2615"/>
                    <a:pt x="3692" y="2615"/>
                  </a:cubicBezTo>
                  <a:cubicBezTo>
                    <a:pt x="4013" y="2615"/>
                    <a:pt x="4358" y="2530"/>
                    <a:pt x="4713" y="2374"/>
                  </a:cubicBezTo>
                  <a:cubicBezTo>
                    <a:pt x="5363" y="2089"/>
                    <a:pt x="6007" y="1653"/>
                    <a:pt x="5826" y="829"/>
                  </a:cubicBezTo>
                  <a:lnTo>
                    <a:pt x="5826" y="829"/>
                  </a:lnTo>
                  <a:lnTo>
                    <a:pt x="3544" y="1042"/>
                  </a:lnTo>
                  <a:cubicBezTo>
                    <a:pt x="3544" y="1042"/>
                    <a:pt x="1320" y="163"/>
                    <a:pt x="974" y="37"/>
                  </a:cubicBezTo>
                  <a:cubicBezTo>
                    <a:pt x="907" y="12"/>
                    <a:pt x="833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45;p37">
              <a:extLst>
                <a:ext uri="{FF2B5EF4-FFF2-40B4-BE49-F238E27FC236}">
                  <a16:creationId xmlns:a16="http://schemas.microsoft.com/office/drawing/2014/main" id="{FE48ABF4-EFD0-44F6-B346-12474ECB1E6E}"/>
                </a:ext>
              </a:extLst>
            </p:cNvPr>
            <p:cNvSpPr/>
            <p:nvPr/>
          </p:nvSpPr>
          <p:spPr>
            <a:xfrm>
              <a:off x="2048250" y="741175"/>
              <a:ext cx="49550" cy="57025"/>
            </a:xfrm>
            <a:custGeom>
              <a:avLst/>
              <a:gdLst/>
              <a:ahLst/>
              <a:cxnLst/>
              <a:rect l="l" t="t" r="r" b="b"/>
              <a:pathLst>
                <a:path w="1982" h="2281" extrusionOk="0">
                  <a:moveTo>
                    <a:pt x="944" y="1"/>
                  </a:moveTo>
                  <a:cubicBezTo>
                    <a:pt x="473" y="1"/>
                    <a:pt x="146" y="357"/>
                    <a:pt x="74" y="825"/>
                  </a:cubicBezTo>
                  <a:cubicBezTo>
                    <a:pt x="33" y="1064"/>
                    <a:pt x="0" y="1550"/>
                    <a:pt x="166" y="1931"/>
                  </a:cubicBezTo>
                  <a:cubicBezTo>
                    <a:pt x="255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8" y="1899"/>
                  </a:cubicBezTo>
                  <a:cubicBezTo>
                    <a:pt x="1429" y="1861"/>
                    <a:pt x="1485" y="1756"/>
                    <a:pt x="1485" y="1756"/>
                  </a:cubicBezTo>
                  <a:cubicBezTo>
                    <a:pt x="1826" y="1525"/>
                    <a:pt x="1982" y="1101"/>
                    <a:pt x="1872" y="704"/>
                  </a:cubicBezTo>
                  <a:cubicBezTo>
                    <a:pt x="1761" y="306"/>
                    <a:pt x="1410" y="24"/>
                    <a:pt x="997" y="2"/>
                  </a:cubicBezTo>
                  <a:cubicBezTo>
                    <a:pt x="979" y="1"/>
                    <a:pt x="962" y="1"/>
                    <a:pt x="944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46;p37">
              <a:extLst>
                <a:ext uri="{FF2B5EF4-FFF2-40B4-BE49-F238E27FC236}">
                  <a16:creationId xmlns:a16="http://schemas.microsoft.com/office/drawing/2014/main" id="{C57FCD98-0496-4842-BEF1-F8E402F267DE}"/>
                </a:ext>
              </a:extLst>
            </p:cNvPr>
            <p:cNvSpPr/>
            <p:nvPr/>
          </p:nvSpPr>
          <p:spPr>
            <a:xfrm>
              <a:off x="2058950" y="788600"/>
              <a:ext cx="41775" cy="29675"/>
            </a:xfrm>
            <a:custGeom>
              <a:avLst/>
              <a:gdLst/>
              <a:ahLst/>
              <a:cxnLst/>
              <a:rect l="l" t="t" r="r" b="b"/>
              <a:pathLst>
                <a:path w="1671" h="1187" extrusionOk="0">
                  <a:moveTo>
                    <a:pt x="970" y="1"/>
                  </a:moveTo>
                  <a:lnTo>
                    <a:pt x="295" y="256"/>
                  </a:lnTo>
                  <a:cubicBezTo>
                    <a:pt x="344" y="381"/>
                    <a:pt x="382" y="509"/>
                    <a:pt x="410" y="639"/>
                  </a:cubicBezTo>
                  <a:cubicBezTo>
                    <a:pt x="430" y="733"/>
                    <a:pt x="350" y="756"/>
                    <a:pt x="169" y="880"/>
                  </a:cubicBezTo>
                  <a:cubicBezTo>
                    <a:pt x="1" y="994"/>
                    <a:pt x="398" y="1186"/>
                    <a:pt x="701" y="1186"/>
                  </a:cubicBezTo>
                  <a:cubicBezTo>
                    <a:pt x="727" y="1186"/>
                    <a:pt x="752" y="1185"/>
                    <a:pt x="775" y="1182"/>
                  </a:cubicBezTo>
                  <a:cubicBezTo>
                    <a:pt x="1083" y="1143"/>
                    <a:pt x="1421" y="942"/>
                    <a:pt x="1507" y="738"/>
                  </a:cubicBezTo>
                  <a:cubicBezTo>
                    <a:pt x="1602" y="510"/>
                    <a:pt x="1671" y="480"/>
                    <a:pt x="1493" y="477"/>
                  </a:cubicBezTo>
                  <a:cubicBezTo>
                    <a:pt x="1470" y="477"/>
                    <a:pt x="1448" y="477"/>
                    <a:pt x="1428" y="477"/>
                  </a:cubicBezTo>
                  <a:cubicBezTo>
                    <a:pt x="1328" y="477"/>
                    <a:pt x="1257" y="480"/>
                    <a:pt x="1206" y="480"/>
                  </a:cubicBezTo>
                  <a:cubicBezTo>
                    <a:pt x="1095" y="480"/>
                    <a:pt x="1074" y="466"/>
                    <a:pt x="1051" y="382"/>
                  </a:cubicBezTo>
                  <a:cubicBezTo>
                    <a:pt x="1039" y="335"/>
                    <a:pt x="970" y="1"/>
                    <a:pt x="97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47;p37">
              <a:extLst>
                <a:ext uri="{FF2B5EF4-FFF2-40B4-BE49-F238E27FC236}">
                  <a16:creationId xmlns:a16="http://schemas.microsoft.com/office/drawing/2014/main" id="{E432B6F7-1DD7-49A8-A277-E011483C50E5}"/>
                </a:ext>
              </a:extLst>
            </p:cNvPr>
            <p:cNvSpPr/>
            <p:nvPr/>
          </p:nvSpPr>
          <p:spPr>
            <a:xfrm>
              <a:off x="2053750" y="741150"/>
              <a:ext cx="42875" cy="49600"/>
            </a:xfrm>
            <a:custGeom>
              <a:avLst/>
              <a:gdLst/>
              <a:ahLst/>
              <a:cxnLst/>
              <a:rect l="l" t="t" r="r" b="b"/>
              <a:pathLst>
                <a:path w="1715" h="1984" extrusionOk="0">
                  <a:moveTo>
                    <a:pt x="724" y="0"/>
                  </a:moveTo>
                  <a:cubicBezTo>
                    <a:pt x="405" y="0"/>
                    <a:pt x="152" y="164"/>
                    <a:pt x="0" y="416"/>
                  </a:cubicBezTo>
                  <a:cubicBezTo>
                    <a:pt x="25" y="460"/>
                    <a:pt x="58" y="501"/>
                    <a:pt x="95" y="536"/>
                  </a:cubicBezTo>
                  <a:cubicBezTo>
                    <a:pt x="95" y="536"/>
                    <a:pt x="58" y="662"/>
                    <a:pt x="140" y="745"/>
                  </a:cubicBezTo>
                  <a:cubicBezTo>
                    <a:pt x="198" y="805"/>
                    <a:pt x="218" y="892"/>
                    <a:pt x="210" y="976"/>
                  </a:cubicBezTo>
                  <a:cubicBezTo>
                    <a:pt x="198" y="1076"/>
                    <a:pt x="198" y="1177"/>
                    <a:pt x="210" y="1277"/>
                  </a:cubicBezTo>
                  <a:cubicBezTo>
                    <a:pt x="231" y="1416"/>
                    <a:pt x="364" y="1474"/>
                    <a:pt x="364" y="1474"/>
                  </a:cubicBezTo>
                  <a:cubicBezTo>
                    <a:pt x="364" y="1474"/>
                    <a:pt x="372" y="1233"/>
                    <a:pt x="447" y="1129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1" y="1038"/>
                    <a:pt x="711" y="1072"/>
                    <a:pt x="770" y="1141"/>
                  </a:cubicBezTo>
                  <a:cubicBezTo>
                    <a:pt x="844" y="1228"/>
                    <a:pt x="836" y="1450"/>
                    <a:pt x="754" y="1563"/>
                  </a:cubicBezTo>
                  <a:cubicBezTo>
                    <a:pt x="695" y="1644"/>
                    <a:pt x="639" y="1666"/>
                    <a:pt x="594" y="1666"/>
                  </a:cubicBezTo>
                  <a:cubicBezTo>
                    <a:pt x="540" y="1666"/>
                    <a:pt x="503" y="1633"/>
                    <a:pt x="503" y="1633"/>
                  </a:cubicBezTo>
                  <a:lnTo>
                    <a:pt x="503" y="1633"/>
                  </a:lnTo>
                  <a:cubicBezTo>
                    <a:pt x="491" y="1690"/>
                    <a:pt x="512" y="1918"/>
                    <a:pt x="723" y="1967"/>
                  </a:cubicBezTo>
                  <a:cubicBezTo>
                    <a:pt x="774" y="1978"/>
                    <a:pt x="825" y="1984"/>
                    <a:pt x="877" y="1984"/>
                  </a:cubicBezTo>
                  <a:cubicBezTo>
                    <a:pt x="1000" y="1984"/>
                    <a:pt x="1122" y="1953"/>
                    <a:pt x="1231" y="1891"/>
                  </a:cubicBezTo>
                  <a:cubicBezTo>
                    <a:pt x="1282" y="1860"/>
                    <a:pt x="1327" y="1824"/>
                    <a:pt x="1371" y="1784"/>
                  </a:cubicBezTo>
                  <a:cubicBezTo>
                    <a:pt x="1602" y="1552"/>
                    <a:pt x="1668" y="1330"/>
                    <a:pt x="1686" y="1019"/>
                  </a:cubicBezTo>
                  <a:cubicBezTo>
                    <a:pt x="1715" y="487"/>
                    <a:pt x="1309" y="32"/>
                    <a:pt x="777" y="2"/>
                  </a:cubicBezTo>
                  <a:cubicBezTo>
                    <a:pt x="759" y="1"/>
                    <a:pt x="741" y="0"/>
                    <a:pt x="724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48;p37">
              <a:extLst>
                <a:ext uri="{FF2B5EF4-FFF2-40B4-BE49-F238E27FC236}">
                  <a16:creationId xmlns:a16="http://schemas.microsoft.com/office/drawing/2014/main" id="{A07B1C97-B0BB-49CA-8E4F-6037FDD4CB74}"/>
                </a:ext>
              </a:extLst>
            </p:cNvPr>
            <p:cNvSpPr/>
            <p:nvPr/>
          </p:nvSpPr>
          <p:spPr>
            <a:xfrm>
              <a:off x="2036525" y="800200"/>
              <a:ext cx="75850" cy="122775"/>
            </a:xfrm>
            <a:custGeom>
              <a:avLst/>
              <a:gdLst/>
              <a:ahLst/>
              <a:cxnLst/>
              <a:rect l="l" t="t" r="r" b="b"/>
              <a:pathLst>
                <a:path w="3034" h="4911" extrusionOk="0">
                  <a:moveTo>
                    <a:pt x="2267" y="0"/>
                  </a:moveTo>
                  <a:cubicBezTo>
                    <a:pt x="2167" y="0"/>
                    <a:pt x="2069" y="9"/>
                    <a:pt x="2026" y="12"/>
                  </a:cubicBezTo>
                  <a:cubicBezTo>
                    <a:pt x="2051" y="63"/>
                    <a:pt x="2031" y="185"/>
                    <a:pt x="1763" y="253"/>
                  </a:cubicBezTo>
                  <a:cubicBezTo>
                    <a:pt x="1660" y="279"/>
                    <a:pt x="1576" y="288"/>
                    <a:pt x="1510" y="288"/>
                  </a:cubicBezTo>
                  <a:cubicBezTo>
                    <a:pt x="1351" y="288"/>
                    <a:pt x="1289" y="236"/>
                    <a:pt x="1289" y="236"/>
                  </a:cubicBezTo>
                  <a:cubicBezTo>
                    <a:pt x="1289" y="236"/>
                    <a:pt x="941" y="427"/>
                    <a:pt x="726" y="635"/>
                  </a:cubicBezTo>
                  <a:cubicBezTo>
                    <a:pt x="173" y="1168"/>
                    <a:pt x="0" y="1818"/>
                    <a:pt x="605" y="2068"/>
                  </a:cubicBezTo>
                  <a:cubicBezTo>
                    <a:pt x="641" y="2340"/>
                    <a:pt x="706" y="2562"/>
                    <a:pt x="718" y="2720"/>
                  </a:cubicBezTo>
                  <a:cubicBezTo>
                    <a:pt x="684" y="3202"/>
                    <a:pt x="477" y="3416"/>
                    <a:pt x="321" y="4448"/>
                  </a:cubicBezTo>
                  <a:cubicBezTo>
                    <a:pt x="474" y="4775"/>
                    <a:pt x="941" y="4911"/>
                    <a:pt x="1400" y="4911"/>
                  </a:cubicBezTo>
                  <a:cubicBezTo>
                    <a:pt x="1505" y="4911"/>
                    <a:pt x="1609" y="4904"/>
                    <a:pt x="1709" y="4890"/>
                  </a:cubicBezTo>
                  <a:cubicBezTo>
                    <a:pt x="2209" y="4823"/>
                    <a:pt x="2722" y="4615"/>
                    <a:pt x="3034" y="4066"/>
                  </a:cubicBezTo>
                  <a:cubicBezTo>
                    <a:pt x="2891" y="3491"/>
                    <a:pt x="2796" y="3183"/>
                    <a:pt x="2757" y="3007"/>
                  </a:cubicBezTo>
                  <a:cubicBezTo>
                    <a:pt x="2652" y="2545"/>
                    <a:pt x="2585" y="2078"/>
                    <a:pt x="2585" y="2078"/>
                  </a:cubicBezTo>
                  <a:cubicBezTo>
                    <a:pt x="2731" y="1552"/>
                    <a:pt x="2814" y="1179"/>
                    <a:pt x="2764" y="674"/>
                  </a:cubicBezTo>
                  <a:cubicBezTo>
                    <a:pt x="2725" y="283"/>
                    <a:pt x="2682" y="127"/>
                    <a:pt x="2476" y="23"/>
                  </a:cubicBezTo>
                  <a:cubicBezTo>
                    <a:pt x="2422" y="6"/>
                    <a:pt x="2344" y="0"/>
                    <a:pt x="2267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49;p37">
              <a:extLst>
                <a:ext uri="{FF2B5EF4-FFF2-40B4-BE49-F238E27FC236}">
                  <a16:creationId xmlns:a16="http://schemas.microsoft.com/office/drawing/2014/main" id="{8A9B7254-B0C3-4E49-81BB-7D32E72F0C21}"/>
                </a:ext>
              </a:extLst>
            </p:cNvPr>
            <p:cNvSpPr/>
            <p:nvPr/>
          </p:nvSpPr>
          <p:spPr>
            <a:xfrm>
              <a:off x="2051625" y="8460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491" y="279"/>
                    <a:pt x="1026" y="357"/>
                    <a:pt x="682" y="357"/>
                  </a:cubicBezTo>
                  <a:cubicBezTo>
                    <a:pt x="246" y="357"/>
                    <a:pt x="1" y="233"/>
                    <a:pt x="1" y="233"/>
                  </a:cubicBezTo>
                  <a:lnTo>
                    <a:pt x="1" y="233"/>
                  </a:lnTo>
                  <a:lnTo>
                    <a:pt x="49" y="451"/>
                  </a:lnTo>
                  <a:cubicBezTo>
                    <a:pt x="313" y="550"/>
                    <a:pt x="565" y="587"/>
                    <a:pt x="794" y="587"/>
                  </a:cubicBezTo>
                  <a:cubicBezTo>
                    <a:pt x="1492" y="587"/>
                    <a:pt x="1982" y="241"/>
                    <a:pt x="1982" y="241"/>
                  </a:cubicBezTo>
                  <a:cubicBezTo>
                    <a:pt x="2064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50;p37">
              <a:extLst>
                <a:ext uri="{FF2B5EF4-FFF2-40B4-BE49-F238E27FC236}">
                  <a16:creationId xmlns:a16="http://schemas.microsoft.com/office/drawing/2014/main" id="{46744AB8-5D12-4B8E-84CE-5E194E27C3AC}"/>
                </a:ext>
              </a:extLst>
            </p:cNvPr>
            <p:cNvSpPr/>
            <p:nvPr/>
          </p:nvSpPr>
          <p:spPr>
            <a:xfrm>
              <a:off x="1956200" y="8120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2" y="0"/>
                  </a:moveTo>
                  <a:cubicBezTo>
                    <a:pt x="4117" y="0"/>
                    <a:pt x="3978" y="93"/>
                    <a:pt x="3906" y="298"/>
                  </a:cubicBezTo>
                  <a:cubicBezTo>
                    <a:pt x="3752" y="740"/>
                    <a:pt x="3754" y="1332"/>
                    <a:pt x="3387" y="1818"/>
                  </a:cubicBezTo>
                  <a:cubicBezTo>
                    <a:pt x="3218" y="2040"/>
                    <a:pt x="2924" y="2235"/>
                    <a:pt x="2428" y="2282"/>
                  </a:cubicBezTo>
                  <a:cubicBezTo>
                    <a:pt x="2132" y="2309"/>
                    <a:pt x="1887" y="2325"/>
                    <a:pt x="1705" y="2325"/>
                  </a:cubicBezTo>
                  <a:cubicBezTo>
                    <a:pt x="1582" y="2325"/>
                    <a:pt x="1487" y="2318"/>
                    <a:pt x="1426" y="2301"/>
                  </a:cubicBezTo>
                  <a:cubicBezTo>
                    <a:pt x="1287" y="2265"/>
                    <a:pt x="1235" y="2227"/>
                    <a:pt x="1112" y="2134"/>
                  </a:cubicBezTo>
                  <a:cubicBezTo>
                    <a:pt x="974" y="2028"/>
                    <a:pt x="861" y="2001"/>
                    <a:pt x="758" y="1933"/>
                  </a:cubicBezTo>
                  <a:cubicBezTo>
                    <a:pt x="696" y="1893"/>
                    <a:pt x="674" y="1873"/>
                    <a:pt x="656" y="1873"/>
                  </a:cubicBezTo>
                  <a:cubicBezTo>
                    <a:pt x="644" y="1873"/>
                    <a:pt x="634" y="1883"/>
                    <a:pt x="614" y="1902"/>
                  </a:cubicBezTo>
                  <a:cubicBezTo>
                    <a:pt x="566" y="1949"/>
                    <a:pt x="606" y="2079"/>
                    <a:pt x="694" y="2159"/>
                  </a:cubicBezTo>
                  <a:cubicBezTo>
                    <a:pt x="787" y="2242"/>
                    <a:pt x="869" y="2256"/>
                    <a:pt x="882" y="2283"/>
                  </a:cubicBezTo>
                  <a:cubicBezTo>
                    <a:pt x="887" y="2293"/>
                    <a:pt x="874" y="2298"/>
                    <a:pt x="846" y="2298"/>
                  </a:cubicBezTo>
                  <a:cubicBezTo>
                    <a:pt x="806" y="2298"/>
                    <a:pt x="736" y="2287"/>
                    <a:pt x="654" y="2266"/>
                  </a:cubicBezTo>
                  <a:cubicBezTo>
                    <a:pt x="464" y="2218"/>
                    <a:pt x="363" y="2126"/>
                    <a:pt x="269" y="2086"/>
                  </a:cubicBezTo>
                  <a:cubicBezTo>
                    <a:pt x="249" y="2077"/>
                    <a:pt x="231" y="2074"/>
                    <a:pt x="216" y="2074"/>
                  </a:cubicBezTo>
                  <a:cubicBezTo>
                    <a:pt x="156" y="2074"/>
                    <a:pt x="142" y="2136"/>
                    <a:pt x="160" y="2171"/>
                  </a:cubicBezTo>
                  <a:cubicBezTo>
                    <a:pt x="183" y="2213"/>
                    <a:pt x="222" y="2278"/>
                    <a:pt x="359" y="2364"/>
                  </a:cubicBezTo>
                  <a:cubicBezTo>
                    <a:pt x="460" y="2424"/>
                    <a:pt x="565" y="2476"/>
                    <a:pt x="673" y="2521"/>
                  </a:cubicBezTo>
                  <a:cubicBezTo>
                    <a:pt x="580" y="2512"/>
                    <a:pt x="490" y="2493"/>
                    <a:pt x="402" y="2463"/>
                  </a:cubicBezTo>
                  <a:cubicBezTo>
                    <a:pt x="235" y="2407"/>
                    <a:pt x="175" y="2365"/>
                    <a:pt x="87" y="2340"/>
                  </a:cubicBezTo>
                  <a:cubicBezTo>
                    <a:pt x="80" y="2338"/>
                    <a:pt x="75" y="2337"/>
                    <a:pt x="69" y="2337"/>
                  </a:cubicBezTo>
                  <a:cubicBezTo>
                    <a:pt x="0" y="2337"/>
                    <a:pt x="5" y="2471"/>
                    <a:pt x="81" y="2525"/>
                  </a:cubicBezTo>
                  <a:cubicBezTo>
                    <a:pt x="168" y="2585"/>
                    <a:pt x="262" y="2633"/>
                    <a:pt x="361" y="2668"/>
                  </a:cubicBezTo>
                  <a:cubicBezTo>
                    <a:pt x="472" y="2706"/>
                    <a:pt x="662" y="2755"/>
                    <a:pt x="662" y="2755"/>
                  </a:cubicBezTo>
                  <a:cubicBezTo>
                    <a:pt x="658" y="2755"/>
                    <a:pt x="654" y="2755"/>
                    <a:pt x="651" y="2755"/>
                  </a:cubicBezTo>
                  <a:cubicBezTo>
                    <a:pt x="464" y="2755"/>
                    <a:pt x="330" y="2699"/>
                    <a:pt x="246" y="2673"/>
                  </a:cubicBezTo>
                  <a:cubicBezTo>
                    <a:pt x="220" y="2664"/>
                    <a:pt x="197" y="2661"/>
                    <a:pt x="178" y="2661"/>
                  </a:cubicBezTo>
                  <a:cubicBezTo>
                    <a:pt x="135" y="2661"/>
                    <a:pt x="112" y="2681"/>
                    <a:pt x="112" y="2718"/>
                  </a:cubicBezTo>
                  <a:cubicBezTo>
                    <a:pt x="112" y="2761"/>
                    <a:pt x="164" y="2817"/>
                    <a:pt x="343" y="2896"/>
                  </a:cubicBezTo>
                  <a:cubicBezTo>
                    <a:pt x="475" y="2954"/>
                    <a:pt x="660" y="2983"/>
                    <a:pt x="840" y="2983"/>
                  </a:cubicBezTo>
                  <a:cubicBezTo>
                    <a:pt x="904" y="2983"/>
                    <a:pt x="967" y="2979"/>
                    <a:pt x="1028" y="2972"/>
                  </a:cubicBezTo>
                  <a:cubicBezTo>
                    <a:pt x="1261" y="2944"/>
                    <a:pt x="1350" y="2914"/>
                    <a:pt x="1472" y="2914"/>
                  </a:cubicBezTo>
                  <a:cubicBezTo>
                    <a:pt x="1594" y="2914"/>
                    <a:pt x="1711" y="2915"/>
                    <a:pt x="1825" y="2915"/>
                  </a:cubicBezTo>
                  <a:cubicBezTo>
                    <a:pt x="2126" y="2915"/>
                    <a:pt x="2412" y="2908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5"/>
                    <a:pt x="4367" y="1640"/>
                    <a:pt x="4481" y="1181"/>
                  </a:cubicBezTo>
                  <a:cubicBezTo>
                    <a:pt x="4627" y="590"/>
                    <a:pt x="4517" y="176"/>
                    <a:pt x="4411" y="70"/>
                  </a:cubicBezTo>
                  <a:cubicBezTo>
                    <a:pt x="4366" y="24"/>
                    <a:pt x="4306" y="0"/>
                    <a:pt x="4242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51;p37">
              <a:extLst>
                <a:ext uri="{FF2B5EF4-FFF2-40B4-BE49-F238E27FC236}">
                  <a16:creationId xmlns:a16="http://schemas.microsoft.com/office/drawing/2014/main" id="{FD2A30AC-0336-4D76-982F-70BE8F59096D}"/>
                </a:ext>
              </a:extLst>
            </p:cNvPr>
            <p:cNvSpPr/>
            <p:nvPr/>
          </p:nvSpPr>
          <p:spPr>
            <a:xfrm>
              <a:off x="2051625" y="742425"/>
              <a:ext cx="59725" cy="109175"/>
            </a:xfrm>
            <a:custGeom>
              <a:avLst/>
              <a:gdLst/>
              <a:ahLst/>
              <a:cxnLst/>
              <a:rect l="l" t="t" r="r" b="b"/>
              <a:pathLst>
                <a:path w="2389" h="4367" extrusionOk="0">
                  <a:moveTo>
                    <a:pt x="1159" y="0"/>
                  </a:moveTo>
                  <a:lnTo>
                    <a:pt x="1024" y="645"/>
                  </a:lnTo>
                  <a:cubicBezTo>
                    <a:pt x="1024" y="645"/>
                    <a:pt x="1077" y="1367"/>
                    <a:pt x="929" y="1570"/>
                  </a:cubicBezTo>
                  <a:cubicBezTo>
                    <a:pt x="877" y="1641"/>
                    <a:pt x="820" y="1664"/>
                    <a:pt x="768" y="1664"/>
                  </a:cubicBezTo>
                  <a:cubicBezTo>
                    <a:pt x="671" y="1664"/>
                    <a:pt x="589" y="1582"/>
                    <a:pt x="589" y="1582"/>
                  </a:cubicBezTo>
                  <a:lnTo>
                    <a:pt x="589" y="1582"/>
                  </a:lnTo>
                  <a:cubicBezTo>
                    <a:pt x="589" y="1582"/>
                    <a:pt x="595" y="2293"/>
                    <a:pt x="306" y="2562"/>
                  </a:cubicBezTo>
                  <a:cubicBezTo>
                    <a:pt x="1" y="2845"/>
                    <a:pt x="1" y="3071"/>
                    <a:pt x="1" y="3071"/>
                  </a:cubicBezTo>
                  <a:cubicBezTo>
                    <a:pt x="240" y="2829"/>
                    <a:pt x="649" y="2567"/>
                    <a:pt x="649" y="2567"/>
                  </a:cubicBezTo>
                  <a:cubicBezTo>
                    <a:pt x="649" y="2567"/>
                    <a:pt x="664" y="2560"/>
                    <a:pt x="687" y="2560"/>
                  </a:cubicBezTo>
                  <a:cubicBezTo>
                    <a:pt x="778" y="2560"/>
                    <a:pt x="995" y="2672"/>
                    <a:pt x="883" y="3793"/>
                  </a:cubicBezTo>
                  <a:cubicBezTo>
                    <a:pt x="853" y="4094"/>
                    <a:pt x="1107" y="4367"/>
                    <a:pt x="1509" y="4367"/>
                  </a:cubicBezTo>
                  <a:cubicBezTo>
                    <a:pt x="1565" y="4367"/>
                    <a:pt x="1624" y="4361"/>
                    <a:pt x="1685" y="4350"/>
                  </a:cubicBezTo>
                  <a:cubicBezTo>
                    <a:pt x="2191" y="4257"/>
                    <a:pt x="2280" y="3836"/>
                    <a:pt x="2335" y="3632"/>
                  </a:cubicBezTo>
                  <a:cubicBezTo>
                    <a:pt x="2389" y="3436"/>
                    <a:pt x="2361" y="2860"/>
                    <a:pt x="2287" y="2230"/>
                  </a:cubicBezTo>
                  <a:cubicBezTo>
                    <a:pt x="2203" y="1496"/>
                    <a:pt x="2092" y="1065"/>
                    <a:pt x="1896" y="538"/>
                  </a:cubicBezTo>
                  <a:cubicBezTo>
                    <a:pt x="1701" y="11"/>
                    <a:pt x="1159" y="0"/>
                    <a:pt x="1159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52;p37">
              <a:extLst>
                <a:ext uri="{FF2B5EF4-FFF2-40B4-BE49-F238E27FC236}">
                  <a16:creationId xmlns:a16="http://schemas.microsoft.com/office/drawing/2014/main" id="{085FCA1D-97B8-4B48-8FAB-44D5714613AF}"/>
                </a:ext>
              </a:extLst>
            </p:cNvPr>
            <p:cNvSpPr/>
            <p:nvPr/>
          </p:nvSpPr>
          <p:spPr>
            <a:xfrm>
              <a:off x="2018150" y="8329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8"/>
                    <a:pt x="2574" y="1619"/>
                    <a:pt x="2444" y="2213"/>
                  </a:cubicBezTo>
                  <a:lnTo>
                    <a:pt x="2018" y="4190"/>
                  </a:lnTo>
                  <a:cubicBezTo>
                    <a:pt x="1906" y="4697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8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5"/>
                  </a:cubicBezTo>
                  <a:cubicBezTo>
                    <a:pt x="1127" y="5402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2"/>
                    <a:pt x="4692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53;p37">
              <a:extLst>
                <a:ext uri="{FF2B5EF4-FFF2-40B4-BE49-F238E27FC236}">
                  <a16:creationId xmlns:a16="http://schemas.microsoft.com/office/drawing/2014/main" id="{4686A889-3957-456C-8279-A06992368741}"/>
                </a:ext>
              </a:extLst>
            </p:cNvPr>
            <p:cNvSpPr/>
            <p:nvPr/>
          </p:nvSpPr>
          <p:spPr>
            <a:xfrm>
              <a:off x="2094925" y="8708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1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2"/>
                  </a:lnTo>
                  <a:lnTo>
                    <a:pt x="1465" y="214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54;p37">
              <a:extLst>
                <a:ext uri="{FF2B5EF4-FFF2-40B4-BE49-F238E27FC236}">
                  <a16:creationId xmlns:a16="http://schemas.microsoft.com/office/drawing/2014/main" id="{66192E25-21E0-4F07-8F69-45A3F55521B1}"/>
                </a:ext>
              </a:extLst>
            </p:cNvPr>
            <p:cNvSpPr/>
            <p:nvPr/>
          </p:nvSpPr>
          <p:spPr>
            <a:xfrm>
              <a:off x="2003825" y="9682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0"/>
                    <a:pt x="30" y="55"/>
                  </a:cubicBezTo>
                  <a:cubicBezTo>
                    <a:pt x="0" y="108"/>
                    <a:pt x="18" y="175"/>
                    <a:pt x="70" y="205"/>
                  </a:cubicBezTo>
                  <a:lnTo>
                    <a:pt x="2357" y="1527"/>
                  </a:lnTo>
                  <a:lnTo>
                    <a:pt x="4646" y="205"/>
                  </a:lnTo>
                  <a:cubicBezTo>
                    <a:pt x="4696" y="175"/>
                    <a:pt x="4713" y="108"/>
                    <a:pt x="4683" y="57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6"/>
                  </a:cubicBezTo>
                  <a:lnTo>
                    <a:pt x="2357" y="1273"/>
                  </a:lnTo>
                  <a:lnTo>
                    <a:pt x="180" y="16"/>
                  </a:lnTo>
                  <a:cubicBezTo>
                    <a:pt x="163" y="6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55;p37">
              <a:extLst>
                <a:ext uri="{FF2B5EF4-FFF2-40B4-BE49-F238E27FC236}">
                  <a16:creationId xmlns:a16="http://schemas.microsoft.com/office/drawing/2014/main" id="{023CF6EA-16D8-4ABD-B9F1-C957E40D6E46}"/>
                </a:ext>
              </a:extLst>
            </p:cNvPr>
            <p:cNvSpPr/>
            <p:nvPr/>
          </p:nvSpPr>
          <p:spPr>
            <a:xfrm>
              <a:off x="2165875" y="1084800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0"/>
                  </a:moveTo>
                  <a:lnTo>
                    <a:pt x="1581" y="35"/>
                  </a:lnTo>
                  <a:cubicBezTo>
                    <a:pt x="1418" y="233"/>
                    <a:pt x="753" y="203"/>
                    <a:pt x="239" y="280"/>
                  </a:cubicBezTo>
                  <a:cubicBezTo>
                    <a:pt x="222" y="282"/>
                    <a:pt x="206" y="286"/>
                    <a:pt x="192" y="295"/>
                  </a:cubicBezTo>
                  <a:cubicBezTo>
                    <a:pt x="0" y="413"/>
                    <a:pt x="262" y="726"/>
                    <a:pt x="415" y="791"/>
                  </a:cubicBezTo>
                  <a:cubicBezTo>
                    <a:pt x="531" y="840"/>
                    <a:pt x="653" y="874"/>
                    <a:pt x="778" y="893"/>
                  </a:cubicBezTo>
                  <a:cubicBezTo>
                    <a:pt x="922" y="915"/>
                    <a:pt x="1037" y="904"/>
                    <a:pt x="1181" y="913"/>
                  </a:cubicBezTo>
                  <a:cubicBezTo>
                    <a:pt x="1302" y="920"/>
                    <a:pt x="1476" y="922"/>
                    <a:pt x="1592" y="958"/>
                  </a:cubicBezTo>
                  <a:cubicBezTo>
                    <a:pt x="1678" y="986"/>
                    <a:pt x="1756" y="1007"/>
                    <a:pt x="1872" y="1033"/>
                  </a:cubicBezTo>
                  <a:cubicBezTo>
                    <a:pt x="1901" y="1040"/>
                    <a:pt x="1933" y="1043"/>
                    <a:pt x="1965" y="1043"/>
                  </a:cubicBezTo>
                  <a:cubicBezTo>
                    <a:pt x="2111" y="1043"/>
                    <a:pt x="2279" y="981"/>
                    <a:pt x="2361" y="876"/>
                  </a:cubicBezTo>
                  <a:cubicBezTo>
                    <a:pt x="2388" y="846"/>
                    <a:pt x="2406" y="808"/>
                    <a:pt x="2412" y="768"/>
                  </a:cubicBezTo>
                  <a:cubicBezTo>
                    <a:pt x="2413" y="739"/>
                    <a:pt x="2410" y="710"/>
                    <a:pt x="2402" y="682"/>
                  </a:cubicBezTo>
                  <a:cubicBezTo>
                    <a:pt x="2390" y="631"/>
                    <a:pt x="2256" y="2"/>
                    <a:pt x="227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56;p37">
              <a:extLst>
                <a:ext uri="{FF2B5EF4-FFF2-40B4-BE49-F238E27FC236}">
                  <a16:creationId xmlns:a16="http://schemas.microsoft.com/office/drawing/2014/main" id="{D74BAC71-059D-47DC-A97C-C002440C0F39}"/>
                </a:ext>
              </a:extLst>
            </p:cNvPr>
            <p:cNvSpPr/>
            <p:nvPr/>
          </p:nvSpPr>
          <p:spPr>
            <a:xfrm>
              <a:off x="2199025" y="998000"/>
              <a:ext cx="26925" cy="90450"/>
            </a:xfrm>
            <a:custGeom>
              <a:avLst/>
              <a:gdLst/>
              <a:ahLst/>
              <a:cxnLst/>
              <a:rect l="l" t="t" r="r" b="b"/>
              <a:pathLst>
                <a:path w="1077" h="3618" extrusionOk="0">
                  <a:moveTo>
                    <a:pt x="0" y="1"/>
                  </a:moveTo>
                  <a:cubicBezTo>
                    <a:pt x="47" y="475"/>
                    <a:pt x="255" y="3507"/>
                    <a:pt x="255" y="3507"/>
                  </a:cubicBezTo>
                  <a:cubicBezTo>
                    <a:pt x="349" y="3589"/>
                    <a:pt x="451" y="3617"/>
                    <a:pt x="547" y="3617"/>
                  </a:cubicBezTo>
                  <a:cubicBezTo>
                    <a:pt x="763" y="3617"/>
                    <a:pt x="950" y="3476"/>
                    <a:pt x="950" y="3476"/>
                  </a:cubicBezTo>
                  <a:cubicBezTo>
                    <a:pt x="950" y="3476"/>
                    <a:pt x="1069" y="912"/>
                    <a:pt x="1073" y="739"/>
                  </a:cubicBezTo>
                  <a:cubicBezTo>
                    <a:pt x="1076" y="567"/>
                    <a:pt x="892" y="87"/>
                    <a:pt x="892" y="87"/>
                  </a:cubicBezTo>
                  <a:lnTo>
                    <a:pt x="602" y="330"/>
                  </a:lnTo>
                  <a:lnTo>
                    <a:pt x="602" y="3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57;p37">
              <a:extLst>
                <a:ext uri="{FF2B5EF4-FFF2-40B4-BE49-F238E27FC236}">
                  <a16:creationId xmlns:a16="http://schemas.microsoft.com/office/drawing/2014/main" id="{89664ACD-EFFB-40DC-A895-603B106B204A}"/>
                </a:ext>
              </a:extLst>
            </p:cNvPr>
            <p:cNvSpPr/>
            <p:nvPr/>
          </p:nvSpPr>
          <p:spPr>
            <a:xfrm>
              <a:off x="2260975" y="1064950"/>
              <a:ext cx="5550" cy="108675"/>
            </a:xfrm>
            <a:custGeom>
              <a:avLst/>
              <a:gdLst/>
              <a:ahLst/>
              <a:cxnLst/>
              <a:rect l="l" t="t" r="r" b="b"/>
              <a:pathLst>
                <a:path w="222" h="4347" extrusionOk="0">
                  <a:moveTo>
                    <a:pt x="112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7"/>
                    <a:pt x="50" y="4347"/>
                    <a:pt x="112" y="4347"/>
                  </a:cubicBezTo>
                  <a:cubicBezTo>
                    <a:pt x="172" y="4347"/>
                    <a:pt x="221" y="4297"/>
                    <a:pt x="221" y="4237"/>
                  </a:cubicBezTo>
                  <a:lnTo>
                    <a:pt x="221" y="110"/>
                  </a:lnTo>
                  <a:cubicBezTo>
                    <a:pt x="221" y="50"/>
                    <a:pt x="172" y="0"/>
                    <a:pt x="11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58;p37">
              <a:extLst>
                <a:ext uri="{FF2B5EF4-FFF2-40B4-BE49-F238E27FC236}">
                  <a16:creationId xmlns:a16="http://schemas.microsoft.com/office/drawing/2014/main" id="{23CEF100-3867-43DF-86FB-AD6F2BDD341E}"/>
                </a:ext>
              </a:extLst>
            </p:cNvPr>
            <p:cNvSpPr/>
            <p:nvPr/>
          </p:nvSpPr>
          <p:spPr>
            <a:xfrm>
              <a:off x="2193700" y="1039100"/>
              <a:ext cx="28550" cy="95850"/>
            </a:xfrm>
            <a:custGeom>
              <a:avLst/>
              <a:gdLst/>
              <a:ahLst/>
              <a:cxnLst/>
              <a:rect l="l" t="t" r="r" b="b"/>
              <a:pathLst>
                <a:path w="1142" h="3834" extrusionOk="0">
                  <a:moveTo>
                    <a:pt x="1018" y="0"/>
                  </a:moveTo>
                  <a:cubicBezTo>
                    <a:pt x="968" y="0"/>
                    <a:pt x="923" y="35"/>
                    <a:pt x="912" y="86"/>
                  </a:cubicBezTo>
                  <a:lnTo>
                    <a:pt x="15" y="3697"/>
                  </a:lnTo>
                  <a:cubicBezTo>
                    <a:pt x="1" y="3755"/>
                    <a:pt x="36" y="3816"/>
                    <a:pt x="95" y="3830"/>
                  </a:cubicBezTo>
                  <a:cubicBezTo>
                    <a:pt x="103" y="3833"/>
                    <a:pt x="113" y="3834"/>
                    <a:pt x="121" y="3834"/>
                  </a:cubicBezTo>
                  <a:cubicBezTo>
                    <a:pt x="172" y="3834"/>
                    <a:pt x="216" y="3799"/>
                    <a:pt x="229" y="3749"/>
                  </a:cubicBezTo>
                  <a:lnTo>
                    <a:pt x="1125" y="139"/>
                  </a:lnTo>
                  <a:cubicBezTo>
                    <a:pt x="1141" y="80"/>
                    <a:pt x="1105" y="18"/>
                    <a:pt x="1046" y="4"/>
                  </a:cubicBezTo>
                  <a:cubicBezTo>
                    <a:pt x="1036" y="2"/>
                    <a:pt x="1027" y="0"/>
                    <a:pt x="101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59;p37">
              <a:extLst>
                <a:ext uri="{FF2B5EF4-FFF2-40B4-BE49-F238E27FC236}">
                  <a16:creationId xmlns:a16="http://schemas.microsoft.com/office/drawing/2014/main" id="{CB353E49-7E3A-453E-823F-AF237755ACE3}"/>
                </a:ext>
              </a:extLst>
            </p:cNvPr>
            <p:cNvSpPr/>
            <p:nvPr/>
          </p:nvSpPr>
          <p:spPr>
            <a:xfrm>
              <a:off x="2305300" y="1039150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3" y="1"/>
                  </a:moveTo>
                  <a:cubicBezTo>
                    <a:pt x="114" y="1"/>
                    <a:pt x="105" y="2"/>
                    <a:pt x="95" y="4"/>
                  </a:cubicBezTo>
                  <a:cubicBezTo>
                    <a:pt x="36" y="19"/>
                    <a:pt x="0" y="78"/>
                    <a:pt x="15" y="137"/>
                  </a:cubicBezTo>
                  <a:lnTo>
                    <a:pt x="911" y="3747"/>
                  </a:lnTo>
                  <a:cubicBezTo>
                    <a:pt x="923" y="3797"/>
                    <a:pt x="968" y="3832"/>
                    <a:pt x="1018" y="3832"/>
                  </a:cubicBezTo>
                  <a:cubicBezTo>
                    <a:pt x="1027" y="3832"/>
                    <a:pt x="1035" y="3831"/>
                    <a:pt x="1045" y="3828"/>
                  </a:cubicBezTo>
                  <a:cubicBezTo>
                    <a:pt x="1104" y="3814"/>
                    <a:pt x="1139" y="3753"/>
                    <a:pt x="1125" y="3695"/>
                  </a:cubicBezTo>
                  <a:lnTo>
                    <a:pt x="228" y="84"/>
                  </a:lnTo>
                  <a:cubicBezTo>
                    <a:pt x="216" y="34"/>
                    <a:pt x="172" y="1"/>
                    <a:pt x="123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60;p37">
              <a:extLst>
                <a:ext uri="{FF2B5EF4-FFF2-40B4-BE49-F238E27FC236}">
                  <a16:creationId xmlns:a16="http://schemas.microsoft.com/office/drawing/2014/main" id="{FFF40EBF-2E07-45C4-A89F-11744C6776ED}"/>
                </a:ext>
              </a:extLst>
            </p:cNvPr>
            <p:cNvSpPr/>
            <p:nvPr/>
          </p:nvSpPr>
          <p:spPr>
            <a:xfrm>
              <a:off x="2180800" y="1008050"/>
              <a:ext cx="127625" cy="70150"/>
            </a:xfrm>
            <a:custGeom>
              <a:avLst/>
              <a:gdLst/>
              <a:ahLst/>
              <a:cxnLst/>
              <a:rect l="l" t="t" r="r" b="b"/>
              <a:pathLst>
                <a:path w="5105" h="2806" extrusionOk="0">
                  <a:moveTo>
                    <a:pt x="2424" y="0"/>
                  </a:moveTo>
                  <a:cubicBezTo>
                    <a:pt x="2218" y="0"/>
                    <a:pt x="2011" y="46"/>
                    <a:pt x="1853" y="137"/>
                  </a:cubicBezTo>
                  <a:lnTo>
                    <a:pt x="315" y="1024"/>
                  </a:lnTo>
                  <a:cubicBezTo>
                    <a:pt x="0" y="1207"/>
                    <a:pt x="0" y="1503"/>
                    <a:pt x="315" y="1685"/>
                  </a:cubicBezTo>
                  <a:lnTo>
                    <a:pt x="1534" y="2389"/>
                  </a:lnTo>
                  <a:cubicBezTo>
                    <a:pt x="1534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3" y="2630"/>
                    <a:pt x="5104" y="1355"/>
                    <a:pt x="5104" y="1355"/>
                  </a:cubicBezTo>
                  <a:lnTo>
                    <a:pt x="2996" y="137"/>
                  </a:lnTo>
                  <a:cubicBezTo>
                    <a:pt x="2838" y="46"/>
                    <a:pt x="2631" y="0"/>
                    <a:pt x="2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61;p37">
              <a:extLst>
                <a:ext uri="{FF2B5EF4-FFF2-40B4-BE49-F238E27FC236}">
                  <a16:creationId xmlns:a16="http://schemas.microsoft.com/office/drawing/2014/main" id="{B055DD91-8D77-4615-B931-60E858F69339}"/>
                </a:ext>
              </a:extLst>
            </p:cNvPr>
            <p:cNvSpPr/>
            <p:nvPr/>
          </p:nvSpPr>
          <p:spPr>
            <a:xfrm>
              <a:off x="2258250" y="905550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7" y="434"/>
                  </a:lnTo>
                  <a:cubicBezTo>
                    <a:pt x="237" y="434"/>
                    <a:pt x="278" y="577"/>
                    <a:pt x="306" y="669"/>
                  </a:cubicBezTo>
                  <a:cubicBezTo>
                    <a:pt x="334" y="762"/>
                    <a:pt x="332" y="812"/>
                    <a:pt x="155" y="945"/>
                  </a:cubicBezTo>
                  <a:cubicBezTo>
                    <a:pt x="0" y="1063"/>
                    <a:pt x="364" y="1225"/>
                    <a:pt x="662" y="1225"/>
                  </a:cubicBezTo>
                  <a:cubicBezTo>
                    <a:pt x="702" y="1225"/>
                    <a:pt x="741" y="1222"/>
                    <a:pt x="778" y="1216"/>
                  </a:cubicBezTo>
                  <a:cubicBezTo>
                    <a:pt x="1082" y="1161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7" y="272"/>
                  </a:cubicBezTo>
                  <a:cubicBezTo>
                    <a:pt x="1413" y="272"/>
                    <a:pt x="1408" y="273"/>
                    <a:pt x="1403" y="273"/>
                  </a:cubicBezTo>
                  <a:cubicBezTo>
                    <a:pt x="1270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62;p37">
              <a:extLst>
                <a:ext uri="{FF2B5EF4-FFF2-40B4-BE49-F238E27FC236}">
                  <a16:creationId xmlns:a16="http://schemas.microsoft.com/office/drawing/2014/main" id="{7DC19EEB-2433-4730-8127-DF10489494F7}"/>
                </a:ext>
              </a:extLst>
            </p:cNvPr>
            <p:cNvSpPr/>
            <p:nvPr/>
          </p:nvSpPr>
          <p:spPr>
            <a:xfrm>
              <a:off x="2197900" y="980600"/>
              <a:ext cx="90200" cy="60725"/>
            </a:xfrm>
            <a:custGeom>
              <a:avLst/>
              <a:gdLst/>
              <a:ahLst/>
              <a:cxnLst/>
              <a:rect l="l" t="t" r="r" b="b"/>
              <a:pathLst>
                <a:path w="3608" h="2429" extrusionOk="0">
                  <a:moveTo>
                    <a:pt x="745" y="0"/>
                  </a:moveTo>
                  <a:cubicBezTo>
                    <a:pt x="395" y="0"/>
                    <a:pt x="0" y="256"/>
                    <a:pt x="44" y="697"/>
                  </a:cubicBezTo>
                  <a:lnTo>
                    <a:pt x="646" y="1026"/>
                  </a:lnTo>
                  <a:lnTo>
                    <a:pt x="3024" y="2399"/>
                  </a:lnTo>
                  <a:cubicBezTo>
                    <a:pt x="3061" y="2419"/>
                    <a:pt x="3096" y="2428"/>
                    <a:pt x="3128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1"/>
                    <a:pt x="959" y="36"/>
                  </a:cubicBezTo>
                  <a:cubicBezTo>
                    <a:pt x="893" y="12"/>
                    <a:pt x="820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63;p37">
              <a:extLst>
                <a:ext uri="{FF2B5EF4-FFF2-40B4-BE49-F238E27FC236}">
                  <a16:creationId xmlns:a16="http://schemas.microsoft.com/office/drawing/2014/main" id="{A263650A-D482-4094-84FB-4524167DBB08}"/>
                </a:ext>
              </a:extLst>
            </p:cNvPr>
            <p:cNvSpPr/>
            <p:nvPr/>
          </p:nvSpPr>
          <p:spPr>
            <a:xfrm>
              <a:off x="2128575" y="1103600"/>
              <a:ext cx="59325" cy="26050"/>
            </a:xfrm>
            <a:custGeom>
              <a:avLst/>
              <a:gdLst/>
              <a:ahLst/>
              <a:cxnLst/>
              <a:rect l="l" t="t" r="r" b="b"/>
              <a:pathLst>
                <a:path w="2373" h="1042" extrusionOk="0">
                  <a:moveTo>
                    <a:pt x="2307" y="30"/>
                  </a:moveTo>
                  <a:lnTo>
                    <a:pt x="2307" y="30"/>
                  </a:lnTo>
                  <a:cubicBezTo>
                    <a:pt x="2307" y="30"/>
                    <a:pt x="2307" y="30"/>
                    <a:pt x="2307" y="30"/>
                  </a:cubicBezTo>
                  <a:close/>
                  <a:moveTo>
                    <a:pt x="1608" y="0"/>
                  </a:moveTo>
                  <a:cubicBezTo>
                    <a:pt x="1508" y="101"/>
                    <a:pt x="1261" y="118"/>
                    <a:pt x="971" y="118"/>
                  </a:cubicBezTo>
                  <a:cubicBezTo>
                    <a:pt x="829" y="118"/>
                    <a:pt x="677" y="114"/>
                    <a:pt x="527" y="114"/>
                  </a:cubicBezTo>
                  <a:cubicBezTo>
                    <a:pt x="433" y="114"/>
                    <a:pt x="340" y="116"/>
                    <a:pt x="250" y="121"/>
                  </a:cubicBezTo>
                  <a:cubicBezTo>
                    <a:pt x="235" y="121"/>
                    <a:pt x="218" y="124"/>
                    <a:pt x="202" y="132"/>
                  </a:cubicBezTo>
                  <a:cubicBezTo>
                    <a:pt x="1" y="232"/>
                    <a:pt x="232" y="567"/>
                    <a:pt x="378" y="646"/>
                  </a:cubicBezTo>
                  <a:cubicBezTo>
                    <a:pt x="491" y="706"/>
                    <a:pt x="609" y="751"/>
                    <a:pt x="732" y="781"/>
                  </a:cubicBezTo>
                  <a:cubicBezTo>
                    <a:pt x="873" y="816"/>
                    <a:pt x="988" y="815"/>
                    <a:pt x="1131" y="838"/>
                  </a:cubicBezTo>
                  <a:cubicBezTo>
                    <a:pt x="1251" y="856"/>
                    <a:pt x="1425" y="874"/>
                    <a:pt x="1536" y="920"/>
                  </a:cubicBezTo>
                  <a:cubicBezTo>
                    <a:pt x="1620" y="956"/>
                    <a:pt x="1695" y="984"/>
                    <a:pt x="1807" y="1021"/>
                  </a:cubicBezTo>
                  <a:cubicBezTo>
                    <a:pt x="1849" y="1034"/>
                    <a:pt x="1898" y="1041"/>
                    <a:pt x="1948" y="1041"/>
                  </a:cubicBezTo>
                  <a:cubicBezTo>
                    <a:pt x="2081" y="1041"/>
                    <a:pt x="2227" y="995"/>
                    <a:pt x="2309" y="909"/>
                  </a:cubicBezTo>
                  <a:cubicBezTo>
                    <a:pt x="2339" y="881"/>
                    <a:pt x="2360" y="846"/>
                    <a:pt x="2369" y="806"/>
                  </a:cubicBezTo>
                  <a:cubicBezTo>
                    <a:pt x="2373" y="777"/>
                    <a:pt x="2373" y="748"/>
                    <a:pt x="2368" y="720"/>
                  </a:cubicBezTo>
                  <a:cubicBezTo>
                    <a:pt x="2361" y="669"/>
                    <a:pt x="2286" y="30"/>
                    <a:pt x="2306" y="30"/>
                  </a:cubicBezTo>
                  <a:lnTo>
                    <a:pt x="2306" y="30"/>
                  </a:lnTo>
                  <a:cubicBezTo>
                    <a:pt x="2307" y="30"/>
                    <a:pt x="2307" y="30"/>
                    <a:pt x="2307" y="30"/>
                  </a:cubicBezTo>
                  <a:lnTo>
                    <a:pt x="2307" y="30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64;p37">
              <a:extLst>
                <a:ext uri="{FF2B5EF4-FFF2-40B4-BE49-F238E27FC236}">
                  <a16:creationId xmlns:a16="http://schemas.microsoft.com/office/drawing/2014/main" id="{1984A71C-E768-408E-B719-166139B75A5D}"/>
                </a:ext>
              </a:extLst>
            </p:cNvPr>
            <p:cNvSpPr/>
            <p:nvPr/>
          </p:nvSpPr>
          <p:spPr>
            <a:xfrm>
              <a:off x="2161400" y="1000050"/>
              <a:ext cx="148850" cy="106700"/>
            </a:xfrm>
            <a:custGeom>
              <a:avLst/>
              <a:gdLst/>
              <a:ahLst/>
              <a:cxnLst/>
              <a:rect l="l" t="t" r="r" b="b"/>
              <a:pathLst>
                <a:path w="5954" h="4268" extrusionOk="0">
                  <a:moveTo>
                    <a:pt x="746" y="0"/>
                  </a:moveTo>
                  <a:cubicBezTo>
                    <a:pt x="396" y="0"/>
                    <a:pt x="0" y="256"/>
                    <a:pt x="44" y="696"/>
                  </a:cubicBezTo>
                  <a:cubicBezTo>
                    <a:pt x="91" y="1171"/>
                    <a:pt x="296" y="4142"/>
                    <a:pt x="296" y="4142"/>
                  </a:cubicBezTo>
                  <a:cubicBezTo>
                    <a:pt x="405" y="4237"/>
                    <a:pt x="527" y="4268"/>
                    <a:pt x="637" y="4268"/>
                  </a:cubicBezTo>
                  <a:cubicBezTo>
                    <a:pt x="833" y="4268"/>
                    <a:pt x="995" y="4171"/>
                    <a:pt x="995" y="4171"/>
                  </a:cubicBezTo>
                  <a:cubicBezTo>
                    <a:pt x="995" y="4171"/>
                    <a:pt x="1114" y="1607"/>
                    <a:pt x="1118" y="1434"/>
                  </a:cubicBezTo>
                  <a:cubicBezTo>
                    <a:pt x="1119" y="1397"/>
                    <a:pt x="1110" y="1345"/>
                    <a:pt x="1097" y="1286"/>
                  </a:cubicBezTo>
                  <a:lnTo>
                    <a:pt x="1097" y="1286"/>
                  </a:lnTo>
                  <a:lnTo>
                    <a:pt x="3024" y="2399"/>
                  </a:lnTo>
                  <a:cubicBezTo>
                    <a:pt x="3247" y="2518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59" y="2338"/>
                  </a:cubicBezTo>
                  <a:cubicBezTo>
                    <a:pt x="5399" y="2057"/>
                    <a:pt x="5954" y="1690"/>
                    <a:pt x="5898" y="832"/>
                  </a:cubicBezTo>
                  <a:lnTo>
                    <a:pt x="5898" y="832"/>
                  </a:lnTo>
                  <a:lnTo>
                    <a:pt x="3608" y="1025"/>
                  </a:lnTo>
                  <a:cubicBezTo>
                    <a:pt x="3608" y="1025"/>
                    <a:pt x="1301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65;p37">
              <a:extLst>
                <a:ext uri="{FF2B5EF4-FFF2-40B4-BE49-F238E27FC236}">
                  <a16:creationId xmlns:a16="http://schemas.microsoft.com/office/drawing/2014/main" id="{8E7FAAFD-4BA1-4E5D-8DBC-58060EC6D6E3}"/>
                </a:ext>
              </a:extLst>
            </p:cNvPr>
            <p:cNvSpPr/>
            <p:nvPr/>
          </p:nvSpPr>
          <p:spPr>
            <a:xfrm>
              <a:off x="2245175" y="8593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3"/>
                    <a:pt x="56" y="869"/>
                  </a:cubicBezTo>
                  <a:cubicBezTo>
                    <a:pt x="27" y="1110"/>
                    <a:pt x="0" y="1621"/>
                    <a:pt x="185" y="1992"/>
                  </a:cubicBezTo>
                  <a:cubicBezTo>
                    <a:pt x="290" y="2202"/>
                    <a:pt x="401" y="2280"/>
                    <a:pt x="599" y="2298"/>
                  </a:cubicBezTo>
                  <a:cubicBezTo>
                    <a:pt x="605" y="2298"/>
                    <a:pt x="613" y="2299"/>
                    <a:pt x="621" y="2299"/>
                  </a:cubicBezTo>
                  <a:cubicBezTo>
                    <a:pt x="798" y="2299"/>
                    <a:pt x="1288" y="2148"/>
                    <a:pt x="1447" y="1942"/>
                  </a:cubicBezTo>
                  <a:cubicBezTo>
                    <a:pt x="1476" y="1903"/>
                    <a:pt x="1513" y="1726"/>
                    <a:pt x="1513" y="1726"/>
                  </a:cubicBezTo>
                  <a:cubicBezTo>
                    <a:pt x="1842" y="1477"/>
                    <a:pt x="1976" y="1046"/>
                    <a:pt x="1845" y="656"/>
                  </a:cubicBezTo>
                  <a:cubicBezTo>
                    <a:pt x="1714" y="265"/>
                    <a:pt x="1348" y="0"/>
                    <a:pt x="935" y="0"/>
                  </a:cubicBezTo>
                  <a:cubicBezTo>
                    <a:pt x="934" y="0"/>
                    <a:pt x="932" y="0"/>
                    <a:pt x="931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66;p37">
              <a:extLst>
                <a:ext uri="{FF2B5EF4-FFF2-40B4-BE49-F238E27FC236}">
                  <a16:creationId xmlns:a16="http://schemas.microsoft.com/office/drawing/2014/main" id="{F769B9AB-ABF4-4AFB-B47C-CDF37BFC7647}"/>
                </a:ext>
              </a:extLst>
            </p:cNvPr>
            <p:cNvSpPr/>
            <p:nvPr/>
          </p:nvSpPr>
          <p:spPr>
            <a:xfrm>
              <a:off x="2237325" y="8565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8" y="0"/>
                  </a:moveTo>
                  <a:cubicBezTo>
                    <a:pt x="921" y="0"/>
                    <a:pt x="602" y="66"/>
                    <a:pt x="402" y="66"/>
                  </a:cubicBezTo>
                  <a:cubicBezTo>
                    <a:pt x="352" y="66"/>
                    <a:pt x="310" y="62"/>
                    <a:pt x="277" y="52"/>
                  </a:cubicBezTo>
                  <a:cubicBezTo>
                    <a:pt x="223" y="35"/>
                    <a:pt x="181" y="27"/>
                    <a:pt x="149" y="27"/>
                  </a:cubicBezTo>
                  <a:cubicBezTo>
                    <a:pt x="0" y="27"/>
                    <a:pt x="69" y="197"/>
                    <a:pt x="186" y="408"/>
                  </a:cubicBezTo>
                  <a:cubicBezTo>
                    <a:pt x="271" y="560"/>
                    <a:pt x="424" y="661"/>
                    <a:pt x="597" y="679"/>
                  </a:cubicBezTo>
                  <a:cubicBezTo>
                    <a:pt x="597" y="679"/>
                    <a:pt x="565" y="806"/>
                    <a:pt x="652" y="886"/>
                  </a:cubicBezTo>
                  <a:cubicBezTo>
                    <a:pt x="714" y="942"/>
                    <a:pt x="738" y="1029"/>
                    <a:pt x="734" y="1113"/>
                  </a:cubicBezTo>
                  <a:cubicBezTo>
                    <a:pt x="727" y="1214"/>
                    <a:pt x="732" y="1314"/>
                    <a:pt x="749" y="1414"/>
                  </a:cubicBezTo>
                  <a:cubicBezTo>
                    <a:pt x="776" y="1552"/>
                    <a:pt x="913" y="1603"/>
                    <a:pt x="913" y="1603"/>
                  </a:cubicBezTo>
                  <a:cubicBezTo>
                    <a:pt x="913" y="1603"/>
                    <a:pt x="910" y="1388"/>
                    <a:pt x="953" y="1267"/>
                  </a:cubicBezTo>
                  <a:cubicBezTo>
                    <a:pt x="975" y="1200"/>
                    <a:pt x="1047" y="1156"/>
                    <a:pt x="1122" y="1156"/>
                  </a:cubicBezTo>
                  <a:cubicBezTo>
                    <a:pt x="1181" y="1156"/>
                    <a:pt x="1241" y="1184"/>
                    <a:pt x="1281" y="1251"/>
                  </a:cubicBezTo>
                  <a:cubicBezTo>
                    <a:pt x="1369" y="1403"/>
                    <a:pt x="1330" y="1507"/>
                    <a:pt x="1300" y="1644"/>
                  </a:cubicBezTo>
                  <a:cubicBezTo>
                    <a:pt x="1270" y="1780"/>
                    <a:pt x="1140" y="1741"/>
                    <a:pt x="1102" y="1776"/>
                  </a:cubicBezTo>
                  <a:cubicBezTo>
                    <a:pt x="1076" y="1802"/>
                    <a:pt x="1078" y="1921"/>
                    <a:pt x="1158" y="2003"/>
                  </a:cubicBezTo>
                  <a:cubicBezTo>
                    <a:pt x="1158" y="2004"/>
                    <a:pt x="1158" y="2004"/>
                    <a:pt x="1158" y="2006"/>
                  </a:cubicBezTo>
                  <a:cubicBezTo>
                    <a:pt x="1192" y="2118"/>
                    <a:pt x="1320" y="2321"/>
                    <a:pt x="1488" y="2321"/>
                  </a:cubicBezTo>
                  <a:cubicBezTo>
                    <a:pt x="1500" y="2321"/>
                    <a:pt x="1512" y="2320"/>
                    <a:pt x="1525" y="2318"/>
                  </a:cubicBezTo>
                  <a:cubicBezTo>
                    <a:pt x="1642" y="2295"/>
                    <a:pt x="1750" y="2244"/>
                    <a:pt x="1844" y="2172"/>
                  </a:cubicBezTo>
                  <a:cubicBezTo>
                    <a:pt x="1844" y="2172"/>
                    <a:pt x="1906" y="2022"/>
                    <a:pt x="2092" y="1694"/>
                  </a:cubicBezTo>
                  <a:cubicBezTo>
                    <a:pt x="2277" y="1365"/>
                    <a:pt x="2277" y="1122"/>
                    <a:pt x="2209" y="794"/>
                  </a:cubicBezTo>
                  <a:cubicBezTo>
                    <a:pt x="2140" y="466"/>
                    <a:pt x="1917" y="384"/>
                    <a:pt x="1917" y="384"/>
                  </a:cubicBezTo>
                  <a:cubicBezTo>
                    <a:pt x="1823" y="75"/>
                    <a:pt x="1533" y="0"/>
                    <a:pt x="1218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67;p37">
              <a:extLst>
                <a:ext uri="{FF2B5EF4-FFF2-40B4-BE49-F238E27FC236}">
                  <a16:creationId xmlns:a16="http://schemas.microsoft.com/office/drawing/2014/main" id="{A3DB25CB-9B32-4375-850B-35C48F49BF72}"/>
                </a:ext>
              </a:extLst>
            </p:cNvPr>
            <p:cNvSpPr/>
            <p:nvPr/>
          </p:nvSpPr>
          <p:spPr>
            <a:xfrm>
              <a:off x="2241825" y="912100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7" y="1"/>
                  </a:moveTo>
                  <a:cubicBezTo>
                    <a:pt x="2073" y="1"/>
                    <a:pt x="2038" y="4"/>
                    <a:pt x="2003" y="9"/>
                  </a:cubicBezTo>
                  <a:cubicBezTo>
                    <a:pt x="1933" y="19"/>
                    <a:pt x="1863" y="33"/>
                    <a:pt x="1796" y="55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6" y="534"/>
                  </a:cubicBezTo>
                  <a:cubicBezTo>
                    <a:pt x="970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4" y="1475"/>
                    <a:pt x="34" y="2230"/>
                  </a:cubicBezTo>
                  <a:cubicBezTo>
                    <a:pt x="8" y="2898"/>
                    <a:pt x="0" y="3957"/>
                    <a:pt x="10" y="4519"/>
                  </a:cubicBezTo>
                  <a:cubicBezTo>
                    <a:pt x="15" y="4776"/>
                    <a:pt x="163" y="5009"/>
                    <a:pt x="395" y="5121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39"/>
                    <a:pt x="967" y="5237"/>
                  </a:cubicBezTo>
                  <a:cubicBezTo>
                    <a:pt x="1495" y="5194"/>
                    <a:pt x="2465" y="4712"/>
                    <a:pt x="2680" y="4350"/>
                  </a:cubicBezTo>
                  <a:cubicBezTo>
                    <a:pt x="2674" y="3585"/>
                    <a:pt x="2610" y="3121"/>
                    <a:pt x="2637" y="2664"/>
                  </a:cubicBezTo>
                  <a:cubicBezTo>
                    <a:pt x="2685" y="1856"/>
                    <a:pt x="2861" y="1217"/>
                    <a:pt x="2638" y="570"/>
                  </a:cubicBezTo>
                  <a:cubicBezTo>
                    <a:pt x="2476" y="95"/>
                    <a:pt x="2291" y="1"/>
                    <a:pt x="2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68;p37">
              <a:extLst>
                <a:ext uri="{FF2B5EF4-FFF2-40B4-BE49-F238E27FC236}">
                  <a16:creationId xmlns:a16="http://schemas.microsoft.com/office/drawing/2014/main" id="{4C08CCB7-BFAD-4201-9633-3BAF72036E80}"/>
                </a:ext>
              </a:extLst>
            </p:cNvPr>
            <p:cNvSpPr/>
            <p:nvPr/>
          </p:nvSpPr>
          <p:spPr>
            <a:xfrm>
              <a:off x="2264425" y="912975"/>
              <a:ext cx="25300" cy="13400"/>
            </a:xfrm>
            <a:custGeom>
              <a:avLst/>
              <a:gdLst/>
              <a:ahLst/>
              <a:cxnLst/>
              <a:rect l="l" t="t" r="r" b="b"/>
              <a:pathLst>
                <a:path w="1012" h="536" extrusionOk="0">
                  <a:moveTo>
                    <a:pt x="962" y="0"/>
                  </a:moveTo>
                  <a:lnTo>
                    <a:pt x="831" y="27"/>
                  </a:lnTo>
                  <a:cubicBezTo>
                    <a:pt x="840" y="93"/>
                    <a:pt x="712" y="235"/>
                    <a:pt x="473" y="350"/>
                  </a:cubicBezTo>
                  <a:cubicBezTo>
                    <a:pt x="331" y="419"/>
                    <a:pt x="208" y="432"/>
                    <a:pt x="136" y="432"/>
                  </a:cubicBezTo>
                  <a:cubicBezTo>
                    <a:pt x="95" y="432"/>
                    <a:pt x="71" y="428"/>
                    <a:pt x="71" y="428"/>
                  </a:cubicBezTo>
                  <a:lnTo>
                    <a:pt x="0" y="529"/>
                  </a:lnTo>
                  <a:cubicBezTo>
                    <a:pt x="0" y="529"/>
                    <a:pt x="30" y="535"/>
                    <a:pt x="98" y="535"/>
                  </a:cubicBezTo>
                  <a:cubicBezTo>
                    <a:pt x="133" y="535"/>
                    <a:pt x="177" y="534"/>
                    <a:pt x="232" y="529"/>
                  </a:cubicBezTo>
                  <a:cubicBezTo>
                    <a:pt x="397" y="513"/>
                    <a:pt x="653" y="414"/>
                    <a:pt x="831" y="255"/>
                  </a:cubicBezTo>
                  <a:cubicBezTo>
                    <a:pt x="1011" y="95"/>
                    <a:pt x="962" y="1"/>
                    <a:pt x="962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69;p37">
              <a:extLst>
                <a:ext uri="{FF2B5EF4-FFF2-40B4-BE49-F238E27FC236}">
                  <a16:creationId xmlns:a16="http://schemas.microsoft.com/office/drawing/2014/main" id="{33DA24E8-52A1-4D9E-97F3-12A3D4B5007A}"/>
                </a:ext>
              </a:extLst>
            </p:cNvPr>
            <p:cNvSpPr/>
            <p:nvPr/>
          </p:nvSpPr>
          <p:spPr>
            <a:xfrm>
              <a:off x="2146800" y="9352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1" y="1"/>
                  </a:moveTo>
                  <a:cubicBezTo>
                    <a:pt x="4116" y="1"/>
                    <a:pt x="3977" y="94"/>
                    <a:pt x="3906" y="299"/>
                  </a:cubicBezTo>
                  <a:cubicBezTo>
                    <a:pt x="3752" y="739"/>
                    <a:pt x="3753" y="1332"/>
                    <a:pt x="3386" y="1818"/>
                  </a:cubicBezTo>
                  <a:cubicBezTo>
                    <a:pt x="3219" y="2040"/>
                    <a:pt x="2925" y="2236"/>
                    <a:pt x="2427" y="2281"/>
                  </a:cubicBezTo>
                  <a:cubicBezTo>
                    <a:pt x="2131" y="2310"/>
                    <a:pt x="1886" y="2326"/>
                    <a:pt x="1704" y="2326"/>
                  </a:cubicBezTo>
                  <a:cubicBezTo>
                    <a:pt x="1581" y="2326"/>
                    <a:pt x="1487" y="2318"/>
                    <a:pt x="1426" y="2302"/>
                  </a:cubicBezTo>
                  <a:cubicBezTo>
                    <a:pt x="1287" y="2265"/>
                    <a:pt x="1235" y="2228"/>
                    <a:pt x="1113" y="2134"/>
                  </a:cubicBezTo>
                  <a:cubicBezTo>
                    <a:pt x="974" y="2028"/>
                    <a:pt x="861" y="2000"/>
                    <a:pt x="757" y="1933"/>
                  </a:cubicBezTo>
                  <a:cubicBezTo>
                    <a:pt x="696" y="1894"/>
                    <a:pt x="674" y="1874"/>
                    <a:pt x="656" y="1874"/>
                  </a:cubicBezTo>
                  <a:cubicBezTo>
                    <a:pt x="643" y="1874"/>
                    <a:pt x="633" y="1883"/>
                    <a:pt x="613" y="1903"/>
                  </a:cubicBezTo>
                  <a:cubicBezTo>
                    <a:pt x="565" y="1948"/>
                    <a:pt x="605" y="2080"/>
                    <a:pt x="693" y="2158"/>
                  </a:cubicBezTo>
                  <a:cubicBezTo>
                    <a:pt x="786" y="2242"/>
                    <a:pt x="869" y="2257"/>
                    <a:pt x="883" y="2283"/>
                  </a:cubicBezTo>
                  <a:cubicBezTo>
                    <a:pt x="888" y="2293"/>
                    <a:pt x="874" y="2298"/>
                    <a:pt x="846" y="2298"/>
                  </a:cubicBezTo>
                  <a:cubicBezTo>
                    <a:pt x="805" y="2298"/>
                    <a:pt x="736" y="2288"/>
                    <a:pt x="654" y="2267"/>
                  </a:cubicBezTo>
                  <a:cubicBezTo>
                    <a:pt x="464" y="2218"/>
                    <a:pt x="362" y="2127"/>
                    <a:pt x="270" y="2086"/>
                  </a:cubicBezTo>
                  <a:cubicBezTo>
                    <a:pt x="249" y="2077"/>
                    <a:pt x="231" y="2073"/>
                    <a:pt x="216" y="2073"/>
                  </a:cubicBezTo>
                  <a:cubicBezTo>
                    <a:pt x="156" y="2073"/>
                    <a:pt x="141" y="2136"/>
                    <a:pt x="160" y="2170"/>
                  </a:cubicBezTo>
                  <a:cubicBezTo>
                    <a:pt x="183" y="2214"/>
                    <a:pt x="221" y="2278"/>
                    <a:pt x="359" y="2365"/>
                  </a:cubicBezTo>
                  <a:cubicBezTo>
                    <a:pt x="459" y="2425"/>
                    <a:pt x="564" y="2477"/>
                    <a:pt x="673" y="2520"/>
                  </a:cubicBezTo>
                  <a:cubicBezTo>
                    <a:pt x="580" y="2512"/>
                    <a:pt x="489" y="2493"/>
                    <a:pt x="401" y="2462"/>
                  </a:cubicBezTo>
                  <a:cubicBezTo>
                    <a:pt x="235" y="2407"/>
                    <a:pt x="174" y="2365"/>
                    <a:pt x="87" y="2341"/>
                  </a:cubicBezTo>
                  <a:cubicBezTo>
                    <a:pt x="81" y="2339"/>
                    <a:pt x="75" y="2338"/>
                    <a:pt x="69" y="2338"/>
                  </a:cubicBezTo>
                  <a:cubicBezTo>
                    <a:pt x="1" y="2338"/>
                    <a:pt x="4" y="2471"/>
                    <a:pt x="80" y="2525"/>
                  </a:cubicBezTo>
                  <a:cubicBezTo>
                    <a:pt x="167" y="2586"/>
                    <a:pt x="261" y="2633"/>
                    <a:pt x="361" y="2668"/>
                  </a:cubicBezTo>
                  <a:cubicBezTo>
                    <a:pt x="472" y="2706"/>
                    <a:pt x="663" y="2754"/>
                    <a:pt x="663" y="2754"/>
                  </a:cubicBezTo>
                  <a:cubicBezTo>
                    <a:pt x="657" y="2755"/>
                    <a:pt x="651" y="2755"/>
                    <a:pt x="646" y="2755"/>
                  </a:cubicBezTo>
                  <a:cubicBezTo>
                    <a:pt x="462" y="2755"/>
                    <a:pt x="329" y="2699"/>
                    <a:pt x="245" y="2674"/>
                  </a:cubicBezTo>
                  <a:cubicBezTo>
                    <a:pt x="219" y="2665"/>
                    <a:pt x="196" y="2661"/>
                    <a:pt x="176" y="2661"/>
                  </a:cubicBezTo>
                  <a:cubicBezTo>
                    <a:pt x="134" y="2661"/>
                    <a:pt x="112" y="2681"/>
                    <a:pt x="112" y="2718"/>
                  </a:cubicBezTo>
                  <a:cubicBezTo>
                    <a:pt x="112" y="2761"/>
                    <a:pt x="163" y="2818"/>
                    <a:pt x="343" y="2897"/>
                  </a:cubicBezTo>
                  <a:cubicBezTo>
                    <a:pt x="474" y="2954"/>
                    <a:pt x="657" y="2983"/>
                    <a:pt x="837" y="2983"/>
                  </a:cubicBezTo>
                  <a:cubicBezTo>
                    <a:pt x="902" y="2983"/>
                    <a:pt x="967" y="2979"/>
                    <a:pt x="1029" y="2972"/>
                  </a:cubicBezTo>
                  <a:cubicBezTo>
                    <a:pt x="1260" y="2945"/>
                    <a:pt x="1351" y="2915"/>
                    <a:pt x="1473" y="2915"/>
                  </a:cubicBezTo>
                  <a:cubicBezTo>
                    <a:pt x="1586" y="2915"/>
                    <a:pt x="1694" y="2916"/>
                    <a:pt x="1799" y="2916"/>
                  </a:cubicBezTo>
                  <a:cubicBezTo>
                    <a:pt x="2111" y="2916"/>
                    <a:pt x="2401" y="2910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6"/>
                    <a:pt x="4366" y="1641"/>
                    <a:pt x="4481" y="1182"/>
                  </a:cubicBezTo>
                  <a:cubicBezTo>
                    <a:pt x="4628" y="590"/>
                    <a:pt x="4517" y="176"/>
                    <a:pt x="4411" y="71"/>
                  </a:cubicBezTo>
                  <a:cubicBezTo>
                    <a:pt x="4365" y="25"/>
                    <a:pt x="4305" y="1"/>
                    <a:pt x="4241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70;p37">
              <a:extLst>
                <a:ext uri="{FF2B5EF4-FFF2-40B4-BE49-F238E27FC236}">
                  <a16:creationId xmlns:a16="http://schemas.microsoft.com/office/drawing/2014/main" id="{3BF220F5-9B71-42C2-91F6-54ECEB5ACFCA}"/>
                </a:ext>
              </a:extLst>
            </p:cNvPr>
            <p:cNvSpPr/>
            <p:nvPr/>
          </p:nvSpPr>
          <p:spPr>
            <a:xfrm>
              <a:off x="2236575" y="934325"/>
              <a:ext cx="25250" cy="42125"/>
            </a:xfrm>
            <a:custGeom>
              <a:avLst/>
              <a:gdLst/>
              <a:ahLst/>
              <a:cxnLst/>
              <a:rect l="l" t="t" r="r" b="b"/>
              <a:pathLst>
                <a:path w="1010" h="1685" extrusionOk="0">
                  <a:moveTo>
                    <a:pt x="613" y="0"/>
                  </a:moveTo>
                  <a:cubicBezTo>
                    <a:pt x="379" y="0"/>
                    <a:pt x="293" y="269"/>
                    <a:pt x="244" y="450"/>
                  </a:cubicBezTo>
                  <a:cubicBezTo>
                    <a:pt x="191" y="649"/>
                    <a:pt x="0" y="1409"/>
                    <a:pt x="0" y="1409"/>
                  </a:cubicBezTo>
                  <a:cubicBezTo>
                    <a:pt x="292" y="1662"/>
                    <a:pt x="827" y="1684"/>
                    <a:pt x="827" y="1684"/>
                  </a:cubicBezTo>
                  <a:cubicBezTo>
                    <a:pt x="827" y="1684"/>
                    <a:pt x="939" y="1299"/>
                    <a:pt x="961" y="1127"/>
                  </a:cubicBezTo>
                  <a:cubicBezTo>
                    <a:pt x="995" y="848"/>
                    <a:pt x="1009" y="497"/>
                    <a:pt x="961" y="318"/>
                  </a:cubicBezTo>
                  <a:cubicBezTo>
                    <a:pt x="913" y="140"/>
                    <a:pt x="798" y="31"/>
                    <a:pt x="685" y="8"/>
                  </a:cubicBezTo>
                  <a:cubicBezTo>
                    <a:pt x="659" y="3"/>
                    <a:pt x="635" y="0"/>
                    <a:pt x="613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71;p37">
              <a:extLst>
                <a:ext uri="{FF2B5EF4-FFF2-40B4-BE49-F238E27FC236}">
                  <a16:creationId xmlns:a16="http://schemas.microsoft.com/office/drawing/2014/main" id="{0A24EC70-42ED-46D0-A50D-F3AE1A1B7B3E}"/>
                </a:ext>
              </a:extLst>
            </p:cNvPr>
            <p:cNvSpPr/>
            <p:nvPr/>
          </p:nvSpPr>
          <p:spPr>
            <a:xfrm>
              <a:off x="2219125" y="949000"/>
              <a:ext cx="132825" cy="136725"/>
            </a:xfrm>
            <a:custGeom>
              <a:avLst/>
              <a:gdLst/>
              <a:ahLst/>
              <a:cxnLst/>
              <a:rect l="l" t="t" r="r" b="b"/>
              <a:pathLst>
                <a:path w="5313" h="5469" extrusionOk="0">
                  <a:moveTo>
                    <a:pt x="4352" y="1518"/>
                  </a:moveTo>
                  <a:cubicBezTo>
                    <a:pt x="4356" y="1547"/>
                    <a:pt x="4354" y="1577"/>
                    <a:pt x="4350" y="1606"/>
                  </a:cubicBezTo>
                  <a:lnTo>
                    <a:pt x="4277" y="2043"/>
                  </a:lnTo>
                  <a:lnTo>
                    <a:pt x="3114" y="2716"/>
                  </a:lnTo>
                  <a:cubicBezTo>
                    <a:pt x="3125" y="2661"/>
                    <a:pt x="3133" y="2599"/>
                    <a:pt x="3144" y="2535"/>
                  </a:cubicBezTo>
                  <a:cubicBezTo>
                    <a:pt x="3184" y="2294"/>
                    <a:pt x="3472" y="1950"/>
                    <a:pt x="3786" y="1768"/>
                  </a:cubicBezTo>
                  <a:lnTo>
                    <a:pt x="4037" y="1624"/>
                  </a:lnTo>
                  <a:cubicBezTo>
                    <a:pt x="4160" y="1556"/>
                    <a:pt x="4269" y="1521"/>
                    <a:pt x="4352" y="1518"/>
                  </a:cubicBezTo>
                  <a:close/>
                  <a:moveTo>
                    <a:pt x="4894" y="0"/>
                  </a:moveTo>
                  <a:cubicBezTo>
                    <a:pt x="4781" y="0"/>
                    <a:pt x="4644" y="40"/>
                    <a:pt x="4491" y="126"/>
                  </a:cubicBezTo>
                  <a:lnTo>
                    <a:pt x="3639" y="601"/>
                  </a:lnTo>
                  <a:cubicBezTo>
                    <a:pt x="3109" y="898"/>
                    <a:pt x="2575" y="1619"/>
                    <a:pt x="2446" y="2213"/>
                  </a:cubicBezTo>
                  <a:lnTo>
                    <a:pt x="2018" y="4188"/>
                  </a:lnTo>
                  <a:cubicBezTo>
                    <a:pt x="1907" y="4697"/>
                    <a:pt x="1524" y="5038"/>
                    <a:pt x="1107" y="5038"/>
                  </a:cubicBezTo>
                  <a:cubicBezTo>
                    <a:pt x="1036" y="5038"/>
                    <a:pt x="964" y="5028"/>
                    <a:pt x="893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8" y="4777"/>
                    <a:pt x="428" y="4998"/>
                    <a:pt x="893" y="5263"/>
                  </a:cubicBezTo>
                  <a:cubicBezTo>
                    <a:pt x="1129" y="5401"/>
                    <a:pt x="1441" y="5469"/>
                    <a:pt x="1761" y="5469"/>
                  </a:cubicBezTo>
                  <a:cubicBezTo>
                    <a:pt x="2108" y="5469"/>
                    <a:pt x="2464" y="5389"/>
                    <a:pt x="2738" y="5231"/>
                  </a:cubicBezTo>
                  <a:lnTo>
                    <a:pt x="3512" y="4782"/>
                  </a:lnTo>
                  <a:cubicBezTo>
                    <a:pt x="4040" y="4479"/>
                    <a:pt x="4568" y="3750"/>
                    <a:pt x="4694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72;p37">
              <a:extLst>
                <a:ext uri="{FF2B5EF4-FFF2-40B4-BE49-F238E27FC236}">
                  <a16:creationId xmlns:a16="http://schemas.microsoft.com/office/drawing/2014/main" id="{C394C3D9-CF5A-4073-B338-C269B8D2ADBD}"/>
                </a:ext>
              </a:extLst>
            </p:cNvPr>
            <p:cNvSpPr/>
            <p:nvPr/>
          </p:nvSpPr>
          <p:spPr>
            <a:xfrm>
              <a:off x="2295900" y="986925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5" y="0"/>
                    <a:pt x="1288" y="1"/>
                    <a:pt x="1281" y="1"/>
                  </a:cubicBezTo>
                  <a:cubicBezTo>
                    <a:pt x="1285" y="30"/>
                    <a:pt x="1283" y="60"/>
                    <a:pt x="1279" y="89"/>
                  </a:cubicBezTo>
                  <a:lnTo>
                    <a:pt x="1206" y="526"/>
                  </a:lnTo>
                  <a:lnTo>
                    <a:pt x="43" y="1199"/>
                  </a:lnTo>
                  <a:cubicBezTo>
                    <a:pt x="19" y="1351"/>
                    <a:pt x="1" y="1458"/>
                    <a:pt x="1" y="1458"/>
                  </a:cubicBezTo>
                  <a:lnTo>
                    <a:pt x="1393" y="651"/>
                  </a:lnTo>
                  <a:lnTo>
                    <a:pt x="1466" y="215"/>
                  </a:lnTo>
                  <a:cubicBezTo>
                    <a:pt x="1489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73;p37">
              <a:extLst>
                <a:ext uri="{FF2B5EF4-FFF2-40B4-BE49-F238E27FC236}">
                  <a16:creationId xmlns:a16="http://schemas.microsoft.com/office/drawing/2014/main" id="{07881A19-D389-488E-AD22-234308639B67}"/>
                </a:ext>
              </a:extLst>
            </p:cNvPr>
            <p:cNvSpPr/>
            <p:nvPr/>
          </p:nvSpPr>
          <p:spPr>
            <a:xfrm>
              <a:off x="2204875" y="1084250"/>
              <a:ext cx="117925" cy="38225"/>
            </a:xfrm>
            <a:custGeom>
              <a:avLst/>
              <a:gdLst/>
              <a:ahLst/>
              <a:cxnLst/>
              <a:rect l="l" t="t" r="r" b="b"/>
              <a:pathLst>
                <a:path w="4717" h="1529" extrusionOk="0">
                  <a:moveTo>
                    <a:pt x="4591" y="0"/>
                  </a:moveTo>
                  <a:cubicBezTo>
                    <a:pt x="4571" y="0"/>
                    <a:pt x="4552" y="5"/>
                    <a:pt x="4534" y="16"/>
                  </a:cubicBezTo>
                  <a:lnTo>
                    <a:pt x="2356" y="1275"/>
                  </a:lnTo>
                  <a:lnTo>
                    <a:pt x="178" y="16"/>
                  </a:lnTo>
                  <a:cubicBezTo>
                    <a:pt x="161" y="8"/>
                    <a:pt x="144" y="3"/>
                    <a:pt x="126" y="3"/>
                  </a:cubicBezTo>
                  <a:cubicBezTo>
                    <a:pt x="88" y="3"/>
                    <a:pt x="51" y="23"/>
                    <a:pt x="30" y="59"/>
                  </a:cubicBezTo>
                  <a:cubicBezTo>
                    <a:pt x="0" y="110"/>
                    <a:pt x="17" y="176"/>
                    <a:pt x="68" y="207"/>
                  </a:cubicBezTo>
                  <a:lnTo>
                    <a:pt x="2356" y="1528"/>
                  </a:lnTo>
                  <a:lnTo>
                    <a:pt x="4643" y="207"/>
                  </a:lnTo>
                  <a:cubicBezTo>
                    <a:pt x="4698" y="178"/>
                    <a:pt x="4717" y="109"/>
                    <a:pt x="4687" y="55"/>
                  </a:cubicBezTo>
                  <a:cubicBezTo>
                    <a:pt x="4666" y="20"/>
                    <a:pt x="4629" y="0"/>
                    <a:pt x="459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74;p37">
              <a:extLst>
                <a:ext uri="{FF2B5EF4-FFF2-40B4-BE49-F238E27FC236}">
                  <a16:creationId xmlns:a16="http://schemas.microsoft.com/office/drawing/2014/main" id="{DAF608E4-6A46-4431-8E73-5C1402D5CA84}"/>
                </a:ext>
              </a:extLst>
            </p:cNvPr>
            <p:cNvSpPr/>
            <p:nvPr/>
          </p:nvSpPr>
          <p:spPr>
            <a:xfrm>
              <a:off x="1994125" y="12098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0"/>
                  </a:moveTo>
                  <a:cubicBezTo>
                    <a:pt x="492" y="0"/>
                    <a:pt x="473" y="8"/>
                    <a:pt x="453" y="24"/>
                  </a:cubicBezTo>
                  <a:cubicBezTo>
                    <a:pt x="277" y="167"/>
                    <a:pt x="1" y="743"/>
                    <a:pt x="1" y="743"/>
                  </a:cubicBezTo>
                  <a:cubicBezTo>
                    <a:pt x="1" y="743"/>
                    <a:pt x="20" y="777"/>
                    <a:pt x="98" y="777"/>
                  </a:cubicBezTo>
                  <a:cubicBezTo>
                    <a:pt x="149" y="777"/>
                    <a:pt x="226" y="762"/>
                    <a:pt x="339" y="715"/>
                  </a:cubicBezTo>
                  <a:cubicBezTo>
                    <a:pt x="625" y="594"/>
                    <a:pt x="704" y="452"/>
                    <a:pt x="704" y="452"/>
                  </a:cubicBezTo>
                  <a:cubicBezTo>
                    <a:pt x="704" y="452"/>
                    <a:pt x="646" y="0"/>
                    <a:pt x="509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75;p37">
              <a:extLst>
                <a:ext uri="{FF2B5EF4-FFF2-40B4-BE49-F238E27FC236}">
                  <a16:creationId xmlns:a16="http://schemas.microsoft.com/office/drawing/2014/main" id="{C96FCC38-AF72-4D4F-8E8C-30ACE51C951E}"/>
                </a:ext>
              </a:extLst>
            </p:cNvPr>
            <p:cNvSpPr/>
            <p:nvPr/>
          </p:nvSpPr>
          <p:spPr>
            <a:xfrm>
              <a:off x="1986100" y="1178225"/>
              <a:ext cx="31625" cy="43925"/>
            </a:xfrm>
            <a:custGeom>
              <a:avLst/>
              <a:gdLst/>
              <a:ahLst/>
              <a:cxnLst/>
              <a:rect l="l" t="t" r="r" b="b"/>
              <a:pathLst>
                <a:path w="1265" h="1757" extrusionOk="0">
                  <a:moveTo>
                    <a:pt x="1039" y="0"/>
                  </a:moveTo>
                  <a:lnTo>
                    <a:pt x="480" y="20"/>
                  </a:lnTo>
                  <a:cubicBezTo>
                    <a:pt x="480" y="20"/>
                    <a:pt x="486" y="481"/>
                    <a:pt x="480" y="600"/>
                  </a:cubicBezTo>
                  <a:cubicBezTo>
                    <a:pt x="474" y="719"/>
                    <a:pt x="303" y="1174"/>
                    <a:pt x="237" y="1387"/>
                  </a:cubicBezTo>
                  <a:cubicBezTo>
                    <a:pt x="171" y="1599"/>
                    <a:pt x="1" y="1606"/>
                    <a:pt x="1" y="1606"/>
                  </a:cubicBezTo>
                  <a:cubicBezTo>
                    <a:pt x="1" y="1606"/>
                    <a:pt x="220" y="1756"/>
                    <a:pt x="381" y="1756"/>
                  </a:cubicBezTo>
                  <a:cubicBezTo>
                    <a:pt x="398" y="1756"/>
                    <a:pt x="414" y="1755"/>
                    <a:pt x="429" y="1751"/>
                  </a:cubicBezTo>
                  <a:cubicBezTo>
                    <a:pt x="588" y="1712"/>
                    <a:pt x="579" y="1478"/>
                    <a:pt x="751" y="1246"/>
                  </a:cubicBezTo>
                  <a:cubicBezTo>
                    <a:pt x="925" y="1011"/>
                    <a:pt x="1264" y="963"/>
                    <a:pt x="1264" y="963"/>
                  </a:cubicBezTo>
                  <a:cubicBezTo>
                    <a:pt x="1264" y="963"/>
                    <a:pt x="1255" y="853"/>
                    <a:pt x="1141" y="692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76;p37">
              <a:extLst>
                <a:ext uri="{FF2B5EF4-FFF2-40B4-BE49-F238E27FC236}">
                  <a16:creationId xmlns:a16="http://schemas.microsoft.com/office/drawing/2014/main" id="{3711685E-E52B-4C5F-9E38-E06801C5EA78}"/>
                </a:ext>
              </a:extLst>
            </p:cNvPr>
            <p:cNvSpPr/>
            <p:nvPr/>
          </p:nvSpPr>
          <p:spPr>
            <a:xfrm>
              <a:off x="1976800" y="1197450"/>
              <a:ext cx="42900" cy="35400"/>
            </a:xfrm>
            <a:custGeom>
              <a:avLst/>
              <a:gdLst/>
              <a:ahLst/>
              <a:cxnLst/>
              <a:rect l="l" t="t" r="r" b="b"/>
              <a:pathLst>
                <a:path w="1716" h="1416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0"/>
                    <a:pt x="1040" y="175"/>
                    <a:pt x="964" y="346"/>
                  </a:cubicBezTo>
                  <a:cubicBezTo>
                    <a:pt x="889" y="518"/>
                    <a:pt x="764" y="759"/>
                    <a:pt x="667" y="812"/>
                  </a:cubicBezTo>
                  <a:cubicBezTo>
                    <a:pt x="643" y="826"/>
                    <a:pt x="613" y="831"/>
                    <a:pt x="581" y="831"/>
                  </a:cubicBezTo>
                  <a:cubicBezTo>
                    <a:pt x="486" y="831"/>
                    <a:pt x="364" y="788"/>
                    <a:pt x="256" y="787"/>
                  </a:cubicBezTo>
                  <a:cubicBezTo>
                    <a:pt x="255" y="787"/>
                    <a:pt x="253" y="787"/>
                    <a:pt x="252" y="787"/>
                  </a:cubicBezTo>
                  <a:cubicBezTo>
                    <a:pt x="109" y="787"/>
                    <a:pt x="8" y="854"/>
                    <a:pt x="0" y="959"/>
                  </a:cubicBezTo>
                  <a:lnTo>
                    <a:pt x="605" y="1245"/>
                  </a:lnTo>
                  <a:cubicBezTo>
                    <a:pt x="650" y="1267"/>
                    <a:pt x="693" y="1282"/>
                    <a:pt x="734" y="1282"/>
                  </a:cubicBezTo>
                  <a:cubicBezTo>
                    <a:pt x="819" y="1282"/>
                    <a:pt x="897" y="1219"/>
                    <a:pt x="971" y="1024"/>
                  </a:cubicBezTo>
                  <a:cubicBezTo>
                    <a:pt x="1048" y="822"/>
                    <a:pt x="1091" y="682"/>
                    <a:pt x="1140" y="682"/>
                  </a:cubicBezTo>
                  <a:cubicBezTo>
                    <a:pt x="1161" y="682"/>
                    <a:pt x="1183" y="708"/>
                    <a:pt x="1209" y="767"/>
                  </a:cubicBezTo>
                  <a:cubicBezTo>
                    <a:pt x="1296" y="964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2" y="1416"/>
                    <a:pt x="1475" y="1402"/>
                    <a:pt x="1508" y="1334"/>
                  </a:cubicBezTo>
                  <a:cubicBezTo>
                    <a:pt x="1506" y="1205"/>
                    <a:pt x="1513" y="1076"/>
                    <a:pt x="1529" y="947"/>
                  </a:cubicBezTo>
                  <a:cubicBezTo>
                    <a:pt x="1554" y="770"/>
                    <a:pt x="1716" y="545"/>
                    <a:pt x="1704" y="332"/>
                  </a:cubicBezTo>
                  <a:cubicBezTo>
                    <a:pt x="1691" y="125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77;p37">
              <a:extLst>
                <a:ext uri="{FF2B5EF4-FFF2-40B4-BE49-F238E27FC236}">
                  <a16:creationId xmlns:a16="http://schemas.microsoft.com/office/drawing/2014/main" id="{D9C7D91A-20B6-4104-AF3A-1D6DB67202E9}"/>
                </a:ext>
              </a:extLst>
            </p:cNvPr>
            <p:cNvSpPr/>
            <p:nvPr/>
          </p:nvSpPr>
          <p:spPr>
            <a:xfrm>
              <a:off x="1989700" y="1113925"/>
              <a:ext cx="31975" cy="81125"/>
            </a:xfrm>
            <a:custGeom>
              <a:avLst/>
              <a:gdLst/>
              <a:ahLst/>
              <a:cxnLst/>
              <a:rect l="l" t="t" r="r" b="b"/>
              <a:pathLst>
                <a:path w="1279" h="3245" extrusionOk="0">
                  <a:moveTo>
                    <a:pt x="0" y="1"/>
                  </a:moveTo>
                  <a:cubicBezTo>
                    <a:pt x="47" y="484"/>
                    <a:pt x="336" y="3171"/>
                    <a:pt x="336" y="3171"/>
                  </a:cubicBezTo>
                  <a:cubicBezTo>
                    <a:pt x="425" y="3226"/>
                    <a:pt x="520" y="3245"/>
                    <a:pt x="608" y="3245"/>
                  </a:cubicBezTo>
                  <a:cubicBezTo>
                    <a:pt x="792" y="3245"/>
                    <a:pt x="944" y="3164"/>
                    <a:pt x="944" y="3164"/>
                  </a:cubicBezTo>
                  <a:cubicBezTo>
                    <a:pt x="909" y="2536"/>
                    <a:pt x="1278" y="1152"/>
                    <a:pt x="1073" y="616"/>
                  </a:cubicBezTo>
                  <a:cubicBezTo>
                    <a:pt x="1078" y="443"/>
                    <a:pt x="907" y="89"/>
                    <a:pt x="907" y="89"/>
                  </a:cubicBezTo>
                  <a:lnTo>
                    <a:pt x="178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78;p37">
              <a:extLst>
                <a:ext uri="{FF2B5EF4-FFF2-40B4-BE49-F238E27FC236}">
                  <a16:creationId xmlns:a16="http://schemas.microsoft.com/office/drawing/2014/main" id="{80ADB604-F370-4E9C-B5F8-4476D13FB01C}"/>
                </a:ext>
              </a:extLst>
            </p:cNvPr>
            <p:cNvSpPr/>
            <p:nvPr/>
          </p:nvSpPr>
          <p:spPr>
            <a:xfrm>
              <a:off x="1988625" y="1098125"/>
              <a:ext cx="88575" cy="59800"/>
            </a:xfrm>
            <a:custGeom>
              <a:avLst/>
              <a:gdLst/>
              <a:ahLst/>
              <a:cxnLst/>
              <a:rect l="l" t="t" r="r" b="b"/>
              <a:pathLst>
                <a:path w="3543" h="2392" extrusionOk="0">
                  <a:moveTo>
                    <a:pt x="698" y="0"/>
                  </a:moveTo>
                  <a:cubicBezTo>
                    <a:pt x="343" y="0"/>
                    <a:pt x="0" y="204"/>
                    <a:pt x="43" y="634"/>
                  </a:cubicBezTo>
                  <a:lnTo>
                    <a:pt x="655" y="968"/>
                  </a:lnTo>
                  <a:lnTo>
                    <a:pt x="2950" y="2362"/>
                  </a:lnTo>
                  <a:cubicBezTo>
                    <a:pt x="2988" y="2382"/>
                    <a:pt x="3023" y="2392"/>
                    <a:pt x="3056" y="2392"/>
                  </a:cubicBezTo>
                  <a:cubicBezTo>
                    <a:pt x="3463" y="2392"/>
                    <a:pt x="3543" y="968"/>
                    <a:pt x="3543" y="968"/>
                  </a:cubicBezTo>
                  <a:cubicBezTo>
                    <a:pt x="3543" y="968"/>
                    <a:pt x="1322" y="149"/>
                    <a:pt x="970" y="41"/>
                  </a:cubicBezTo>
                  <a:cubicBezTo>
                    <a:pt x="883" y="14"/>
                    <a:pt x="790" y="0"/>
                    <a:pt x="698" y="0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79;p37">
              <a:extLst>
                <a:ext uri="{FF2B5EF4-FFF2-40B4-BE49-F238E27FC236}">
                  <a16:creationId xmlns:a16="http://schemas.microsoft.com/office/drawing/2014/main" id="{F1578399-039F-41F8-867C-82CE33A9E8CA}"/>
                </a:ext>
              </a:extLst>
            </p:cNvPr>
            <p:cNvSpPr/>
            <p:nvPr/>
          </p:nvSpPr>
          <p:spPr>
            <a:xfrm>
              <a:off x="2059975" y="11809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80;p37">
              <a:extLst>
                <a:ext uri="{FF2B5EF4-FFF2-40B4-BE49-F238E27FC236}">
                  <a16:creationId xmlns:a16="http://schemas.microsoft.com/office/drawing/2014/main" id="{13AF1C5E-C535-49B1-9C35-6964747873EF}"/>
                </a:ext>
              </a:extLst>
            </p:cNvPr>
            <p:cNvSpPr/>
            <p:nvPr/>
          </p:nvSpPr>
          <p:spPr>
            <a:xfrm>
              <a:off x="1992675" y="11551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5"/>
                    <a:pt x="37" y="3814"/>
                    <a:pt x="96" y="3829"/>
                  </a:cubicBezTo>
                  <a:cubicBezTo>
                    <a:pt x="105" y="3831"/>
                    <a:pt x="113" y="3832"/>
                    <a:pt x="123" y="3832"/>
                  </a:cubicBezTo>
                  <a:cubicBezTo>
                    <a:pt x="173" y="3832"/>
                    <a:pt x="217" y="3799"/>
                    <a:pt x="229" y="3749"/>
                  </a:cubicBezTo>
                  <a:lnTo>
                    <a:pt x="1127" y="139"/>
                  </a:lnTo>
                  <a:cubicBezTo>
                    <a:pt x="1141" y="79"/>
                    <a:pt x="1106" y="18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81;p37">
              <a:extLst>
                <a:ext uri="{FF2B5EF4-FFF2-40B4-BE49-F238E27FC236}">
                  <a16:creationId xmlns:a16="http://schemas.microsoft.com/office/drawing/2014/main" id="{56645460-921A-4560-A178-2EF238273A1A}"/>
                </a:ext>
              </a:extLst>
            </p:cNvPr>
            <p:cNvSpPr/>
            <p:nvPr/>
          </p:nvSpPr>
          <p:spPr>
            <a:xfrm>
              <a:off x="2104300" y="1155175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1" y="1"/>
                  </a:moveTo>
                  <a:cubicBezTo>
                    <a:pt x="112" y="1"/>
                    <a:pt x="103" y="2"/>
                    <a:pt x="94" y="4"/>
                  </a:cubicBezTo>
                  <a:cubicBezTo>
                    <a:pt x="35" y="19"/>
                    <a:pt x="0" y="79"/>
                    <a:pt x="15" y="138"/>
                  </a:cubicBezTo>
                  <a:lnTo>
                    <a:pt x="911" y="3748"/>
                  </a:lnTo>
                  <a:cubicBezTo>
                    <a:pt x="923" y="3798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5"/>
                  </a:cubicBezTo>
                  <a:lnTo>
                    <a:pt x="228" y="85"/>
                  </a:lnTo>
                  <a:cubicBezTo>
                    <a:pt x="216" y="35"/>
                    <a:pt x="171" y="1"/>
                    <a:pt x="12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82;p37">
              <a:extLst>
                <a:ext uri="{FF2B5EF4-FFF2-40B4-BE49-F238E27FC236}">
                  <a16:creationId xmlns:a16="http://schemas.microsoft.com/office/drawing/2014/main" id="{D8282B49-1E6A-485D-8F94-576B23944D8A}"/>
                </a:ext>
              </a:extLst>
            </p:cNvPr>
            <p:cNvSpPr/>
            <p:nvPr/>
          </p:nvSpPr>
          <p:spPr>
            <a:xfrm>
              <a:off x="1979775" y="112407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0"/>
                  </a:moveTo>
                  <a:cubicBezTo>
                    <a:pt x="2219" y="0"/>
                    <a:pt x="2012" y="46"/>
                    <a:pt x="1854" y="137"/>
                  </a:cubicBezTo>
                  <a:lnTo>
                    <a:pt x="317" y="1025"/>
                  </a:lnTo>
                  <a:cubicBezTo>
                    <a:pt x="2" y="1207"/>
                    <a:pt x="0" y="1503"/>
                    <a:pt x="317" y="1685"/>
                  </a:cubicBezTo>
                  <a:lnTo>
                    <a:pt x="1535" y="2390"/>
                  </a:lnTo>
                  <a:cubicBezTo>
                    <a:pt x="1535" y="2390"/>
                    <a:pt x="2261" y="2806"/>
                    <a:pt x="2853" y="2806"/>
                  </a:cubicBezTo>
                  <a:cubicBezTo>
                    <a:pt x="2936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6" y="137"/>
                  </a:lnTo>
                  <a:cubicBezTo>
                    <a:pt x="2839" y="46"/>
                    <a:pt x="2632" y="0"/>
                    <a:pt x="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83;p37">
              <a:extLst>
                <a:ext uri="{FF2B5EF4-FFF2-40B4-BE49-F238E27FC236}">
                  <a16:creationId xmlns:a16="http://schemas.microsoft.com/office/drawing/2014/main" id="{B4B29CE9-96C0-42CB-B140-D11BCBFC4CB6}"/>
                </a:ext>
              </a:extLst>
            </p:cNvPr>
            <p:cNvSpPr/>
            <p:nvPr/>
          </p:nvSpPr>
          <p:spPr>
            <a:xfrm>
              <a:off x="2033300" y="971625"/>
              <a:ext cx="38500" cy="29475"/>
            </a:xfrm>
            <a:custGeom>
              <a:avLst/>
              <a:gdLst/>
              <a:ahLst/>
              <a:cxnLst/>
              <a:rect l="l" t="t" r="r" b="b"/>
              <a:pathLst>
                <a:path w="1540" h="1179" extrusionOk="0">
                  <a:moveTo>
                    <a:pt x="1540" y="240"/>
                  </a:moveTo>
                  <a:lnTo>
                    <a:pt x="1540" y="240"/>
                  </a:lnTo>
                  <a:cubicBezTo>
                    <a:pt x="1540" y="240"/>
                    <a:pt x="1540" y="240"/>
                    <a:pt x="1540" y="240"/>
                  </a:cubicBezTo>
                  <a:cubicBezTo>
                    <a:pt x="1540" y="240"/>
                    <a:pt x="1540" y="240"/>
                    <a:pt x="1540" y="240"/>
                  </a:cubicBezTo>
                  <a:close/>
                  <a:moveTo>
                    <a:pt x="806" y="1"/>
                  </a:moveTo>
                  <a:cubicBezTo>
                    <a:pt x="745" y="1"/>
                    <a:pt x="685" y="6"/>
                    <a:pt x="626" y="18"/>
                  </a:cubicBezTo>
                  <a:cubicBezTo>
                    <a:pt x="433" y="58"/>
                    <a:pt x="274" y="175"/>
                    <a:pt x="150" y="325"/>
                  </a:cubicBezTo>
                  <a:cubicBezTo>
                    <a:pt x="90" y="395"/>
                    <a:pt x="0" y="613"/>
                    <a:pt x="46" y="887"/>
                  </a:cubicBezTo>
                  <a:cubicBezTo>
                    <a:pt x="70" y="1023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5" y="1179"/>
                  </a:cubicBezTo>
                  <a:cubicBezTo>
                    <a:pt x="414" y="1179"/>
                    <a:pt x="485" y="1154"/>
                    <a:pt x="545" y="1124"/>
                  </a:cubicBezTo>
                  <a:cubicBezTo>
                    <a:pt x="605" y="1093"/>
                    <a:pt x="649" y="1035"/>
                    <a:pt x="701" y="993"/>
                  </a:cubicBezTo>
                  <a:cubicBezTo>
                    <a:pt x="804" y="911"/>
                    <a:pt x="903" y="825"/>
                    <a:pt x="1001" y="739"/>
                  </a:cubicBezTo>
                  <a:cubicBezTo>
                    <a:pt x="1163" y="595"/>
                    <a:pt x="1322" y="449"/>
                    <a:pt x="1478" y="298"/>
                  </a:cubicBezTo>
                  <a:cubicBezTo>
                    <a:pt x="1482" y="296"/>
                    <a:pt x="1535" y="240"/>
                    <a:pt x="1539" y="240"/>
                  </a:cubicBezTo>
                  <a:cubicBezTo>
                    <a:pt x="1539" y="240"/>
                    <a:pt x="1540" y="240"/>
                    <a:pt x="1540" y="240"/>
                  </a:cubicBezTo>
                  <a:lnTo>
                    <a:pt x="1540" y="240"/>
                  </a:lnTo>
                  <a:cubicBezTo>
                    <a:pt x="1333" y="101"/>
                    <a:pt x="1064" y="1"/>
                    <a:pt x="806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84;p37">
              <a:extLst>
                <a:ext uri="{FF2B5EF4-FFF2-40B4-BE49-F238E27FC236}">
                  <a16:creationId xmlns:a16="http://schemas.microsoft.com/office/drawing/2014/main" id="{9ABA79D4-9DE0-48F3-BF81-2D210D321CC3}"/>
                </a:ext>
              </a:extLst>
            </p:cNvPr>
            <p:cNvSpPr/>
            <p:nvPr/>
          </p:nvSpPr>
          <p:spPr>
            <a:xfrm>
              <a:off x="1960450" y="12241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1"/>
                  </a:moveTo>
                  <a:cubicBezTo>
                    <a:pt x="492" y="1"/>
                    <a:pt x="473" y="8"/>
                    <a:pt x="454" y="24"/>
                  </a:cubicBezTo>
                  <a:cubicBezTo>
                    <a:pt x="276" y="167"/>
                    <a:pt x="0" y="743"/>
                    <a:pt x="0" y="743"/>
                  </a:cubicBezTo>
                  <a:cubicBezTo>
                    <a:pt x="0" y="743"/>
                    <a:pt x="20" y="777"/>
                    <a:pt x="98" y="777"/>
                  </a:cubicBezTo>
                  <a:cubicBezTo>
                    <a:pt x="150" y="777"/>
                    <a:pt x="226" y="763"/>
                    <a:pt x="338" y="715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85;p37">
              <a:extLst>
                <a:ext uri="{FF2B5EF4-FFF2-40B4-BE49-F238E27FC236}">
                  <a16:creationId xmlns:a16="http://schemas.microsoft.com/office/drawing/2014/main" id="{46AA5C58-7C0E-4FD8-835B-E2555C8C4C21}"/>
                </a:ext>
              </a:extLst>
            </p:cNvPr>
            <p:cNvSpPr/>
            <p:nvPr/>
          </p:nvSpPr>
          <p:spPr>
            <a:xfrm>
              <a:off x="1952450" y="11925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4"/>
                    <a:pt x="236" y="1387"/>
                  </a:cubicBezTo>
                  <a:cubicBezTo>
                    <a:pt x="169" y="1600"/>
                    <a:pt x="0" y="1606"/>
                    <a:pt x="0" y="1606"/>
                  </a:cubicBezTo>
                  <a:cubicBezTo>
                    <a:pt x="0" y="1606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7" y="1752"/>
                  </a:cubicBezTo>
                  <a:cubicBezTo>
                    <a:pt x="588" y="1714"/>
                    <a:pt x="577" y="1480"/>
                    <a:pt x="751" y="1245"/>
                  </a:cubicBezTo>
                  <a:cubicBezTo>
                    <a:pt x="923" y="1011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3" y="301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86;p37">
              <a:extLst>
                <a:ext uri="{FF2B5EF4-FFF2-40B4-BE49-F238E27FC236}">
                  <a16:creationId xmlns:a16="http://schemas.microsoft.com/office/drawing/2014/main" id="{3F16B57B-A51D-4629-91A1-04F85D19375B}"/>
                </a:ext>
              </a:extLst>
            </p:cNvPr>
            <p:cNvSpPr/>
            <p:nvPr/>
          </p:nvSpPr>
          <p:spPr>
            <a:xfrm>
              <a:off x="1943100" y="1211750"/>
              <a:ext cx="42925" cy="35450"/>
            </a:xfrm>
            <a:custGeom>
              <a:avLst/>
              <a:gdLst/>
              <a:ahLst/>
              <a:cxnLst/>
              <a:rect l="l" t="t" r="r" b="b"/>
              <a:pathLst>
                <a:path w="1717" h="1418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1"/>
                    <a:pt x="1040" y="176"/>
                    <a:pt x="964" y="347"/>
                  </a:cubicBezTo>
                  <a:cubicBezTo>
                    <a:pt x="889" y="519"/>
                    <a:pt x="764" y="759"/>
                    <a:pt x="669" y="813"/>
                  </a:cubicBezTo>
                  <a:cubicBezTo>
                    <a:pt x="644" y="827"/>
                    <a:pt x="615" y="832"/>
                    <a:pt x="583" y="832"/>
                  </a:cubicBezTo>
                  <a:cubicBezTo>
                    <a:pt x="488" y="832"/>
                    <a:pt x="365" y="787"/>
                    <a:pt x="257" y="787"/>
                  </a:cubicBezTo>
                  <a:cubicBezTo>
                    <a:pt x="111" y="787"/>
                    <a:pt x="9" y="854"/>
                    <a:pt x="0" y="959"/>
                  </a:cubicBezTo>
                  <a:lnTo>
                    <a:pt x="605" y="1246"/>
                  </a:lnTo>
                  <a:cubicBezTo>
                    <a:pt x="650" y="1268"/>
                    <a:pt x="693" y="1282"/>
                    <a:pt x="735" y="1282"/>
                  </a:cubicBezTo>
                  <a:cubicBezTo>
                    <a:pt x="820" y="1282"/>
                    <a:pt x="897" y="1220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8"/>
                  </a:cubicBezTo>
                  <a:cubicBezTo>
                    <a:pt x="1296" y="965"/>
                    <a:pt x="1332" y="1409"/>
                    <a:pt x="1332" y="1409"/>
                  </a:cubicBezTo>
                  <a:cubicBezTo>
                    <a:pt x="1332" y="1409"/>
                    <a:pt x="1354" y="1417"/>
                    <a:pt x="1383" y="1417"/>
                  </a:cubicBezTo>
                  <a:cubicBezTo>
                    <a:pt x="1423" y="1417"/>
                    <a:pt x="1476" y="1403"/>
                    <a:pt x="1508" y="1336"/>
                  </a:cubicBezTo>
                  <a:cubicBezTo>
                    <a:pt x="1506" y="1206"/>
                    <a:pt x="1513" y="1077"/>
                    <a:pt x="1529" y="948"/>
                  </a:cubicBezTo>
                  <a:cubicBezTo>
                    <a:pt x="1554" y="771"/>
                    <a:pt x="1716" y="546"/>
                    <a:pt x="1704" y="332"/>
                  </a:cubicBezTo>
                  <a:cubicBezTo>
                    <a:pt x="1692" y="126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87;p37">
              <a:extLst>
                <a:ext uri="{FF2B5EF4-FFF2-40B4-BE49-F238E27FC236}">
                  <a16:creationId xmlns:a16="http://schemas.microsoft.com/office/drawing/2014/main" id="{B02E8882-7FD8-4BAE-9579-4F2FFF567A44}"/>
                </a:ext>
              </a:extLst>
            </p:cNvPr>
            <p:cNvSpPr/>
            <p:nvPr/>
          </p:nvSpPr>
          <p:spPr>
            <a:xfrm>
              <a:off x="1955300" y="1112650"/>
              <a:ext cx="153375" cy="97250"/>
            </a:xfrm>
            <a:custGeom>
              <a:avLst/>
              <a:gdLst/>
              <a:ahLst/>
              <a:cxnLst/>
              <a:rect l="l" t="t" r="r" b="b"/>
              <a:pathLst>
                <a:path w="6135" h="3890" extrusionOk="0">
                  <a:moveTo>
                    <a:pt x="757" y="0"/>
                  </a:moveTo>
                  <a:cubicBezTo>
                    <a:pt x="402" y="0"/>
                    <a:pt x="1" y="261"/>
                    <a:pt x="44" y="707"/>
                  </a:cubicBezTo>
                  <a:cubicBezTo>
                    <a:pt x="93" y="1189"/>
                    <a:pt x="365" y="3828"/>
                    <a:pt x="365" y="3828"/>
                  </a:cubicBezTo>
                  <a:cubicBezTo>
                    <a:pt x="454" y="3873"/>
                    <a:pt x="540" y="3890"/>
                    <a:pt x="618" y="3890"/>
                  </a:cubicBezTo>
                  <a:cubicBezTo>
                    <a:pt x="822" y="3890"/>
                    <a:pt x="969" y="3777"/>
                    <a:pt x="969" y="3777"/>
                  </a:cubicBezTo>
                  <a:cubicBezTo>
                    <a:pt x="1063" y="2512"/>
                    <a:pt x="1300" y="1635"/>
                    <a:pt x="1104" y="1314"/>
                  </a:cubicBezTo>
                  <a:cubicBezTo>
                    <a:pt x="1104" y="1309"/>
                    <a:pt x="1104" y="1304"/>
                    <a:pt x="1104" y="1299"/>
                  </a:cubicBezTo>
                  <a:lnTo>
                    <a:pt x="1104" y="1299"/>
                  </a:lnTo>
                  <a:lnTo>
                    <a:pt x="2851" y="2300"/>
                  </a:lnTo>
                  <a:cubicBezTo>
                    <a:pt x="3137" y="2454"/>
                    <a:pt x="3492" y="2549"/>
                    <a:pt x="3866" y="2549"/>
                  </a:cubicBezTo>
                  <a:cubicBezTo>
                    <a:pt x="4145" y="2549"/>
                    <a:pt x="4435" y="2496"/>
                    <a:pt x="4713" y="2374"/>
                  </a:cubicBezTo>
                  <a:cubicBezTo>
                    <a:pt x="5362" y="2089"/>
                    <a:pt x="6134" y="1438"/>
                    <a:pt x="5808" y="511"/>
                  </a:cubicBezTo>
                  <a:lnTo>
                    <a:pt x="5808" y="511"/>
                  </a:lnTo>
                  <a:lnTo>
                    <a:pt x="3544" y="1041"/>
                  </a:lnTo>
                  <a:cubicBezTo>
                    <a:pt x="3544" y="1041"/>
                    <a:pt x="1321" y="163"/>
                    <a:pt x="973" y="36"/>
                  </a:cubicBezTo>
                  <a:cubicBezTo>
                    <a:pt x="907" y="12"/>
                    <a:pt x="833" y="0"/>
                    <a:pt x="75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88;p37">
              <a:extLst>
                <a:ext uri="{FF2B5EF4-FFF2-40B4-BE49-F238E27FC236}">
                  <a16:creationId xmlns:a16="http://schemas.microsoft.com/office/drawing/2014/main" id="{7D71B9F9-B741-4043-97B9-35226755D91B}"/>
                </a:ext>
              </a:extLst>
            </p:cNvPr>
            <p:cNvSpPr/>
            <p:nvPr/>
          </p:nvSpPr>
          <p:spPr>
            <a:xfrm>
              <a:off x="1955750" y="1090450"/>
              <a:ext cx="147300" cy="93350"/>
            </a:xfrm>
            <a:custGeom>
              <a:avLst/>
              <a:gdLst/>
              <a:ahLst/>
              <a:cxnLst/>
              <a:rect l="l" t="t" r="r" b="b"/>
              <a:pathLst>
                <a:path w="4610" h="2823" extrusionOk="0">
                  <a:moveTo>
                    <a:pt x="1963" y="1"/>
                  </a:moveTo>
                  <a:cubicBezTo>
                    <a:pt x="1963" y="1"/>
                    <a:pt x="761" y="488"/>
                    <a:pt x="381" y="826"/>
                  </a:cubicBezTo>
                  <a:cubicBezTo>
                    <a:pt x="1" y="1163"/>
                    <a:pt x="156" y="1765"/>
                    <a:pt x="156" y="1765"/>
                  </a:cubicBezTo>
                  <a:cubicBezTo>
                    <a:pt x="156" y="1765"/>
                    <a:pt x="1309" y="2525"/>
                    <a:pt x="1832" y="2711"/>
                  </a:cubicBezTo>
                  <a:cubicBezTo>
                    <a:pt x="2028" y="2780"/>
                    <a:pt x="2261" y="2822"/>
                    <a:pt x="2513" y="2822"/>
                  </a:cubicBezTo>
                  <a:cubicBezTo>
                    <a:pt x="2935" y="2822"/>
                    <a:pt x="3408" y="2705"/>
                    <a:pt x="3835" y="2403"/>
                  </a:cubicBezTo>
                  <a:cubicBezTo>
                    <a:pt x="4518" y="1923"/>
                    <a:pt x="4593" y="1520"/>
                    <a:pt x="4601" y="1256"/>
                  </a:cubicBezTo>
                  <a:cubicBezTo>
                    <a:pt x="4610" y="943"/>
                    <a:pt x="4475" y="584"/>
                    <a:pt x="4475" y="584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89;p37">
              <a:extLst>
                <a:ext uri="{FF2B5EF4-FFF2-40B4-BE49-F238E27FC236}">
                  <a16:creationId xmlns:a16="http://schemas.microsoft.com/office/drawing/2014/main" id="{2C74DD4A-09F4-4DF5-BD16-A83A4DA5E736}"/>
                </a:ext>
              </a:extLst>
            </p:cNvPr>
            <p:cNvSpPr/>
            <p:nvPr/>
          </p:nvSpPr>
          <p:spPr>
            <a:xfrm>
              <a:off x="2037400" y="975050"/>
              <a:ext cx="49575" cy="57025"/>
            </a:xfrm>
            <a:custGeom>
              <a:avLst/>
              <a:gdLst/>
              <a:ahLst/>
              <a:cxnLst/>
              <a:rect l="l" t="t" r="r" b="b"/>
              <a:pathLst>
                <a:path w="1983" h="2281" extrusionOk="0">
                  <a:moveTo>
                    <a:pt x="942" y="0"/>
                  </a:moveTo>
                  <a:cubicBezTo>
                    <a:pt x="472" y="0"/>
                    <a:pt x="146" y="358"/>
                    <a:pt x="72" y="825"/>
                  </a:cubicBezTo>
                  <a:cubicBezTo>
                    <a:pt x="31" y="1064"/>
                    <a:pt x="0" y="1550"/>
                    <a:pt x="165" y="1931"/>
                  </a:cubicBezTo>
                  <a:cubicBezTo>
                    <a:pt x="254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7" y="1899"/>
                  </a:cubicBezTo>
                  <a:cubicBezTo>
                    <a:pt x="1429" y="1861"/>
                    <a:pt x="1484" y="1756"/>
                    <a:pt x="1484" y="1756"/>
                  </a:cubicBezTo>
                  <a:cubicBezTo>
                    <a:pt x="1827" y="1525"/>
                    <a:pt x="1983" y="1101"/>
                    <a:pt x="1872" y="703"/>
                  </a:cubicBezTo>
                  <a:cubicBezTo>
                    <a:pt x="1762" y="306"/>
                    <a:pt x="1409" y="22"/>
                    <a:pt x="997" y="2"/>
                  </a:cubicBezTo>
                  <a:cubicBezTo>
                    <a:pt x="978" y="1"/>
                    <a:pt x="960" y="0"/>
                    <a:pt x="94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90;p37">
              <a:extLst>
                <a:ext uri="{FF2B5EF4-FFF2-40B4-BE49-F238E27FC236}">
                  <a16:creationId xmlns:a16="http://schemas.microsoft.com/office/drawing/2014/main" id="{A37F6D48-A6F7-478F-AC99-11E5692C92E0}"/>
                </a:ext>
              </a:extLst>
            </p:cNvPr>
            <p:cNvSpPr/>
            <p:nvPr/>
          </p:nvSpPr>
          <p:spPr>
            <a:xfrm>
              <a:off x="2048100" y="1022475"/>
              <a:ext cx="40025" cy="29675"/>
            </a:xfrm>
            <a:custGeom>
              <a:avLst/>
              <a:gdLst/>
              <a:ahLst/>
              <a:cxnLst/>
              <a:rect l="l" t="t" r="r" b="b"/>
              <a:pathLst>
                <a:path w="1601" h="1187" extrusionOk="0">
                  <a:moveTo>
                    <a:pt x="969" y="1"/>
                  </a:moveTo>
                  <a:lnTo>
                    <a:pt x="294" y="256"/>
                  </a:lnTo>
                  <a:cubicBezTo>
                    <a:pt x="343" y="381"/>
                    <a:pt x="382" y="509"/>
                    <a:pt x="409" y="639"/>
                  </a:cubicBezTo>
                  <a:cubicBezTo>
                    <a:pt x="429" y="733"/>
                    <a:pt x="349" y="756"/>
                    <a:pt x="167" y="880"/>
                  </a:cubicBezTo>
                  <a:cubicBezTo>
                    <a:pt x="0" y="994"/>
                    <a:pt x="395" y="1186"/>
                    <a:pt x="698" y="1186"/>
                  </a:cubicBezTo>
                  <a:cubicBezTo>
                    <a:pt x="725" y="1186"/>
                    <a:pt x="751" y="1185"/>
                    <a:pt x="775" y="1182"/>
                  </a:cubicBezTo>
                  <a:cubicBezTo>
                    <a:pt x="1082" y="1143"/>
                    <a:pt x="1419" y="942"/>
                    <a:pt x="1505" y="738"/>
                  </a:cubicBezTo>
                  <a:cubicBezTo>
                    <a:pt x="1600" y="511"/>
                    <a:pt x="1479" y="496"/>
                    <a:pt x="1432" y="477"/>
                  </a:cubicBezTo>
                  <a:cubicBezTo>
                    <a:pt x="1408" y="477"/>
                    <a:pt x="1387" y="477"/>
                    <a:pt x="1367" y="477"/>
                  </a:cubicBezTo>
                  <a:cubicBezTo>
                    <a:pt x="1269" y="477"/>
                    <a:pt x="1205" y="480"/>
                    <a:pt x="1162" y="480"/>
                  </a:cubicBezTo>
                  <a:cubicBezTo>
                    <a:pt x="1069" y="480"/>
                    <a:pt x="1073" y="466"/>
                    <a:pt x="1050" y="383"/>
                  </a:cubicBezTo>
                  <a:cubicBezTo>
                    <a:pt x="1037" y="336"/>
                    <a:pt x="969" y="1"/>
                    <a:pt x="969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91;p37">
              <a:extLst>
                <a:ext uri="{FF2B5EF4-FFF2-40B4-BE49-F238E27FC236}">
                  <a16:creationId xmlns:a16="http://schemas.microsoft.com/office/drawing/2014/main" id="{4AD5F6D0-D88A-4ABA-8544-25D28B7C1B39}"/>
                </a:ext>
              </a:extLst>
            </p:cNvPr>
            <p:cNvSpPr/>
            <p:nvPr/>
          </p:nvSpPr>
          <p:spPr>
            <a:xfrm>
              <a:off x="2026200" y="1034125"/>
              <a:ext cx="77825" cy="118775"/>
            </a:xfrm>
            <a:custGeom>
              <a:avLst/>
              <a:gdLst/>
              <a:ahLst/>
              <a:cxnLst/>
              <a:rect l="l" t="t" r="r" b="b"/>
              <a:pathLst>
                <a:path w="3113" h="4751" extrusionOk="0">
                  <a:moveTo>
                    <a:pt x="2267" y="1"/>
                  </a:moveTo>
                  <a:cubicBezTo>
                    <a:pt x="2179" y="1"/>
                    <a:pt x="2091" y="8"/>
                    <a:pt x="2042" y="11"/>
                  </a:cubicBezTo>
                  <a:cubicBezTo>
                    <a:pt x="2111" y="98"/>
                    <a:pt x="2130" y="152"/>
                    <a:pt x="1936" y="234"/>
                  </a:cubicBezTo>
                  <a:cubicBezTo>
                    <a:pt x="1831" y="279"/>
                    <a:pt x="1727" y="294"/>
                    <a:pt x="1635" y="294"/>
                  </a:cubicBezTo>
                  <a:cubicBezTo>
                    <a:pt x="1435" y="294"/>
                    <a:pt x="1288" y="224"/>
                    <a:pt x="1288" y="224"/>
                  </a:cubicBezTo>
                  <a:cubicBezTo>
                    <a:pt x="1100" y="324"/>
                    <a:pt x="919" y="432"/>
                    <a:pt x="743" y="552"/>
                  </a:cubicBezTo>
                  <a:cubicBezTo>
                    <a:pt x="144" y="967"/>
                    <a:pt x="0" y="1647"/>
                    <a:pt x="605" y="1897"/>
                  </a:cubicBezTo>
                  <a:cubicBezTo>
                    <a:pt x="641" y="2169"/>
                    <a:pt x="816" y="2528"/>
                    <a:pt x="828" y="2687"/>
                  </a:cubicBezTo>
                  <a:cubicBezTo>
                    <a:pt x="794" y="3170"/>
                    <a:pt x="657" y="3311"/>
                    <a:pt x="547" y="4409"/>
                  </a:cubicBezTo>
                  <a:cubicBezTo>
                    <a:pt x="723" y="4614"/>
                    <a:pt x="1075" y="4750"/>
                    <a:pt x="1456" y="4750"/>
                  </a:cubicBezTo>
                  <a:cubicBezTo>
                    <a:pt x="1598" y="4750"/>
                    <a:pt x="1745" y="4731"/>
                    <a:pt x="1888" y="4689"/>
                  </a:cubicBezTo>
                  <a:cubicBezTo>
                    <a:pt x="2555" y="4494"/>
                    <a:pt x="2936" y="4005"/>
                    <a:pt x="3112" y="3788"/>
                  </a:cubicBezTo>
                  <a:cubicBezTo>
                    <a:pt x="2970" y="3111"/>
                    <a:pt x="2596" y="2675"/>
                    <a:pt x="2601" y="2481"/>
                  </a:cubicBezTo>
                  <a:cubicBezTo>
                    <a:pt x="2618" y="1745"/>
                    <a:pt x="2872" y="1288"/>
                    <a:pt x="2805" y="606"/>
                  </a:cubicBezTo>
                  <a:cubicBezTo>
                    <a:pt x="2765" y="216"/>
                    <a:pt x="2607" y="114"/>
                    <a:pt x="2399" y="9"/>
                  </a:cubicBezTo>
                  <a:cubicBezTo>
                    <a:pt x="2360" y="3"/>
                    <a:pt x="2313" y="1"/>
                    <a:pt x="2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92;p37">
              <a:extLst>
                <a:ext uri="{FF2B5EF4-FFF2-40B4-BE49-F238E27FC236}">
                  <a16:creationId xmlns:a16="http://schemas.microsoft.com/office/drawing/2014/main" id="{AF9681C5-5692-4FE6-BA54-3EC4C57BFFBE}"/>
                </a:ext>
              </a:extLst>
            </p:cNvPr>
            <p:cNvSpPr/>
            <p:nvPr/>
          </p:nvSpPr>
          <p:spPr>
            <a:xfrm>
              <a:off x="2042875" y="975050"/>
              <a:ext cx="42925" cy="49600"/>
            </a:xfrm>
            <a:custGeom>
              <a:avLst/>
              <a:gdLst/>
              <a:ahLst/>
              <a:cxnLst/>
              <a:rect l="l" t="t" r="r" b="b"/>
              <a:pathLst>
                <a:path w="1717" h="1984" extrusionOk="0">
                  <a:moveTo>
                    <a:pt x="725" y="0"/>
                  </a:moveTo>
                  <a:cubicBezTo>
                    <a:pt x="406" y="0"/>
                    <a:pt x="153" y="164"/>
                    <a:pt x="1" y="415"/>
                  </a:cubicBezTo>
                  <a:cubicBezTo>
                    <a:pt x="26" y="459"/>
                    <a:pt x="59" y="500"/>
                    <a:pt x="96" y="535"/>
                  </a:cubicBezTo>
                  <a:cubicBezTo>
                    <a:pt x="96" y="535"/>
                    <a:pt x="59" y="661"/>
                    <a:pt x="141" y="744"/>
                  </a:cubicBezTo>
                  <a:cubicBezTo>
                    <a:pt x="200" y="804"/>
                    <a:pt x="220" y="891"/>
                    <a:pt x="212" y="976"/>
                  </a:cubicBezTo>
                  <a:cubicBezTo>
                    <a:pt x="200" y="1076"/>
                    <a:pt x="200" y="1176"/>
                    <a:pt x="212" y="1277"/>
                  </a:cubicBezTo>
                  <a:cubicBezTo>
                    <a:pt x="231" y="1415"/>
                    <a:pt x="365" y="1473"/>
                    <a:pt x="365" y="1473"/>
                  </a:cubicBezTo>
                  <a:cubicBezTo>
                    <a:pt x="365" y="1473"/>
                    <a:pt x="374" y="1231"/>
                    <a:pt x="447" y="1128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2" y="1038"/>
                    <a:pt x="712" y="1072"/>
                    <a:pt x="771" y="1141"/>
                  </a:cubicBezTo>
                  <a:cubicBezTo>
                    <a:pt x="844" y="1227"/>
                    <a:pt x="838" y="1449"/>
                    <a:pt x="755" y="1563"/>
                  </a:cubicBezTo>
                  <a:cubicBezTo>
                    <a:pt x="696" y="1644"/>
                    <a:pt x="639" y="1665"/>
                    <a:pt x="595" y="1665"/>
                  </a:cubicBezTo>
                  <a:cubicBezTo>
                    <a:pt x="541" y="1665"/>
                    <a:pt x="505" y="1633"/>
                    <a:pt x="505" y="1633"/>
                  </a:cubicBezTo>
                  <a:lnTo>
                    <a:pt x="505" y="1633"/>
                  </a:lnTo>
                  <a:cubicBezTo>
                    <a:pt x="492" y="1689"/>
                    <a:pt x="512" y="1918"/>
                    <a:pt x="723" y="1966"/>
                  </a:cubicBezTo>
                  <a:cubicBezTo>
                    <a:pt x="775" y="1978"/>
                    <a:pt x="827" y="1983"/>
                    <a:pt x="878" y="1983"/>
                  </a:cubicBezTo>
                  <a:cubicBezTo>
                    <a:pt x="1001" y="1983"/>
                    <a:pt x="1123" y="1952"/>
                    <a:pt x="1233" y="1891"/>
                  </a:cubicBezTo>
                  <a:cubicBezTo>
                    <a:pt x="1282" y="1859"/>
                    <a:pt x="1329" y="1824"/>
                    <a:pt x="1373" y="1783"/>
                  </a:cubicBezTo>
                  <a:cubicBezTo>
                    <a:pt x="1603" y="1551"/>
                    <a:pt x="1668" y="1329"/>
                    <a:pt x="1686" y="1018"/>
                  </a:cubicBezTo>
                  <a:cubicBezTo>
                    <a:pt x="1717" y="487"/>
                    <a:pt x="1310" y="32"/>
                    <a:pt x="779" y="2"/>
                  </a:cubicBezTo>
                  <a:cubicBezTo>
                    <a:pt x="761" y="1"/>
                    <a:pt x="743" y="0"/>
                    <a:pt x="725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93;p37">
              <a:extLst>
                <a:ext uri="{FF2B5EF4-FFF2-40B4-BE49-F238E27FC236}">
                  <a16:creationId xmlns:a16="http://schemas.microsoft.com/office/drawing/2014/main" id="{9D53464D-18EE-464D-9AA7-6117DCCEC73B}"/>
                </a:ext>
              </a:extLst>
            </p:cNvPr>
            <p:cNvSpPr/>
            <p:nvPr/>
          </p:nvSpPr>
          <p:spPr>
            <a:xfrm>
              <a:off x="2040750" y="10799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cubicBezTo>
                    <a:pt x="1491" y="279"/>
                    <a:pt x="1027" y="357"/>
                    <a:pt x="682" y="357"/>
                  </a:cubicBezTo>
                  <a:cubicBezTo>
                    <a:pt x="246" y="357"/>
                    <a:pt x="0" y="233"/>
                    <a:pt x="0" y="233"/>
                  </a:cubicBezTo>
                  <a:lnTo>
                    <a:pt x="0" y="233"/>
                  </a:lnTo>
                  <a:lnTo>
                    <a:pt x="48" y="451"/>
                  </a:lnTo>
                  <a:cubicBezTo>
                    <a:pt x="313" y="550"/>
                    <a:pt x="564" y="587"/>
                    <a:pt x="793" y="587"/>
                  </a:cubicBezTo>
                  <a:cubicBezTo>
                    <a:pt x="1492" y="587"/>
                    <a:pt x="1981" y="241"/>
                    <a:pt x="1981" y="241"/>
                  </a:cubicBezTo>
                  <a:cubicBezTo>
                    <a:pt x="2063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94;p37">
              <a:extLst>
                <a:ext uri="{FF2B5EF4-FFF2-40B4-BE49-F238E27FC236}">
                  <a16:creationId xmlns:a16="http://schemas.microsoft.com/office/drawing/2014/main" id="{F84BE38B-50F7-40DB-8565-22DD2183C13B}"/>
                </a:ext>
              </a:extLst>
            </p:cNvPr>
            <p:cNvSpPr/>
            <p:nvPr/>
          </p:nvSpPr>
          <p:spPr>
            <a:xfrm>
              <a:off x="1937450" y="1045825"/>
              <a:ext cx="123825" cy="59900"/>
            </a:xfrm>
            <a:custGeom>
              <a:avLst/>
              <a:gdLst/>
              <a:ahLst/>
              <a:cxnLst/>
              <a:rect l="l" t="t" r="r" b="b"/>
              <a:pathLst>
                <a:path w="4953" h="2396" extrusionOk="0">
                  <a:moveTo>
                    <a:pt x="4664" y="0"/>
                  </a:moveTo>
                  <a:cubicBezTo>
                    <a:pt x="4556" y="0"/>
                    <a:pt x="4431" y="63"/>
                    <a:pt x="4331" y="209"/>
                  </a:cubicBezTo>
                  <a:cubicBezTo>
                    <a:pt x="4067" y="595"/>
                    <a:pt x="3914" y="1167"/>
                    <a:pt x="3432" y="1540"/>
                  </a:cubicBezTo>
                  <a:cubicBezTo>
                    <a:pt x="3263" y="1670"/>
                    <a:pt x="3028" y="1766"/>
                    <a:pt x="2707" y="1766"/>
                  </a:cubicBezTo>
                  <a:cubicBezTo>
                    <a:pt x="2608" y="1766"/>
                    <a:pt x="2501" y="1757"/>
                    <a:pt x="2386" y="1737"/>
                  </a:cubicBezTo>
                  <a:cubicBezTo>
                    <a:pt x="1894" y="1651"/>
                    <a:pt x="1547" y="1571"/>
                    <a:pt x="1414" y="1494"/>
                  </a:cubicBezTo>
                  <a:cubicBezTo>
                    <a:pt x="1289" y="1422"/>
                    <a:pt x="1248" y="1374"/>
                    <a:pt x="1155" y="1251"/>
                  </a:cubicBezTo>
                  <a:cubicBezTo>
                    <a:pt x="1049" y="1112"/>
                    <a:pt x="947" y="1056"/>
                    <a:pt x="865" y="965"/>
                  </a:cubicBezTo>
                  <a:cubicBezTo>
                    <a:pt x="810" y="903"/>
                    <a:pt x="796" y="879"/>
                    <a:pt x="776" y="879"/>
                  </a:cubicBezTo>
                  <a:cubicBezTo>
                    <a:pt x="766" y="879"/>
                    <a:pt x="754" y="886"/>
                    <a:pt x="734" y="897"/>
                  </a:cubicBezTo>
                  <a:cubicBezTo>
                    <a:pt x="675" y="928"/>
                    <a:pt x="679" y="1065"/>
                    <a:pt x="744" y="1165"/>
                  </a:cubicBezTo>
                  <a:cubicBezTo>
                    <a:pt x="813" y="1269"/>
                    <a:pt x="887" y="1306"/>
                    <a:pt x="893" y="1334"/>
                  </a:cubicBezTo>
                  <a:cubicBezTo>
                    <a:pt x="895" y="1340"/>
                    <a:pt x="890" y="1344"/>
                    <a:pt x="881" y="1344"/>
                  </a:cubicBezTo>
                  <a:cubicBezTo>
                    <a:pt x="851" y="1344"/>
                    <a:pt x="772" y="1312"/>
                    <a:pt x="677" y="1258"/>
                  </a:cubicBezTo>
                  <a:cubicBezTo>
                    <a:pt x="507" y="1161"/>
                    <a:pt x="433" y="1047"/>
                    <a:pt x="353" y="984"/>
                  </a:cubicBezTo>
                  <a:cubicBezTo>
                    <a:pt x="327" y="963"/>
                    <a:pt x="305" y="955"/>
                    <a:pt x="286" y="955"/>
                  </a:cubicBezTo>
                  <a:cubicBezTo>
                    <a:pt x="241" y="955"/>
                    <a:pt x="219" y="1003"/>
                    <a:pt x="226" y="1037"/>
                  </a:cubicBezTo>
                  <a:cubicBezTo>
                    <a:pt x="237" y="1084"/>
                    <a:pt x="258" y="1156"/>
                    <a:pt x="367" y="1276"/>
                  </a:cubicBezTo>
                  <a:cubicBezTo>
                    <a:pt x="448" y="1360"/>
                    <a:pt x="536" y="1438"/>
                    <a:pt x="629" y="1508"/>
                  </a:cubicBezTo>
                  <a:cubicBezTo>
                    <a:pt x="542" y="1476"/>
                    <a:pt x="459" y="1434"/>
                    <a:pt x="382" y="1382"/>
                  </a:cubicBezTo>
                  <a:cubicBezTo>
                    <a:pt x="236" y="1284"/>
                    <a:pt x="189" y="1228"/>
                    <a:pt x="110" y="1181"/>
                  </a:cubicBezTo>
                  <a:cubicBezTo>
                    <a:pt x="100" y="1174"/>
                    <a:pt x="91" y="1172"/>
                    <a:pt x="82" y="1172"/>
                  </a:cubicBezTo>
                  <a:cubicBezTo>
                    <a:pt x="24" y="1172"/>
                    <a:pt x="1" y="1290"/>
                    <a:pt x="56" y="1358"/>
                  </a:cubicBezTo>
                  <a:cubicBezTo>
                    <a:pt x="124" y="1439"/>
                    <a:pt x="202" y="1509"/>
                    <a:pt x="290" y="1569"/>
                  </a:cubicBezTo>
                  <a:cubicBezTo>
                    <a:pt x="387" y="1635"/>
                    <a:pt x="558" y="1732"/>
                    <a:pt x="558" y="1732"/>
                  </a:cubicBezTo>
                  <a:cubicBezTo>
                    <a:pt x="371" y="1685"/>
                    <a:pt x="253" y="1592"/>
                    <a:pt x="177" y="1545"/>
                  </a:cubicBezTo>
                  <a:cubicBezTo>
                    <a:pt x="141" y="1522"/>
                    <a:pt x="111" y="1511"/>
                    <a:pt x="87" y="1511"/>
                  </a:cubicBezTo>
                  <a:cubicBezTo>
                    <a:pt x="61" y="1511"/>
                    <a:pt x="43" y="1525"/>
                    <a:pt x="36" y="1553"/>
                  </a:cubicBezTo>
                  <a:cubicBezTo>
                    <a:pt x="25" y="1594"/>
                    <a:pt x="60" y="1663"/>
                    <a:pt x="213" y="1785"/>
                  </a:cubicBezTo>
                  <a:cubicBezTo>
                    <a:pt x="365" y="1908"/>
                    <a:pt x="623" y="2003"/>
                    <a:pt x="855" y="2037"/>
                  </a:cubicBezTo>
                  <a:cubicBezTo>
                    <a:pt x="1085" y="2071"/>
                    <a:pt x="1181" y="2066"/>
                    <a:pt x="1298" y="2098"/>
                  </a:cubicBezTo>
                  <a:cubicBezTo>
                    <a:pt x="1728" y="2215"/>
                    <a:pt x="2080" y="2321"/>
                    <a:pt x="2541" y="2380"/>
                  </a:cubicBezTo>
                  <a:cubicBezTo>
                    <a:pt x="2623" y="2390"/>
                    <a:pt x="2714" y="2396"/>
                    <a:pt x="2810" y="2396"/>
                  </a:cubicBezTo>
                  <a:cubicBezTo>
                    <a:pt x="3043" y="2396"/>
                    <a:pt x="3301" y="2364"/>
                    <a:pt x="3511" y="2294"/>
                  </a:cubicBezTo>
                  <a:cubicBezTo>
                    <a:pt x="3974" y="2140"/>
                    <a:pt x="4425" y="1625"/>
                    <a:pt x="4655" y="1212"/>
                  </a:cubicBezTo>
                  <a:cubicBezTo>
                    <a:pt x="4951" y="680"/>
                    <a:pt x="4953" y="251"/>
                    <a:pt x="4879" y="121"/>
                  </a:cubicBezTo>
                  <a:cubicBezTo>
                    <a:pt x="4835" y="45"/>
                    <a:pt x="4755" y="0"/>
                    <a:pt x="4664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95;p37">
              <a:extLst>
                <a:ext uri="{FF2B5EF4-FFF2-40B4-BE49-F238E27FC236}">
                  <a16:creationId xmlns:a16="http://schemas.microsoft.com/office/drawing/2014/main" id="{D8F7FC7D-DF50-492C-B1E2-16CC7D43634A}"/>
                </a:ext>
              </a:extLst>
            </p:cNvPr>
            <p:cNvSpPr/>
            <p:nvPr/>
          </p:nvSpPr>
          <p:spPr>
            <a:xfrm>
              <a:off x="2069125" y="1017825"/>
              <a:ext cx="19425" cy="57000"/>
            </a:xfrm>
            <a:custGeom>
              <a:avLst/>
              <a:gdLst/>
              <a:ahLst/>
              <a:cxnLst/>
              <a:rect l="l" t="t" r="r" b="b"/>
              <a:pathLst>
                <a:path w="777" h="2280" extrusionOk="0">
                  <a:moveTo>
                    <a:pt x="183" y="0"/>
                  </a:moveTo>
                  <a:cubicBezTo>
                    <a:pt x="34" y="0"/>
                    <a:pt x="0" y="207"/>
                    <a:pt x="0" y="207"/>
                  </a:cubicBezTo>
                  <a:cubicBezTo>
                    <a:pt x="162" y="446"/>
                    <a:pt x="78" y="622"/>
                    <a:pt x="57" y="1019"/>
                  </a:cubicBezTo>
                  <a:cubicBezTo>
                    <a:pt x="38" y="1417"/>
                    <a:pt x="27" y="1704"/>
                    <a:pt x="284" y="2031"/>
                  </a:cubicBezTo>
                  <a:cubicBezTo>
                    <a:pt x="449" y="2242"/>
                    <a:pt x="603" y="2279"/>
                    <a:pt x="692" y="2279"/>
                  </a:cubicBezTo>
                  <a:cubicBezTo>
                    <a:pt x="741" y="2279"/>
                    <a:pt x="770" y="2268"/>
                    <a:pt x="770" y="2268"/>
                  </a:cubicBezTo>
                  <a:cubicBezTo>
                    <a:pt x="688" y="2117"/>
                    <a:pt x="689" y="1727"/>
                    <a:pt x="733" y="1394"/>
                  </a:cubicBezTo>
                  <a:cubicBezTo>
                    <a:pt x="776" y="1063"/>
                    <a:pt x="724" y="617"/>
                    <a:pt x="612" y="407"/>
                  </a:cubicBezTo>
                  <a:cubicBezTo>
                    <a:pt x="501" y="197"/>
                    <a:pt x="320" y="47"/>
                    <a:pt x="320" y="47"/>
                  </a:cubicBezTo>
                  <a:cubicBezTo>
                    <a:pt x="266" y="13"/>
                    <a:pt x="221" y="0"/>
                    <a:pt x="183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96;p37">
              <a:extLst>
                <a:ext uri="{FF2B5EF4-FFF2-40B4-BE49-F238E27FC236}">
                  <a16:creationId xmlns:a16="http://schemas.microsoft.com/office/drawing/2014/main" id="{15CE8DDF-8B08-457F-A868-1C12BACEB076}"/>
                </a:ext>
              </a:extLst>
            </p:cNvPr>
            <p:cNvSpPr/>
            <p:nvPr/>
          </p:nvSpPr>
          <p:spPr>
            <a:xfrm>
              <a:off x="2068925" y="1018125"/>
              <a:ext cx="8350" cy="4675"/>
            </a:xfrm>
            <a:custGeom>
              <a:avLst/>
              <a:gdLst/>
              <a:ahLst/>
              <a:cxnLst/>
              <a:rect l="l" t="t" r="r" b="b"/>
              <a:pathLst>
                <a:path w="334" h="187" fill="none" extrusionOk="0">
                  <a:moveTo>
                    <a:pt x="333" y="7"/>
                  </a:moveTo>
                  <a:cubicBezTo>
                    <a:pt x="333" y="7"/>
                    <a:pt x="95" y="1"/>
                    <a:pt x="0" y="187"/>
                  </a:cubicBezTo>
                </a:path>
              </a:pathLst>
            </a:custGeom>
            <a:noFill/>
            <a:ln w="200" cap="rnd" cmpd="sng">
              <a:solidFill>
                <a:srgbClr val="E94372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97;p37">
              <a:extLst>
                <a:ext uri="{FF2B5EF4-FFF2-40B4-BE49-F238E27FC236}">
                  <a16:creationId xmlns:a16="http://schemas.microsoft.com/office/drawing/2014/main" id="{A56B51F2-27D2-462B-A4E7-50BD6061164B}"/>
                </a:ext>
              </a:extLst>
            </p:cNvPr>
            <p:cNvSpPr/>
            <p:nvPr/>
          </p:nvSpPr>
          <p:spPr>
            <a:xfrm>
              <a:off x="2018150" y="10650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7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9"/>
                    <a:pt x="2574" y="1619"/>
                    <a:pt x="2444" y="2213"/>
                  </a:cubicBezTo>
                  <a:lnTo>
                    <a:pt x="2018" y="4189"/>
                  </a:lnTo>
                  <a:cubicBezTo>
                    <a:pt x="1906" y="4696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7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4"/>
                  </a:cubicBezTo>
                  <a:cubicBezTo>
                    <a:pt x="1127" y="5401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1"/>
                    <a:pt x="4692" y="3156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98;p37">
              <a:extLst>
                <a:ext uri="{FF2B5EF4-FFF2-40B4-BE49-F238E27FC236}">
                  <a16:creationId xmlns:a16="http://schemas.microsoft.com/office/drawing/2014/main" id="{FF76EEF2-A661-4FB6-842E-DFDA90A28B5C}"/>
                </a:ext>
              </a:extLst>
            </p:cNvPr>
            <p:cNvSpPr/>
            <p:nvPr/>
          </p:nvSpPr>
          <p:spPr>
            <a:xfrm>
              <a:off x="2094925" y="11029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0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1"/>
                  </a:lnTo>
                  <a:lnTo>
                    <a:pt x="1465" y="213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99;p37">
              <a:extLst>
                <a:ext uri="{FF2B5EF4-FFF2-40B4-BE49-F238E27FC236}">
                  <a16:creationId xmlns:a16="http://schemas.microsoft.com/office/drawing/2014/main" id="{513BC33F-269F-412F-8C9E-5BFBBC15C9CC}"/>
                </a:ext>
              </a:extLst>
            </p:cNvPr>
            <p:cNvSpPr/>
            <p:nvPr/>
          </p:nvSpPr>
          <p:spPr>
            <a:xfrm>
              <a:off x="2003825" y="12003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1"/>
                    <a:pt x="30" y="56"/>
                  </a:cubicBezTo>
                  <a:cubicBezTo>
                    <a:pt x="0" y="108"/>
                    <a:pt x="18" y="175"/>
                    <a:pt x="70" y="206"/>
                  </a:cubicBezTo>
                  <a:lnTo>
                    <a:pt x="2357" y="1527"/>
                  </a:lnTo>
                  <a:lnTo>
                    <a:pt x="4646" y="206"/>
                  </a:lnTo>
                  <a:cubicBezTo>
                    <a:pt x="4696" y="175"/>
                    <a:pt x="4713" y="108"/>
                    <a:pt x="4683" y="56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5"/>
                  </a:cubicBezTo>
                  <a:lnTo>
                    <a:pt x="2357" y="1273"/>
                  </a:lnTo>
                  <a:lnTo>
                    <a:pt x="180" y="15"/>
                  </a:lnTo>
                  <a:cubicBezTo>
                    <a:pt x="163" y="5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27;p37">
              <a:extLst>
                <a:ext uri="{FF2B5EF4-FFF2-40B4-BE49-F238E27FC236}">
                  <a16:creationId xmlns:a16="http://schemas.microsoft.com/office/drawing/2014/main" id="{13018263-AA3B-4A44-A6B1-AE1465EE784F}"/>
                </a:ext>
              </a:extLst>
            </p:cNvPr>
            <p:cNvSpPr/>
            <p:nvPr/>
          </p:nvSpPr>
          <p:spPr>
            <a:xfrm>
              <a:off x="2030650" y="10432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827;p37">
              <a:extLst>
                <a:ext uri="{FF2B5EF4-FFF2-40B4-BE49-F238E27FC236}">
                  <a16:creationId xmlns:a16="http://schemas.microsoft.com/office/drawing/2014/main" id="{1FB38E4E-2448-4B37-99C6-1C36263DD2E2}"/>
                </a:ext>
              </a:extLst>
            </p:cNvPr>
            <p:cNvSpPr/>
            <p:nvPr/>
          </p:nvSpPr>
          <p:spPr>
            <a:xfrm rot="20792552">
              <a:off x="2043703" y="811087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827;p37">
              <a:extLst>
                <a:ext uri="{FF2B5EF4-FFF2-40B4-BE49-F238E27FC236}">
                  <a16:creationId xmlns:a16="http://schemas.microsoft.com/office/drawing/2014/main" id="{C8E8C755-B30D-4DB8-B9C6-2F78D7A012FC}"/>
                </a:ext>
              </a:extLst>
            </p:cNvPr>
            <p:cNvSpPr/>
            <p:nvPr/>
          </p:nvSpPr>
          <p:spPr>
            <a:xfrm rot="18763845">
              <a:off x="1679114" y="576845"/>
              <a:ext cx="29902" cy="40734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801;p37">
              <a:extLst>
                <a:ext uri="{FF2B5EF4-FFF2-40B4-BE49-F238E27FC236}">
                  <a16:creationId xmlns:a16="http://schemas.microsoft.com/office/drawing/2014/main" id="{FB609E7C-AC57-4E77-A290-B6374B1EF49D}"/>
                </a:ext>
              </a:extLst>
            </p:cNvPr>
            <p:cNvSpPr/>
            <p:nvPr/>
          </p:nvSpPr>
          <p:spPr>
            <a:xfrm>
              <a:off x="1635200" y="570300"/>
              <a:ext cx="60350" cy="57675"/>
            </a:xfrm>
            <a:custGeom>
              <a:avLst/>
              <a:gdLst/>
              <a:ahLst/>
              <a:cxnLst/>
              <a:rect l="l" t="t" r="r" b="b"/>
              <a:pathLst>
                <a:path w="2414" h="2307" extrusionOk="0">
                  <a:moveTo>
                    <a:pt x="1033" y="1"/>
                  </a:moveTo>
                  <a:cubicBezTo>
                    <a:pt x="1000" y="1"/>
                    <a:pt x="967" y="3"/>
                    <a:pt x="934" y="6"/>
                  </a:cubicBezTo>
                  <a:cubicBezTo>
                    <a:pt x="468" y="468"/>
                    <a:pt x="0" y="1062"/>
                    <a:pt x="552" y="1541"/>
                  </a:cubicBezTo>
                  <a:cubicBezTo>
                    <a:pt x="557" y="1766"/>
                    <a:pt x="617" y="2084"/>
                    <a:pt x="617" y="2084"/>
                  </a:cubicBezTo>
                  <a:cubicBezTo>
                    <a:pt x="902" y="2260"/>
                    <a:pt x="1198" y="2306"/>
                    <a:pt x="1430" y="2306"/>
                  </a:cubicBezTo>
                  <a:cubicBezTo>
                    <a:pt x="1685" y="2306"/>
                    <a:pt x="1863" y="2251"/>
                    <a:pt x="1863" y="2251"/>
                  </a:cubicBezTo>
                  <a:cubicBezTo>
                    <a:pt x="1948" y="2082"/>
                    <a:pt x="2120" y="1815"/>
                    <a:pt x="2267" y="1423"/>
                  </a:cubicBezTo>
                  <a:cubicBezTo>
                    <a:pt x="2413" y="1030"/>
                    <a:pt x="2344" y="514"/>
                    <a:pt x="2312" y="406"/>
                  </a:cubicBezTo>
                  <a:cubicBezTo>
                    <a:pt x="2284" y="312"/>
                    <a:pt x="2089" y="221"/>
                    <a:pt x="1918" y="195"/>
                  </a:cubicBezTo>
                  <a:cubicBezTo>
                    <a:pt x="1720" y="307"/>
                    <a:pt x="1662" y="481"/>
                    <a:pt x="1536" y="616"/>
                  </a:cubicBezTo>
                  <a:cubicBezTo>
                    <a:pt x="1411" y="751"/>
                    <a:pt x="1297" y="821"/>
                    <a:pt x="1168" y="821"/>
                  </a:cubicBezTo>
                  <a:cubicBezTo>
                    <a:pt x="1109" y="821"/>
                    <a:pt x="1046" y="806"/>
                    <a:pt x="978" y="776"/>
                  </a:cubicBezTo>
                  <a:cubicBezTo>
                    <a:pt x="829" y="710"/>
                    <a:pt x="770" y="525"/>
                    <a:pt x="847" y="348"/>
                  </a:cubicBezTo>
                  <a:cubicBezTo>
                    <a:pt x="932" y="155"/>
                    <a:pt x="1103" y="4"/>
                    <a:pt x="1103" y="4"/>
                  </a:cubicBezTo>
                  <a:cubicBezTo>
                    <a:pt x="1079" y="2"/>
                    <a:pt x="1056" y="1"/>
                    <a:pt x="103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9" name="No 38">
            <a:hlinkClick r:id="" action="ppaction://media"/>
            <a:extLst>
              <a:ext uri="{FF2B5EF4-FFF2-40B4-BE49-F238E27FC236}">
                <a16:creationId xmlns:a16="http://schemas.microsoft.com/office/drawing/2014/main" id="{95943372-6BE1-49AE-88BD-7A5C8E62BE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00" end="680870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00" fill="hold"/>
                                        <p:tgtEl>
                                          <p:spTgt spid="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64">
            <a:extLst>
              <a:ext uri="{FF2B5EF4-FFF2-40B4-BE49-F238E27FC236}">
                <a16:creationId xmlns:a16="http://schemas.microsoft.com/office/drawing/2014/main" id="{476805E6-2552-4ACE-A19B-98B1024AC82E}"/>
              </a:ext>
            </a:extLst>
          </p:cNvPr>
          <p:cNvSpPr/>
          <p:nvPr/>
        </p:nvSpPr>
        <p:spPr>
          <a:xfrm>
            <a:off x="4806713" y="1386599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1820539"/>
            <a:ext cx="4653238" cy="33229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Kecenderungan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mengabaikan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aspek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akademik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aspek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sosial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sebaliknya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mendorong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tumbuhnya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aspek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bisnis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/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komersial</a:t>
            </a: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Proses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mengajarnya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cenderung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arah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pelatihan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daripada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pendidikan</a:t>
            </a: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Berubahnya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dari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semula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menguasai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teknik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konvensional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kini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juga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dituntut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mengetahui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teknik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menggunakan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ICT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025B4-CB1F-4D4E-BF2F-EC1BBBB31225}"/>
              </a:ext>
            </a:extLst>
          </p:cNvPr>
          <p:cNvGrpSpPr/>
          <p:nvPr/>
        </p:nvGrpSpPr>
        <p:grpSpPr>
          <a:xfrm>
            <a:off x="4389562" y="1554281"/>
            <a:ext cx="4797982" cy="3014687"/>
            <a:chOff x="-2368153" y="-373145"/>
            <a:chExt cx="11731250" cy="737102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44AF8B-EEF7-46DB-B861-65949C974C07}"/>
                </a:ext>
              </a:extLst>
            </p:cNvPr>
            <p:cNvSpPr/>
            <p:nvPr/>
          </p:nvSpPr>
          <p:spPr>
            <a:xfrm>
              <a:off x="-2368153" y="5818618"/>
              <a:ext cx="11731250" cy="11792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DFFAC24-38EB-4227-95FF-E79A2D702F71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A415F7-83C5-467E-9829-F376911660C7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F1C9605-11E7-4DDD-8B2D-774DAA071F0D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3A0C734-C13F-4B4C-B7C3-6C6936F789EE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E46E4CB-C0A2-4449-B78B-4B5CF7F3067C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0036314-467D-4C8A-9E54-888642E916A6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6E551CF-BBB6-43EC-9EB8-73B8F128B6C9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98C7952-FDF7-458C-808D-C991247BA81A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BF2DB9-3B18-434D-B74E-E783E34D093E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7F49B71-A469-4FBB-AD26-9D13A84E2802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7B5FE3D-C29F-4691-8815-3A965F62AC5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C8C2F3C-E6D9-49AE-8A6F-5A3B95FE3882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53055EA-AB37-48B2-9E6B-1C0D30DBC90E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0ADC995-23CA-42B0-865E-EABA90B06E9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3B4FC2D-E958-4872-82BE-B6888335A6D8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1BF6B9-00AF-4E32-BCE9-12EBC22856AE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40D31C7-221A-44E4-975A-4B980CFF95EF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436F293-9C6E-4A90-A2EE-0112772C456E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4C714-D063-4407-9BC0-B4463D325E8C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Right Triangle 1">
              <a:extLst>
                <a:ext uri="{FF2B5EF4-FFF2-40B4-BE49-F238E27FC236}">
                  <a16:creationId xmlns:a16="http://schemas.microsoft.com/office/drawing/2014/main" id="{EF5F81A7-685B-46B1-877A-99778E2B6728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37BEFEA-49EF-47E4-B76D-55CD24CD4A51}"/>
              </a:ext>
            </a:extLst>
          </p:cNvPr>
          <p:cNvGrpSpPr/>
          <p:nvPr/>
        </p:nvGrpSpPr>
        <p:grpSpPr>
          <a:xfrm flipH="1">
            <a:off x="5410995" y="1906619"/>
            <a:ext cx="677313" cy="806506"/>
            <a:chOff x="-269682" y="2392932"/>
            <a:chExt cx="3796368" cy="452049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CDF85F-8DCB-40B6-899B-D6AC5780630F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1976C38-CDD2-4476-B9C1-F5DA398097AD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3F0535F-9CF7-4F45-956B-C1A4FF8F3E9A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E6439A4-530A-4026-B4CF-679F611A3B42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148F8E2-47B7-4D5D-BA54-A09499885999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47F60AF-003A-4EFA-96FC-39DEDEA86948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91AD0AE-0733-4656-ABFE-3EE92E5333B5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42406B0-4C14-4FB5-8DEB-A37793647A19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8486EE7-D97E-4352-990E-5564046E5C62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0D8966F-7B51-4442-A3B9-6F7A0D761763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43855E0-F868-4B25-B925-53508C17A5C0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D3DBC7A-2190-45A6-89DB-1E2443D12D08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7D9D53E-D86E-4A32-B4B3-F7D6BCB5D707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68EB134-6EDC-4CB3-9D6D-5A6E37859A4E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EA0AF88-9F4A-46EC-B968-2C30D013DC83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D26BB34-F366-4887-A833-F54CA81299A1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C44401C-E6BF-4CC0-B31E-A26C05B4E005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300339A-D767-4626-8DD3-D7088372CF69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66" name="No 38">
            <a:hlinkClick r:id="" action="ppaction://media"/>
            <a:extLst>
              <a:ext uri="{FF2B5EF4-FFF2-40B4-BE49-F238E27FC236}">
                <a16:creationId xmlns:a16="http://schemas.microsoft.com/office/drawing/2014/main" id="{4FAF3DA9-7AFB-4173-9992-95F11E7C70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800" end="565270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0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4278772A-DBDA-4FDF-80BE-398EA48C7945}"/>
              </a:ext>
            </a:extLst>
          </p:cNvPr>
          <p:cNvSpPr/>
          <p:nvPr/>
        </p:nvSpPr>
        <p:spPr>
          <a:xfrm>
            <a:off x="167967" y="1688508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80558" y="1779176"/>
            <a:ext cx="4653238" cy="26284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mempunyai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motivasi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tinggi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cenderung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gagal</a:t>
            </a:r>
            <a:endParaRPr lang="en-US" sz="1600" b="1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e-learning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menuntut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mandiri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tanpa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menggantungkan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diri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pada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apabila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mampu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mandiri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motivasi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rendah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maka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sulit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mencapai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tujuan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37" name="Google Shape;774;p27">
            <a:extLst>
              <a:ext uri="{FF2B5EF4-FFF2-40B4-BE49-F238E27FC236}">
                <a16:creationId xmlns:a16="http://schemas.microsoft.com/office/drawing/2014/main" id="{31B733B9-1650-4C97-B7A7-CE830D87D5F8}"/>
              </a:ext>
            </a:extLst>
          </p:cNvPr>
          <p:cNvGrpSpPr/>
          <p:nvPr/>
        </p:nvGrpSpPr>
        <p:grpSpPr>
          <a:xfrm>
            <a:off x="674087" y="1571395"/>
            <a:ext cx="2949989" cy="2677721"/>
            <a:chOff x="755856" y="1978199"/>
            <a:chExt cx="3078801" cy="2763652"/>
          </a:xfrm>
        </p:grpSpPr>
        <p:sp>
          <p:nvSpPr>
            <p:cNvPr id="38" name="Google Shape;775;p27">
              <a:extLst>
                <a:ext uri="{FF2B5EF4-FFF2-40B4-BE49-F238E27FC236}">
                  <a16:creationId xmlns:a16="http://schemas.microsoft.com/office/drawing/2014/main" id="{1BBFD3D6-C867-44AD-82FC-F359772AAB34}"/>
                </a:ext>
              </a:extLst>
            </p:cNvPr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6;p27">
              <a:extLst>
                <a:ext uri="{FF2B5EF4-FFF2-40B4-BE49-F238E27FC236}">
                  <a16:creationId xmlns:a16="http://schemas.microsoft.com/office/drawing/2014/main" id="{DFEAD787-E8F3-41E5-9B57-8DCC6C701921}"/>
                </a:ext>
              </a:extLst>
            </p:cNvPr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7;p27">
              <a:extLst>
                <a:ext uri="{FF2B5EF4-FFF2-40B4-BE49-F238E27FC236}">
                  <a16:creationId xmlns:a16="http://schemas.microsoft.com/office/drawing/2014/main" id="{3D8D0A1A-B256-4F82-9F34-900580FE8729}"/>
                </a:ext>
              </a:extLst>
            </p:cNvPr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8;p27">
              <a:extLst>
                <a:ext uri="{FF2B5EF4-FFF2-40B4-BE49-F238E27FC236}">
                  <a16:creationId xmlns:a16="http://schemas.microsoft.com/office/drawing/2014/main" id="{7F9807C3-F952-4D55-9AC4-D222A4FCCFE1}"/>
                </a:ext>
              </a:extLst>
            </p:cNvPr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79;p27">
              <a:extLst>
                <a:ext uri="{FF2B5EF4-FFF2-40B4-BE49-F238E27FC236}">
                  <a16:creationId xmlns:a16="http://schemas.microsoft.com/office/drawing/2014/main" id="{FA1B5947-E957-4B8B-88B3-4DD41E578680}"/>
                </a:ext>
              </a:extLst>
            </p:cNvPr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0;p27">
              <a:extLst>
                <a:ext uri="{FF2B5EF4-FFF2-40B4-BE49-F238E27FC236}">
                  <a16:creationId xmlns:a16="http://schemas.microsoft.com/office/drawing/2014/main" id="{5B68E38D-8BF3-4BCF-B824-5E9F2D15D212}"/>
                </a:ext>
              </a:extLst>
            </p:cNvPr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1;p27">
              <a:extLst>
                <a:ext uri="{FF2B5EF4-FFF2-40B4-BE49-F238E27FC236}">
                  <a16:creationId xmlns:a16="http://schemas.microsoft.com/office/drawing/2014/main" id="{9498CD1C-8D29-48D3-BF91-EFAB5A774B31}"/>
                </a:ext>
              </a:extLst>
            </p:cNvPr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82;p27">
              <a:extLst>
                <a:ext uri="{FF2B5EF4-FFF2-40B4-BE49-F238E27FC236}">
                  <a16:creationId xmlns:a16="http://schemas.microsoft.com/office/drawing/2014/main" id="{35967AD7-9FDB-4C05-B3DB-EBD6FA0EDB64}"/>
                </a:ext>
              </a:extLst>
            </p:cNvPr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3;p27">
              <a:extLst>
                <a:ext uri="{FF2B5EF4-FFF2-40B4-BE49-F238E27FC236}">
                  <a16:creationId xmlns:a16="http://schemas.microsoft.com/office/drawing/2014/main" id="{2ED2506A-C77E-4645-8FB6-0C74AEDDDE52}"/>
                </a:ext>
              </a:extLst>
            </p:cNvPr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4;p27">
              <a:extLst>
                <a:ext uri="{FF2B5EF4-FFF2-40B4-BE49-F238E27FC236}">
                  <a16:creationId xmlns:a16="http://schemas.microsoft.com/office/drawing/2014/main" id="{55AC894C-5A8D-4001-83F8-076F3261CCA8}"/>
                </a:ext>
              </a:extLst>
            </p:cNvPr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5;p27">
              <a:extLst>
                <a:ext uri="{FF2B5EF4-FFF2-40B4-BE49-F238E27FC236}">
                  <a16:creationId xmlns:a16="http://schemas.microsoft.com/office/drawing/2014/main" id="{32D233A9-B993-47EF-851D-B35D5F3B28E6}"/>
                </a:ext>
              </a:extLst>
            </p:cNvPr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6;p27">
              <a:extLst>
                <a:ext uri="{FF2B5EF4-FFF2-40B4-BE49-F238E27FC236}">
                  <a16:creationId xmlns:a16="http://schemas.microsoft.com/office/drawing/2014/main" id="{40B320AF-D22E-4444-BB0A-8A5C47D5B0E6}"/>
                </a:ext>
              </a:extLst>
            </p:cNvPr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87;p27">
              <a:extLst>
                <a:ext uri="{FF2B5EF4-FFF2-40B4-BE49-F238E27FC236}">
                  <a16:creationId xmlns:a16="http://schemas.microsoft.com/office/drawing/2014/main" id="{3B354D8E-F1A0-47DE-8494-396305E547E8}"/>
                </a:ext>
              </a:extLst>
            </p:cNvPr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88;p27">
              <a:extLst>
                <a:ext uri="{FF2B5EF4-FFF2-40B4-BE49-F238E27FC236}">
                  <a16:creationId xmlns:a16="http://schemas.microsoft.com/office/drawing/2014/main" id="{20FA96C1-DDBF-4BC7-B189-2E8BBD017AB4}"/>
                </a:ext>
              </a:extLst>
            </p:cNvPr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9;p27">
              <a:extLst>
                <a:ext uri="{FF2B5EF4-FFF2-40B4-BE49-F238E27FC236}">
                  <a16:creationId xmlns:a16="http://schemas.microsoft.com/office/drawing/2014/main" id="{779D210C-FAFF-42CE-955D-415BB36E697E}"/>
                </a:ext>
              </a:extLst>
            </p:cNvPr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90;p27">
              <a:extLst>
                <a:ext uri="{FF2B5EF4-FFF2-40B4-BE49-F238E27FC236}">
                  <a16:creationId xmlns:a16="http://schemas.microsoft.com/office/drawing/2014/main" id="{7D3A20F6-35E6-4283-A70D-5C3323F05CC9}"/>
                </a:ext>
              </a:extLst>
            </p:cNvPr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91;p27">
              <a:extLst>
                <a:ext uri="{FF2B5EF4-FFF2-40B4-BE49-F238E27FC236}">
                  <a16:creationId xmlns:a16="http://schemas.microsoft.com/office/drawing/2014/main" id="{63150CA8-AA9A-431E-8910-C6C815F9DA6C}"/>
                </a:ext>
              </a:extLst>
            </p:cNvPr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92;p27">
              <a:extLst>
                <a:ext uri="{FF2B5EF4-FFF2-40B4-BE49-F238E27FC236}">
                  <a16:creationId xmlns:a16="http://schemas.microsoft.com/office/drawing/2014/main" id="{0E84E238-082E-43CD-98EB-77F70F41B4DF}"/>
                </a:ext>
              </a:extLst>
            </p:cNvPr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93;p27">
              <a:extLst>
                <a:ext uri="{FF2B5EF4-FFF2-40B4-BE49-F238E27FC236}">
                  <a16:creationId xmlns:a16="http://schemas.microsoft.com/office/drawing/2014/main" id="{2F6513BA-EFB9-4B3B-8555-4C5E63ABF13A}"/>
                </a:ext>
              </a:extLst>
            </p:cNvPr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94;p27">
              <a:extLst>
                <a:ext uri="{FF2B5EF4-FFF2-40B4-BE49-F238E27FC236}">
                  <a16:creationId xmlns:a16="http://schemas.microsoft.com/office/drawing/2014/main" id="{93CA0714-D2B1-4720-A4DD-C414EC7F952C}"/>
                </a:ext>
              </a:extLst>
            </p:cNvPr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95;p27">
              <a:extLst>
                <a:ext uri="{FF2B5EF4-FFF2-40B4-BE49-F238E27FC236}">
                  <a16:creationId xmlns:a16="http://schemas.microsoft.com/office/drawing/2014/main" id="{D668D500-EE50-4B48-8327-662185D4498F}"/>
                </a:ext>
              </a:extLst>
            </p:cNvPr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96;p27">
              <a:extLst>
                <a:ext uri="{FF2B5EF4-FFF2-40B4-BE49-F238E27FC236}">
                  <a16:creationId xmlns:a16="http://schemas.microsoft.com/office/drawing/2014/main" id="{1D826048-CD03-4426-A6B2-F43F90C2BB07}"/>
                </a:ext>
              </a:extLst>
            </p:cNvPr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97;p27">
              <a:extLst>
                <a:ext uri="{FF2B5EF4-FFF2-40B4-BE49-F238E27FC236}">
                  <a16:creationId xmlns:a16="http://schemas.microsoft.com/office/drawing/2014/main" id="{3329CA94-8F90-4A9E-97B7-0AF73BDC4C25}"/>
                </a:ext>
              </a:extLst>
            </p:cNvPr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98;p27">
              <a:extLst>
                <a:ext uri="{FF2B5EF4-FFF2-40B4-BE49-F238E27FC236}">
                  <a16:creationId xmlns:a16="http://schemas.microsoft.com/office/drawing/2014/main" id="{300DE49A-124D-43A9-BE37-94A63C68DD22}"/>
                </a:ext>
              </a:extLst>
            </p:cNvPr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99;p27">
              <a:extLst>
                <a:ext uri="{FF2B5EF4-FFF2-40B4-BE49-F238E27FC236}">
                  <a16:creationId xmlns:a16="http://schemas.microsoft.com/office/drawing/2014/main" id="{6C2A8EA3-6CE4-4D3E-97F4-716BCA8226D2}"/>
                </a:ext>
              </a:extLst>
            </p:cNvPr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00;p27">
              <a:extLst>
                <a:ext uri="{FF2B5EF4-FFF2-40B4-BE49-F238E27FC236}">
                  <a16:creationId xmlns:a16="http://schemas.microsoft.com/office/drawing/2014/main" id="{28E7B63D-6A56-4FCB-8628-682E6162656F}"/>
                </a:ext>
              </a:extLst>
            </p:cNvPr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01;p27">
              <a:extLst>
                <a:ext uri="{FF2B5EF4-FFF2-40B4-BE49-F238E27FC236}">
                  <a16:creationId xmlns:a16="http://schemas.microsoft.com/office/drawing/2014/main" id="{924669C6-ADE5-4728-A48E-DC9BADB06145}"/>
                </a:ext>
              </a:extLst>
            </p:cNvPr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02;p27">
              <a:extLst>
                <a:ext uri="{FF2B5EF4-FFF2-40B4-BE49-F238E27FC236}">
                  <a16:creationId xmlns:a16="http://schemas.microsoft.com/office/drawing/2014/main" id="{B1B2B20F-7C12-4C02-8C48-16C80002347B}"/>
                </a:ext>
              </a:extLst>
            </p:cNvPr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03;p27">
              <a:extLst>
                <a:ext uri="{FF2B5EF4-FFF2-40B4-BE49-F238E27FC236}">
                  <a16:creationId xmlns:a16="http://schemas.microsoft.com/office/drawing/2014/main" id="{D5518B62-2CE4-41BC-BF11-5376CBCC9485}"/>
                </a:ext>
              </a:extLst>
            </p:cNvPr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04;p27">
              <a:extLst>
                <a:ext uri="{FF2B5EF4-FFF2-40B4-BE49-F238E27FC236}">
                  <a16:creationId xmlns:a16="http://schemas.microsoft.com/office/drawing/2014/main" id="{D44B1AEE-82A8-4164-A0DE-EA69F6B22549}"/>
                </a:ext>
              </a:extLst>
            </p:cNvPr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D6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05;p27">
              <a:extLst>
                <a:ext uri="{FF2B5EF4-FFF2-40B4-BE49-F238E27FC236}">
                  <a16:creationId xmlns:a16="http://schemas.microsoft.com/office/drawing/2014/main" id="{90ABA62F-E1CF-41FD-BE0F-EC159BC0BD2B}"/>
                </a:ext>
              </a:extLst>
            </p:cNvPr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06;p27">
              <a:extLst>
                <a:ext uri="{FF2B5EF4-FFF2-40B4-BE49-F238E27FC236}">
                  <a16:creationId xmlns:a16="http://schemas.microsoft.com/office/drawing/2014/main" id="{5BC46B1B-DCA5-46C5-AA00-42651F9CD793}"/>
                </a:ext>
              </a:extLst>
            </p:cNvPr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07;p27">
              <a:extLst>
                <a:ext uri="{FF2B5EF4-FFF2-40B4-BE49-F238E27FC236}">
                  <a16:creationId xmlns:a16="http://schemas.microsoft.com/office/drawing/2014/main" id="{9887DC7F-559F-4790-97D6-E7ACFAA10CA6}"/>
                </a:ext>
              </a:extLst>
            </p:cNvPr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08;p27">
              <a:extLst>
                <a:ext uri="{FF2B5EF4-FFF2-40B4-BE49-F238E27FC236}">
                  <a16:creationId xmlns:a16="http://schemas.microsoft.com/office/drawing/2014/main" id="{6892A166-2150-4913-8077-D81B29E5FD26}"/>
                </a:ext>
              </a:extLst>
            </p:cNvPr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9;p27">
              <a:extLst>
                <a:ext uri="{FF2B5EF4-FFF2-40B4-BE49-F238E27FC236}">
                  <a16:creationId xmlns:a16="http://schemas.microsoft.com/office/drawing/2014/main" id="{D96946D5-E2F8-4435-9466-D5E7E5E8B375}"/>
                </a:ext>
              </a:extLst>
            </p:cNvPr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10;p27">
              <a:extLst>
                <a:ext uri="{FF2B5EF4-FFF2-40B4-BE49-F238E27FC236}">
                  <a16:creationId xmlns:a16="http://schemas.microsoft.com/office/drawing/2014/main" id="{93792A69-4CFD-4D97-97EB-F1FD29D0BBC1}"/>
                </a:ext>
              </a:extLst>
            </p:cNvPr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11;p27">
              <a:extLst>
                <a:ext uri="{FF2B5EF4-FFF2-40B4-BE49-F238E27FC236}">
                  <a16:creationId xmlns:a16="http://schemas.microsoft.com/office/drawing/2014/main" id="{FA9263DB-6A05-4D54-A248-6BEEA007243E}"/>
                </a:ext>
              </a:extLst>
            </p:cNvPr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12;p27">
              <a:extLst>
                <a:ext uri="{FF2B5EF4-FFF2-40B4-BE49-F238E27FC236}">
                  <a16:creationId xmlns:a16="http://schemas.microsoft.com/office/drawing/2014/main" id="{893CE9E6-F966-4267-97D4-186E3B5037CD}"/>
                </a:ext>
              </a:extLst>
            </p:cNvPr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13;p27">
              <a:extLst>
                <a:ext uri="{FF2B5EF4-FFF2-40B4-BE49-F238E27FC236}">
                  <a16:creationId xmlns:a16="http://schemas.microsoft.com/office/drawing/2014/main" id="{C2B1FE23-EAC8-4339-904A-E84625164CC9}"/>
                </a:ext>
              </a:extLst>
            </p:cNvPr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4;p27">
              <a:extLst>
                <a:ext uri="{FF2B5EF4-FFF2-40B4-BE49-F238E27FC236}">
                  <a16:creationId xmlns:a16="http://schemas.microsoft.com/office/drawing/2014/main" id="{9C871B18-4DCE-46E9-B6A9-17EFFC0B1F3D}"/>
                </a:ext>
              </a:extLst>
            </p:cNvPr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15;p27">
              <a:extLst>
                <a:ext uri="{FF2B5EF4-FFF2-40B4-BE49-F238E27FC236}">
                  <a16:creationId xmlns:a16="http://schemas.microsoft.com/office/drawing/2014/main" id="{96D3AB99-8D58-4A71-8391-3C1549918CED}"/>
                </a:ext>
              </a:extLst>
            </p:cNvPr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16;p27">
              <a:extLst>
                <a:ext uri="{FF2B5EF4-FFF2-40B4-BE49-F238E27FC236}">
                  <a16:creationId xmlns:a16="http://schemas.microsoft.com/office/drawing/2014/main" id="{E9E3EB03-35E7-4CC7-BFC5-4D623D12368C}"/>
                </a:ext>
              </a:extLst>
            </p:cNvPr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7;p27">
              <a:extLst>
                <a:ext uri="{FF2B5EF4-FFF2-40B4-BE49-F238E27FC236}">
                  <a16:creationId xmlns:a16="http://schemas.microsoft.com/office/drawing/2014/main" id="{92B197E6-9B1A-4632-9EC4-B7DF2B4BEA04}"/>
                </a:ext>
              </a:extLst>
            </p:cNvPr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8;p27">
              <a:extLst>
                <a:ext uri="{FF2B5EF4-FFF2-40B4-BE49-F238E27FC236}">
                  <a16:creationId xmlns:a16="http://schemas.microsoft.com/office/drawing/2014/main" id="{B9DD94EA-E48C-4595-8CA6-45829B862233}"/>
                </a:ext>
              </a:extLst>
            </p:cNvPr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9;p27">
              <a:extLst>
                <a:ext uri="{FF2B5EF4-FFF2-40B4-BE49-F238E27FC236}">
                  <a16:creationId xmlns:a16="http://schemas.microsoft.com/office/drawing/2014/main" id="{FBE32F79-2ADF-4FB3-BDD5-7712AF6F0D73}"/>
                </a:ext>
              </a:extLst>
            </p:cNvPr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20;p27">
              <a:extLst>
                <a:ext uri="{FF2B5EF4-FFF2-40B4-BE49-F238E27FC236}">
                  <a16:creationId xmlns:a16="http://schemas.microsoft.com/office/drawing/2014/main" id="{FE181310-0BD7-4835-A2CA-9372B5CEC577}"/>
                </a:ext>
              </a:extLst>
            </p:cNvPr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21;p27">
              <a:extLst>
                <a:ext uri="{FF2B5EF4-FFF2-40B4-BE49-F238E27FC236}">
                  <a16:creationId xmlns:a16="http://schemas.microsoft.com/office/drawing/2014/main" id="{0C314190-BF5D-4F2F-9FCC-AF63B9018C41}"/>
                </a:ext>
              </a:extLst>
            </p:cNvPr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22;p27">
              <a:extLst>
                <a:ext uri="{FF2B5EF4-FFF2-40B4-BE49-F238E27FC236}">
                  <a16:creationId xmlns:a16="http://schemas.microsoft.com/office/drawing/2014/main" id="{C9A330E5-27DF-48D1-8B25-3C9DA8DCA623}"/>
                </a:ext>
              </a:extLst>
            </p:cNvPr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23;p27">
              <a:extLst>
                <a:ext uri="{FF2B5EF4-FFF2-40B4-BE49-F238E27FC236}">
                  <a16:creationId xmlns:a16="http://schemas.microsoft.com/office/drawing/2014/main" id="{C281F8D4-6A09-426D-886D-9443AC393A2B}"/>
                </a:ext>
              </a:extLst>
            </p:cNvPr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24;p27">
              <a:extLst>
                <a:ext uri="{FF2B5EF4-FFF2-40B4-BE49-F238E27FC236}">
                  <a16:creationId xmlns:a16="http://schemas.microsoft.com/office/drawing/2014/main" id="{F9F83607-C59E-4984-B56D-E50ED3E80D0F}"/>
                </a:ext>
              </a:extLst>
            </p:cNvPr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25;p27">
              <a:extLst>
                <a:ext uri="{FF2B5EF4-FFF2-40B4-BE49-F238E27FC236}">
                  <a16:creationId xmlns:a16="http://schemas.microsoft.com/office/drawing/2014/main" id="{359E9534-2AB2-4E55-B375-E979D5CD71E9}"/>
                </a:ext>
              </a:extLst>
            </p:cNvPr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26;p27">
              <a:extLst>
                <a:ext uri="{FF2B5EF4-FFF2-40B4-BE49-F238E27FC236}">
                  <a16:creationId xmlns:a16="http://schemas.microsoft.com/office/drawing/2014/main" id="{13316A2F-3C8A-45E8-88A4-52FC8FBAF6D2}"/>
                </a:ext>
              </a:extLst>
            </p:cNvPr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27;p27">
              <a:extLst>
                <a:ext uri="{FF2B5EF4-FFF2-40B4-BE49-F238E27FC236}">
                  <a16:creationId xmlns:a16="http://schemas.microsoft.com/office/drawing/2014/main" id="{8732DD09-626A-44E9-95E5-41BC0D81C7C0}"/>
                </a:ext>
              </a:extLst>
            </p:cNvPr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28;p27">
              <a:extLst>
                <a:ext uri="{FF2B5EF4-FFF2-40B4-BE49-F238E27FC236}">
                  <a16:creationId xmlns:a16="http://schemas.microsoft.com/office/drawing/2014/main" id="{B1D95278-2C1B-46EB-999D-300FCD8A32F6}"/>
                </a:ext>
              </a:extLst>
            </p:cNvPr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29;p27">
              <a:extLst>
                <a:ext uri="{FF2B5EF4-FFF2-40B4-BE49-F238E27FC236}">
                  <a16:creationId xmlns:a16="http://schemas.microsoft.com/office/drawing/2014/main" id="{E2A37D8A-66C8-45C8-AA4C-51AB5AF5C8CA}"/>
                </a:ext>
              </a:extLst>
            </p:cNvPr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30;p27">
              <a:extLst>
                <a:ext uri="{FF2B5EF4-FFF2-40B4-BE49-F238E27FC236}">
                  <a16:creationId xmlns:a16="http://schemas.microsoft.com/office/drawing/2014/main" id="{5C3FE579-3380-4E50-853F-0D7A216D28BC}"/>
                </a:ext>
              </a:extLst>
            </p:cNvPr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No 38">
            <a:hlinkClick r:id="" action="ppaction://media"/>
            <a:extLst>
              <a:ext uri="{FF2B5EF4-FFF2-40B4-BE49-F238E27FC236}">
                <a16:creationId xmlns:a16="http://schemas.microsoft.com/office/drawing/2014/main" id="{AFE293A8-4CFA-44B8-8F16-273315E4EF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500" end="509170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0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Oval 337">
            <a:extLst>
              <a:ext uri="{FF2B5EF4-FFF2-40B4-BE49-F238E27FC236}">
                <a16:creationId xmlns:a16="http://schemas.microsoft.com/office/drawing/2014/main" id="{D1C9E1AF-D6D6-445D-8C34-4329CEA7E65D}"/>
              </a:ext>
            </a:extLst>
          </p:cNvPr>
          <p:cNvSpPr/>
          <p:nvPr/>
        </p:nvSpPr>
        <p:spPr>
          <a:xfrm>
            <a:off x="4972240" y="1334573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34598" y="1674801"/>
            <a:ext cx="4653238" cy="31947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semua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tempat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tersedia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fasilitas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</a:t>
            </a:r>
          </a:p>
          <a:p>
            <a:pPr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semua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tempat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tersedia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fasilitas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karena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tersedianya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kurangnya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komputer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terhubung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internet. Belum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semua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lembaga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pendidikan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bisa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menyediakan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fasilitas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listrik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infrastruktur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mendukung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e-learning. Jika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berusaha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menyediakan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sendiri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fasilitas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menyewa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warung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bisa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terkendala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masalah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biaya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279" name="Google Shape;1106;p56">
            <a:extLst>
              <a:ext uri="{FF2B5EF4-FFF2-40B4-BE49-F238E27FC236}">
                <a16:creationId xmlns:a16="http://schemas.microsoft.com/office/drawing/2014/main" id="{462EBF3D-49AC-4678-AEEB-909CFAD1FF29}"/>
              </a:ext>
            </a:extLst>
          </p:cNvPr>
          <p:cNvGrpSpPr/>
          <p:nvPr/>
        </p:nvGrpSpPr>
        <p:grpSpPr>
          <a:xfrm>
            <a:off x="5344677" y="1334573"/>
            <a:ext cx="2886300" cy="2838750"/>
            <a:chOff x="988505" y="1992650"/>
            <a:chExt cx="2886300" cy="2838750"/>
          </a:xfrm>
        </p:grpSpPr>
        <p:sp>
          <p:nvSpPr>
            <p:cNvPr id="280" name="Google Shape;1107;p56">
              <a:extLst>
                <a:ext uri="{FF2B5EF4-FFF2-40B4-BE49-F238E27FC236}">
                  <a16:creationId xmlns:a16="http://schemas.microsoft.com/office/drawing/2014/main" id="{B90413CD-28A6-4365-A88F-7CE1DE6FAD24}"/>
                </a:ext>
              </a:extLst>
            </p:cNvPr>
            <p:cNvSpPr/>
            <p:nvPr/>
          </p:nvSpPr>
          <p:spPr>
            <a:xfrm>
              <a:off x="988505" y="4697600"/>
              <a:ext cx="2886300" cy="133800"/>
            </a:xfrm>
            <a:prstGeom prst="ellipse">
              <a:avLst/>
            </a:prstGeom>
            <a:solidFill>
              <a:srgbClr val="23385C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81" name="Google Shape;1108;p56">
              <a:extLst>
                <a:ext uri="{FF2B5EF4-FFF2-40B4-BE49-F238E27FC236}">
                  <a16:creationId xmlns:a16="http://schemas.microsoft.com/office/drawing/2014/main" id="{2DB2D6EF-836D-4515-88A6-0DC0ED290D50}"/>
                </a:ext>
              </a:extLst>
            </p:cNvPr>
            <p:cNvGrpSpPr/>
            <p:nvPr/>
          </p:nvGrpSpPr>
          <p:grpSpPr>
            <a:xfrm>
              <a:off x="1391425" y="1992650"/>
              <a:ext cx="2418099" cy="2768600"/>
              <a:chOff x="1391425" y="1713925"/>
              <a:chExt cx="2418099" cy="2768600"/>
            </a:xfrm>
          </p:grpSpPr>
          <p:sp>
            <p:nvSpPr>
              <p:cNvPr id="282" name="Google Shape;1109;p56">
                <a:extLst>
                  <a:ext uri="{FF2B5EF4-FFF2-40B4-BE49-F238E27FC236}">
                    <a16:creationId xmlns:a16="http://schemas.microsoft.com/office/drawing/2014/main" id="{6CA006DD-7B18-4792-ACA8-A23A8F7C84F2}"/>
                  </a:ext>
                </a:extLst>
              </p:cNvPr>
              <p:cNvSpPr/>
              <p:nvPr/>
            </p:nvSpPr>
            <p:spPr>
              <a:xfrm>
                <a:off x="2806216" y="3694897"/>
                <a:ext cx="327447" cy="770921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9229" extrusionOk="0">
                    <a:moveTo>
                      <a:pt x="0" y="1"/>
                    </a:moveTo>
                    <a:lnTo>
                      <a:pt x="2559" y="9228"/>
                    </a:lnTo>
                    <a:lnTo>
                      <a:pt x="3920" y="9228"/>
                    </a:ln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Google Shape;1110;p56">
                <a:extLst>
                  <a:ext uri="{FF2B5EF4-FFF2-40B4-BE49-F238E27FC236}">
                    <a16:creationId xmlns:a16="http://schemas.microsoft.com/office/drawing/2014/main" id="{A5039B37-C686-46FE-A13E-15E018EDA9C2}"/>
                  </a:ext>
                </a:extLst>
              </p:cNvPr>
              <p:cNvSpPr/>
              <p:nvPr/>
            </p:nvSpPr>
            <p:spPr>
              <a:xfrm>
                <a:off x="2259913" y="3694897"/>
                <a:ext cx="327531" cy="770921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9229" extrusionOk="0">
                    <a:moveTo>
                      <a:pt x="2560" y="1"/>
                    </a:moveTo>
                    <a:lnTo>
                      <a:pt x="1" y="9228"/>
                    </a:lnTo>
                    <a:lnTo>
                      <a:pt x="1362" y="9228"/>
                    </a:lnTo>
                    <a:lnTo>
                      <a:pt x="3920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Google Shape;1111;p56">
                <a:extLst>
                  <a:ext uri="{FF2B5EF4-FFF2-40B4-BE49-F238E27FC236}">
                    <a16:creationId xmlns:a16="http://schemas.microsoft.com/office/drawing/2014/main" id="{B00B9AE3-8EC1-4C08-A90F-DDEA04A52AEF}"/>
                  </a:ext>
                </a:extLst>
              </p:cNvPr>
              <p:cNvSpPr/>
              <p:nvPr/>
            </p:nvSpPr>
            <p:spPr>
              <a:xfrm>
                <a:off x="2184065" y="2585670"/>
                <a:ext cx="1004980" cy="1189252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14237" extrusionOk="0">
                    <a:moveTo>
                      <a:pt x="5982" y="0"/>
                    </a:moveTo>
                    <a:lnTo>
                      <a:pt x="6574" y="231"/>
                    </a:lnTo>
                    <a:cubicBezTo>
                      <a:pt x="6415" y="198"/>
                      <a:pt x="6255" y="183"/>
                      <a:pt x="6095" y="183"/>
                    </a:cubicBezTo>
                    <a:cubicBezTo>
                      <a:pt x="5430" y="183"/>
                      <a:pt x="4765" y="452"/>
                      <a:pt x="4230" y="858"/>
                    </a:cubicBezTo>
                    <a:cubicBezTo>
                      <a:pt x="3562" y="1362"/>
                      <a:pt x="3066" y="2052"/>
                      <a:pt x="2627" y="2763"/>
                    </a:cubicBezTo>
                    <a:cubicBezTo>
                      <a:pt x="1701" y="4253"/>
                      <a:pt x="977" y="5866"/>
                      <a:pt x="473" y="7547"/>
                    </a:cubicBezTo>
                    <a:cubicBezTo>
                      <a:pt x="208" y="8428"/>
                      <a:pt x="1" y="9347"/>
                      <a:pt x="55" y="10269"/>
                    </a:cubicBezTo>
                    <a:cubicBezTo>
                      <a:pt x="109" y="11190"/>
                      <a:pt x="450" y="12123"/>
                      <a:pt x="1133" y="12742"/>
                    </a:cubicBezTo>
                    <a:cubicBezTo>
                      <a:pt x="1599" y="13164"/>
                      <a:pt x="2191" y="13419"/>
                      <a:pt x="2787" y="13616"/>
                    </a:cubicBezTo>
                    <a:cubicBezTo>
                      <a:pt x="4017" y="14029"/>
                      <a:pt x="5314" y="14236"/>
                      <a:pt x="6611" y="14236"/>
                    </a:cubicBezTo>
                    <a:cubicBezTo>
                      <a:pt x="7496" y="14236"/>
                      <a:pt x="8381" y="14140"/>
                      <a:pt x="9245" y="13946"/>
                    </a:cubicBezTo>
                    <a:cubicBezTo>
                      <a:pt x="10306" y="13705"/>
                      <a:pt x="11459" y="13202"/>
                      <a:pt x="11806" y="12167"/>
                    </a:cubicBezTo>
                    <a:cubicBezTo>
                      <a:pt x="12031" y="11493"/>
                      <a:pt x="11850" y="10755"/>
                      <a:pt x="11667" y="10064"/>
                    </a:cubicBezTo>
                    <a:cubicBezTo>
                      <a:pt x="11409" y="9098"/>
                      <a:pt x="11153" y="8132"/>
                      <a:pt x="10895" y="7166"/>
                    </a:cubicBezTo>
                    <a:cubicBezTo>
                      <a:pt x="10503" y="5699"/>
                      <a:pt x="10105" y="4212"/>
                      <a:pt x="9353" y="2893"/>
                    </a:cubicBezTo>
                    <a:cubicBezTo>
                      <a:pt x="8601" y="1572"/>
                      <a:pt x="7441" y="415"/>
                      <a:pt x="59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Google Shape;1112;p56">
                <a:extLst>
                  <a:ext uri="{FF2B5EF4-FFF2-40B4-BE49-F238E27FC236}">
                    <a16:creationId xmlns:a16="http://schemas.microsoft.com/office/drawing/2014/main" id="{B9027C66-32CE-4816-A0C9-90FB45F264C4}"/>
                  </a:ext>
                </a:extLst>
              </p:cNvPr>
              <p:cNvSpPr/>
              <p:nvPr/>
            </p:nvSpPr>
            <p:spPr>
              <a:xfrm>
                <a:off x="2086917" y="3420159"/>
                <a:ext cx="808010" cy="938989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11241" extrusionOk="0">
                    <a:moveTo>
                      <a:pt x="8698" y="0"/>
                    </a:moveTo>
                    <a:cubicBezTo>
                      <a:pt x="8516" y="0"/>
                      <a:pt x="8332" y="58"/>
                      <a:pt x="8175" y="176"/>
                    </a:cubicBezTo>
                    <a:cubicBezTo>
                      <a:pt x="7580" y="629"/>
                      <a:pt x="6716" y="1024"/>
                      <a:pt x="5801" y="1442"/>
                    </a:cubicBezTo>
                    <a:cubicBezTo>
                      <a:pt x="4270" y="2143"/>
                      <a:pt x="2531" y="2936"/>
                      <a:pt x="1439" y="4311"/>
                    </a:cubicBezTo>
                    <a:cubicBezTo>
                      <a:pt x="132" y="5957"/>
                      <a:pt x="0" y="8042"/>
                      <a:pt x="1038" y="10693"/>
                    </a:cubicBezTo>
                    <a:cubicBezTo>
                      <a:pt x="1170" y="11030"/>
                      <a:pt x="1497" y="11241"/>
                      <a:pt x="1841" y="11241"/>
                    </a:cubicBezTo>
                    <a:cubicBezTo>
                      <a:pt x="1943" y="11241"/>
                      <a:pt x="2051" y="11220"/>
                      <a:pt x="2153" y="11180"/>
                    </a:cubicBezTo>
                    <a:cubicBezTo>
                      <a:pt x="2596" y="11006"/>
                      <a:pt x="2817" y="10506"/>
                      <a:pt x="2643" y="10063"/>
                    </a:cubicBezTo>
                    <a:cubicBezTo>
                      <a:pt x="888" y="5583"/>
                      <a:pt x="3497" y="4392"/>
                      <a:pt x="6519" y="3011"/>
                    </a:cubicBezTo>
                    <a:cubicBezTo>
                      <a:pt x="7522" y="2551"/>
                      <a:pt x="8468" y="2119"/>
                      <a:pt x="9221" y="1547"/>
                    </a:cubicBezTo>
                    <a:cubicBezTo>
                      <a:pt x="9598" y="1262"/>
                      <a:pt x="9673" y="721"/>
                      <a:pt x="9384" y="340"/>
                    </a:cubicBezTo>
                    <a:cubicBezTo>
                      <a:pt x="9216" y="118"/>
                      <a:pt x="8959" y="0"/>
                      <a:pt x="869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Google Shape;1113;p56">
                <a:extLst>
                  <a:ext uri="{FF2B5EF4-FFF2-40B4-BE49-F238E27FC236}">
                    <a16:creationId xmlns:a16="http://schemas.microsoft.com/office/drawing/2014/main" id="{56D84F36-27A6-409B-8BDF-F02BE2C347CA}"/>
                  </a:ext>
                </a:extLst>
              </p:cNvPr>
              <p:cNvSpPr/>
              <p:nvPr/>
            </p:nvSpPr>
            <p:spPr>
              <a:xfrm>
                <a:off x="1821367" y="4235770"/>
                <a:ext cx="549477" cy="246421"/>
              </a:xfrm>
              <a:custGeom>
                <a:avLst/>
                <a:gdLst/>
                <a:ahLst/>
                <a:cxnLst/>
                <a:rect l="l" t="t" r="r" b="b"/>
                <a:pathLst>
                  <a:path w="6578" h="2950" extrusionOk="0">
                    <a:moveTo>
                      <a:pt x="3999" y="0"/>
                    </a:moveTo>
                    <a:cubicBezTo>
                      <a:pt x="1" y="2549"/>
                      <a:pt x="957" y="2950"/>
                      <a:pt x="957" y="2950"/>
                    </a:cubicBezTo>
                    <a:lnTo>
                      <a:pt x="5897" y="2950"/>
                    </a:lnTo>
                    <a:cubicBezTo>
                      <a:pt x="5897" y="2950"/>
                      <a:pt x="6578" y="1514"/>
                      <a:pt x="5897" y="0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oogle Shape;1114;p56">
                <a:extLst>
                  <a:ext uri="{FF2B5EF4-FFF2-40B4-BE49-F238E27FC236}">
                    <a16:creationId xmlns:a16="http://schemas.microsoft.com/office/drawing/2014/main" id="{1A02C67A-BAA4-4669-A932-1F15834F8581}"/>
                  </a:ext>
                </a:extLst>
              </p:cNvPr>
              <p:cNvSpPr/>
              <p:nvPr/>
            </p:nvSpPr>
            <p:spPr>
              <a:xfrm>
                <a:off x="1879422" y="4439756"/>
                <a:ext cx="454834" cy="4243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508" extrusionOk="0">
                    <a:moveTo>
                      <a:pt x="232" y="1"/>
                    </a:moveTo>
                    <a:cubicBezTo>
                      <a:pt x="232" y="1"/>
                      <a:pt x="0" y="324"/>
                      <a:pt x="245" y="508"/>
                    </a:cubicBezTo>
                    <a:lnTo>
                      <a:pt x="5298" y="508"/>
                    </a:lnTo>
                    <a:lnTo>
                      <a:pt x="54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oogle Shape;1115;p56">
                <a:extLst>
                  <a:ext uri="{FF2B5EF4-FFF2-40B4-BE49-F238E27FC236}">
                    <a16:creationId xmlns:a16="http://schemas.microsoft.com/office/drawing/2014/main" id="{05544782-C957-4401-B8F5-8DF7068E6008}"/>
                  </a:ext>
                </a:extLst>
              </p:cNvPr>
              <p:cNvSpPr/>
              <p:nvPr/>
            </p:nvSpPr>
            <p:spPr>
              <a:xfrm>
                <a:off x="1898718" y="4337763"/>
                <a:ext cx="188533" cy="102077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222" extrusionOk="0">
                    <a:moveTo>
                      <a:pt x="1400" y="0"/>
                    </a:moveTo>
                    <a:cubicBezTo>
                      <a:pt x="1301" y="0"/>
                      <a:pt x="1236" y="17"/>
                      <a:pt x="1236" y="17"/>
                    </a:cubicBezTo>
                    <a:cubicBezTo>
                      <a:pt x="42" y="865"/>
                      <a:pt x="1" y="1222"/>
                      <a:pt x="1" y="1222"/>
                    </a:cubicBezTo>
                    <a:lnTo>
                      <a:pt x="2256" y="1222"/>
                    </a:lnTo>
                    <a:cubicBezTo>
                      <a:pt x="2228" y="140"/>
                      <a:pt x="1681" y="0"/>
                      <a:pt x="1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Google Shape;1116;p56">
                <a:extLst>
                  <a:ext uri="{FF2B5EF4-FFF2-40B4-BE49-F238E27FC236}">
                    <a16:creationId xmlns:a16="http://schemas.microsoft.com/office/drawing/2014/main" id="{B8303BF3-DB6F-4AE3-B389-93F498225F9E}"/>
                  </a:ext>
                </a:extLst>
              </p:cNvPr>
              <p:cNvSpPr/>
              <p:nvPr/>
            </p:nvSpPr>
            <p:spPr>
              <a:xfrm>
                <a:off x="2201440" y="4321809"/>
                <a:ext cx="81361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1" extrusionOk="0">
                    <a:moveTo>
                      <a:pt x="487" y="1"/>
                    </a:moveTo>
                    <a:cubicBezTo>
                      <a:pt x="218" y="1"/>
                      <a:pt x="0" y="185"/>
                      <a:pt x="0" y="412"/>
                    </a:cubicBezTo>
                    <a:cubicBezTo>
                      <a:pt x="0" y="637"/>
                      <a:pt x="218" y="821"/>
                      <a:pt x="487" y="821"/>
                    </a:cubicBezTo>
                    <a:cubicBezTo>
                      <a:pt x="755" y="821"/>
                      <a:pt x="973" y="637"/>
                      <a:pt x="973" y="412"/>
                    </a:cubicBezTo>
                    <a:cubicBezTo>
                      <a:pt x="973" y="185"/>
                      <a:pt x="755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Google Shape;1117;p56">
                <a:extLst>
                  <a:ext uri="{FF2B5EF4-FFF2-40B4-BE49-F238E27FC236}">
                    <a16:creationId xmlns:a16="http://schemas.microsoft.com/office/drawing/2014/main" id="{1172E6A0-B7DD-4719-A08A-338C4E6CA55C}"/>
                  </a:ext>
                </a:extLst>
              </p:cNvPr>
              <p:cNvSpPr/>
              <p:nvPr/>
            </p:nvSpPr>
            <p:spPr>
              <a:xfrm>
                <a:off x="1731319" y="3418906"/>
                <a:ext cx="974072" cy="880850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10545" extrusionOk="0">
                    <a:moveTo>
                      <a:pt x="10762" y="1"/>
                    </a:moveTo>
                    <a:cubicBezTo>
                      <a:pt x="10735" y="1"/>
                      <a:pt x="10708" y="2"/>
                      <a:pt x="10681" y="4"/>
                    </a:cubicBezTo>
                    <a:cubicBezTo>
                      <a:pt x="7394" y="307"/>
                      <a:pt x="4655" y="1478"/>
                      <a:pt x="2756" y="3379"/>
                    </a:cubicBezTo>
                    <a:cubicBezTo>
                      <a:pt x="1069" y="5070"/>
                      <a:pt x="96" y="7299"/>
                      <a:pt x="14" y="9654"/>
                    </a:cubicBezTo>
                    <a:cubicBezTo>
                      <a:pt x="0" y="10130"/>
                      <a:pt x="372" y="10527"/>
                      <a:pt x="848" y="10545"/>
                    </a:cubicBezTo>
                    <a:lnTo>
                      <a:pt x="878" y="10545"/>
                    </a:lnTo>
                    <a:cubicBezTo>
                      <a:pt x="1341" y="10545"/>
                      <a:pt x="1722" y="10177"/>
                      <a:pt x="1740" y="9715"/>
                    </a:cubicBezTo>
                    <a:cubicBezTo>
                      <a:pt x="1851" y="6404"/>
                      <a:pt x="4304" y="2325"/>
                      <a:pt x="10837" y="1719"/>
                    </a:cubicBezTo>
                    <a:cubicBezTo>
                      <a:pt x="11314" y="1675"/>
                      <a:pt x="11661" y="1256"/>
                      <a:pt x="11616" y="783"/>
                    </a:cubicBezTo>
                    <a:cubicBezTo>
                      <a:pt x="11574" y="335"/>
                      <a:pt x="11200" y="1"/>
                      <a:pt x="10762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Google Shape;1118;p56">
                <a:extLst>
                  <a:ext uri="{FF2B5EF4-FFF2-40B4-BE49-F238E27FC236}">
                    <a16:creationId xmlns:a16="http://schemas.microsoft.com/office/drawing/2014/main" id="{4280D003-D714-40C8-A63F-CFE56133D8D2}"/>
                  </a:ext>
                </a:extLst>
              </p:cNvPr>
              <p:cNvSpPr/>
              <p:nvPr/>
            </p:nvSpPr>
            <p:spPr>
              <a:xfrm>
                <a:off x="1391425" y="4235520"/>
                <a:ext cx="549393" cy="247006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2957" extrusionOk="0">
                    <a:moveTo>
                      <a:pt x="3998" y="0"/>
                    </a:moveTo>
                    <a:cubicBezTo>
                      <a:pt x="0" y="2555"/>
                      <a:pt x="997" y="2956"/>
                      <a:pt x="997" y="2956"/>
                    </a:cubicBezTo>
                    <a:lnTo>
                      <a:pt x="5897" y="2950"/>
                    </a:lnTo>
                    <a:cubicBezTo>
                      <a:pt x="5897" y="2950"/>
                      <a:pt x="6577" y="1514"/>
                      <a:pt x="5894" y="0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Google Shape;1119;p56">
                <a:extLst>
                  <a:ext uri="{FF2B5EF4-FFF2-40B4-BE49-F238E27FC236}">
                    <a16:creationId xmlns:a16="http://schemas.microsoft.com/office/drawing/2014/main" id="{998FD0D3-A6E4-492D-95D6-2917D7F8ACDB}"/>
                  </a:ext>
                </a:extLst>
              </p:cNvPr>
              <p:cNvSpPr/>
              <p:nvPr/>
            </p:nvSpPr>
            <p:spPr>
              <a:xfrm>
                <a:off x="1451986" y="4439506"/>
                <a:ext cx="454500" cy="43019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515" extrusionOk="0">
                    <a:moveTo>
                      <a:pt x="5440" y="0"/>
                    </a:moveTo>
                    <a:lnTo>
                      <a:pt x="232" y="4"/>
                    </a:lnTo>
                    <a:cubicBezTo>
                      <a:pt x="232" y="4"/>
                      <a:pt x="1" y="330"/>
                      <a:pt x="246" y="514"/>
                    </a:cubicBezTo>
                    <a:lnTo>
                      <a:pt x="5298" y="508"/>
                    </a:lnTo>
                    <a:lnTo>
                      <a:pt x="5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Google Shape;1120;p56">
                <a:extLst>
                  <a:ext uri="{FF2B5EF4-FFF2-40B4-BE49-F238E27FC236}">
                    <a16:creationId xmlns:a16="http://schemas.microsoft.com/office/drawing/2014/main" id="{E4AD17EC-1A55-4C29-B06A-0F660EE47C27}"/>
                  </a:ext>
                </a:extLst>
              </p:cNvPr>
              <p:cNvSpPr/>
              <p:nvPr/>
            </p:nvSpPr>
            <p:spPr>
              <a:xfrm>
                <a:off x="1471282" y="4337763"/>
                <a:ext cx="188449" cy="10207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222" extrusionOk="0">
                    <a:moveTo>
                      <a:pt x="1396" y="0"/>
                    </a:moveTo>
                    <a:cubicBezTo>
                      <a:pt x="1298" y="0"/>
                      <a:pt x="1232" y="17"/>
                      <a:pt x="1232" y="17"/>
                    </a:cubicBezTo>
                    <a:cubicBezTo>
                      <a:pt x="41" y="868"/>
                      <a:pt x="1" y="1222"/>
                      <a:pt x="1" y="1222"/>
                    </a:cubicBezTo>
                    <a:lnTo>
                      <a:pt x="2256" y="1222"/>
                    </a:lnTo>
                    <a:cubicBezTo>
                      <a:pt x="2226" y="140"/>
                      <a:pt x="1678" y="0"/>
                      <a:pt x="1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Google Shape;1121;p56">
                <a:extLst>
                  <a:ext uri="{FF2B5EF4-FFF2-40B4-BE49-F238E27FC236}">
                    <a16:creationId xmlns:a16="http://schemas.microsoft.com/office/drawing/2014/main" id="{01478ABB-9D9F-4520-B3E6-41C523CC9F8A}"/>
                  </a:ext>
                </a:extLst>
              </p:cNvPr>
              <p:cNvSpPr/>
              <p:nvPr/>
            </p:nvSpPr>
            <p:spPr>
              <a:xfrm>
                <a:off x="1773921" y="4321809"/>
                <a:ext cx="81110" cy="6833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818" extrusionOk="0">
                    <a:moveTo>
                      <a:pt x="484" y="1"/>
                    </a:moveTo>
                    <a:cubicBezTo>
                      <a:pt x="215" y="1"/>
                      <a:pt x="1" y="185"/>
                      <a:pt x="1" y="409"/>
                    </a:cubicBezTo>
                    <a:cubicBezTo>
                      <a:pt x="1" y="637"/>
                      <a:pt x="219" y="817"/>
                      <a:pt x="487" y="817"/>
                    </a:cubicBezTo>
                    <a:cubicBezTo>
                      <a:pt x="756" y="817"/>
                      <a:pt x="971" y="634"/>
                      <a:pt x="971" y="409"/>
                    </a:cubicBezTo>
                    <a:cubicBezTo>
                      <a:pt x="971" y="181"/>
                      <a:pt x="753" y="1"/>
                      <a:pt x="4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Google Shape;1122;p56">
                <a:extLst>
                  <a:ext uri="{FF2B5EF4-FFF2-40B4-BE49-F238E27FC236}">
                    <a16:creationId xmlns:a16="http://schemas.microsoft.com/office/drawing/2014/main" id="{CE7F4CE0-0C32-4F1E-9CC9-DC21BCAB2BC9}"/>
                  </a:ext>
                </a:extLst>
              </p:cNvPr>
              <p:cNvSpPr/>
              <p:nvPr/>
            </p:nvSpPr>
            <p:spPr>
              <a:xfrm>
                <a:off x="2365080" y="2463796"/>
                <a:ext cx="707186" cy="1195684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14314" extrusionOk="0">
                    <a:moveTo>
                      <a:pt x="3801" y="1"/>
                    </a:moveTo>
                    <a:cubicBezTo>
                      <a:pt x="1833" y="1"/>
                      <a:pt x="151" y="1595"/>
                      <a:pt x="1" y="3661"/>
                    </a:cubicBezTo>
                    <a:lnTo>
                      <a:pt x="242" y="10309"/>
                    </a:lnTo>
                    <a:cubicBezTo>
                      <a:pt x="460" y="12632"/>
                      <a:pt x="967" y="14113"/>
                      <a:pt x="3046" y="14262"/>
                    </a:cubicBezTo>
                    <a:lnTo>
                      <a:pt x="3794" y="14314"/>
                    </a:lnTo>
                    <a:cubicBezTo>
                      <a:pt x="5778" y="14096"/>
                      <a:pt x="6483" y="12908"/>
                      <a:pt x="7166" y="10802"/>
                    </a:cubicBezTo>
                    <a:lnTo>
                      <a:pt x="8312" y="4256"/>
                    </a:lnTo>
                    <a:cubicBezTo>
                      <a:pt x="8466" y="2099"/>
                      <a:pt x="6891" y="211"/>
                      <a:pt x="4812" y="65"/>
                    </a:cubicBezTo>
                    <a:lnTo>
                      <a:pt x="4063" y="10"/>
                    </a:lnTo>
                    <a:cubicBezTo>
                      <a:pt x="3975" y="4"/>
                      <a:pt x="3888" y="1"/>
                      <a:pt x="3801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Google Shape;1123;p56">
                <a:extLst>
                  <a:ext uri="{FF2B5EF4-FFF2-40B4-BE49-F238E27FC236}">
                    <a16:creationId xmlns:a16="http://schemas.microsoft.com/office/drawing/2014/main" id="{492819A8-90CA-4B7D-9349-69AAB0F22EBA}"/>
                  </a:ext>
                </a:extLst>
              </p:cNvPr>
              <p:cNvSpPr/>
              <p:nvPr/>
            </p:nvSpPr>
            <p:spPr>
              <a:xfrm>
                <a:off x="2658697" y="2296146"/>
                <a:ext cx="157542" cy="29378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517" extrusionOk="0">
                    <a:moveTo>
                      <a:pt x="1013" y="1"/>
                    </a:moveTo>
                    <a:cubicBezTo>
                      <a:pt x="571" y="1"/>
                      <a:pt x="196" y="341"/>
                      <a:pt x="163" y="786"/>
                    </a:cubicBezTo>
                    <a:lnTo>
                      <a:pt x="34" y="2609"/>
                    </a:lnTo>
                    <a:cubicBezTo>
                      <a:pt x="0" y="3075"/>
                      <a:pt x="355" y="3480"/>
                      <a:pt x="817" y="3514"/>
                    </a:cubicBezTo>
                    <a:cubicBezTo>
                      <a:pt x="838" y="3515"/>
                      <a:pt x="858" y="3516"/>
                      <a:pt x="879" y="3516"/>
                    </a:cubicBezTo>
                    <a:cubicBezTo>
                      <a:pt x="1316" y="3516"/>
                      <a:pt x="1690" y="3174"/>
                      <a:pt x="1722" y="2731"/>
                    </a:cubicBezTo>
                    <a:lnTo>
                      <a:pt x="1851" y="908"/>
                    </a:lnTo>
                    <a:cubicBezTo>
                      <a:pt x="1886" y="445"/>
                      <a:pt x="1531" y="37"/>
                      <a:pt x="1069" y="3"/>
                    </a:cubicBezTo>
                    <a:cubicBezTo>
                      <a:pt x="1050" y="1"/>
                      <a:pt x="1032" y="1"/>
                      <a:pt x="1013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Google Shape;1124;p56">
                <a:extLst>
                  <a:ext uri="{FF2B5EF4-FFF2-40B4-BE49-F238E27FC236}">
                    <a16:creationId xmlns:a16="http://schemas.microsoft.com/office/drawing/2014/main" id="{3D9281CC-80CF-42DF-A16B-DB9D125AEF3D}"/>
                  </a:ext>
                </a:extLst>
              </p:cNvPr>
              <p:cNvSpPr/>
              <p:nvPr/>
            </p:nvSpPr>
            <p:spPr>
              <a:xfrm>
                <a:off x="2645917" y="2408832"/>
                <a:ext cx="235979" cy="90466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083" extrusionOk="0">
                    <a:moveTo>
                      <a:pt x="269" y="117"/>
                    </a:moveTo>
                    <a:lnTo>
                      <a:pt x="0" y="685"/>
                    </a:lnTo>
                    <a:cubicBezTo>
                      <a:pt x="75" y="675"/>
                      <a:pt x="153" y="668"/>
                      <a:pt x="228" y="665"/>
                    </a:cubicBezTo>
                    <a:lnTo>
                      <a:pt x="269" y="117"/>
                    </a:lnTo>
                    <a:close/>
                    <a:moveTo>
                      <a:pt x="1973" y="1"/>
                    </a:moveTo>
                    <a:lnTo>
                      <a:pt x="1916" y="784"/>
                    </a:lnTo>
                    <a:cubicBezTo>
                      <a:pt x="2222" y="848"/>
                      <a:pt x="2518" y="947"/>
                      <a:pt x="2790" y="1083"/>
                    </a:cubicBezTo>
                    <a:cubicBezTo>
                      <a:pt x="2804" y="1073"/>
                      <a:pt x="2814" y="1066"/>
                      <a:pt x="2824" y="1056"/>
                    </a:cubicBezTo>
                    <a:lnTo>
                      <a:pt x="2066" y="8"/>
                    </a:lnTo>
                    <a:lnTo>
                      <a:pt x="1973" y="1"/>
                    </a:ln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Google Shape;1125;p56">
                <a:extLst>
                  <a:ext uri="{FF2B5EF4-FFF2-40B4-BE49-F238E27FC236}">
                    <a16:creationId xmlns:a16="http://schemas.microsoft.com/office/drawing/2014/main" id="{B3E67FDA-123E-4394-92DB-55BE08B8D50B}"/>
                  </a:ext>
                </a:extLst>
              </p:cNvPr>
              <p:cNvSpPr/>
              <p:nvPr/>
            </p:nvSpPr>
            <p:spPr>
              <a:xfrm>
                <a:off x="2644747" y="2464297"/>
                <a:ext cx="234225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59" extrusionOk="0">
                    <a:moveTo>
                      <a:pt x="242" y="1"/>
                    </a:moveTo>
                    <a:lnTo>
                      <a:pt x="242" y="1"/>
                    </a:lnTo>
                    <a:cubicBezTo>
                      <a:pt x="167" y="4"/>
                      <a:pt x="89" y="11"/>
                      <a:pt x="14" y="21"/>
                    </a:cubicBezTo>
                    <a:lnTo>
                      <a:pt x="1" y="48"/>
                    </a:lnTo>
                    <a:cubicBezTo>
                      <a:pt x="1" y="48"/>
                      <a:pt x="79" y="153"/>
                      <a:pt x="222" y="290"/>
                    </a:cubicBezTo>
                    <a:lnTo>
                      <a:pt x="242" y="1"/>
                    </a:lnTo>
                    <a:close/>
                    <a:moveTo>
                      <a:pt x="1930" y="120"/>
                    </a:moveTo>
                    <a:lnTo>
                      <a:pt x="1889" y="718"/>
                    </a:lnTo>
                    <a:cubicBezTo>
                      <a:pt x="1885" y="766"/>
                      <a:pt x="1875" y="814"/>
                      <a:pt x="1865" y="858"/>
                    </a:cubicBezTo>
                    <a:cubicBezTo>
                      <a:pt x="2158" y="807"/>
                      <a:pt x="2471" y="674"/>
                      <a:pt x="2804" y="419"/>
                    </a:cubicBezTo>
                    <a:cubicBezTo>
                      <a:pt x="2532" y="283"/>
                      <a:pt x="2236" y="184"/>
                      <a:pt x="1930" y="120"/>
                    </a:cubicBezTo>
                    <a:close/>
                  </a:path>
                </a:pathLst>
              </a:custGeom>
              <a:solidFill>
                <a:srgbClr val="F3A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Google Shape;1126;p56">
                <a:extLst>
                  <a:ext uri="{FF2B5EF4-FFF2-40B4-BE49-F238E27FC236}">
                    <a16:creationId xmlns:a16="http://schemas.microsoft.com/office/drawing/2014/main" id="{D3CAC68F-1012-482C-99D0-F34B1F16F014}"/>
                  </a:ext>
                </a:extLst>
              </p:cNvPr>
              <p:cNvSpPr/>
              <p:nvPr/>
            </p:nvSpPr>
            <p:spPr>
              <a:xfrm>
                <a:off x="2663208" y="2399476"/>
                <a:ext cx="147602" cy="138831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662" extrusionOk="0">
                    <a:moveTo>
                      <a:pt x="171" y="1"/>
                    </a:moveTo>
                    <a:lnTo>
                      <a:pt x="62" y="229"/>
                    </a:lnTo>
                    <a:lnTo>
                      <a:pt x="21" y="777"/>
                    </a:lnTo>
                    <a:lnTo>
                      <a:pt x="1" y="1066"/>
                    </a:lnTo>
                    <a:cubicBezTo>
                      <a:pt x="263" y="1314"/>
                      <a:pt x="739" y="1661"/>
                      <a:pt x="1355" y="1661"/>
                    </a:cubicBezTo>
                    <a:cubicBezTo>
                      <a:pt x="1447" y="1661"/>
                      <a:pt x="1546" y="1651"/>
                      <a:pt x="1644" y="1634"/>
                    </a:cubicBezTo>
                    <a:cubicBezTo>
                      <a:pt x="1654" y="1590"/>
                      <a:pt x="1664" y="1542"/>
                      <a:pt x="1668" y="1494"/>
                    </a:cubicBezTo>
                    <a:lnTo>
                      <a:pt x="1709" y="896"/>
                    </a:lnTo>
                    <a:lnTo>
                      <a:pt x="1766" y="11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rgbClr val="F3A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Google Shape;1127;p56">
                <a:extLst>
                  <a:ext uri="{FF2B5EF4-FFF2-40B4-BE49-F238E27FC236}">
                    <a16:creationId xmlns:a16="http://schemas.microsoft.com/office/drawing/2014/main" id="{D4FA0CF2-E11C-41F3-B6D9-92546EDA25CC}"/>
                  </a:ext>
                </a:extLst>
              </p:cNvPr>
              <p:cNvSpPr/>
              <p:nvPr/>
            </p:nvSpPr>
            <p:spPr>
              <a:xfrm>
                <a:off x="2385295" y="3324932"/>
                <a:ext cx="578379" cy="334548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0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8" y="2323"/>
                      <a:pt x="572" y="3858"/>
                      <a:pt x="2654" y="4005"/>
                    </a:cubicBezTo>
                    <a:lnTo>
                      <a:pt x="3552" y="4005"/>
                    </a:lnTo>
                    <a:cubicBezTo>
                      <a:pt x="5536" y="3787"/>
                      <a:pt x="6241" y="2599"/>
                      <a:pt x="6924" y="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Google Shape;1128;p56">
                <a:extLst>
                  <a:ext uri="{FF2B5EF4-FFF2-40B4-BE49-F238E27FC236}">
                    <a16:creationId xmlns:a16="http://schemas.microsoft.com/office/drawing/2014/main" id="{9CDED6A3-2D8E-4547-99AC-00F5F44DAB1A}"/>
                  </a:ext>
                </a:extLst>
              </p:cNvPr>
              <p:cNvSpPr/>
              <p:nvPr/>
            </p:nvSpPr>
            <p:spPr>
              <a:xfrm>
                <a:off x="2865023" y="2464214"/>
                <a:ext cx="548558" cy="744191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8909" extrusionOk="0">
                    <a:moveTo>
                      <a:pt x="2116" y="1"/>
                    </a:moveTo>
                    <a:cubicBezTo>
                      <a:pt x="1953" y="1"/>
                      <a:pt x="1789" y="54"/>
                      <a:pt x="1654" y="165"/>
                    </a:cubicBezTo>
                    <a:cubicBezTo>
                      <a:pt x="1341" y="420"/>
                      <a:pt x="1294" y="883"/>
                      <a:pt x="1548" y="1196"/>
                    </a:cubicBezTo>
                    <a:cubicBezTo>
                      <a:pt x="4444" y="4755"/>
                      <a:pt x="4672" y="6973"/>
                      <a:pt x="4481" y="7432"/>
                    </a:cubicBezTo>
                    <a:cubicBezTo>
                      <a:pt x="4018" y="7303"/>
                      <a:pt x="2613" y="5895"/>
                      <a:pt x="1521" y="2002"/>
                    </a:cubicBezTo>
                    <a:cubicBezTo>
                      <a:pt x="1431" y="1679"/>
                      <a:pt x="1138" y="1467"/>
                      <a:pt x="820" y="1467"/>
                    </a:cubicBezTo>
                    <a:cubicBezTo>
                      <a:pt x="754" y="1467"/>
                      <a:pt x="687" y="1476"/>
                      <a:pt x="620" y="1495"/>
                    </a:cubicBezTo>
                    <a:cubicBezTo>
                      <a:pt x="228" y="1604"/>
                      <a:pt x="0" y="2009"/>
                      <a:pt x="110" y="2397"/>
                    </a:cubicBezTo>
                    <a:cubicBezTo>
                      <a:pt x="1184" y="6231"/>
                      <a:pt x="2817" y="8722"/>
                      <a:pt x="4369" y="8899"/>
                    </a:cubicBezTo>
                    <a:cubicBezTo>
                      <a:pt x="4427" y="8905"/>
                      <a:pt x="4485" y="8909"/>
                      <a:pt x="4543" y="8909"/>
                    </a:cubicBezTo>
                    <a:cubicBezTo>
                      <a:pt x="5046" y="8909"/>
                      <a:pt x="5488" y="8643"/>
                      <a:pt x="5744" y="8181"/>
                    </a:cubicBezTo>
                    <a:cubicBezTo>
                      <a:pt x="6567" y="6674"/>
                      <a:pt x="5369" y="3571"/>
                      <a:pt x="2685" y="270"/>
                    </a:cubicBezTo>
                    <a:cubicBezTo>
                      <a:pt x="2540" y="93"/>
                      <a:pt x="2329" y="1"/>
                      <a:pt x="211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oogle Shape;1129;p56">
                <a:extLst>
                  <a:ext uri="{FF2B5EF4-FFF2-40B4-BE49-F238E27FC236}">
                    <a16:creationId xmlns:a16="http://schemas.microsoft.com/office/drawing/2014/main" id="{87F069C8-3B84-4FDB-A0F2-4B5C188C2ADF}"/>
                  </a:ext>
                </a:extLst>
              </p:cNvPr>
              <p:cNvSpPr/>
              <p:nvPr/>
            </p:nvSpPr>
            <p:spPr>
              <a:xfrm>
                <a:off x="2351214" y="2463796"/>
                <a:ext cx="819036" cy="998464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1953" extrusionOk="0">
                    <a:moveTo>
                      <a:pt x="3284" y="0"/>
                    </a:moveTo>
                    <a:cubicBezTo>
                      <a:pt x="2439" y="126"/>
                      <a:pt x="1766" y="404"/>
                      <a:pt x="1371" y="724"/>
                    </a:cubicBezTo>
                    <a:cubicBezTo>
                      <a:pt x="1085" y="960"/>
                      <a:pt x="949" y="1330"/>
                      <a:pt x="782" y="1660"/>
                    </a:cubicBezTo>
                    <a:cubicBezTo>
                      <a:pt x="350" y="2527"/>
                      <a:pt x="0" y="3480"/>
                      <a:pt x="96" y="4443"/>
                    </a:cubicBezTo>
                    <a:lnTo>
                      <a:pt x="75" y="4402"/>
                    </a:lnTo>
                    <a:lnTo>
                      <a:pt x="75" y="4402"/>
                    </a:lnTo>
                    <a:cubicBezTo>
                      <a:pt x="112" y="6770"/>
                      <a:pt x="146" y="9142"/>
                      <a:pt x="184" y="11510"/>
                    </a:cubicBezTo>
                    <a:cubicBezTo>
                      <a:pt x="184" y="11567"/>
                      <a:pt x="187" y="11625"/>
                      <a:pt x="225" y="11666"/>
                    </a:cubicBezTo>
                    <a:cubicBezTo>
                      <a:pt x="262" y="11710"/>
                      <a:pt x="327" y="11721"/>
                      <a:pt x="388" y="11724"/>
                    </a:cubicBezTo>
                    <a:cubicBezTo>
                      <a:pt x="2500" y="11874"/>
                      <a:pt x="4623" y="11952"/>
                      <a:pt x="6743" y="11952"/>
                    </a:cubicBezTo>
                    <a:cubicBezTo>
                      <a:pt x="6889" y="11952"/>
                      <a:pt x="7046" y="11949"/>
                      <a:pt x="7165" y="11861"/>
                    </a:cubicBezTo>
                    <a:cubicBezTo>
                      <a:pt x="7305" y="11759"/>
                      <a:pt x="7349" y="11571"/>
                      <a:pt x="7383" y="11401"/>
                    </a:cubicBezTo>
                    <a:cubicBezTo>
                      <a:pt x="7635" y="10129"/>
                      <a:pt x="7883" y="8852"/>
                      <a:pt x="8135" y="7580"/>
                    </a:cubicBezTo>
                    <a:cubicBezTo>
                      <a:pt x="8148" y="7581"/>
                      <a:pt x="8161" y="7581"/>
                      <a:pt x="8174" y="7581"/>
                    </a:cubicBezTo>
                    <a:cubicBezTo>
                      <a:pt x="8881" y="7581"/>
                      <a:pt x="9804" y="6531"/>
                      <a:pt x="9751" y="6277"/>
                    </a:cubicBezTo>
                    <a:cubicBezTo>
                      <a:pt x="9680" y="5941"/>
                      <a:pt x="9547" y="5848"/>
                      <a:pt x="9462" y="5573"/>
                    </a:cubicBezTo>
                    <a:cubicBezTo>
                      <a:pt x="9207" y="4736"/>
                      <a:pt x="8948" y="3902"/>
                      <a:pt x="8693" y="3066"/>
                    </a:cubicBezTo>
                    <a:cubicBezTo>
                      <a:pt x="8604" y="2780"/>
                      <a:pt x="8513" y="2487"/>
                      <a:pt x="8373" y="2221"/>
                    </a:cubicBezTo>
                    <a:cubicBezTo>
                      <a:pt x="7931" y="1392"/>
                      <a:pt x="7339" y="894"/>
                      <a:pt x="6509" y="449"/>
                    </a:cubicBezTo>
                    <a:lnTo>
                      <a:pt x="6352" y="398"/>
                    </a:lnTo>
                    <a:cubicBezTo>
                      <a:pt x="6335" y="745"/>
                      <a:pt x="5934" y="1004"/>
                      <a:pt x="5631" y="1174"/>
                    </a:cubicBezTo>
                    <a:cubicBezTo>
                      <a:pt x="5386" y="1311"/>
                      <a:pt x="5104" y="1366"/>
                      <a:pt x="4823" y="1366"/>
                    </a:cubicBezTo>
                    <a:cubicBezTo>
                      <a:pt x="4756" y="1366"/>
                      <a:pt x="4690" y="1363"/>
                      <a:pt x="4623" y="1357"/>
                    </a:cubicBezTo>
                    <a:cubicBezTo>
                      <a:pt x="4199" y="1320"/>
                      <a:pt x="3746" y="1150"/>
                      <a:pt x="3538" y="776"/>
                    </a:cubicBezTo>
                    <a:cubicBezTo>
                      <a:pt x="3395" y="520"/>
                      <a:pt x="3416" y="261"/>
                      <a:pt x="3284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Google Shape;1130;p56">
                <a:extLst>
                  <a:ext uri="{FF2B5EF4-FFF2-40B4-BE49-F238E27FC236}">
                    <a16:creationId xmlns:a16="http://schemas.microsoft.com/office/drawing/2014/main" id="{4BBAF528-C166-4175-ADC3-2F1EBF221BDB}"/>
                  </a:ext>
                </a:extLst>
              </p:cNvPr>
              <p:cNvSpPr/>
              <p:nvPr/>
            </p:nvSpPr>
            <p:spPr>
              <a:xfrm>
                <a:off x="2897099" y="2416517"/>
                <a:ext cx="173664" cy="144511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730" extrusionOk="0">
                    <a:moveTo>
                      <a:pt x="1162" y="0"/>
                    </a:moveTo>
                    <a:cubicBezTo>
                      <a:pt x="886" y="0"/>
                      <a:pt x="624" y="173"/>
                      <a:pt x="569" y="447"/>
                    </a:cubicBezTo>
                    <a:cubicBezTo>
                      <a:pt x="443" y="457"/>
                      <a:pt x="324" y="498"/>
                      <a:pt x="222" y="587"/>
                    </a:cubicBezTo>
                    <a:cubicBezTo>
                      <a:pt x="175" y="627"/>
                      <a:pt x="144" y="685"/>
                      <a:pt x="130" y="746"/>
                    </a:cubicBezTo>
                    <a:cubicBezTo>
                      <a:pt x="86" y="783"/>
                      <a:pt x="52" y="835"/>
                      <a:pt x="38" y="903"/>
                    </a:cubicBezTo>
                    <a:lnTo>
                      <a:pt x="28" y="967"/>
                    </a:lnTo>
                    <a:cubicBezTo>
                      <a:pt x="1" y="1127"/>
                      <a:pt x="52" y="1243"/>
                      <a:pt x="178" y="1338"/>
                    </a:cubicBezTo>
                    <a:cubicBezTo>
                      <a:pt x="188" y="1342"/>
                      <a:pt x="195" y="1348"/>
                      <a:pt x="202" y="1355"/>
                    </a:cubicBezTo>
                    <a:cubicBezTo>
                      <a:pt x="236" y="1381"/>
                      <a:pt x="277" y="1392"/>
                      <a:pt x="320" y="1392"/>
                    </a:cubicBezTo>
                    <a:cubicBezTo>
                      <a:pt x="366" y="1392"/>
                      <a:pt x="413" y="1380"/>
                      <a:pt x="453" y="1362"/>
                    </a:cubicBezTo>
                    <a:cubicBezTo>
                      <a:pt x="750" y="1471"/>
                      <a:pt x="1025" y="1617"/>
                      <a:pt x="1324" y="1722"/>
                    </a:cubicBezTo>
                    <a:cubicBezTo>
                      <a:pt x="1338" y="1727"/>
                      <a:pt x="1350" y="1729"/>
                      <a:pt x="1362" y="1729"/>
                    </a:cubicBezTo>
                    <a:cubicBezTo>
                      <a:pt x="1448" y="1729"/>
                      <a:pt x="1497" y="1621"/>
                      <a:pt x="1461" y="1546"/>
                    </a:cubicBezTo>
                    <a:cubicBezTo>
                      <a:pt x="1403" y="1427"/>
                      <a:pt x="1328" y="1325"/>
                      <a:pt x="1246" y="1229"/>
                    </a:cubicBezTo>
                    <a:lnTo>
                      <a:pt x="1246" y="1229"/>
                    </a:lnTo>
                    <a:cubicBezTo>
                      <a:pt x="1351" y="1264"/>
                      <a:pt x="1461" y="1294"/>
                      <a:pt x="1569" y="1328"/>
                    </a:cubicBezTo>
                    <a:cubicBezTo>
                      <a:pt x="1580" y="1331"/>
                      <a:pt x="1590" y="1332"/>
                      <a:pt x="1600" y="1332"/>
                    </a:cubicBezTo>
                    <a:cubicBezTo>
                      <a:pt x="1676" y="1332"/>
                      <a:pt x="1740" y="1257"/>
                      <a:pt x="1719" y="1179"/>
                    </a:cubicBezTo>
                    <a:cubicBezTo>
                      <a:pt x="1672" y="1001"/>
                      <a:pt x="1587" y="872"/>
                      <a:pt x="1474" y="770"/>
                    </a:cubicBezTo>
                    <a:lnTo>
                      <a:pt x="1474" y="770"/>
                    </a:lnTo>
                    <a:cubicBezTo>
                      <a:pt x="1502" y="787"/>
                      <a:pt x="1529" y="804"/>
                      <a:pt x="1552" y="818"/>
                    </a:cubicBezTo>
                    <a:cubicBezTo>
                      <a:pt x="1689" y="906"/>
                      <a:pt x="1791" y="984"/>
                      <a:pt x="1951" y="1019"/>
                    </a:cubicBezTo>
                    <a:cubicBezTo>
                      <a:pt x="1958" y="1020"/>
                      <a:pt x="1965" y="1020"/>
                      <a:pt x="1972" y="1020"/>
                    </a:cubicBezTo>
                    <a:cubicBezTo>
                      <a:pt x="2035" y="1020"/>
                      <a:pt x="2078" y="967"/>
                      <a:pt x="2066" y="899"/>
                    </a:cubicBezTo>
                    <a:cubicBezTo>
                      <a:pt x="2012" y="556"/>
                      <a:pt x="1698" y="144"/>
                      <a:pt x="1362" y="31"/>
                    </a:cubicBezTo>
                    <a:cubicBezTo>
                      <a:pt x="1296" y="10"/>
                      <a:pt x="1229" y="0"/>
                      <a:pt x="1162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Google Shape;1131;p56">
                <a:extLst>
                  <a:ext uri="{FF2B5EF4-FFF2-40B4-BE49-F238E27FC236}">
                    <a16:creationId xmlns:a16="http://schemas.microsoft.com/office/drawing/2014/main" id="{548B446E-690A-47D4-9215-74AAD4E30DEF}"/>
                  </a:ext>
                </a:extLst>
              </p:cNvPr>
              <p:cNvSpPr/>
              <p:nvPr/>
            </p:nvSpPr>
            <p:spPr>
              <a:xfrm>
                <a:off x="2389555" y="2866005"/>
                <a:ext cx="404214" cy="26722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3199" extrusionOk="0">
                    <a:moveTo>
                      <a:pt x="4729" y="0"/>
                    </a:moveTo>
                    <a:cubicBezTo>
                      <a:pt x="4563" y="0"/>
                      <a:pt x="3938" y="171"/>
                      <a:pt x="3648" y="278"/>
                    </a:cubicBezTo>
                    <a:cubicBezTo>
                      <a:pt x="3588" y="301"/>
                      <a:pt x="2442" y="855"/>
                      <a:pt x="2325" y="855"/>
                    </a:cubicBezTo>
                    <a:cubicBezTo>
                      <a:pt x="2322" y="855"/>
                      <a:pt x="2319" y="854"/>
                      <a:pt x="2317" y="853"/>
                    </a:cubicBezTo>
                    <a:cubicBezTo>
                      <a:pt x="1967" y="615"/>
                      <a:pt x="1538" y="424"/>
                      <a:pt x="1072" y="305"/>
                    </a:cubicBezTo>
                    <a:cubicBezTo>
                      <a:pt x="895" y="261"/>
                      <a:pt x="711" y="227"/>
                      <a:pt x="524" y="223"/>
                    </a:cubicBezTo>
                    <a:cubicBezTo>
                      <a:pt x="337" y="223"/>
                      <a:pt x="143" y="258"/>
                      <a:pt x="0" y="339"/>
                    </a:cubicBezTo>
                    <a:lnTo>
                      <a:pt x="147" y="360"/>
                    </a:lnTo>
                    <a:cubicBezTo>
                      <a:pt x="262" y="458"/>
                      <a:pt x="347" y="574"/>
                      <a:pt x="388" y="697"/>
                    </a:cubicBezTo>
                    <a:cubicBezTo>
                      <a:pt x="422" y="788"/>
                      <a:pt x="433" y="884"/>
                      <a:pt x="453" y="979"/>
                    </a:cubicBezTo>
                    <a:cubicBezTo>
                      <a:pt x="494" y="1173"/>
                      <a:pt x="586" y="1363"/>
                      <a:pt x="674" y="1550"/>
                    </a:cubicBezTo>
                    <a:cubicBezTo>
                      <a:pt x="857" y="1938"/>
                      <a:pt x="1041" y="2323"/>
                      <a:pt x="1229" y="2711"/>
                    </a:cubicBezTo>
                    <a:cubicBezTo>
                      <a:pt x="1273" y="2806"/>
                      <a:pt x="1317" y="2902"/>
                      <a:pt x="1396" y="2990"/>
                    </a:cubicBezTo>
                    <a:cubicBezTo>
                      <a:pt x="1470" y="3075"/>
                      <a:pt x="1583" y="3150"/>
                      <a:pt x="1722" y="3183"/>
                    </a:cubicBezTo>
                    <a:cubicBezTo>
                      <a:pt x="1764" y="3193"/>
                      <a:pt x="1808" y="3199"/>
                      <a:pt x="1852" y="3199"/>
                    </a:cubicBezTo>
                    <a:cubicBezTo>
                      <a:pt x="1883" y="3199"/>
                      <a:pt x="1914" y="3196"/>
                      <a:pt x="1943" y="3191"/>
                    </a:cubicBezTo>
                    <a:cubicBezTo>
                      <a:pt x="2001" y="3180"/>
                      <a:pt x="2052" y="3160"/>
                      <a:pt x="2099" y="3136"/>
                    </a:cubicBezTo>
                    <a:cubicBezTo>
                      <a:pt x="2317" y="3020"/>
                      <a:pt x="2457" y="2844"/>
                      <a:pt x="2528" y="2663"/>
                    </a:cubicBezTo>
                    <a:cubicBezTo>
                      <a:pt x="2600" y="2483"/>
                      <a:pt x="2606" y="2292"/>
                      <a:pt x="2610" y="2105"/>
                    </a:cubicBezTo>
                    <a:cubicBezTo>
                      <a:pt x="2613" y="1785"/>
                      <a:pt x="4838" y="325"/>
                      <a:pt x="4770" y="13"/>
                    </a:cubicBezTo>
                    <a:cubicBezTo>
                      <a:pt x="4769" y="4"/>
                      <a:pt x="4754" y="0"/>
                      <a:pt x="4729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Google Shape;1132;p56">
                <a:extLst>
                  <a:ext uri="{FF2B5EF4-FFF2-40B4-BE49-F238E27FC236}">
                    <a16:creationId xmlns:a16="http://schemas.microsoft.com/office/drawing/2014/main" id="{17126DE4-35BE-4F3F-99A8-651B1F98D069}"/>
                  </a:ext>
                </a:extLst>
              </p:cNvPr>
              <p:cNvSpPr/>
              <p:nvPr/>
            </p:nvSpPr>
            <p:spPr>
              <a:xfrm>
                <a:off x="2577086" y="2857067"/>
                <a:ext cx="372722" cy="366457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387" extrusionOk="0">
                    <a:moveTo>
                      <a:pt x="2608" y="0"/>
                    </a:moveTo>
                    <a:cubicBezTo>
                      <a:pt x="2602" y="0"/>
                      <a:pt x="2596" y="0"/>
                      <a:pt x="2590" y="0"/>
                    </a:cubicBezTo>
                    <a:cubicBezTo>
                      <a:pt x="2461" y="8"/>
                      <a:pt x="2348" y="58"/>
                      <a:pt x="2243" y="110"/>
                    </a:cubicBezTo>
                    <a:cubicBezTo>
                      <a:pt x="1498" y="473"/>
                      <a:pt x="749" y="837"/>
                      <a:pt x="5" y="1202"/>
                    </a:cubicBezTo>
                    <a:lnTo>
                      <a:pt x="1" y="1208"/>
                    </a:lnTo>
                    <a:cubicBezTo>
                      <a:pt x="402" y="2233"/>
                      <a:pt x="617" y="3196"/>
                      <a:pt x="1018" y="4220"/>
                    </a:cubicBezTo>
                    <a:cubicBezTo>
                      <a:pt x="1029" y="4250"/>
                      <a:pt x="1042" y="4281"/>
                      <a:pt x="1073" y="4308"/>
                    </a:cubicBezTo>
                    <a:cubicBezTo>
                      <a:pt x="1136" y="4357"/>
                      <a:pt x="1337" y="4386"/>
                      <a:pt x="1491" y="4386"/>
                    </a:cubicBezTo>
                    <a:cubicBezTo>
                      <a:pt x="1552" y="4386"/>
                      <a:pt x="1606" y="4382"/>
                      <a:pt x="1641" y="4372"/>
                    </a:cubicBezTo>
                    <a:cubicBezTo>
                      <a:pt x="2450" y="4158"/>
                      <a:pt x="3219" y="3920"/>
                      <a:pt x="4287" y="3634"/>
                    </a:cubicBezTo>
                    <a:cubicBezTo>
                      <a:pt x="4339" y="3621"/>
                      <a:pt x="4394" y="3604"/>
                      <a:pt x="4424" y="3573"/>
                    </a:cubicBezTo>
                    <a:cubicBezTo>
                      <a:pt x="4461" y="3532"/>
                      <a:pt x="4444" y="3478"/>
                      <a:pt x="4424" y="3430"/>
                    </a:cubicBezTo>
                    <a:cubicBezTo>
                      <a:pt x="4308" y="3161"/>
                      <a:pt x="4196" y="2893"/>
                      <a:pt x="4080" y="2624"/>
                    </a:cubicBezTo>
                    <a:cubicBezTo>
                      <a:pt x="3709" y="1828"/>
                      <a:pt x="3522" y="1212"/>
                      <a:pt x="3152" y="416"/>
                    </a:cubicBezTo>
                    <a:cubicBezTo>
                      <a:pt x="3061" y="229"/>
                      <a:pt x="2896" y="0"/>
                      <a:pt x="2608" y="0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Google Shape;1133;p56">
                <a:extLst>
                  <a:ext uri="{FF2B5EF4-FFF2-40B4-BE49-F238E27FC236}">
                    <a16:creationId xmlns:a16="http://schemas.microsoft.com/office/drawing/2014/main" id="{4AD3FFDC-9182-4F9D-B504-75108FD5471B}"/>
                  </a:ext>
                </a:extLst>
              </p:cNvPr>
              <p:cNvSpPr/>
              <p:nvPr/>
            </p:nvSpPr>
            <p:spPr>
              <a:xfrm>
                <a:off x="2374185" y="2888391"/>
                <a:ext cx="302805" cy="329953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950" extrusionOk="0">
                    <a:moveTo>
                      <a:pt x="0" y="0"/>
                    </a:moveTo>
                    <a:cubicBezTo>
                      <a:pt x="324" y="1109"/>
                      <a:pt x="644" y="2215"/>
                      <a:pt x="967" y="3324"/>
                    </a:cubicBezTo>
                    <a:cubicBezTo>
                      <a:pt x="980" y="3372"/>
                      <a:pt x="997" y="3419"/>
                      <a:pt x="1041" y="3453"/>
                    </a:cubicBezTo>
                    <a:cubicBezTo>
                      <a:pt x="1093" y="3491"/>
                      <a:pt x="1164" y="3504"/>
                      <a:pt x="1236" y="3518"/>
                    </a:cubicBezTo>
                    <a:cubicBezTo>
                      <a:pt x="2029" y="3667"/>
                      <a:pt x="2825" y="3814"/>
                      <a:pt x="3624" y="3950"/>
                    </a:cubicBezTo>
                    <a:lnTo>
                      <a:pt x="2470" y="789"/>
                    </a:lnTo>
                    <a:cubicBezTo>
                      <a:pt x="1899" y="371"/>
                      <a:pt x="583" y="164"/>
                      <a:pt x="171" y="0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Google Shape;1134;p56">
                <a:extLst>
                  <a:ext uri="{FF2B5EF4-FFF2-40B4-BE49-F238E27FC236}">
                    <a16:creationId xmlns:a16="http://schemas.microsoft.com/office/drawing/2014/main" id="{E75DB991-67A2-4D27-8D5C-E80524646841}"/>
                  </a:ext>
                </a:extLst>
              </p:cNvPr>
              <p:cNvSpPr/>
              <p:nvPr/>
            </p:nvSpPr>
            <p:spPr>
              <a:xfrm>
                <a:off x="1965240" y="2554095"/>
                <a:ext cx="617138" cy="669680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8017" extrusionOk="0">
                    <a:moveTo>
                      <a:pt x="6555" y="0"/>
                    </a:moveTo>
                    <a:cubicBezTo>
                      <a:pt x="6412" y="0"/>
                      <a:pt x="6267" y="42"/>
                      <a:pt x="6139" y="130"/>
                    </a:cubicBezTo>
                    <a:cubicBezTo>
                      <a:pt x="4318" y="1379"/>
                      <a:pt x="1" y="5488"/>
                      <a:pt x="1083" y="7353"/>
                    </a:cubicBezTo>
                    <a:cubicBezTo>
                      <a:pt x="1341" y="7792"/>
                      <a:pt x="1766" y="8016"/>
                      <a:pt x="2399" y="8016"/>
                    </a:cubicBezTo>
                    <a:cubicBezTo>
                      <a:pt x="3270" y="8016"/>
                      <a:pt x="4539" y="7595"/>
                      <a:pt x="6305" y="6738"/>
                    </a:cubicBezTo>
                    <a:cubicBezTo>
                      <a:pt x="6669" y="6560"/>
                      <a:pt x="6822" y="6121"/>
                      <a:pt x="6645" y="5758"/>
                    </a:cubicBezTo>
                    <a:cubicBezTo>
                      <a:pt x="6518" y="5496"/>
                      <a:pt x="6256" y="5344"/>
                      <a:pt x="5984" y="5344"/>
                    </a:cubicBezTo>
                    <a:cubicBezTo>
                      <a:pt x="5877" y="5344"/>
                      <a:pt x="5768" y="5367"/>
                      <a:pt x="5665" y="5417"/>
                    </a:cubicBezTo>
                    <a:cubicBezTo>
                      <a:pt x="3630" y="6406"/>
                      <a:pt x="2758" y="6548"/>
                      <a:pt x="2433" y="6548"/>
                    </a:cubicBezTo>
                    <a:cubicBezTo>
                      <a:pt x="2416" y="6548"/>
                      <a:pt x="2400" y="6547"/>
                      <a:pt x="2386" y="6547"/>
                    </a:cubicBezTo>
                    <a:cubicBezTo>
                      <a:pt x="2447" y="6251"/>
                      <a:pt x="2757" y="5529"/>
                      <a:pt x="3757" y="4329"/>
                    </a:cubicBezTo>
                    <a:cubicBezTo>
                      <a:pt x="4702" y="3192"/>
                      <a:pt x="5935" y="2046"/>
                      <a:pt x="6968" y="1338"/>
                    </a:cubicBezTo>
                    <a:cubicBezTo>
                      <a:pt x="7302" y="1110"/>
                      <a:pt x="7387" y="654"/>
                      <a:pt x="7159" y="320"/>
                    </a:cubicBezTo>
                    <a:cubicBezTo>
                      <a:pt x="7018" y="112"/>
                      <a:pt x="6789" y="0"/>
                      <a:pt x="6555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Google Shape;1135;p56">
                <a:extLst>
                  <a:ext uri="{FF2B5EF4-FFF2-40B4-BE49-F238E27FC236}">
                    <a16:creationId xmlns:a16="http://schemas.microsoft.com/office/drawing/2014/main" id="{BA44CCF5-42D2-4BD8-996A-CDED05912BCA}"/>
                  </a:ext>
                </a:extLst>
              </p:cNvPr>
              <p:cNvSpPr/>
              <p:nvPr/>
            </p:nvSpPr>
            <p:spPr>
              <a:xfrm>
                <a:off x="2375605" y="2970253"/>
                <a:ext cx="38508" cy="7359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81" extrusionOk="0">
                    <a:moveTo>
                      <a:pt x="169" y="0"/>
                    </a:moveTo>
                    <a:cubicBezTo>
                      <a:pt x="112" y="0"/>
                      <a:pt x="59" y="32"/>
                      <a:pt x="45" y="105"/>
                    </a:cubicBezTo>
                    <a:cubicBezTo>
                      <a:pt x="0" y="333"/>
                      <a:pt x="24" y="575"/>
                      <a:pt x="65" y="803"/>
                    </a:cubicBezTo>
                    <a:cubicBezTo>
                      <a:pt x="72" y="837"/>
                      <a:pt x="106" y="867"/>
                      <a:pt x="137" y="874"/>
                    </a:cubicBezTo>
                    <a:cubicBezTo>
                      <a:pt x="148" y="878"/>
                      <a:pt x="159" y="881"/>
                      <a:pt x="170" y="881"/>
                    </a:cubicBezTo>
                    <a:cubicBezTo>
                      <a:pt x="179" y="881"/>
                      <a:pt x="189" y="879"/>
                      <a:pt x="198" y="874"/>
                    </a:cubicBezTo>
                    <a:cubicBezTo>
                      <a:pt x="205" y="871"/>
                      <a:pt x="212" y="867"/>
                      <a:pt x="215" y="864"/>
                    </a:cubicBezTo>
                    <a:cubicBezTo>
                      <a:pt x="239" y="850"/>
                      <a:pt x="253" y="826"/>
                      <a:pt x="259" y="803"/>
                    </a:cubicBezTo>
                    <a:cubicBezTo>
                      <a:pt x="273" y="809"/>
                      <a:pt x="289" y="812"/>
                      <a:pt x="304" y="812"/>
                    </a:cubicBezTo>
                    <a:cubicBezTo>
                      <a:pt x="340" y="812"/>
                      <a:pt x="376" y="795"/>
                      <a:pt x="396" y="762"/>
                    </a:cubicBezTo>
                    <a:cubicBezTo>
                      <a:pt x="460" y="660"/>
                      <a:pt x="426" y="555"/>
                      <a:pt x="409" y="442"/>
                    </a:cubicBezTo>
                    <a:cubicBezTo>
                      <a:pt x="396" y="323"/>
                      <a:pt x="368" y="214"/>
                      <a:pt x="327" y="105"/>
                    </a:cubicBezTo>
                    <a:cubicBezTo>
                      <a:pt x="302" y="40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Google Shape;1136;p56">
                <a:extLst>
                  <a:ext uri="{FF2B5EF4-FFF2-40B4-BE49-F238E27FC236}">
                    <a16:creationId xmlns:a16="http://schemas.microsoft.com/office/drawing/2014/main" id="{EC27AFC3-98E2-458E-A0DD-47A86854D91C}"/>
                  </a:ext>
                </a:extLst>
              </p:cNvPr>
              <p:cNvSpPr/>
              <p:nvPr/>
            </p:nvSpPr>
            <p:spPr>
              <a:xfrm>
                <a:off x="2403171" y="2983869"/>
                <a:ext cx="178258" cy="138998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664" extrusionOk="0">
                    <a:moveTo>
                      <a:pt x="1169" y="0"/>
                    </a:moveTo>
                    <a:cubicBezTo>
                      <a:pt x="961" y="0"/>
                      <a:pt x="772" y="175"/>
                      <a:pt x="623" y="313"/>
                    </a:cubicBezTo>
                    <a:cubicBezTo>
                      <a:pt x="426" y="494"/>
                      <a:pt x="253" y="681"/>
                      <a:pt x="110" y="905"/>
                    </a:cubicBezTo>
                    <a:cubicBezTo>
                      <a:pt x="0" y="1078"/>
                      <a:pt x="113" y="1228"/>
                      <a:pt x="266" y="1269"/>
                    </a:cubicBezTo>
                    <a:cubicBezTo>
                      <a:pt x="270" y="1303"/>
                      <a:pt x="283" y="1337"/>
                      <a:pt x="300" y="1371"/>
                    </a:cubicBezTo>
                    <a:cubicBezTo>
                      <a:pt x="307" y="1384"/>
                      <a:pt x="317" y="1395"/>
                      <a:pt x="327" y="1409"/>
                    </a:cubicBezTo>
                    <a:cubicBezTo>
                      <a:pt x="294" y="1504"/>
                      <a:pt x="334" y="1609"/>
                      <a:pt x="440" y="1640"/>
                    </a:cubicBezTo>
                    <a:cubicBezTo>
                      <a:pt x="493" y="1656"/>
                      <a:pt x="545" y="1663"/>
                      <a:pt x="596" y="1663"/>
                    </a:cubicBezTo>
                    <a:cubicBezTo>
                      <a:pt x="811" y="1663"/>
                      <a:pt x="1005" y="1538"/>
                      <a:pt x="1209" y="1453"/>
                    </a:cubicBezTo>
                    <a:cubicBezTo>
                      <a:pt x="1491" y="1334"/>
                      <a:pt x="1753" y="1180"/>
                      <a:pt x="2025" y="1042"/>
                    </a:cubicBezTo>
                    <a:cubicBezTo>
                      <a:pt x="2133" y="989"/>
                      <a:pt x="2093" y="792"/>
                      <a:pt x="1971" y="792"/>
                    </a:cubicBezTo>
                    <a:cubicBezTo>
                      <a:pt x="1967" y="792"/>
                      <a:pt x="1962" y="792"/>
                      <a:pt x="1957" y="792"/>
                    </a:cubicBezTo>
                    <a:cubicBezTo>
                      <a:pt x="1811" y="810"/>
                      <a:pt x="1668" y="830"/>
                      <a:pt x="1525" y="854"/>
                    </a:cubicBezTo>
                    <a:cubicBezTo>
                      <a:pt x="1620" y="756"/>
                      <a:pt x="1702" y="650"/>
                      <a:pt x="1760" y="531"/>
                    </a:cubicBezTo>
                    <a:cubicBezTo>
                      <a:pt x="1799" y="453"/>
                      <a:pt x="1757" y="329"/>
                      <a:pt x="1660" y="329"/>
                    </a:cubicBezTo>
                    <a:cubicBezTo>
                      <a:pt x="1655" y="329"/>
                      <a:pt x="1649" y="330"/>
                      <a:pt x="1644" y="330"/>
                    </a:cubicBezTo>
                    <a:cubicBezTo>
                      <a:pt x="1501" y="343"/>
                      <a:pt x="1362" y="388"/>
                      <a:pt x="1229" y="450"/>
                    </a:cubicBezTo>
                    <a:cubicBezTo>
                      <a:pt x="1297" y="351"/>
                      <a:pt x="1341" y="249"/>
                      <a:pt x="1331" y="153"/>
                    </a:cubicBezTo>
                    <a:cubicBezTo>
                      <a:pt x="1324" y="92"/>
                      <a:pt x="1291" y="13"/>
                      <a:pt x="1219" y="4"/>
                    </a:cubicBezTo>
                    <a:cubicBezTo>
                      <a:pt x="1202" y="1"/>
                      <a:pt x="1186" y="0"/>
                      <a:pt x="1169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Google Shape;1137;p56">
                <a:extLst>
                  <a:ext uri="{FF2B5EF4-FFF2-40B4-BE49-F238E27FC236}">
                    <a16:creationId xmlns:a16="http://schemas.microsoft.com/office/drawing/2014/main" id="{B5AA4110-A106-4BCC-8E64-4C8B52660A2A}"/>
                  </a:ext>
                </a:extLst>
              </p:cNvPr>
              <p:cNvSpPr/>
              <p:nvPr/>
            </p:nvSpPr>
            <p:spPr>
              <a:xfrm>
                <a:off x="2242317" y="2523104"/>
                <a:ext cx="349333" cy="359023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4298" extrusionOk="0">
                    <a:moveTo>
                      <a:pt x="2835" y="0"/>
                    </a:moveTo>
                    <a:cubicBezTo>
                      <a:pt x="2811" y="0"/>
                      <a:pt x="2789" y="4"/>
                      <a:pt x="2770" y="14"/>
                    </a:cubicBezTo>
                    <a:cubicBezTo>
                      <a:pt x="1937" y="470"/>
                      <a:pt x="1338" y="1297"/>
                      <a:pt x="650" y="1951"/>
                    </a:cubicBezTo>
                    <a:cubicBezTo>
                      <a:pt x="399" y="2189"/>
                      <a:pt x="134" y="2450"/>
                      <a:pt x="62" y="2791"/>
                    </a:cubicBezTo>
                    <a:cubicBezTo>
                      <a:pt x="1" y="3090"/>
                      <a:pt x="107" y="3406"/>
                      <a:pt x="290" y="3651"/>
                    </a:cubicBezTo>
                    <a:cubicBezTo>
                      <a:pt x="474" y="3896"/>
                      <a:pt x="729" y="4077"/>
                      <a:pt x="994" y="4230"/>
                    </a:cubicBezTo>
                    <a:cubicBezTo>
                      <a:pt x="1054" y="4264"/>
                      <a:pt x="1124" y="4298"/>
                      <a:pt x="1192" y="4298"/>
                    </a:cubicBezTo>
                    <a:cubicBezTo>
                      <a:pt x="1213" y="4298"/>
                      <a:pt x="1233" y="4295"/>
                      <a:pt x="1253" y="4287"/>
                    </a:cubicBezTo>
                    <a:cubicBezTo>
                      <a:pt x="1297" y="4271"/>
                      <a:pt x="1331" y="4240"/>
                      <a:pt x="1365" y="4206"/>
                    </a:cubicBezTo>
                    <a:cubicBezTo>
                      <a:pt x="2035" y="3557"/>
                      <a:pt x="2702" y="2907"/>
                      <a:pt x="3373" y="2257"/>
                    </a:cubicBezTo>
                    <a:cubicBezTo>
                      <a:pt x="3665" y="1968"/>
                      <a:pt x="3971" y="1661"/>
                      <a:pt x="4077" y="1263"/>
                    </a:cubicBezTo>
                    <a:cubicBezTo>
                      <a:pt x="4182" y="870"/>
                      <a:pt x="3990" y="365"/>
                      <a:pt x="3588" y="281"/>
                    </a:cubicBezTo>
                    <a:lnTo>
                      <a:pt x="3588" y="281"/>
                    </a:lnTo>
                    <a:cubicBezTo>
                      <a:pt x="3480" y="163"/>
                      <a:pt x="3351" y="75"/>
                      <a:pt x="3197" y="75"/>
                    </a:cubicBezTo>
                    <a:cubicBezTo>
                      <a:pt x="3192" y="75"/>
                      <a:pt x="3187" y="76"/>
                      <a:pt x="3182" y="76"/>
                    </a:cubicBezTo>
                    <a:cubicBezTo>
                      <a:pt x="3180" y="76"/>
                      <a:pt x="3179" y="76"/>
                      <a:pt x="3177" y="76"/>
                    </a:cubicBezTo>
                    <a:cubicBezTo>
                      <a:pt x="3086" y="76"/>
                      <a:pt x="2939" y="0"/>
                      <a:pt x="283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Google Shape;1138;p56">
                <a:extLst>
                  <a:ext uri="{FF2B5EF4-FFF2-40B4-BE49-F238E27FC236}">
                    <a16:creationId xmlns:a16="http://schemas.microsoft.com/office/drawing/2014/main" id="{8E39454E-5C64-4F4B-B8A7-1BDB50A546D4}"/>
                  </a:ext>
                </a:extLst>
              </p:cNvPr>
              <p:cNvSpPr/>
              <p:nvPr/>
            </p:nvSpPr>
            <p:spPr>
              <a:xfrm>
                <a:off x="2452622" y="2199583"/>
                <a:ext cx="164643" cy="145430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741" extrusionOk="0">
                    <a:moveTo>
                      <a:pt x="986" y="1"/>
                    </a:moveTo>
                    <a:cubicBezTo>
                      <a:pt x="639" y="1"/>
                      <a:pt x="311" y="212"/>
                      <a:pt x="178" y="557"/>
                    </a:cubicBezTo>
                    <a:cubicBezTo>
                      <a:pt x="0" y="1003"/>
                      <a:pt x="222" y="1506"/>
                      <a:pt x="671" y="1679"/>
                    </a:cubicBezTo>
                    <a:cubicBezTo>
                      <a:pt x="775" y="1721"/>
                      <a:pt x="883" y="1741"/>
                      <a:pt x="989" y="1741"/>
                    </a:cubicBezTo>
                    <a:cubicBezTo>
                      <a:pt x="1336" y="1741"/>
                      <a:pt x="1664" y="1530"/>
                      <a:pt x="1797" y="1186"/>
                    </a:cubicBezTo>
                    <a:cubicBezTo>
                      <a:pt x="1971" y="740"/>
                      <a:pt x="1749" y="233"/>
                      <a:pt x="1300" y="60"/>
                    </a:cubicBezTo>
                    <a:cubicBezTo>
                      <a:pt x="1197" y="20"/>
                      <a:pt x="1091" y="1"/>
                      <a:pt x="98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Google Shape;1139;p56">
                <a:extLst>
                  <a:ext uri="{FF2B5EF4-FFF2-40B4-BE49-F238E27FC236}">
                    <a16:creationId xmlns:a16="http://schemas.microsoft.com/office/drawing/2014/main" id="{409DEC73-15FC-4A2B-8C42-753F950600E7}"/>
                  </a:ext>
                </a:extLst>
              </p:cNvPr>
              <p:cNvSpPr/>
              <p:nvPr/>
            </p:nvSpPr>
            <p:spPr>
              <a:xfrm>
                <a:off x="2923579" y="2309261"/>
                <a:ext cx="164643" cy="145263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739" extrusionOk="0">
                    <a:moveTo>
                      <a:pt x="986" y="1"/>
                    </a:moveTo>
                    <a:cubicBezTo>
                      <a:pt x="638" y="1"/>
                      <a:pt x="310" y="211"/>
                      <a:pt x="174" y="553"/>
                    </a:cubicBezTo>
                    <a:cubicBezTo>
                      <a:pt x="1" y="1003"/>
                      <a:pt x="221" y="1506"/>
                      <a:pt x="670" y="1680"/>
                    </a:cubicBezTo>
                    <a:cubicBezTo>
                      <a:pt x="774" y="1720"/>
                      <a:pt x="880" y="1739"/>
                      <a:pt x="985" y="1739"/>
                    </a:cubicBezTo>
                    <a:cubicBezTo>
                      <a:pt x="1332" y="1739"/>
                      <a:pt x="1661" y="1529"/>
                      <a:pt x="1797" y="1186"/>
                    </a:cubicBezTo>
                    <a:cubicBezTo>
                      <a:pt x="1970" y="737"/>
                      <a:pt x="1749" y="233"/>
                      <a:pt x="1300" y="60"/>
                    </a:cubicBezTo>
                    <a:cubicBezTo>
                      <a:pt x="1197" y="20"/>
                      <a:pt x="1090" y="1"/>
                      <a:pt x="98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Google Shape;1140;p56">
                <a:extLst>
                  <a:ext uri="{FF2B5EF4-FFF2-40B4-BE49-F238E27FC236}">
                    <a16:creationId xmlns:a16="http://schemas.microsoft.com/office/drawing/2014/main" id="{D6ABB8DC-FEF4-4F51-AD94-8BBA924B7FC8}"/>
                  </a:ext>
                </a:extLst>
              </p:cNvPr>
              <p:cNvSpPr/>
              <p:nvPr/>
            </p:nvSpPr>
            <p:spPr>
              <a:xfrm>
                <a:off x="2506334" y="1797708"/>
                <a:ext cx="603522" cy="703761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8425" extrusionOk="0">
                    <a:moveTo>
                      <a:pt x="3855" y="0"/>
                    </a:moveTo>
                    <a:cubicBezTo>
                      <a:pt x="2428" y="0"/>
                      <a:pt x="1136" y="1001"/>
                      <a:pt x="827" y="2452"/>
                    </a:cubicBezTo>
                    <a:lnTo>
                      <a:pt x="351" y="4697"/>
                    </a:lnTo>
                    <a:cubicBezTo>
                      <a:pt x="1" y="6357"/>
                      <a:pt x="1072" y="8004"/>
                      <a:pt x="2736" y="8355"/>
                    </a:cubicBezTo>
                    <a:lnTo>
                      <a:pt x="2736" y="8358"/>
                    </a:lnTo>
                    <a:cubicBezTo>
                      <a:pt x="2949" y="8403"/>
                      <a:pt x="3162" y="8425"/>
                      <a:pt x="3371" y="8425"/>
                    </a:cubicBezTo>
                    <a:cubicBezTo>
                      <a:pt x="4797" y="8425"/>
                      <a:pt x="6088" y="7424"/>
                      <a:pt x="6394" y="5974"/>
                    </a:cubicBezTo>
                    <a:lnTo>
                      <a:pt x="6870" y="3728"/>
                    </a:lnTo>
                    <a:cubicBezTo>
                      <a:pt x="7224" y="2067"/>
                      <a:pt x="6152" y="421"/>
                      <a:pt x="4489" y="67"/>
                    </a:cubicBezTo>
                    <a:cubicBezTo>
                      <a:pt x="4276" y="22"/>
                      <a:pt x="4064" y="0"/>
                      <a:pt x="3855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Google Shape;1141;p56">
                <a:extLst>
                  <a:ext uri="{FF2B5EF4-FFF2-40B4-BE49-F238E27FC236}">
                    <a16:creationId xmlns:a16="http://schemas.microsoft.com/office/drawing/2014/main" id="{77D2CA13-422D-4268-8400-62141263EECA}"/>
                  </a:ext>
                </a:extLst>
              </p:cNvPr>
              <p:cNvSpPr/>
              <p:nvPr/>
            </p:nvSpPr>
            <p:spPr>
              <a:xfrm>
                <a:off x="2639902" y="2225227"/>
                <a:ext cx="60394" cy="60812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8" extrusionOk="0">
                    <a:moveTo>
                      <a:pt x="365" y="0"/>
                    </a:moveTo>
                    <a:cubicBezTo>
                      <a:pt x="187" y="0"/>
                      <a:pt x="34" y="141"/>
                      <a:pt x="18" y="331"/>
                    </a:cubicBezTo>
                    <a:cubicBezTo>
                      <a:pt x="1" y="532"/>
                      <a:pt x="140" y="709"/>
                      <a:pt x="331" y="726"/>
                    </a:cubicBezTo>
                    <a:cubicBezTo>
                      <a:pt x="340" y="727"/>
                      <a:pt x="350" y="727"/>
                      <a:pt x="360" y="727"/>
                    </a:cubicBezTo>
                    <a:cubicBezTo>
                      <a:pt x="536" y="727"/>
                      <a:pt x="689" y="583"/>
                      <a:pt x="705" y="393"/>
                    </a:cubicBezTo>
                    <a:cubicBezTo>
                      <a:pt x="722" y="192"/>
                      <a:pt x="583" y="19"/>
                      <a:pt x="396" y="1"/>
                    </a:cubicBezTo>
                    <a:cubicBezTo>
                      <a:pt x="386" y="1"/>
                      <a:pt x="375" y="0"/>
                      <a:pt x="36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Google Shape;1142;p56">
                <a:extLst>
                  <a:ext uri="{FF2B5EF4-FFF2-40B4-BE49-F238E27FC236}">
                    <a16:creationId xmlns:a16="http://schemas.microsoft.com/office/drawing/2014/main" id="{B751DE4A-BBD5-4F23-A2AA-1F75CA31C873}"/>
                  </a:ext>
                </a:extLst>
              </p:cNvPr>
              <p:cNvSpPr/>
              <p:nvPr/>
            </p:nvSpPr>
            <p:spPr>
              <a:xfrm>
                <a:off x="2854497" y="2252459"/>
                <a:ext cx="60310" cy="6081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8" extrusionOk="0">
                    <a:moveTo>
                      <a:pt x="365" y="1"/>
                    </a:moveTo>
                    <a:cubicBezTo>
                      <a:pt x="187" y="1"/>
                      <a:pt x="34" y="142"/>
                      <a:pt x="18" y="332"/>
                    </a:cubicBezTo>
                    <a:cubicBezTo>
                      <a:pt x="0" y="533"/>
                      <a:pt x="140" y="709"/>
                      <a:pt x="330" y="726"/>
                    </a:cubicBezTo>
                    <a:cubicBezTo>
                      <a:pt x="340" y="727"/>
                      <a:pt x="350" y="728"/>
                      <a:pt x="360" y="728"/>
                    </a:cubicBezTo>
                    <a:cubicBezTo>
                      <a:pt x="535" y="728"/>
                      <a:pt x="689" y="584"/>
                      <a:pt x="705" y="393"/>
                    </a:cubicBezTo>
                    <a:cubicBezTo>
                      <a:pt x="722" y="192"/>
                      <a:pt x="583" y="19"/>
                      <a:pt x="395" y="2"/>
                    </a:cubicBezTo>
                    <a:cubicBezTo>
                      <a:pt x="385" y="1"/>
                      <a:pt x="375" y="1"/>
                      <a:pt x="365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Google Shape;1143;p56">
                <a:extLst>
                  <a:ext uri="{FF2B5EF4-FFF2-40B4-BE49-F238E27FC236}">
                    <a16:creationId xmlns:a16="http://schemas.microsoft.com/office/drawing/2014/main" id="{434234BA-99CC-4701-98C7-B3FF86FF33EE}"/>
                  </a:ext>
                </a:extLst>
              </p:cNvPr>
              <p:cNvSpPr/>
              <p:nvPr/>
            </p:nvSpPr>
            <p:spPr>
              <a:xfrm>
                <a:off x="2730535" y="2339834"/>
                <a:ext cx="90800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562" extrusionOk="0">
                    <a:moveTo>
                      <a:pt x="65" y="1"/>
                    </a:moveTo>
                    <a:cubicBezTo>
                      <a:pt x="60" y="1"/>
                      <a:pt x="54" y="2"/>
                      <a:pt x="49" y="4"/>
                    </a:cubicBezTo>
                    <a:cubicBezTo>
                      <a:pt x="18" y="14"/>
                      <a:pt x="1" y="45"/>
                      <a:pt x="11" y="76"/>
                    </a:cubicBezTo>
                    <a:cubicBezTo>
                      <a:pt x="120" y="415"/>
                      <a:pt x="335" y="561"/>
                      <a:pt x="501" y="561"/>
                    </a:cubicBezTo>
                    <a:cubicBezTo>
                      <a:pt x="511" y="561"/>
                      <a:pt x="522" y="558"/>
                      <a:pt x="532" y="558"/>
                    </a:cubicBezTo>
                    <a:cubicBezTo>
                      <a:pt x="549" y="555"/>
                      <a:pt x="566" y="555"/>
                      <a:pt x="583" y="555"/>
                    </a:cubicBezTo>
                    <a:cubicBezTo>
                      <a:pt x="723" y="545"/>
                      <a:pt x="879" y="531"/>
                      <a:pt x="1073" y="201"/>
                    </a:cubicBezTo>
                    <a:cubicBezTo>
                      <a:pt x="1087" y="174"/>
                      <a:pt x="1079" y="137"/>
                      <a:pt x="1053" y="120"/>
                    </a:cubicBezTo>
                    <a:cubicBezTo>
                      <a:pt x="1042" y="115"/>
                      <a:pt x="1032" y="113"/>
                      <a:pt x="1022" y="113"/>
                    </a:cubicBezTo>
                    <a:cubicBezTo>
                      <a:pt x="1001" y="113"/>
                      <a:pt x="982" y="123"/>
                      <a:pt x="971" y="143"/>
                    </a:cubicBezTo>
                    <a:cubicBezTo>
                      <a:pt x="811" y="423"/>
                      <a:pt x="695" y="429"/>
                      <a:pt x="572" y="439"/>
                    </a:cubicBezTo>
                    <a:cubicBezTo>
                      <a:pt x="556" y="439"/>
                      <a:pt x="536" y="443"/>
                      <a:pt x="519" y="443"/>
                    </a:cubicBezTo>
                    <a:cubicBezTo>
                      <a:pt x="513" y="444"/>
                      <a:pt x="506" y="444"/>
                      <a:pt x="500" y="444"/>
                    </a:cubicBezTo>
                    <a:cubicBezTo>
                      <a:pt x="392" y="444"/>
                      <a:pt x="216" y="339"/>
                      <a:pt x="120" y="41"/>
                    </a:cubicBezTo>
                    <a:cubicBezTo>
                      <a:pt x="112" y="16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Google Shape;1144;p56">
                <a:extLst>
                  <a:ext uri="{FF2B5EF4-FFF2-40B4-BE49-F238E27FC236}">
                    <a16:creationId xmlns:a16="http://schemas.microsoft.com/office/drawing/2014/main" id="{821A2FEF-AF62-41F8-A523-63AFFC3B2328}"/>
                  </a:ext>
                </a:extLst>
              </p:cNvPr>
              <p:cNvSpPr/>
              <p:nvPr/>
            </p:nvSpPr>
            <p:spPr>
              <a:xfrm>
                <a:off x="2877552" y="2175609"/>
                <a:ext cx="71086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416" extrusionOk="0">
                    <a:moveTo>
                      <a:pt x="336" y="0"/>
                    </a:moveTo>
                    <a:cubicBezTo>
                      <a:pt x="179" y="0"/>
                      <a:pt x="53" y="69"/>
                      <a:pt x="48" y="71"/>
                    </a:cubicBezTo>
                    <a:cubicBezTo>
                      <a:pt x="14" y="92"/>
                      <a:pt x="0" y="133"/>
                      <a:pt x="21" y="167"/>
                    </a:cubicBezTo>
                    <a:cubicBezTo>
                      <a:pt x="32" y="191"/>
                      <a:pt x="58" y="204"/>
                      <a:pt x="84" y="204"/>
                    </a:cubicBezTo>
                    <a:cubicBezTo>
                      <a:pt x="95" y="204"/>
                      <a:pt x="106" y="202"/>
                      <a:pt x="116" y="197"/>
                    </a:cubicBezTo>
                    <a:cubicBezTo>
                      <a:pt x="116" y="194"/>
                      <a:pt x="216" y="142"/>
                      <a:pt x="334" y="142"/>
                    </a:cubicBezTo>
                    <a:cubicBezTo>
                      <a:pt x="367" y="142"/>
                      <a:pt x="402" y="146"/>
                      <a:pt x="436" y="156"/>
                    </a:cubicBezTo>
                    <a:cubicBezTo>
                      <a:pt x="599" y="204"/>
                      <a:pt x="711" y="381"/>
                      <a:pt x="711" y="381"/>
                    </a:cubicBezTo>
                    <a:cubicBezTo>
                      <a:pt x="725" y="404"/>
                      <a:pt x="748" y="415"/>
                      <a:pt x="769" y="415"/>
                    </a:cubicBezTo>
                    <a:cubicBezTo>
                      <a:pt x="783" y="415"/>
                      <a:pt x="797" y="412"/>
                      <a:pt x="806" y="404"/>
                    </a:cubicBezTo>
                    <a:cubicBezTo>
                      <a:pt x="841" y="384"/>
                      <a:pt x="851" y="340"/>
                      <a:pt x="830" y="306"/>
                    </a:cubicBezTo>
                    <a:cubicBezTo>
                      <a:pt x="824" y="299"/>
                      <a:pt x="690" y="85"/>
                      <a:pt x="477" y="21"/>
                    </a:cubicBezTo>
                    <a:cubicBezTo>
                      <a:pt x="428" y="6"/>
                      <a:pt x="381" y="0"/>
                      <a:pt x="336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Google Shape;1145;p56">
                <a:extLst>
                  <a:ext uri="{FF2B5EF4-FFF2-40B4-BE49-F238E27FC236}">
                    <a16:creationId xmlns:a16="http://schemas.microsoft.com/office/drawing/2014/main" id="{3324F962-E62A-4F99-B1BC-58CEA2D35E08}"/>
                  </a:ext>
                </a:extLst>
              </p:cNvPr>
              <p:cNvSpPr/>
              <p:nvPr/>
            </p:nvSpPr>
            <p:spPr>
              <a:xfrm>
                <a:off x="2633721" y="2148377"/>
                <a:ext cx="71921" cy="3374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04" extrusionOk="0">
                    <a:moveTo>
                      <a:pt x="472" y="1"/>
                    </a:moveTo>
                    <a:cubicBezTo>
                      <a:pt x="437" y="1"/>
                      <a:pt x="403" y="4"/>
                      <a:pt x="368" y="13"/>
                    </a:cubicBezTo>
                    <a:cubicBezTo>
                      <a:pt x="146" y="67"/>
                      <a:pt x="24" y="292"/>
                      <a:pt x="17" y="302"/>
                    </a:cubicBezTo>
                    <a:cubicBezTo>
                      <a:pt x="0" y="336"/>
                      <a:pt x="13" y="377"/>
                      <a:pt x="48" y="394"/>
                    </a:cubicBezTo>
                    <a:cubicBezTo>
                      <a:pt x="57" y="401"/>
                      <a:pt x="68" y="404"/>
                      <a:pt x="82" y="404"/>
                    </a:cubicBezTo>
                    <a:cubicBezTo>
                      <a:pt x="106" y="404"/>
                      <a:pt x="129" y="391"/>
                      <a:pt x="143" y="367"/>
                    </a:cubicBezTo>
                    <a:cubicBezTo>
                      <a:pt x="143" y="367"/>
                      <a:pt x="241" y="187"/>
                      <a:pt x="401" y="149"/>
                    </a:cubicBezTo>
                    <a:cubicBezTo>
                      <a:pt x="425" y="143"/>
                      <a:pt x="448" y="141"/>
                      <a:pt x="472" y="141"/>
                    </a:cubicBezTo>
                    <a:cubicBezTo>
                      <a:pt x="610" y="141"/>
                      <a:pt x="742" y="227"/>
                      <a:pt x="745" y="227"/>
                    </a:cubicBezTo>
                    <a:cubicBezTo>
                      <a:pt x="756" y="235"/>
                      <a:pt x="768" y="238"/>
                      <a:pt x="781" y="238"/>
                    </a:cubicBezTo>
                    <a:cubicBezTo>
                      <a:pt x="804" y="238"/>
                      <a:pt x="827" y="227"/>
                      <a:pt x="841" y="207"/>
                    </a:cubicBezTo>
                    <a:cubicBezTo>
                      <a:pt x="861" y="173"/>
                      <a:pt x="854" y="129"/>
                      <a:pt x="820" y="108"/>
                    </a:cubicBezTo>
                    <a:cubicBezTo>
                      <a:pt x="811" y="103"/>
                      <a:pt x="653" y="1"/>
                      <a:pt x="472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Google Shape;1146;p56">
                <a:extLst>
                  <a:ext uri="{FF2B5EF4-FFF2-40B4-BE49-F238E27FC236}">
                    <a16:creationId xmlns:a16="http://schemas.microsoft.com/office/drawing/2014/main" id="{5F265DDB-D4F9-4726-8838-FAA48B595C05}"/>
                  </a:ext>
                </a:extLst>
              </p:cNvPr>
              <p:cNvSpPr/>
              <p:nvPr/>
            </p:nvSpPr>
            <p:spPr>
              <a:xfrm>
                <a:off x="2754760" y="2174356"/>
                <a:ext cx="41265" cy="14392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23" extrusionOk="0">
                    <a:moveTo>
                      <a:pt x="417" y="0"/>
                    </a:moveTo>
                    <a:cubicBezTo>
                      <a:pt x="384" y="0"/>
                      <a:pt x="354" y="23"/>
                      <a:pt x="348" y="56"/>
                    </a:cubicBezTo>
                    <a:cubicBezTo>
                      <a:pt x="317" y="199"/>
                      <a:pt x="279" y="342"/>
                      <a:pt x="242" y="481"/>
                    </a:cubicBezTo>
                    <a:cubicBezTo>
                      <a:pt x="119" y="961"/>
                      <a:pt x="1" y="1413"/>
                      <a:pt x="180" y="1692"/>
                    </a:cubicBezTo>
                    <a:cubicBezTo>
                      <a:pt x="194" y="1713"/>
                      <a:pt x="215" y="1723"/>
                      <a:pt x="238" y="1723"/>
                    </a:cubicBezTo>
                    <a:cubicBezTo>
                      <a:pt x="252" y="1723"/>
                      <a:pt x="266" y="1719"/>
                      <a:pt x="276" y="1713"/>
                    </a:cubicBezTo>
                    <a:cubicBezTo>
                      <a:pt x="310" y="1692"/>
                      <a:pt x="320" y="1648"/>
                      <a:pt x="300" y="1617"/>
                    </a:cubicBezTo>
                    <a:cubicBezTo>
                      <a:pt x="153" y="1389"/>
                      <a:pt x="262" y="964"/>
                      <a:pt x="378" y="515"/>
                    </a:cubicBezTo>
                    <a:cubicBezTo>
                      <a:pt x="416" y="372"/>
                      <a:pt x="453" y="229"/>
                      <a:pt x="483" y="86"/>
                    </a:cubicBezTo>
                    <a:cubicBezTo>
                      <a:pt x="494" y="49"/>
                      <a:pt x="470" y="11"/>
                      <a:pt x="429" y="1"/>
                    </a:cubicBezTo>
                    <a:cubicBezTo>
                      <a:pt x="425" y="1"/>
                      <a:pt x="421" y="0"/>
                      <a:pt x="417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Google Shape;1147;p56">
                <a:extLst>
                  <a:ext uri="{FF2B5EF4-FFF2-40B4-BE49-F238E27FC236}">
                    <a16:creationId xmlns:a16="http://schemas.microsoft.com/office/drawing/2014/main" id="{41337E68-9936-40D4-874F-DB00A47227A9}"/>
                  </a:ext>
                </a:extLst>
              </p:cNvPr>
              <p:cNvSpPr/>
              <p:nvPr/>
            </p:nvSpPr>
            <p:spPr>
              <a:xfrm>
                <a:off x="2517778" y="1713925"/>
                <a:ext cx="602854" cy="595002"/>
              </a:xfrm>
              <a:custGeom>
                <a:avLst/>
                <a:gdLst/>
                <a:ahLst/>
                <a:cxnLst/>
                <a:rect l="l" t="t" r="r" b="b"/>
                <a:pathLst>
                  <a:path w="7217" h="7123" extrusionOk="0">
                    <a:moveTo>
                      <a:pt x="3385" y="0"/>
                    </a:moveTo>
                    <a:cubicBezTo>
                      <a:pt x="2259" y="0"/>
                      <a:pt x="1163" y="365"/>
                      <a:pt x="680" y="1383"/>
                    </a:cubicBezTo>
                    <a:cubicBezTo>
                      <a:pt x="503" y="1754"/>
                      <a:pt x="425" y="2165"/>
                      <a:pt x="343" y="2570"/>
                    </a:cubicBezTo>
                    <a:cubicBezTo>
                      <a:pt x="159" y="3506"/>
                      <a:pt x="0" y="4907"/>
                      <a:pt x="92" y="5816"/>
                    </a:cubicBezTo>
                    <a:lnTo>
                      <a:pt x="187" y="5989"/>
                    </a:lnTo>
                    <a:cubicBezTo>
                      <a:pt x="340" y="5017"/>
                      <a:pt x="609" y="3635"/>
                      <a:pt x="1123" y="2781"/>
                    </a:cubicBezTo>
                    <a:cubicBezTo>
                      <a:pt x="1185" y="2674"/>
                      <a:pt x="1436" y="2624"/>
                      <a:pt x="1641" y="2624"/>
                    </a:cubicBezTo>
                    <a:cubicBezTo>
                      <a:pt x="1736" y="2624"/>
                      <a:pt x="1821" y="2635"/>
                      <a:pt x="1874" y="2655"/>
                    </a:cubicBezTo>
                    <a:lnTo>
                      <a:pt x="1929" y="2676"/>
                    </a:lnTo>
                    <a:cubicBezTo>
                      <a:pt x="2092" y="3318"/>
                      <a:pt x="2582" y="3959"/>
                      <a:pt x="3232" y="4088"/>
                    </a:cubicBezTo>
                    <a:cubicBezTo>
                      <a:pt x="3313" y="4103"/>
                      <a:pt x="3393" y="4110"/>
                      <a:pt x="3473" y="4110"/>
                    </a:cubicBezTo>
                    <a:cubicBezTo>
                      <a:pt x="4034" y="4110"/>
                      <a:pt x="4575" y="3760"/>
                      <a:pt x="5219" y="3560"/>
                    </a:cubicBezTo>
                    <a:lnTo>
                      <a:pt x="5586" y="3560"/>
                    </a:lnTo>
                    <a:cubicBezTo>
                      <a:pt x="5821" y="3625"/>
                      <a:pt x="5961" y="3853"/>
                      <a:pt x="6104" y="4176"/>
                    </a:cubicBezTo>
                    <a:cubicBezTo>
                      <a:pt x="6440" y="4931"/>
                      <a:pt x="6417" y="5254"/>
                      <a:pt x="6202" y="6051"/>
                    </a:cubicBezTo>
                    <a:cubicBezTo>
                      <a:pt x="6117" y="6371"/>
                      <a:pt x="5985" y="6707"/>
                      <a:pt x="6079" y="7024"/>
                    </a:cubicBezTo>
                    <a:lnTo>
                      <a:pt x="6230" y="7123"/>
                    </a:lnTo>
                    <a:cubicBezTo>
                      <a:pt x="6467" y="6275"/>
                      <a:pt x="6702" y="5432"/>
                      <a:pt x="6941" y="4584"/>
                    </a:cubicBezTo>
                    <a:cubicBezTo>
                      <a:pt x="7012" y="4326"/>
                      <a:pt x="7087" y="4067"/>
                      <a:pt x="7117" y="3802"/>
                    </a:cubicBezTo>
                    <a:cubicBezTo>
                      <a:pt x="7216" y="2921"/>
                      <a:pt x="6740" y="2315"/>
                      <a:pt x="6049" y="1757"/>
                    </a:cubicBezTo>
                    <a:lnTo>
                      <a:pt x="5950" y="1291"/>
                    </a:lnTo>
                    <a:cubicBezTo>
                      <a:pt x="5641" y="781"/>
                      <a:pt x="5641" y="781"/>
                      <a:pt x="5236" y="509"/>
                    </a:cubicBezTo>
                    <a:cubicBezTo>
                      <a:pt x="4831" y="236"/>
                      <a:pt x="4355" y="66"/>
                      <a:pt x="3868" y="22"/>
                    </a:cubicBezTo>
                    <a:cubicBezTo>
                      <a:pt x="3708" y="8"/>
                      <a:pt x="3546" y="0"/>
                      <a:pt x="338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Google Shape;1148;p56">
                <a:extLst>
                  <a:ext uri="{FF2B5EF4-FFF2-40B4-BE49-F238E27FC236}">
                    <a16:creationId xmlns:a16="http://schemas.microsoft.com/office/drawing/2014/main" id="{724BEC2E-1E9C-4102-A787-C8252C500248}"/>
                  </a:ext>
                </a:extLst>
              </p:cNvPr>
              <p:cNvSpPr/>
              <p:nvPr/>
            </p:nvSpPr>
            <p:spPr>
              <a:xfrm>
                <a:off x="2895930" y="2413593"/>
                <a:ext cx="151946" cy="43019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515" extrusionOk="0">
                    <a:moveTo>
                      <a:pt x="742" y="1"/>
                    </a:moveTo>
                    <a:cubicBezTo>
                      <a:pt x="715" y="1"/>
                      <a:pt x="688" y="1"/>
                      <a:pt x="662" y="2"/>
                    </a:cubicBezTo>
                    <a:cubicBezTo>
                      <a:pt x="437" y="9"/>
                      <a:pt x="1" y="186"/>
                      <a:pt x="181" y="475"/>
                    </a:cubicBezTo>
                    <a:cubicBezTo>
                      <a:pt x="198" y="502"/>
                      <a:pt x="224" y="514"/>
                      <a:pt x="250" y="514"/>
                    </a:cubicBezTo>
                    <a:cubicBezTo>
                      <a:pt x="277" y="514"/>
                      <a:pt x="304" y="501"/>
                      <a:pt x="321" y="475"/>
                    </a:cubicBezTo>
                    <a:cubicBezTo>
                      <a:pt x="426" y="328"/>
                      <a:pt x="511" y="223"/>
                      <a:pt x="706" y="209"/>
                    </a:cubicBezTo>
                    <a:cubicBezTo>
                      <a:pt x="744" y="206"/>
                      <a:pt x="784" y="205"/>
                      <a:pt x="823" y="205"/>
                    </a:cubicBezTo>
                    <a:cubicBezTo>
                      <a:pt x="877" y="205"/>
                      <a:pt x="932" y="207"/>
                      <a:pt x="985" y="209"/>
                    </a:cubicBezTo>
                    <a:cubicBezTo>
                      <a:pt x="1250" y="220"/>
                      <a:pt x="1505" y="250"/>
                      <a:pt x="1730" y="410"/>
                    </a:cubicBezTo>
                    <a:cubicBezTo>
                      <a:pt x="1737" y="416"/>
                      <a:pt x="1745" y="418"/>
                      <a:pt x="1753" y="418"/>
                    </a:cubicBezTo>
                    <a:cubicBezTo>
                      <a:pt x="1789" y="418"/>
                      <a:pt x="1819" y="366"/>
                      <a:pt x="1788" y="336"/>
                    </a:cubicBezTo>
                    <a:cubicBezTo>
                      <a:pt x="1508" y="69"/>
                      <a:pt x="1116" y="1"/>
                      <a:pt x="742" y="1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Google Shape;1149;p56">
                <a:extLst>
                  <a:ext uri="{FF2B5EF4-FFF2-40B4-BE49-F238E27FC236}">
                    <a16:creationId xmlns:a16="http://schemas.microsoft.com/office/drawing/2014/main" id="{00E41798-F25E-4890-8D80-C18360DE70BD}"/>
                  </a:ext>
                </a:extLst>
              </p:cNvPr>
              <p:cNvSpPr/>
              <p:nvPr/>
            </p:nvSpPr>
            <p:spPr>
              <a:xfrm>
                <a:off x="2892922" y="2448259"/>
                <a:ext cx="73676" cy="4460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4" extrusionOk="0">
                    <a:moveTo>
                      <a:pt x="564" y="1"/>
                    </a:moveTo>
                    <a:cubicBezTo>
                      <a:pt x="450" y="1"/>
                      <a:pt x="338" y="19"/>
                      <a:pt x="241" y="80"/>
                    </a:cubicBezTo>
                    <a:cubicBezTo>
                      <a:pt x="112" y="158"/>
                      <a:pt x="0" y="312"/>
                      <a:pt x="54" y="465"/>
                    </a:cubicBezTo>
                    <a:cubicBezTo>
                      <a:pt x="68" y="505"/>
                      <a:pt x="98" y="529"/>
                      <a:pt x="139" y="533"/>
                    </a:cubicBezTo>
                    <a:cubicBezTo>
                      <a:pt x="141" y="533"/>
                      <a:pt x="143" y="533"/>
                      <a:pt x="145" y="533"/>
                    </a:cubicBezTo>
                    <a:cubicBezTo>
                      <a:pt x="245" y="533"/>
                      <a:pt x="249" y="358"/>
                      <a:pt x="286" y="301"/>
                    </a:cubicBezTo>
                    <a:cubicBezTo>
                      <a:pt x="370" y="171"/>
                      <a:pt x="535" y="153"/>
                      <a:pt x="685" y="153"/>
                    </a:cubicBezTo>
                    <a:cubicBezTo>
                      <a:pt x="722" y="153"/>
                      <a:pt x="758" y="154"/>
                      <a:pt x="792" y="155"/>
                    </a:cubicBezTo>
                    <a:cubicBezTo>
                      <a:pt x="881" y="155"/>
                      <a:pt x="878" y="29"/>
                      <a:pt x="792" y="19"/>
                    </a:cubicBezTo>
                    <a:cubicBezTo>
                      <a:pt x="718" y="9"/>
                      <a:pt x="640" y="1"/>
                      <a:pt x="564" y="1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Google Shape;1150;p56">
                <a:extLst>
                  <a:ext uri="{FF2B5EF4-FFF2-40B4-BE49-F238E27FC236}">
                    <a16:creationId xmlns:a16="http://schemas.microsoft.com/office/drawing/2014/main" id="{03239B15-28B6-4A67-9DD6-729C9004E177}"/>
                  </a:ext>
                </a:extLst>
              </p:cNvPr>
              <p:cNvSpPr/>
              <p:nvPr/>
            </p:nvSpPr>
            <p:spPr>
              <a:xfrm>
                <a:off x="2889581" y="2482841"/>
                <a:ext cx="91886" cy="2531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03" extrusionOk="0">
                    <a:moveTo>
                      <a:pt x="553" y="0"/>
                    </a:moveTo>
                    <a:cubicBezTo>
                      <a:pt x="394" y="0"/>
                      <a:pt x="233" y="48"/>
                      <a:pt x="81" y="140"/>
                    </a:cubicBezTo>
                    <a:cubicBezTo>
                      <a:pt x="1" y="188"/>
                      <a:pt x="51" y="302"/>
                      <a:pt x="125" y="302"/>
                    </a:cubicBezTo>
                    <a:cubicBezTo>
                      <a:pt x="139" y="302"/>
                      <a:pt x="154" y="298"/>
                      <a:pt x="169" y="289"/>
                    </a:cubicBezTo>
                    <a:cubicBezTo>
                      <a:pt x="307" y="207"/>
                      <a:pt x="468" y="168"/>
                      <a:pt x="629" y="168"/>
                    </a:cubicBezTo>
                    <a:cubicBezTo>
                      <a:pt x="761" y="168"/>
                      <a:pt x="893" y="194"/>
                      <a:pt x="1013" y="245"/>
                    </a:cubicBezTo>
                    <a:cubicBezTo>
                      <a:pt x="1018" y="247"/>
                      <a:pt x="1024" y="249"/>
                      <a:pt x="1030" y="249"/>
                    </a:cubicBezTo>
                    <a:cubicBezTo>
                      <a:pt x="1064" y="249"/>
                      <a:pt x="1099" y="210"/>
                      <a:pt x="1064" y="184"/>
                    </a:cubicBezTo>
                    <a:cubicBezTo>
                      <a:pt x="906" y="60"/>
                      <a:pt x="731" y="0"/>
                      <a:pt x="553" y="0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Google Shape;1151;p56">
                <a:extLst>
                  <a:ext uri="{FF2B5EF4-FFF2-40B4-BE49-F238E27FC236}">
                    <a16:creationId xmlns:a16="http://schemas.microsoft.com/office/drawing/2014/main" id="{A6F4B633-F647-4215-8DB5-7ED8615E7AB0}"/>
                  </a:ext>
                </a:extLst>
              </p:cNvPr>
              <p:cNvSpPr/>
              <p:nvPr/>
            </p:nvSpPr>
            <p:spPr>
              <a:xfrm>
                <a:off x="3354690" y="3356925"/>
                <a:ext cx="152196" cy="112560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475" extrusionOk="0">
                    <a:moveTo>
                      <a:pt x="0" y="1"/>
                    </a:moveTo>
                    <a:lnTo>
                      <a:pt x="760" y="13474"/>
                    </a:lnTo>
                    <a:lnTo>
                      <a:pt x="1821" y="13474"/>
                    </a:lnTo>
                    <a:lnTo>
                      <a:pt x="1066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Google Shape;1152;p56">
                <a:extLst>
                  <a:ext uri="{FF2B5EF4-FFF2-40B4-BE49-F238E27FC236}">
                    <a16:creationId xmlns:a16="http://schemas.microsoft.com/office/drawing/2014/main" id="{614B812F-067E-46A7-BC23-0A5A09AD9FC1}"/>
                  </a:ext>
                </a:extLst>
              </p:cNvPr>
              <p:cNvSpPr/>
              <p:nvPr/>
            </p:nvSpPr>
            <p:spPr>
              <a:xfrm>
                <a:off x="1686963" y="3356925"/>
                <a:ext cx="149022" cy="11256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3475" extrusionOk="0">
                    <a:moveTo>
                      <a:pt x="715" y="1"/>
                    </a:moveTo>
                    <a:lnTo>
                      <a:pt x="1" y="13474"/>
                    </a:lnTo>
                    <a:lnTo>
                      <a:pt x="1069" y="13474"/>
                    </a:lnTo>
                    <a:lnTo>
                      <a:pt x="1784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Google Shape;1153;p56">
                <a:extLst>
                  <a:ext uri="{FF2B5EF4-FFF2-40B4-BE49-F238E27FC236}">
                    <a16:creationId xmlns:a16="http://schemas.microsoft.com/office/drawing/2014/main" id="{78AFED09-AF7B-4DD1-AF08-A0D97B25CEC8}"/>
                  </a:ext>
                </a:extLst>
              </p:cNvPr>
              <p:cNvSpPr/>
              <p:nvPr/>
            </p:nvSpPr>
            <p:spPr>
              <a:xfrm>
                <a:off x="1434027" y="3210660"/>
                <a:ext cx="2375497" cy="180848"/>
              </a:xfrm>
              <a:custGeom>
                <a:avLst/>
                <a:gdLst/>
                <a:ahLst/>
                <a:cxnLst/>
                <a:rect l="l" t="t" r="r" b="b"/>
                <a:pathLst>
                  <a:path w="28438" h="2165" extrusionOk="0">
                    <a:moveTo>
                      <a:pt x="1" y="0"/>
                    </a:moveTo>
                    <a:lnTo>
                      <a:pt x="1" y="2164"/>
                    </a:lnTo>
                    <a:lnTo>
                      <a:pt x="28437" y="2164"/>
                    </a:lnTo>
                    <a:lnTo>
                      <a:pt x="28437" y="0"/>
                    </a:ln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oogle Shape;1154;p56">
                <a:extLst>
                  <a:ext uri="{FF2B5EF4-FFF2-40B4-BE49-F238E27FC236}">
                    <a16:creationId xmlns:a16="http://schemas.microsoft.com/office/drawing/2014/main" id="{B33CE45E-3D20-4E25-8F82-4CF1B4FDFA3E}"/>
                  </a:ext>
                </a:extLst>
              </p:cNvPr>
              <p:cNvSpPr/>
              <p:nvPr/>
            </p:nvSpPr>
            <p:spPr>
              <a:xfrm>
                <a:off x="3252697" y="3127127"/>
                <a:ext cx="473963" cy="138163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1654" extrusionOk="0">
                    <a:moveTo>
                      <a:pt x="1262" y="0"/>
                    </a:moveTo>
                    <a:cubicBezTo>
                      <a:pt x="915" y="0"/>
                      <a:pt x="1" y="820"/>
                      <a:pt x="1" y="1167"/>
                    </a:cubicBezTo>
                    <a:lnTo>
                      <a:pt x="272" y="1024"/>
                    </a:lnTo>
                    <a:cubicBezTo>
                      <a:pt x="272" y="1371"/>
                      <a:pt x="558" y="1654"/>
                      <a:pt x="905" y="1654"/>
                    </a:cubicBezTo>
                    <a:lnTo>
                      <a:pt x="4974" y="1654"/>
                    </a:lnTo>
                    <a:cubicBezTo>
                      <a:pt x="5271" y="1511"/>
                      <a:pt x="5271" y="1381"/>
                      <a:pt x="5451" y="1062"/>
                    </a:cubicBezTo>
                    <a:lnTo>
                      <a:pt x="5580" y="800"/>
                    </a:lnTo>
                    <a:cubicBezTo>
                      <a:pt x="5581" y="800"/>
                      <a:pt x="5581" y="800"/>
                      <a:pt x="5582" y="800"/>
                    </a:cubicBezTo>
                    <a:cubicBezTo>
                      <a:pt x="5623" y="800"/>
                      <a:pt x="5673" y="0"/>
                      <a:pt x="5332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Google Shape;1155;p56">
                <a:extLst>
                  <a:ext uri="{FF2B5EF4-FFF2-40B4-BE49-F238E27FC236}">
                    <a16:creationId xmlns:a16="http://schemas.microsoft.com/office/drawing/2014/main" id="{116ECF3F-A5F6-4FAB-A03B-0B51DC7C28F4}"/>
                  </a:ext>
                </a:extLst>
              </p:cNvPr>
              <p:cNvSpPr/>
              <p:nvPr/>
            </p:nvSpPr>
            <p:spPr>
              <a:xfrm>
                <a:off x="3252697" y="3200385"/>
                <a:ext cx="433200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777" extrusionOk="0">
                    <a:moveTo>
                      <a:pt x="388" y="1"/>
                    </a:moveTo>
                    <a:cubicBezTo>
                      <a:pt x="174" y="1"/>
                      <a:pt x="1" y="177"/>
                      <a:pt x="1" y="389"/>
                    </a:cubicBezTo>
                    <a:cubicBezTo>
                      <a:pt x="1" y="603"/>
                      <a:pt x="174" y="777"/>
                      <a:pt x="388" y="777"/>
                    </a:cubicBezTo>
                    <a:lnTo>
                      <a:pt x="4944" y="777"/>
                    </a:lnTo>
                    <a:cubicBezTo>
                      <a:pt x="5155" y="777"/>
                      <a:pt x="5186" y="582"/>
                      <a:pt x="4977" y="507"/>
                    </a:cubicBezTo>
                    <a:lnTo>
                      <a:pt x="5117" y="389"/>
                    </a:lnTo>
                    <a:cubicBezTo>
                      <a:pt x="5117" y="177"/>
                      <a:pt x="5155" y="1"/>
                      <a:pt x="4944" y="1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Google Shape;1156;p56">
                <a:extLst>
                  <a:ext uri="{FF2B5EF4-FFF2-40B4-BE49-F238E27FC236}">
                    <a16:creationId xmlns:a16="http://schemas.microsoft.com/office/drawing/2014/main" id="{FB895562-617B-479A-8742-E9086A671BED}"/>
                  </a:ext>
                </a:extLst>
              </p:cNvPr>
              <p:cNvSpPr/>
              <p:nvPr/>
            </p:nvSpPr>
            <p:spPr>
              <a:xfrm>
                <a:off x="3652066" y="3133309"/>
                <a:ext cx="73843" cy="110848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327" extrusionOk="0">
                    <a:moveTo>
                      <a:pt x="703" y="0"/>
                    </a:moveTo>
                    <a:lnTo>
                      <a:pt x="234" y="779"/>
                    </a:lnTo>
                    <a:cubicBezTo>
                      <a:pt x="234" y="779"/>
                      <a:pt x="1" y="1326"/>
                      <a:pt x="262" y="1326"/>
                    </a:cubicBezTo>
                    <a:cubicBezTo>
                      <a:pt x="291" y="1326"/>
                      <a:pt x="327" y="1319"/>
                      <a:pt x="370" y="1304"/>
                    </a:cubicBezTo>
                    <a:lnTo>
                      <a:pt x="823" y="637"/>
                    </a:lnTo>
                    <a:cubicBezTo>
                      <a:pt x="823" y="637"/>
                      <a:pt x="884" y="283"/>
                      <a:pt x="703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Google Shape;1157;p56">
                <a:extLst>
                  <a:ext uri="{FF2B5EF4-FFF2-40B4-BE49-F238E27FC236}">
                    <a16:creationId xmlns:a16="http://schemas.microsoft.com/office/drawing/2014/main" id="{8B810CD9-F23E-4DEF-A766-823B8CD7A0AC}"/>
                  </a:ext>
                </a:extLst>
              </p:cNvPr>
              <p:cNvSpPr/>
              <p:nvPr/>
            </p:nvSpPr>
            <p:spPr>
              <a:xfrm>
                <a:off x="3272244" y="3050361"/>
                <a:ext cx="473713" cy="138246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1655" extrusionOk="0">
                    <a:moveTo>
                      <a:pt x="1263" y="1"/>
                    </a:moveTo>
                    <a:cubicBezTo>
                      <a:pt x="916" y="1"/>
                      <a:pt x="1" y="820"/>
                      <a:pt x="1" y="1167"/>
                    </a:cubicBezTo>
                    <a:lnTo>
                      <a:pt x="273" y="1021"/>
                    </a:lnTo>
                    <a:cubicBezTo>
                      <a:pt x="273" y="1368"/>
                      <a:pt x="559" y="1654"/>
                      <a:pt x="902" y="1654"/>
                    </a:cubicBezTo>
                    <a:lnTo>
                      <a:pt x="4972" y="1654"/>
                    </a:lnTo>
                    <a:cubicBezTo>
                      <a:pt x="5268" y="1507"/>
                      <a:pt x="5271" y="1378"/>
                      <a:pt x="5448" y="1062"/>
                    </a:cubicBezTo>
                    <a:lnTo>
                      <a:pt x="5580" y="800"/>
                    </a:lnTo>
                    <a:cubicBezTo>
                      <a:pt x="5581" y="800"/>
                      <a:pt x="5582" y="801"/>
                      <a:pt x="5582" y="801"/>
                    </a:cubicBezTo>
                    <a:cubicBezTo>
                      <a:pt x="5623" y="801"/>
                      <a:pt x="5670" y="1"/>
                      <a:pt x="5329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Google Shape;1158;p56">
                <a:extLst>
                  <a:ext uri="{FF2B5EF4-FFF2-40B4-BE49-F238E27FC236}">
                    <a16:creationId xmlns:a16="http://schemas.microsoft.com/office/drawing/2014/main" id="{3040E1AF-A051-4AD7-9E89-A47C14F39C2C}"/>
                  </a:ext>
                </a:extLst>
              </p:cNvPr>
              <p:cNvSpPr/>
              <p:nvPr/>
            </p:nvSpPr>
            <p:spPr>
              <a:xfrm>
                <a:off x="3272244" y="3123702"/>
                <a:ext cx="432949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777" extrusionOk="0">
                    <a:moveTo>
                      <a:pt x="389" y="0"/>
                    </a:moveTo>
                    <a:cubicBezTo>
                      <a:pt x="175" y="0"/>
                      <a:pt x="1" y="173"/>
                      <a:pt x="1" y="388"/>
                    </a:cubicBezTo>
                    <a:cubicBezTo>
                      <a:pt x="1" y="602"/>
                      <a:pt x="175" y="776"/>
                      <a:pt x="389" y="776"/>
                    </a:cubicBezTo>
                    <a:lnTo>
                      <a:pt x="4941" y="776"/>
                    </a:lnTo>
                    <a:cubicBezTo>
                      <a:pt x="5156" y="776"/>
                      <a:pt x="5183" y="582"/>
                      <a:pt x="4975" y="503"/>
                    </a:cubicBezTo>
                    <a:lnTo>
                      <a:pt x="5118" y="388"/>
                    </a:lnTo>
                    <a:cubicBezTo>
                      <a:pt x="5118" y="173"/>
                      <a:pt x="5156" y="0"/>
                      <a:pt x="4941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Google Shape;1159;p56">
                <a:extLst>
                  <a:ext uri="{FF2B5EF4-FFF2-40B4-BE49-F238E27FC236}">
                    <a16:creationId xmlns:a16="http://schemas.microsoft.com/office/drawing/2014/main" id="{DD267FB7-5D40-4645-822D-EB5167EBF32E}"/>
                  </a:ext>
                </a:extLst>
              </p:cNvPr>
              <p:cNvSpPr/>
              <p:nvPr/>
            </p:nvSpPr>
            <p:spPr>
              <a:xfrm>
                <a:off x="3671279" y="3056542"/>
                <a:ext cx="74010" cy="11076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326" extrusionOk="0">
                    <a:moveTo>
                      <a:pt x="705" y="1"/>
                    </a:moveTo>
                    <a:lnTo>
                      <a:pt x="236" y="780"/>
                    </a:lnTo>
                    <a:cubicBezTo>
                      <a:pt x="236" y="780"/>
                      <a:pt x="1" y="1326"/>
                      <a:pt x="267" y="1326"/>
                    </a:cubicBezTo>
                    <a:cubicBezTo>
                      <a:pt x="296" y="1326"/>
                      <a:pt x="332" y="1319"/>
                      <a:pt x="375" y="1304"/>
                    </a:cubicBezTo>
                    <a:lnTo>
                      <a:pt x="828" y="637"/>
                    </a:lnTo>
                    <a:cubicBezTo>
                      <a:pt x="828" y="637"/>
                      <a:pt x="885" y="280"/>
                      <a:pt x="705" y="1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Google Shape;1160;p56">
                <a:extLst>
                  <a:ext uri="{FF2B5EF4-FFF2-40B4-BE49-F238E27FC236}">
                    <a16:creationId xmlns:a16="http://schemas.microsoft.com/office/drawing/2014/main" id="{CE35FF20-4BC5-44DB-850C-3CFE346D9215}"/>
                  </a:ext>
                </a:extLst>
              </p:cNvPr>
              <p:cNvSpPr/>
              <p:nvPr/>
            </p:nvSpPr>
            <p:spPr>
              <a:xfrm>
                <a:off x="1634087" y="2839859"/>
                <a:ext cx="273318" cy="404381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4841" extrusionOk="0">
                    <a:moveTo>
                      <a:pt x="1904" y="1"/>
                    </a:moveTo>
                    <a:cubicBezTo>
                      <a:pt x="1345" y="1"/>
                      <a:pt x="782" y="64"/>
                      <a:pt x="225" y="128"/>
                    </a:cubicBezTo>
                    <a:cubicBezTo>
                      <a:pt x="161" y="135"/>
                      <a:pt x="86" y="148"/>
                      <a:pt x="46" y="200"/>
                    </a:cubicBezTo>
                    <a:cubicBezTo>
                      <a:pt x="1" y="251"/>
                      <a:pt x="5" y="326"/>
                      <a:pt x="11" y="393"/>
                    </a:cubicBezTo>
                    <a:cubicBezTo>
                      <a:pt x="148" y="1871"/>
                      <a:pt x="352" y="3344"/>
                      <a:pt x="627" y="4800"/>
                    </a:cubicBezTo>
                    <a:lnTo>
                      <a:pt x="699" y="4793"/>
                    </a:lnTo>
                    <a:cubicBezTo>
                      <a:pt x="1243" y="4807"/>
                      <a:pt x="1784" y="4823"/>
                      <a:pt x="2328" y="4840"/>
                    </a:cubicBezTo>
                    <a:cubicBezTo>
                      <a:pt x="2386" y="4840"/>
                      <a:pt x="2444" y="4840"/>
                      <a:pt x="2495" y="4813"/>
                    </a:cubicBezTo>
                    <a:cubicBezTo>
                      <a:pt x="2566" y="4766"/>
                      <a:pt x="2587" y="4671"/>
                      <a:pt x="2601" y="4586"/>
                    </a:cubicBezTo>
                    <a:cubicBezTo>
                      <a:pt x="2825" y="3160"/>
                      <a:pt x="3050" y="1731"/>
                      <a:pt x="3271" y="305"/>
                    </a:cubicBezTo>
                    <a:lnTo>
                      <a:pt x="3077" y="118"/>
                    </a:lnTo>
                    <a:cubicBezTo>
                      <a:pt x="2691" y="32"/>
                      <a:pt x="2299" y="1"/>
                      <a:pt x="1904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Google Shape;1161;p56">
                <a:extLst>
                  <a:ext uri="{FF2B5EF4-FFF2-40B4-BE49-F238E27FC236}">
                    <a16:creationId xmlns:a16="http://schemas.microsoft.com/office/drawing/2014/main" id="{2602DB2B-BDBC-48E4-9BF3-1D4616158311}"/>
                  </a:ext>
                </a:extLst>
              </p:cNvPr>
              <p:cNvSpPr/>
              <p:nvPr/>
            </p:nvSpPr>
            <p:spPr>
              <a:xfrm>
                <a:off x="1699827" y="2979859"/>
                <a:ext cx="123127" cy="116611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396" extrusionOk="0">
                    <a:moveTo>
                      <a:pt x="823" y="0"/>
                    </a:moveTo>
                    <a:lnTo>
                      <a:pt x="847" y="61"/>
                    </a:lnTo>
                    <a:cubicBezTo>
                      <a:pt x="786" y="28"/>
                      <a:pt x="719" y="13"/>
                      <a:pt x="651" y="13"/>
                    </a:cubicBezTo>
                    <a:cubicBezTo>
                      <a:pt x="507" y="13"/>
                      <a:pt x="359" y="81"/>
                      <a:pt x="255" y="187"/>
                    </a:cubicBezTo>
                    <a:cubicBezTo>
                      <a:pt x="0" y="446"/>
                      <a:pt x="0" y="909"/>
                      <a:pt x="248" y="1174"/>
                    </a:cubicBezTo>
                    <a:cubicBezTo>
                      <a:pt x="387" y="1321"/>
                      <a:pt x="588" y="1396"/>
                      <a:pt x="788" y="1396"/>
                    </a:cubicBezTo>
                    <a:cubicBezTo>
                      <a:pt x="951" y="1396"/>
                      <a:pt x="1114" y="1346"/>
                      <a:pt x="1242" y="1245"/>
                    </a:cubicBezTo>
                    <a:cubicBezTo>
                      <a:pt x="1296" y="1201"/>
                      <a:pt x="1347" y="1151"/>
                      <a:pt x="1382" y="1090"/>
                    </a:cubicBezTo>
                    <a:cubicBezTo>
                      <a:pt x="1459" y="960"/>
                      <a:pt x="1473" y="796"/>
                      <a:pt x="1436" y="650"/>
                    </a:cubicBezTo>
                    <a:cubicBezTo>
                      <a:pt x="1398" y="501"/>
                      <a:pt x="1320" y="368"/>
                      <a:pt x="1225" y="253"/>
                    </a:cubicBezTo>
                    <a:cubicBezTo>
                      <a:pt x="1123" y="126"/>
                      <a:pt x="986" y="8"/>
                      <a:pt x="823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Google Shape;1162;p56">
                <a:extLst>
                  <a:ext uri="{FF2B5EF4-FFF2-40B4-BE49-F238E27FC236}">
                    <a16:creationId xmlns:a16="http://schemas.microsoft.com/office/drawing/2014/main" id="{71294060-7B53-4EBD-8DEC-16F7AEC0872D}"/>
                  </a:ext>
                </a:extLst>
              </p:cNvPr>
              <p:cNvSpPr/>
              <p:nvPr/>
            </p:nvSpPr>
            <p:spPr>
              <a:xfrm>
                <a:off x="1638932" y="2936924"/>
                <a:ext cx="254774" cy="22721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2" extrusionOk="0">
                    <a:moveTo>
                      <a:pt x="873" y="1"/>
                    </a:moveTo>
                    <a:cubicBezTo>
                      <a:pt x="601" y="1"/>
                      <a:pt x="334" y="10"/>
                      <a:pt x="79" y="28"/>
                    </a:cubicBezTo>
                    <a:cubicBezTo>
                      <a:pt x="2" y="32"/>
                      <a:pt x="1" y="150"/>
                      <a:pt x="75" y="150"/>
                    </a:cubicBezTo>
                    <a:cubicBezTo>
                      <a:pt x="77" y="150"/>
                      <a:pt x="78" y="150"/>
                      <a:pt x="79" y="150"/>
                    </a:cubicBezTo>
                    <a:cubicBezTo>
                      <a:pt x="199" y="142"/>
                      <a:pt x="319" y="138"/>
                      <a:pt x="438" y="138"/>
                    </a:cubicBezTo>
                    <a:cubicBezTo>
                      <a:pt x="1173" y="138"/>
                      <a:pt x="1904" y="271"/>
                      <a:pt x="2634" y="271"/>
                    </a:cubicBezTo>
                    <a:cubicBezTo>
                      <a:pt x="2768" y="271"/>
                      <a:pt x="2902" y="267"/>
                      <a:pt x="3036" y="256"/>
                    </a:cubicBezTo>
                    <a:cubicBezTo>
                      <a:pt x="3046" y="256"/>
                      <a:pt x="3050" y="239"/>
                      <a:pt x="3039" y="236"/>
                    </a:cubicBezTo>
                    <a:cubicBezTo>
                      <a:pt x="2372" y="69"/>
                      <a:pt x="1604" y="1"/>
                      <a:pt x="873" y="1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Google Shape;1163;p56">
                <a:extLst>
                  <a:ext uri="{FF2B5EF4-FFF2-40B4-BE49-F238E27FC236}">
                    <a16:creationId xmlns:a16="http://schemas.microsoft.com/office/drawing/2014/main" id="{ACB6AE49-5EF5-4A6E-B960-AD047D6761C6}"/>
                  </a:ext>
                </a:extLst>
              </p:cNvPr>
              <p:cNvSpPr/>
              <p:nvPr/>
            </p:nvSpPr>
            <p:spPr>
              <a:xfrm>
                <a:off x="1663073" y="3130134"/>
                <a:ext cx="201063" cy="14618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75" extrusionOk="0">
                    <a:moveTo>
                      <a:pt x="1189" y="0"/>
                    </a:moveTo>
                    <a:cubicBezTo>
                      <a:pt x="820" y="0"/>
                      <a:pt x="451" y="15"/>
                      <a:pt x="93" y="15"/>
                    </a:cubicBezTo>
                    <a:cubicBezTo>
                      <a:pt x="1" y="15"/>
                      <a:pt x="1" y="158"/>
                      <a:pt x="93" y="158"/>
                    </a:cubicBezTo>
                    <a:cubicBezTo>
                      <a:pt x="140" y="157"/>
                      <a:pt x="188" y="157"/>
                      <a:pt x="235" y="157"/>
                    </a:cubicBezTo>
                    <a:cubicBezTo>
                      <a:pt x="622" y="157"/>
                      <a:pt x="1017" y="175"/>
                      <a:pt x="1409" y="175"/>
                    </a:cubicBezTo>
                    <a:cubicBezTo>
                      <a:pt x="1742" y="175"/>
                      <a:pt x="2074" y="162"/>
                      <a:pt x="2397" y="114"/>
                    </a:cubicBezTo>
                    <a:cubicBezTo>
                      <a:pt x="2406" y="110"/>
                      <a:pt x="2406" y="96"/>
                      <a:pt x="2397" y="93"/>
                    </a:cubicBezTo>
                    <a:cubicBezTo>
                      <a:pt x="2005" y="18"/>
                      <a:pt x="1597" y="0"/>
                      <a:pt x="1189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Google Shape;1164;p56">
                <a:extLst>
                  <a:ext uri="{FF2B5EF4-FFF2-40B4-BE49-F238E27FC236}">
                    <a16:creationId xmlns:a16="http://schemas.microsoft.com/office/drawing/2014/main" id="{53D522EA-988A-40DD-92A5-974258916C51}"/>
                  </a:ext>
                </a:extLst>
              </p:cNvPr>
              <p:cNvSpPr/>
              <p:nvPr/>
            </p:nvSpPr>
            <p:spPr>
              <a:xfrm>
                <a:off x="1624731" y="2785145"/>
                <a:ext cx="298295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189" extrusionOk="0">
                    <a:moveTo>
                      <a:pt x="1509" y="0"/>
                    </a:moveTo>
                    <a:cubicBezTo>
                      <a:pt x="1204" y="0"/>
                      <a:pt x="909" y="47"/>
                      <a:pt x="657" y="147"/>
                    </a:cubicBezTo>
                    <a:cubicBezTo>
                      <a:pt x="331" y="277"/>
                      <a:pt x="1" y="538"/>
                      <a:pt x="1" y="889"/>
                    </a:cubicBezTo>
                    <a:cubicBezTo>
                      <a:pt x="1" y="943"/>
                      <a:pt x="11" y="1004"/>
                      <a:pt x="56" y="1039"/>
                    </a:cubicBezTo>
                    <a:cubicBezTo>
                      <a:pt x="89" y="1066"/>
                      <a:pt x="141" y="1069"/>
                      <a:pt x="185" y="1069"/>
                    </a:cubicBezTo>
                    <a:cubicBezTo>
                      <a:pt x="1314" y="1110"/>
                      <a:pt x="2352" y="1147"/>
                      <a:pt x="3481" y="1188"/>
                    </a:cubicBezTo>
                    <a:lnTo>
                      <a:pt x="3570" y="1114"/>
                    </a:lnTo>
                    <a:cubicBezTo>
                      <a:pt x="3490" y="447"/>
                      <a:pt x="2455" y="0"/>
                      <a:pt x="1509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0" name="No 38">
            <a:hlinkClick r:id="" action="ppaction://media"/>
            <a:extLst>
              <a:ext uri="{FF2B5EF4-FFF2-40B4-BE49-F238E27FC236}">
                <a16:creationId xmlns:a16="http://schemas.microsoft.com/office/drawing/2014/main" id="{EE6E5749-E35F-48CE-A4CD-3A93BF77AD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4000" end="442070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00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4395174" y="1613168"/>
            <a:ext cx="4577024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Kurangnya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tenaga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mengetahui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dan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memiliki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keterampilan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internet</a:t>
            </a:r>
          </a:p>
          <a:p>
            <a:pPr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Pengajar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dituntut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mengetahui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dan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menguasai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strategi,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metode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atau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teknik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pembelajaran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berbasis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TIK.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Apabila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pengajar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tidak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mampu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menguasai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,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maka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proses transfer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ilmu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pengetahuan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atau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informasi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jadi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terhambat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dan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bahkan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bisa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menggagalkan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proses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pembelajaran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.</a:t>
            </a:r>
          </a:p>
          <a:p>
            <a:pPr marL="228600" marR="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Kurangnya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penguasaan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bahasa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computer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73C1C57-19D7-4083-B857-3AD1AEA1F573}"/>
              </a:ext>
            </a:extLst>
          </p:cNvPr>
          <p:cNvSpPr/>
          <p:nvPr/>
        </p:nvSpPr>
        <p:spPr>
          <a:xfrm>
            <a:off x="240254" y="1915177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1" name="Google Shape;1340;p66">
            <a:extLst>
              <a:ext uri="{FF2B5EF4-FFF2-40B4-BE49-F238E27FC236}">
                <a16:creationId xmlns:a16="http://schemas.microsoft.com/office/drawing/2014/main" id="{47C8A16A-97FA-41C7-B160-065D794A6587}"/>
              </a:ext>
            </a:extLst>
          </p:cNvPr>
          <p:cNvGrpSpPr/>
          <p:nvPr/>
        </p:nvGrpSpPr>
        <p:grpSpPr>
          <a:xfrm>
            <a:off x="1264003" y="1307039"/>
            <a:ext cx="1818974" cy="3444968"/>
            <a:chOff x="6006825" y="854054"/>
            <a:chExt cx="1818974" cy="3444968"/>
          </a:xfrm>
        </p:grpSpPr>
        <p:grpSp>
          <p:nvGrpSpPr>
            <p:cNvPr id="82" name="Google Shape;1341;p66">
              <a:extLst>
                <a:ext uri="{FF2B5EF4-FFF2-40B4-BE49-F238E27FC236}">
                  <a16:creationId xmlns:a16="http://schemas.microsoft.com/office/drawing/2014/main" id="{82E1177D-AEBE-436C-AAF7-48D1B1478F6C}"/>
                </a:ext>
              </a:extLst>
            </p:cNvPr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87" name="Google Shape;1342;p66">
                <a:extLst>
                  <a:ext uri="{FF2B5EF4-FFF2-40B4-BE49-F238E27FC236}">
                    <a16:creationId xmlns:a16="http://schemas.microsoft.com/office/drawing/2014/main" id="{DBAD5623-7C69-4B23-B260-FBC68A88C26A}"/>
                  </a:ext>
                </a:extLst>
              </p:cNvPr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" name="Google Shape;1343;p66">
                <a:extLst>
                  <a:ext uri="{FF2B5EF4-FFF2-40B4-BE49-F238E27FC236}">
                    <a16:creationId xmlns:a16="http://schemas.microsoft.com/office/drawing/2014/main" id="{DB164C70-460A-45A5-B726-4BB82C3AD5FD}"/>
                  </a:ext>
                </a:extLst>
              </p:cNvPr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89" name="Google Shape;1344;p66">
                  <a:extLst>
                    <a:ext uri="{FF2B5EF4-FFF2-40B4-BE49-F238E27FC236}">
                      <a16:creationId xmlns:a16="http://schemas.microsoft.com/office/drawing/2014/main" id="{E105D1D1-706B-40EF-A15D-E41DFEF2185C}"/>
                    </a:ext>
                  </a:extLst>
                </p:cNvPr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345;p66">
                  <a:extLst>
                    <a:ext uri="{FF2B5EF4-FFF2-40B4-BE49-F238E27FC236}">
                      <a16:creationId xmlns:a16="http://schemas.microsoft.com/office/drawing/2014/main" id="{EB84849D-7AA0-4A10-B93C-20420014219A}"/>
                    </a:ext>
                  </a:extLst>
                </p:cNvPr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1346;p66">
                  <a:extLst>
                    <a:ext uri="{FF2B5EF4-FFF2-40B4-BE49-F238E27FC236}">
                      <a16:creationId xmlns:a16="http://schemas.microsoft.com/office/drawing/2014/main" id="{37FFE248-5214-47EB-AA8F-B9A912D6F59F}"/>
                    </a:ext>
                  </a:extLst>
                </p:cNvPr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1347;p66">
                  <a:extLst>
                    <a:ext uri="{FF2B5EF4-FFF2-40B4-BE49-F238E27FC236}">
                      <a16:creationId xmlns:a16="http://schemas.microsoft.com/office/drawing/2014/main" id="{285E829A-196B-4425-B4B1-87E925089538}"/>
                    </a:ext>
                  </a:extLst>
                </p:cNvPr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1348;p66">
                  <a:extLst>
                    <a:ext uri="{FF2B5EF4-FFF2-40B4-BE49-F238E27FC236}">
                      <a16:creationId xmlns:a16="http://schemas.microsoft.com/office/drawing/2014/main" id="{4B4CF5B9-25F1-4094-BB97-8D640F551B1D}"/>
                    </a:ext>
                  </a:extLst>
                </p:cNvPr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1349;p66">
                  <a:extLst>
                    <a:ext uri="{FF2B5EF4-FFF2-40B4-BE49-F238E27FC236}">
                      <a16:creationId xmlns:a16="http://schemas.microsoft.com/office/drawing/2014/main" id="{AD0C0B95-FA1A-4291-9DF7-14E6B470CEB0}"/>
                    </a:ext>
                  </a:extLst>
                </p:cNvPr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1350;p66">
                  <a:extLst>
                    <a:ext uri="{FF2B5EF4-FFF2-40B4-BE49-F238E27FC236}">
                      <a16:creationId xmlns:a16="http://schemas.microsoft.com/office/drawing/2014/main" id="{570C511B-3A2D-422D-8EA9-72D6AC2ACB64}"/>
                    </a:ext>
                  </a:extLst>
                </p:cNvPr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1351;p66">
                  <a:extLst>
                    <a:ext uri="{FF2B5EF4-FFF2-40B4-BE49-F238E27FC236}">
                      <a16:creationId xmlns:a16="http://schemas.microsoft.com/office/drawing/2014/main" id="{4F7971F7-228B-466C-B089-13970A71174E}"/>
                    </a:ext>
                  </a:extLst>
                </p:cNvPr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1352;p66">
                  <a:extLst>
                    <a:ext uri="{FF2B5EF4-FFF2-40B4-BE49-F238E27FC236}">
                      <a16:creationId xmlns:a16="http://schemas.microsoft.com/office/drawing/2014/main" id="{DA8A6B86-316C-4905-9139-68F1F6350FB9}"/>
                    </a:ext>
                  </a:extLst>
                </p:cNvPr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1353;p66">
                  <a:extLst>
                    <a:ext uri="{FF2B5EF4-FFF2-40B4-BE49-F238E27FC236}">
                      <a16:creationId xmlns:a16="http://schemas.microsoft.com/office/drawing/2014/main" id="{7D270914-CB95-43FA-88D5-19ED2A088DB0}"/>
                    </a:ext>
                  </a:extLst>
                </p:cNvPr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1354;p66">
                  <a:extLst>
                    <a:ext uri="{FF2B5EF4-FFF2-40B4-BE49-F238E27FC236}">
                      <a16:creationId xmlns:a16="http://schemas.microsoft.com/office/drawing/2014/main" id="{B185EBAB-4D1F-4A96-8833-1F71A413C40D}"/>
                    </a:ext>
                  </a:extLst>
                </p:cNvPr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355;p66">
                  <a:extLst>
                    <a:ext uri="{FF2B5EF4-FFF2-40B4-BE49-F238E27FC236}">
                      <a16:creationId xmlns:a16="http://schemas.microsoft.com/office/drawing/2014/main" id="{CB51C923-C864-4ABA-B9C3-B23B0E3F7A26}"/>
                    </a:ext>
                  </a:extLst>
                </p:cNvPr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356;p66">
                  <a:extLst>
                    <a:ext uri="{FF2B5EF4-FFF2-40B4-BE49-F238E27FC236}">
                      <a16:creationId xmlns:a16="http://schemas.microsoft.com/office/drawing/2014/main" id="{1927C6DD-830F-45E1-93AA-3016B39901E5}"/>
                    </a:ext>
                  </a:extLst>
                </p:cNvPr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357;p66">
                  <a:extLst>
                    <a:ext uri="{FF2B5EF4-FFF2-40B4-BE49-F238E27FC236}">
                      <a16:creationId xmlns:a16="http://schemas.microsoft.com/office/drawing/2014/main" id="{E6D3F0C3-31F0-45E6-B1FC-C88C41F45539}"/>
                    </a:ext>
                  </a:extLst>
                </p:cNvPr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358;p66">
                  <a:extLst>
                    <a:ext uri="{FF2B5EF4-FFF2-40B4-BE49-F238E27FC236}">
                      <a16:creationId xmlns:a16="http://schemas.microsoft.com/office/drawing/2014/main" id="{73A13EB7-F0DA-446B-B62B-A459F3A690C5}"/>
                    </a:ext>
                  </a:extLst>
                </p:cNvPr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359;p66">
                  <a:extLst>
                    <a:ext uri="{FF2B5EF4-FFF2-40B4-BE49-F238E27FC236}">
                      <a16:creationId xmlns:a16="http://schemas.microsoft.com/office/drawing/2014/main" id="{22E44A65-9787-4A00-864E-9975EDB85872}"/>
                    </a:ext>
                  </a:extLst>
                </p:cNvPr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360;p66">
                  <a:extLst>
                    <a:ext uri="{FF2B5EF4-FFF2-40B4-BE49-F238E27FC236}">
                      <a16:creationId xmlns:a16="http://schemas.microsoft.com/office/drawing/2014/main" id="{4979FC35-64F3-4F14-A4F2-EEEBC98ED996}"/>
                    </a:ext>
                  </a:extLst>
                </p:cNvPr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361;p66">
                  <a:extLst>
                    <a:ext uri="{FF2B5EF4-FFF2-40B4-BE49-F238E27FC236}">
                      <a16:creationId xmlns:a16="http://schemas.microsoft.com/office/drawing/2014/main" id="{EA9213B9-61A7-4E20-AEE3-E293333C6F22}"/>
                    </a:ext>
                  </a:extLst>
                </p:cNvPr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362;p66">
                  <a:extLst>
                    <a:ext uri="{FF2B5EF4-FFF2-40B4-BE49-F238E27FC236}">
                      <a16:creationId xmlns:a16="http://schemas.microsoft.com/office/drawing/2014/main" id="{C74A7CF2-FE74-4911-923D-7AF031E73C82}"/>
                    </a:ext>
                  </a:extLst>
                </p:cNvPr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363;p66">
                  <a:extLst>
                    <a:ext uri="{FF2B5EF4-FFF2-40B4-BE49-F238E27FC236}">
                      <a16:creationId xmlns:a16="http://schemas.microsoft.com/office/drawing/2014/main" id="{441FD8A1-329A-4E98-A06F-39A0A30ADBAE}"/>
                    </a:ext>
                  </a:extLst>
                </p:cNvPr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364;p66">
                  <a:extLst>
                    <a:ext uri="{FF2B5EF4-FFF2-40B4-BE49-F238E27FC236}">
                      <a16:creationId xmlns:a16="http://schemas.microsoft.com/office/drawing/2014/main" id="{AF80C209-DC58-489B-AADF-C4374467E253}"/>
                    </a:ext>
                  </a:extLst>
                </p:cNvPr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365;p66">
                  <a:extLst>
                    <a:ext uri="{FF2B5EF4-FFF2-40B4-BE49-F238E27FC236}">
                      <a16:creationId xmlns:a16="http://schemas.microsoft.com/office/drawing/2014/main" id="{7C2CB9F6-96CD-40EF-AE24-C01352B6C6A4}"/>
                    </a:ext>
                  </a:extLst>
                </p:cNvPr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366;p66">
                  <a:extLst>
                    <a:ext uri="{FF2B5EF4-FFF2-40B4-BE49-F238E27FC236}">
                      <a16:creationId xmlns:a16="http://schemas.microsoft.com/office/drawing/2014/main" id="{9D13349D-5A0A-42BB-8B04-A39E6773A295}"/>
                    </a:ext>
                  </a:extLst>
                </p:cNvPr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367;p66">
                  <a:extLst>
                    <a:ext uri="{FF2B5EF4-FFF2-40B4-BE49-F238E27FC236}">
                      <a16:creationId xmlns:a16="http://schemas.microsoft.com/office/drawing/2014/main" id="{67D7B1B7-1081-41B1-B679-D431E0480A83}"/>
                    </a:ext>
                  </a:extLst>
                </p:cNvPr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368;p66">
                  <a:extLst>
                    <a:ext uri="{FF2B5EF4-FFF2-40B4-BE49-F238E27FC236}">
                      <a16:creationId xmlns:a16="http://schemas.microsoft.com/office/drawing/2014/main" id="{0F1D6307-9DFA-4EA4-863A-77A3B8F44C40}"/>
                    </a:ext>
                  </a:extLst>
                </p:cNvPr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369;p66">
                  <a:extLst>
                    <a:ext uri="{FF2B5EF4-FFF2-40B4-BE49-F238E27FC236}">
                      <a16:creationId xmlns:a16="http://schemas.microsoft.com/office/drawing/2014/main" id="{E745AF2A-5B13-4323-9CC6-FFBF7CF53876}"/>
                    </a:ext>
                  </a:extLst>
                </p:cNvPr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370;p66">
                  <a:extLst>
                    <a:ext uri="{FF2B5EF4-FFF2-40B4-BE49-F238E27FC236}">
                      <a16:creationId xmlns:a16="http://schemas.microsoft.com/office/drawing/2014/main" id="{04BF7FE6-058F-4ABD-9046-5D15F0B5E9C7}"/>
                    </a:ext>
                  </a:extLst>
                </p:cNvPr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371;p66">
                  <a:extLst>
                    <a:ext uri="{FF2B5EF4-FFF2-40B4-BE49-F238E27FC236}">
                      <a16:creationId xmlns:a16="http://schemas.microsoft.com/office/drawing/2014/main" id="{DF0BDF59-D50C-4CDE-947D-EE84B6FC4053}"/>
                    </a:ext>
                  </a:extLst>
                </p:cNvPr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372;p66">
                  <a:extLst>
                    <a:ext uri="{FF2B5EF4-FFF2-40B4-BE49-F238E27FC236}">
                      <a16:creationId xmlns:a16="http://schemas.microsoft.com/office/drawing/2014/main" id="{4376B409-21C4-49B5-8A97-D3107FFD96F7}"/>
                    </a:ext>
                  </a:extLst>
                </p:cNvPr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373;p66">
                  <a:extLst>
                    <a:ext uri="{FF2B5EF4-FFF2-40B4-BE49-F238E27FC236}">
                      <a16:creationId xmlns:a16="http://schemas.microsoft.com/office/drawing/2014/main" id="{FE332CB0-2C0F-49EB-942E-6643E2DFF03A}"/>
                    </a:ext>
                  </a:extLst>
                </p:cNvPr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374;p66">
                  <a:extLst>
                    <a:ext uri="{FF2B5EF4-FFF2-40B4-BE49-F238E27FC236}">
                      <a16:creationId xmlns:a16="http://schemas.microsoft.com/office/drawing/2014/main" id="{5B8BAB33-017C-4E1C-87F1-41E82369AADD}"/>
                    </a:ext>
                  </a:extLst>
                </p:cNvPr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375;p66">
                  <a:extLst>
                    <a:ext uri="{FF2B5EF4-FFF2-40B4-BE49-F238E27FC236}">
                      <a16:creationId xmlns:a16="http://schemas.microsoft.com/office/drawing/2014/main" id="{5AA62881-51FE-4028-BFAE-E7D4F2269F5F}"/>
                    </a:ext>
                  </a:extLst>
                </p:cNvPr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3" name="Google Shape;1376;p66">
              <a:extLst>
                <a:ext uri="{FF2B5EF4-FFF2-40B4-BE49-F238E27FC236}">
                  <a16:creationId xmlns:a16="http://schemas.microsoft.com/office/drawing/2014/main" id="{26382B68-4623-4F12-91B9-AB3A6F8579AB}"/>
                </a:ext>
              </a:extLst>
            </p:cNvPr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77;p66">
              <a:extLst>
                <a:ext uri="{FF2B5EF4-FFF2-40B4-BE49-F238E27FC236}">
                  <a16:creationId xmlns:a16="http://schemas.microsoft.com/office/drawing/2014/main" id="{D56A44FE-8684-49E4-9EDA-DAD695A849C4}"/>
                </a:ext>
              </a:extLst>
            </p:cNvPr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78;p66">
              <a:extLst>
                <a:ext uri="{FF2B5EF4-FFF2-40B4-BE49-F238E27FC236}">
                  <a16:creationId xmlns:a16="http://schemas.microsoft.com/office/drawing/2014/main" id="{CE9A94EF-B539-4A1A-9C55-3D38010E9069}"/>
                </a:ext>
              </a:extLst>
            </p:cNvPr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79;p66">
              <a:extLst>
                <a:ext uri="{FF2B5EF4-FFF2-40B4-BE49-F238E27FC236}">
                  <a16:creationId xmlns:a16="http://schemas.microsoft.com/office/drawing/2014/main" id="{79EA56E7-D834-4233-91E3-A890D1B99D40}"/>
                </a:ext>
              </a:extLst>
            </p:cNvPr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No 38">
            <a:hlinkClick r:id="" action="ppaction://media"/>
            <a:extLst>
              <a:ext uri="{FF2B5EF4-FFF2-40B4-BE49-F238E27FC236}">
                <a16:creationId xmlns:a16="http://schemas.microsoft.com/office/drawing/2014/main" id="{FE348DCD-95EE-4444-B774-FDDBDA3380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0800" end="376353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17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259415" y="2043490"/>
            <a:ext cx="4577024" cy="2732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Pengajar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perlu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banyak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waktu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b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mempersiap-kan</a:t>
            </a:r>
            <a:endParaRPr lang="en-US" sz="1600" b="1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Pengajar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perlu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menyiapkan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waktu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 mengem-bangkan 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dan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mengelola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sistem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e-learning,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seperti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mengembangkan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menyiapkan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assessment,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melakukan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penilaian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serta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menjawab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memberikan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pernyataan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pada forum yang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disampaikan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oleh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43907909-20B7-4EED-8C2C-A91D3C31C941}"/>
              </a:ext>
            </a:extLst>
          </p:cNvPr>
          <p:cNvSpPr/>
          <p:nvPr/>
        </p:nvSpPr>
        <p:spPr>
          <a:xfrm>
            <a:off x="4903953" y="1478707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3C2093AF-F65E-4D2A-A99C-9DD3270CAAA4}"/>
              </a:ext>
            </a:extLst>
          </p:cNvPr>
          <p:cNvGrpSpPr/>
          <p:nvPr/>
        </p:nvGrpSpPr>
        <p:grpSpPr>
          <a:xfrm>
            <a:off x="5440403" y="1290327"/>
            <a:ext cx="3328606" cy="2913654"/>
            <a:chOff x="-326597" y="974038"/>
            <a:chExt cx="5109705" cy="4411854"/>
          </a:xfrm>
        </p:grpSpPr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72FF0587-0C40-40F1-A2EF-FC85818D71DA}"/>
                </a:ext>
              </a:extLst>
            </p:cNvPr>
            <p:cNvGrpSpPr/>
            <p:nvPr/>
          </p:nvGrpSpPr>
          <p:grpSpPr>
            <a:xfrm>
              <a:off x="1707888" y="3197613"/>
              <a:ext cx="3075220" cy="2188279"/>
              <a:chOff x="3021553" y="4231522"/>
              <a:chExt cx="3075220" cy="2188279"/>
            </a:xfrm>
          </p:grpSpPr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D66E5B38-FF0F-4EAF-8E41-33221B892BEE}"/>
                  </a:ext>
                </a:extLst>
              </p:cNvPr>
              <p:cNvSpPr/>
              <p:nvPr/>
            </p:nvSpPr>
            <p:spPr>
              <a:xfrm>
                <a:off x="3021553" y="5856257"/>
                <a:ext cx="2510902" cy="563544"/>
              </a:xfrm>
              <a:custGeom>
                <a:avLst/>
                <a:gdLst>
                  <a:gd name="connsiteX0" fmla="*/ 1075050 w 1984950"/>
                  <a:gd name="connsiteY0" fmla="*/ 445500 h 445500"/>
                  <a:gd name="connsiteX1" fmla="*/ 0 w 1984950"/>
                  <a:gd name="connsiteY1" fmla="*/ 440100 h 445500"/>
                  <a:gd name="connsiteX2" fmla="*/ 1154250 w 1984950"/>
                  <a:gd name="connsiteY2" fmla="*/ 0 h 445500"/>
                  <a:gd name="connsiteX3" fmla="*/ 1984950 w 1984950"/>
                  <a:gd name="connsiteY3" fmla="*/ 59400 h 44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4950" h="445500">
                    <a:moveTo>
                      <a:pt x="1075050" y="445500"/>
                    </a:moveTo>
                    <a:lnTo>
                      <a:pt x="0" y="440100"/>
                    </a:lnTo>
                    <a:lnTo>
                      <a:pt x="1154250" y="0"/>
                    </a:lnTo>
                    <a:lnTo>
                      <a:pt x="1984950" y="59400"/>
                    </a:lnTo>
                    <a:close/>
                  </a:path>
                </a:pathLst>
              </a:custGeom>
              <a:solidFill>
                <a:srgbClr val="94959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020723FD-0AD7-406E-8A37-8E36853812FA}"/>
                  </a:ext>
                </a:extLst>
              </p:cNvPr>
              <p:cNvSpPr/>
              <p:nvPr/>
            </p:nvSpPr>
            <p:spPr>
              <a:xfrm>
                <a:off x="4393414" y="4232824"/>
                <a:ext cx="1703359" cy="2124929"/>
              </a:xfrm>
              <a:custGeom>
                <a:avLst/>
                <a:gdLst>
                  <a:gd name="connsiteX0" fmla="*/ 1143900 w 1346561"/>
                  <a:gd name="connsiteY0" fmla="*/ 1227127 h 1679826"/>
                  <a:gd name="connsiteX1" fmla="*/ 0 w 1346561"/>
                  <a:gd name="connsiteY1" fmla="*/ 1679826 h 1679826"/>
                  <a:gd name="connsiteX2" fmla="*/ 178650 w 1346561"/>
                  <a:gd name="connsiteY2" fmla="*/ 375726 h 1679826"/>
                  <a:gd name="connsiteX3" fmla="*/ 272700 w 1346561"/>
                  <a:gd name="connsiteY3" fmla="*/ 281676 h 1679826"/>
                  <a:gd name="connsiteX4" fmla="*/ 1224900 w 1346561"/>
                  <a:gd name="connsiteY4" fmla="*/ 32376 h 1679826"/>
                  <a:gd name="connsiteX5" fmla="*/ 1340550 w 1346561"/>
                  <a:gd name="connsiteY5" fmla="*/ 94926 h 1679826"/>
                  <a:gd name="connsiteX6" fmla="*/ 1143900 w 1346561"/>
                  <a:gd name="connsiteY6" fmla="*/ 1227127 h 167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6561" h="1679826">
                    <a:moveTo>
                      <a:pt x="1143900" y="1227127"/>
                    </a:moveTo>
                    <a:lnTo>
                      <a:pt x="0" y="1679826"/>
                    </a:lnTo>
                    <a:lnTo>
                      <a:pt x="178650" y="375726"/>
                    </a:lnTo>
                    <a:cubicBezTo>
                      <a:pt x="178650" y="308226"/>
                      <a:pt x="204750" y="281676"/>
                      <a:pt x="272700" y="281676"/>
                    </a:cubicBezTo>
                    <a:lnTo>
                      <a:pt x="1224900" y="32376"/>
                    </a:lnTo>
                    <a:cubicBezTo>
                      <a:pt x="1327950" y="6276"/>
                      <a:pt x="1361700" y="-48624"/>
                      <a:pt x="1340550" y="94926"/>
                    </a:cubicBezTo>
                    <a:lnTo>
                      <a:pt x="1143900" y="1227127"/>
                    </a:lnTo>
                    <a:close/>
                  </a:path>
                </a:pathLst>
              </a:custGeom>
              <a:solidFill>
                <a:srgbClr val="D6D6E2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917A2643-E344-4660-BFB4-A2E4ACBFA0CF}"/>
                  </a:ext>
                </a:extLst>
              </p:cNvPr>
              <p:cNvSpPr/>
              <p:nvPr/>
            </p:nvSpPr>
            <p:spPr>
              <a:xfrm>
                <a:off x="4467984" y="4231522"/>
                <a:ext cx="1621467" cy="1528532"/>
              </a:xfrm>
              <a:custGeom>
                <a:avLst/>
                <a:gdLst>
                  <a:gd name="connsiteX0" fmla="*/ 1160100 w 1281823"/>
                  <a:gd name="connsiteY0" fmla="*/ 32505 h 1208355"/>
                  <a:gd name="connsiteX1" fmla="*/ 207900 w 1281823"/>
                  <a:gd name="connsiteY1" fmla="*/ 281805 h 1208355"/>
                  <a:gd name="connsiteX2" fmla="*/ 113850 w 1281823"/>
                  <a:gd name="connsiteY2" fmla="*/ 375855 h 1208355"/>
                  <a:gd name="connsiteX3" fmla="*/ 0 w 1281823"/>
                  <a:gd name="connsiteY3" fmla="*/ 1208355 h 1208355"/>
                  <a:gd name="connsiteX4" fmla="*/ 1280250 w 1281823"/>
                  <a:gd name="connsiteY4" fmla="*/ 60855 h 1208355"/>
                  <a:gd name="connsiteX5" fmla="*/ 1160100 w 1281823"/>
                  <a:gd name="connsiteY5" fmla="*/ 32505 h 120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1823" h="1208355">
                    <a:moveTo>
                      <a:pt x="1160100" y="32505"/>
                    </a:moveTo>
                    <a:lnTo>
                      <a:pt x="207900" y="281805"/>
                    </a:lnTo>
                    <a:cubicBezTo>
                      <a:pt x="140400" y="281805"/>
                      <a:pt x="113850" y="307905"/>
                      <a:pt x="113850" y="375855"/>
                    </a:cubicBezTo>
                    <a:lnTo>
                      <a:pt x="0" y="1208355"/>
                    </a:lnTo>
                    <a:lnTo>
                      <a:pt x="1280250" y="60855"/>
                    </a:lnTo>
                    <a:cubicBezTo>
                      <a:pt x="1290150" y="-39045"/>
                      <a:pt x="1253700" y="8655"/>
                      <a:pt x="1160100" y="32505"/>
                    </a:cubicBezTo>
                    <a:close/>
                  </a:path>
                </a:pathLst>
              </a:custGeom>
              <a:solidFill>
                <a:srgbClr val="C4C4D3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B859A6B-AC8C-4B71-9D65-03F10C9FEE14}"/>
                  </a:ext>
                </a:extLst>
              </p:cNvPr>
              <p:cNvSpPr/>
              <p:nvPr/>
            </p:nvSpPr>
            <p:spPr>
              <a:xfrm>
                <a:off x="3056847" y="5800472"/>
                <a:ext cx="2506348" cy="562973"/>
              </a:xfrm>
              <a:custGeom>
                <a:avLst/>
                <a:gdLst>
                  <a:gd name="connsiteX0" fmla="*/ 1071450 w 1981350"/>
                  <a:gd name="connsiteY0" fmla="*/ 445050 h 445049"/>
                  <a:gd name="connsiteX1" fmla="*/ 0 w 1981350"/>
                  <a:gd name="connsiteY1" fmla="*/ 389250 h 445049"/>
                  <a:gd name="connsiteX2" fmla="*/ 1150200 w 1981350"/>
                  <a:gd name="connsiteY2" fmla="*/ 0 h 445049"/>
                  <a:gd name="connsiteX3" fmla="*/ 1981350 w 1981350"/>
                  <a:gd name="connsiteY3" fmla="*/ 58950 h 44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350" h="445049">
                    <a:moveTo>
                      <a:pt x="1071450" y="445050"/>
                    </a:moveTo>
                    <a:lnTo>
                      <a:pt x="0" y="389250"/>
                    </a:lnTo>
                    <a:lnTo>
                      <a:pt x="1150200" y="0"/>
                    </a:lnTo>
                    <a:lnTo>
                      <a:pt x="1981350" y="58950"/>
                    </a:lnTo>
                    <a:close/>
                  </a:path>
                </a:pathLst>
              </a:custGeom>
              <a:solidFill>
                <a:srgbClr val="D6D6E2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8E34946-B4EC-47BD-A5B7-3891AE2747FA}"/>
                  </a:ext>
                </a:extLst>
              </p:cNvPr>
              <p:cNvSpPr/>
              <p:nvPr/>
            </p:nvSpPr>
            <p:spPr>
              <a:xfrm>
                <a:off x="3056847" y="5811857"/>
                <a:ext cx="1436183" cy="481005"/>
              </a:xfrm>
              <a:custGeom>
                <a:avLst/>
                <a:gdLst>
                  <a:gd name="connsiteX0" fmla="*/ 1135350 w 1135350"/>
                  <a:gd name="connsiteY0" fmla="*/ 0 h 380250"/>
                  <a:gd name="connsiteX1" fmla="*/ 1094850 w 1135350"/>
                  <a:gd name="connsiteY1" fmla="*/ 362250 h 380250"/>
                  <a:gd name="connsiteX2" fmla="*/ 0 w 1135350"/>
                  <a:gd name="connsiteY2" fmla="*/ 380250 h 38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5350" h="380250">
                    <a:moveTo>
                      <a:pt x="1135350" y="0"/>
                    </a:moveTo>
                    <a:lnTo>
                      <a:pt x="1094850" y="362250"/>
                    </a:lnTo>
                    <a:lnTo>
                      <a:pt x="0" y="380250"/>
                    </a:lnTo>
                    <a:close/>
                  </a:path>
                </a:pathLst>
              </a:custGeom>
              <a:solidFill>
                <a:srgbClr val="C4C4D3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E8AB86E5-6347-4371-8B7F-89A60EC5986B}"/>
                  </a:ext>
                </a:extLst>
              </p:cNvPr>
              <p:cNvSpPr/>
              <p:nvPr/>
            </p:nvSpPr>
            <p:spPr>
              <a:xfrm>
                <a:off x="3697237" y="5946196"/>
                <a:ext cx="776438" cy="306818"/>
              </a:xfrm>
              <a:custGeom>
                <a:avLst/>
                <a:gdLst>
                  <a:gd name="connsiteX0" fmla="*/ 613800 w 613800"/>
                  <a:gd name="connsiteY0" fmla="*/ 0 h 242550"/>
                  <a:gd name="connsiteX1" fmla="*/ 590850 w 613800"/>
                  <a:gd name="connsiteY1" fmla="*/ 229050 h 242550"/>
                  <a:gd name="connsiteX2" fmla="*/ 0 w 613800"/>
                  <a:gd name="connsiteY2" fmla="*/ 242550 h 24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800" h="242550">
                    <a:moveTo>
                      <a:pt x="613800" y="0"/>
                    </a:moveTo>
                    <a:lnTo>
                      <a:pt x="590850" y="229050"/>
                    </a:lnTo>
                    <a:lnTo>
                      <a:pt x="0" y="242550"/>
                    </a:lnTo>
                    <a:close/>
                  </a:path>
                </a:pathLst>
              </a:custGeom>
              <a:solidFill>
                <a:srgbClr val="9599A2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9BB66363-62C0-4E90-B797-013D78203982}"/>
                </a:ext>
              </a:extLst>
            </p:cNvPr>
            <p:cNvGrpSpPr/>
            <p:nvPr/>
          </p:nvGrpSpPr>
          <p:grpSpPr>
            <a:xfrm>
              <a:off x="-326597" y="974038"/>
              <a:ext cx="3316520" cy="4339835"/>
              <a:chOff x="504255" y="2118035"/>
              <a:chExt cx="3316520" cy="4339835"/>
            </a:xfrm>
          </p:grpSpPr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E67B85E9-B137-4210-A7D1-6C512F4A1E90}"/>
                  </a:ext>
                </a:extLst>
              </p:cNvPr>
              <p:cNvSpPr/>
              <p:nvPr/>
            </p:nvSpPr>
            <p:spPr>
              <a:xfrm>
                <a:off x="521514" y="3587117"/>
                <a:ext cx="3299261" cy="2855212"/>
              </a:xfrm>
              <a:custGeom>
                <a:avLst/>
                <a:gdLst>
                  <a:gd name="connsiteX0" fmla="*/ 2601863 w 2608174"/>
                  <a:gd name="connsiteY0" fmla="*/ 1488729 h 2257139"/>
                  <a:gd name="connsiteX1" fmla="*/ 2598713 w 2608174"/>
                  <a:gd name="connsiteY1" fmla="*/ 1465329 h 2257139"/>
                  <a:gd name="connsiteX2" fmla="*/ 2501063 w 2608174"/>
                  <a:gd name="connsiteY2" fmla="*/ 1155279 h 2257139"/>
                  <a:gd name="connsiteX3" fmla="*/ 2437613 w 2608174"/>
                  <a:gd name="connsiteY3" fmla="*/ 1049529 h 2257139"/>
                  <a:gd name="connsiteX4" fmla="*/ 2371013 w 2608174"/>
                  <a:gd name="connsiteY4" fmla="*/ 932079 h 2257139"/>
                  <a:gd name="connsiteX5" fmla="*/ 2325113 w 2608174"/>
                  <a:gd name="connsiteY5" fmla="*/ 877629 h 2257139"/>
                  <a:gd name="connsiteX6" fmla="*/ 2275613 w 2608174"/>
                  <a:gd name="connsiteY6" fmla="*/ 806979 h 2257139"/>
                  <a:gd name="connsiteX7" fmla="*/ 2196863 w 2608174"/>
                  <a:gd name="connsiteY7" fmla="*/ 670179 h 2257139"/>
                  <a:gd name="connsiteX8" fmla="*/ 2145563 w 2608174"/>
                  <a:gd name="connsiteY8" fmla="*/ 558129 h 2257139"/>
                  <a:gd name="connsiteX9" fmla="*/ 2096963 w 2608174"/>
                  <a:gd name="connsiteY9" fmla="*/ 433929 h 2257139"/>
                  <a:gd name="connsiteX10" fmla="*/ 2057813 w 2608174"/>
                  <a:gd name="connsiteY10" fmla="*/ 312879 h 2257139"/>
                  <a:gd name="connsiteX11" fmla="*/ 2038463 w 2608174"/>
                  <a:gd name="connsiteY11" fmla="*/ 218829 h 2257139"/>
                  <a:gd name="connsiteX12" fmla="*/ 2011463 w 2608174"/>
                  <a:gd name="connsiteY12" fmla="*/ 88779 h 2257139"/>
                  <a:gd name="connsiteX13" fmla="*/ 1879613 w 2608174"/>
                  <a:gd name="connsiteY13" fmla="*/ 2379 h 2257139"/>
                  <a:gd name="connsiteX14" fmla="*/ 231263 w 2608174"/>
                  <a:gd name="connsiteY14" fmla="*/ 361029 h 2257139"/>
                  <a:gd name="connsiteX15" fmla="*/ 119213 w 2608174"/>
                  <a:gd name="connsiteY15" fmla="*/ 447429 h 2257139"/>
                  <a:gd name="connsiteX16" fmla="*/ 115613 w 2608174"/>
                  <a:gd name="connsiteY16" fmla="*/ 443379 h 2257139"/>
                  <a:gd name="connsiteX17" fmla="*/ 80513 w 2608174"/>
                  <a:gd name="connsiteY17" fmla="*/ 651729 h 2257139"/>
                  <a:gd name="connsiteX18" fmla="*/ 52613 w 2608174"/>
                  <a:gd name="connsiteY18" fmla="*/ 802479 h 2257139"/>
                  <a:gd name="connsiteX19" fmla="*/ 27863 w 2608174"/>
                  <a:gd name="connsiteY19" fmla="*/ 1013979 h 2257139"/>
                  <a:gd name="connsiteX20" fmla="*/ 22013 w 2608174"/>
                  <a:gd name="connsiteY20" fmla="*/ 1264179 h 2257139"/>
                  <a:gd name="connsiteX21" fmla="*/ 26063 w 2608174"/>
                  <a:gd name="connsiteY21" fmla="*/ 1686279 h 2257139"/>
                  <a:gd name="connsiteX22" fmla="*/ 16613 w 2608174"/>
                  <a:gd name="connsiteY22" fmla="*/ 1805079 h 2257139"/>
                  <a:gd name="connsiteX23" fmla="*/ 19313 w 2608174"/>
                  <a:gd name="connsiteY23" fmla="*/ 1863579 h 2257139"/>
                  <a:gd name="connsiteX24" fmla="*/ 33713 w 2608174"/>
                  <a:gd name="connsiteY24" fmla="*/ 1911729 h 2257139"/>
                  <a:gd name="connsiteX25" fmla="*/ 20663 w 2608174"/>
                  <a:gd name="connsiteY25" fmla="*/ 1965279 h 2257139"/>
                  <a:gd name="connsiteX26" fmla="*/ 3563 w 2608174"/>
                  <a:gd name="connsiteY26" fmla="*/ 2116479 h 2257139"/>
                  <a:gd name="connsiteX27" fmla="*/ 14363 w 2608174"/>
                  <a:gd name="connsiteY27" fmla="*/ 2245179 h 2257139"/>
                  <a:gd name="connsiteX28" fmla="*/ 131363 w 2608174"/>
                  <a:gd name="connsiteY28" fmla="*/ 2241129 h 2257139"/>
                  <a:gd name="connsiteX29" fmla="*/ 271313 w 2608174"/>
                  <a:gd name="connsiteY29" fmla="*/ 2210079 h 2257139"/>
                  <a:gd name="connsiteX30" fmla="*/ 707363 w 2608174"/>
                  <a:gd name="connsiteY30" fmla="*/ 2111979 h 2257139"/>
                  <a:gd name="connsiteX31" fmla="*/ 1808963 w 2608174"/>
                  <a:gd name="connsiteY31" fmla="*/ 1852329 h 2257139"/>
                  <a:gd name="connsiteX32" fmla="*/ 2550563 w 2608174"/>
                  <a:gd name="connsiteY32" fmla="*/ 1684479 h 2257139"/>
                  <a:gd name="connsiteX33" fmla="*/ 2582063 w 2608174"/>
                  <a:gd name="connsiteY33" fmla="*/ 1662429 h 2257139"/>
                  <a:gd name="connsiteX34" fmla="*/ 2594213 w 2608174"/>
                  <a:gd name="connsiteY34" fmla="*/ 1648479 h 2257139"/>
                  <a:gd name="connsiteX35" fmla="*/ 2601863 w 2608174"/>
                  <a:gd name="connsiteY35" fmla="*/ 1488729 h 2257139"/>
                  <a:gd name="connsiteX36" fmla="*/ 29663 w 2608174"/>
                  <a:gd name="connsiteY36" fmla="*/ 1160229 h 2257139"/>
                  <a:gd name="connsiteX37" fmla="*/ 29663 w 2608174"/>
                  <a:gd name="connsiteY37" fmla="*/ 1160229 h 2257139"/>
                  <a:gd name="connsiteX38" fmla="*/ 29663 w 2608174"/>
                  <a:gd name="connsiteY38" fmla="*/ 1159779 h 2257139"/>
                  <a:gd name="connsiteX39" fmla="*/ 29663 w 2608174"/>
                  <a:gd name="connsiteY39" fmla="*/ 1160229 h 2257139"/>
                  <a:gd name="connsiteX40" fmla="*/ 52613 w 2608174"/>
                  <a:gd name="connsiteY40" fmla="*/ 2251029 h 2257139"/>
                  <a:gd name="connsiteX41" fmla="*/ 52613 w 2608174"/>
                  <a:gd name="connsiteY41" fmla="*/ 2251029 h 2257139"/>
                  <a:gd name="connsiteX42" fmla="*/ 53063 w 2608174"/>
                  <a:gd name="connsiteY42" fmla="*/ 2250129 h 2257139"/>
                  <a:gd name="connsiteX43" fmla="*/ 54413 w 2608174"/>
                  <a:gd name="connsiteY43" fmla="*/ 2251029 h 2257139"/>
                  <a:gd name="connsiteX44" fmla="*/ 52613 w 2608174"/>
                  <a:gd name="connsiteY44" fmla="*/ 2251029 h 2257139"/>
                  <a:gd name="connsiteX45" fmla="*/ 52613 w 2608174"/>
                  <a:gd name="connsiteY45" fmla="*/ 2251029 h 2257139"/>
                  <a:gd name="connsiteX46" fmla="*/ 2029013 w 2608174"/>
                  <a:gd name="connsiteY46" fmla="*/ 1417179 h 2257139"/>
                  <a:gd name="connsiteX47" fmla="*/ 1971863 w 2608174"/>
                  <a:gd name="connsiteY47" fmla="*/ 1433379 h 2257139"/>
                  <a:gd name="connsiteX48" fmla="*/ 1966463 w 2608174"/>
                  <a:gd name="connsiteY48" fmla="*/ 1435629 h 2257139"/>
                  <a:gd name="connsiteX49" fmla="*/ 1938563 w 2608174"/>
                  <a:gd name="connsiteY49" fmla="*/ 1414929 h 2257139"/>
                  <a:gd name="connsiteX50" fmla="*/ 1929113 w 2608174"/>
                  <a:gd name="connsiteY50" fmla="*/ 1358679 h 2257139"/>
                  <a:gd name="connsiteX51" fmla="*/ 1925513 w 2608174"/>
                  <a:gd name="connsiteY51" fmla="*/ 1284879 h 2257139"/>
                  <a:gd name="connsiteX52" fmla="*/ 1927763 w 2608174"/>
                  <a:gd name="connsiteY52" fmla="*/ 1247979 h 2257139"/>
                  <a:gd name="connsiteX53" fmla="*/ 1939463 w 2608174"/>
                  <a:gd name="connsiteY53" fmla="*/ 1223679 h 2257139"/>
                  <a:gd name="connsiteX54" fmla="*/ 1952963 w 2608174"/>
                  <a:gd name="connsiteY54" fmla="*/ 1219629 h 2257139"/>
                  <a:gd name="connsiteX55" fmla="*/ 1958813 w 2608174"/>
                  <a:gd name="connsiteY55" fmla="*/ 1225929 h 2257139"/>
                  <a:gd name="connsiteX56" fmla="*/ 2033963 w 2608174"/>
                  <a:gd name="connsiteY56" fmla="*/ 1384779 h 2257139"/>
                  <a:gd name="connsiteX57" fmla="*/ 2034863 w 2608174"/>
                  <a:gd name="connsiteY57" fmla="*/ 1387479 h 2257139"/>
                  <a:gd name="connsiteX58" fmla="*/ 2029013 w 2608174"/>
                  <a:gd name="connsiteY58" fmla="*/ 1417179 h 2257139"/>
                  <a:gd name="connsiteX59" fmla="*/ 2208563 w 2608174"/>
                  <a:gd name="connsiteY59" fmla="*/ 1761879 h 2257139"/>
                  <a:gd name="connsiteX60" fmla="*/ 2208563 w 2608174"/>
                  <a:gd name="connsiteY60" fmla="*/ 1761879 h 2257139"/>
                  <a:gd name="connsiteX61" fmla="*/ 2208563 w 2608174"/>
                  <a:gd name="connsiteY61" fmla="*/ 1761879 h 2257139"/>
                  <a:gd name="connsiteX62" fmla="*/ 2208563 w 2608174"/>
                  <a:gd name="connsiteY62" fmla="*/ 1761879 h 2257139"/>
                  <a:gd name="connsiteX63" fmla="*/ 2379113 w 2608174"/>
                  <a:gd name="connsiteY63" fmla="*/ 1726779 h 2257139"/>
                  <a:gd name="connsiteX64" fmla="*/ 2379113 w 2608174"/>
                  <a:gd name="connsiteY64" fmla="*/ 1726779 h 2257139"/>
                  <a:gd name="connsiteX65" fmla="*/ 2379113 w 2608174"/>
                  <a:gd name="connsiteY65" fmla="*/ 1726779 h 2257139"/>
                  <a:gd name="connsiteX66" fmla="*/ 2379113 w 2608174"/>
                  <a:gd name="connsiteY66" fmla="*/ 1726779 h 2257139"/>
                  <a:gd name="connsiteX67" fmla="*/ 2379113 w 2608174"/>
                  <a:gd name="connsiteY67" fmla="*/ 1726779 h 2257139"/>
                  <a:gd name="connsiteX68" fmla="*/ 2590613 w 2608174"/>
                  <a:gd name="connsiteY68" fmla="*/ 1444629 h 2257139"/>
                  <a:gd name="connsiteX69" fmla="*/ 2590613 w 2608174"/>
                  <a:gd name="connsiteY69" fmla="*/ 1443729 h 2257139"/>
                  <a:gd name="connsiteX70" fmla="*/ 2591063 w 2608174"/>
                  <a:gd name="connsiteY70" fmla="*/ 1443729 h 2257139"/>
                  <a:gd name="connsiteX71" fmla="*/ 2590613 w 2608174"/>
                  <a:gd name="connsiteY71" fmla="*/ 1444629 h 22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8174" h="2257139">
                    <a:moveTo>
                      <a:pt x="2601863" y="1488729"/>
                    </a:moveTo>
                    <a:cubicBezTo>
                      <a:pt x="2600963" y="1480629"/>
                      <a:pt x="2599613" y="1472979"/>
                      <a:pt x="2598713" y="1465329"/>
                    </a:cubicBezTo>
                    <a:cubicBezTo>
                      <a:pt x="2585213" y="1359129"/>
                      <a:pt x="2556413" y="1247979"/>
                      <a:pt x="2501063" y="1155279"/>
                    </a:cubicBezTo>
                    <a:cubicBezTo>
                      <a:pt x="2479913" y="1120179"/>
                      <a:pt x="2459213" y="1084629"/>
                      <a:pt x="2437613" y="1049529"/>
                    </a:cubicBezTo>
                    <a:cubicBezTo>
                      <a:pt x="2422763" y="1025229"/>
                      <a:pt x="2371463" y="940629"/>
                      <a:pt x="2371013" y="932079"/>
                    </a:cubicBezTo>
                    <a:cubicBezTo>
                      <a:pt x="2370563" y="923529"/>
                      <a:pt x="2337713" y="889329"/>
                      <a:pt x="2325113" y="877629"/>
                    </a:cubicBezTo>
                    <a:cubicBezTo>
                      <a:pt x="2304863" y="858729"/>
                      <a:pt x="2290013" y="829929"/>
                      <a:pt x="2275613" y="806979"/>
                    </a:cubicBezTo>
                    <a:cubicBezTo>
                      <a:pt x="2247713" y="762429"/>
                      <a:pt x="2222063" y="716079"/>
                      <a:pt x="2196863" y="670179"/>
                    </a:cubicBezTo>
                    <a:cubicBezTo>
                      <a:pt x="2177063" y="634179"/>
                      <a:pt x="2159963" y="596829"/>
                      <a:pt x="2145563" y="558129"/>
                    </a:cubicBezTo>
                    <a:cubicBezTo>
                      <a:pt x="2130263" y="518079"/>
                      <a:pt x="2107763" y="475329"/>
                      <a:pt x="2096963" y="433929"/>
                    </a:cubicBezTo>
                    <a:cubicBezTo>
                      <a:pt x="2086613" y="392529"/>
                      <a:pt x="2066813" y="354729"/>
                      <a:pt x="2057813" y="312879"/>
                    </a:cubicBezTo>
                    <a:cubicBezTo>
                      <a:pt x="2051063" y="281829"/>
                      <a:pt x="2044763" y="250329"/>
                      <a:pt x="2038463" y="218829"/>
                    </a:cubicBezTo>
                    <a:cubicBezTo>
                      <a:pt x="2029463" y="175629"/>
                      <a:pt x="2020463" y="131979"/>
                      <a:pt x="2011463" y="88779"/>
                    </a:cubicBezTo>
                    <a:cubicBezTo>
                      <a:pt x="1998863" y="28479"/>
                      <a:pt x="1939913" y="-10221"/>
                      <a:pt x="1879613" y="2379"/>
                    </a:cubicBezTo>
                    <a:cubicBezTo>
                      <a:pt x="1879613" y="2379"/>
                      <a:pt x="259163" y="351579"/>
                      <a:pt x="231263" y="361029"/>
                    </a:cubicBezTo>
                    <a:cubicBezTo>
                      <a:pt x="184913" y="376329"/>
                      <a:pt x="130463" y="393429"/>
                      <a:pt x="119213" y="447429"/>
                    </a:cubicBezTo>
                    <a:cubicBezTo>
                      <a:pt x="117413" y="446529"/>
                      <a:pt x="116063" y="445629"/>
                      <a:pt x="115613" y="443379"/>
                    </a:cubicBezTo>
                    <a:cubicBezTo>
                      <a:pt x="102113" y="512679"/>
                      <a:pt x="71513" y="581529"/>
                      <a:pt x="80513" y="651729"/>
                    </a:cubicBezTo>
                    <a:cubicBezTo>
                      <a:pt x="88163" y="711579"/>
                      <a:pt x="63413" y="752079"/>
                      <a:pt x="52613" y="802479"/>
                    </a:cubicBezTo>
                    <a:cubicBezTo>
                      <a:pt x="40463" y="872229"/>
                      <a:pt x="34613" y="943329"/>
                      <a:pt x="27863" y="1013979"/>
                    </a:cubicBezTo>
                    <a:cubicBezTo>
                      <a:pt x="19313" y="1102179"/>
                      <a:pt x="18413" y="1175529"/>
                      <a:pt x="22013" y="1264179"/>
                    </a:cubicBezTo>
                    <a:cubicBezTo>
                      <a:pt x="27863" y="1398279"/>
                      <a:pt x="-23437" y="1558929"/>
                      <a:pt x="26063" y="1686279"/>
                    </a:cubicBezTo>
                    <a:cubicBezTo>
                      <a:pt x="41813" y="1726779"/>
                      <a:pt x="23813" y="1765479"/>
                      <a:pt x="16613" y="1805079"/>
                    </a:cubicBezTo>
                    <a:cubicBezTo>
                      <a:pt x="13013" y="1824879"/>
                      <a:pt x="11663" y="1844679"/>
                      <a:pt x="19313" y="1863579"/>
                    </a:cubicBezTo>
                    <a:cubicBezTo>
                      <a:pt x="26513" y="1882029"/>
                      <a:pt x="35063" y="1891929"/>
                      <a:pt x="33713" y="1911729"/>
                    </a:cubicBezTo>
                    <a:cubicBezTo>
                      <a:pt x="32363" y="1930179"/>
                      <a:pt x="26063" y="1947729"/>
                      <a:pt x="20663" y="1965279"/>
                    </a:cubicBezTo>
                    <a:cubicBezTo>
                      <a:pt x="5813" y="2014329"/>
                      <a:pt x="4013" y="2065629"/>
                      <a:pt x="3563" y="2116479"/>
                    </a:cubicBezTo>
                    <a:cubicBezTo>
                      <a:pt x="3563" y="2148429"/>
                      <a:pt x="-9487" y="2220429"/>
                      <a:pt x="14363" y="2245179"/>
                    </a:cubicBezTo>
                    <a:cubicBezTo>
                      <a:pt x="38663" y="2270829"/>
                      <a:pt x="99413" y="2248329"/>
                      <a:pt x="131363" y="2241129"/>
                    </a:cubicBezTo>
                    <a:cubicBezTo>
                      <a:pt x="178163" y="2230779"/>
                      <a:pt x="224513" y="2220429"/>
                      <a:pt x="271313" y="2210079"/>
                    </a:cubicBezTo>
                    <a:cubicBezTo>
                      <a:pt x="416663" y="2177679"/>
                      <a:pt x="562013" y="2144829"/>
                      <a:pt x="707363" y="2111979"/>
                    </a:cubicBezTo>
                    <a:cubicBezTo>
                      <a:pt x="891413" y="2070579"/>
                      <a:pt x="1622663" y="1895079"/>
                      <a:pt x="1808963" y="1852329"/>
                    </a:cubicBezTo>
                    <a:cubicBezTo>
                      <a:pt x="1960613" y="1817679"/>
                      <a:pt x="2542913" y="1687179"/>
                      <a:pt x="2550563" y="1684479"/>
                    </a:cubicBezTo>
                    <a:cubicBezTo>
                      <a:pt x="2562713" y="1679979"/>
                      <a:pt x="2573963" y="1673679"/>
                      <a:pt x="2582063" y="1662429"/>
                    </a:cubicBezTo>
                    <a:cubicBezTo>
                      <a:pt x="2586113" y="1657929"/>
                      <a:pt x="2590163" y="1653429"/>
                      <a:pt x="2594213" y="1648479"/>
                    </a:cubicBezTo>
                    <a:cubicBezTo>
                      <a:pt x="2614463" y="1601229"/>
                      <a:pt x="2608613" y="1542279"/>
                      <a:pt x="2601863" y="1488729"/>
                    </a:cubicBezTo>
                    <a:close/>
                    <a:moveTo>
                      <a:pt x="29663" y="1160229"/>
                    </a:moveTo>
                    <a:cubicBezTo>
                      <a:pt x="29663" y="1160229"/>
                      <a:pt x="29663" y="1160229"/>
                      <a:pt x="29663" y="1160229"/>
                    </a:cubicBezTo>
                    <a:cubicBezTo>
                      <a:pt x="29213" y="1160229"/>
                      <a:pt x="29663" y="1159779"/>
                      <a:pt x="29663" y="1159779"/>
                    </a:cubicBezTo>
                    <a:cubicBezTo>
                      <a:pt x="29663" y="1159779"/>
                      <a:pt x="29663" y="1160229"/>
                      <a:pt x="29663" y="1160229"/>
                    </a:cubicBezTo>
                    <a:close/>
                    <a:moveTo>
                      <a:pt x="52613" y="2251029"/>
                    </a:moveTo>
                    <a:cubicBezTo>
                      <a:pt x="52613" y="2251029"/>
                      <a:pt x="52613" y="2251029"/>
                      <a:pt x="52613" y="2251029"/>
                    </a:cubicBezTo>
                    <a:lnTo>
                      <a:pt x="53063" y="2250129"/>
                    </a:lnTo>
                    <a:cubicBezTo>
                      <a:pt x="53513" y="2250579"/>
                      <a:pt x="53963" y="2250579"/>
                      <a:pt x="54413" y="2251029"/>
                    </a:cubicBezTo>
                    <a:cubicBezTo>
                      <a:pt x="53513" y="2251029"/>
                      <a:pt x="53063" y="2251029"/>
                      <a:pt x="52613" y="2251029"/>
                    </a:cubicBezTo>
                    <a:cubicBezTo>
                      <a:pt x="52613" y="2251029"/>
                      <a:pt x="52613" y="2251029"/>
                      <a:pt x="52613" y="2251029"/>
                    </a:cubicBezTo>
                    <a:close/>
                    <a:moveTo>
                      <a:pt x="2029013" y="1417179"/>
                    </a:moveTo>
                    <a:cubicBezTo>
                      <a:pt x="2010113" y="1422579"/>
                      <a:pt x="1990763" y="1427979"/>
                      <a:pt x="1971863" y="1433379"/>
                    </a:cubicBezTo>
                    <a:cubicBezTo>
                      <a:pt x="1970063" y="1433829"/>
                      <a:pt x="1968263" y="1434729"/>
                      <a:pt x="1966463" y="1435629"/>
                    </a:cubicBezTo>
                    <a:cubicBezTo>
                      <a:pt x="1946663" y="1448229"/>
                      <a:pt x="1942163" y="1430679"/>
                      <a:pt x="1938563" y="1414929"/>
                    </a:cubicBezTo>
                    <a:cubicBezTo>
                      <a:pt x="1934513" y="1396479"/>
                      <a:pt x="1931363" y="1377579"/>
                      <a:pt x="1929113" y="1358679"/>
                    </a:cubicBezTo>
                    <a:cubicBezTo>
                      <a:pt x="1926413" y="1333929"/>
                      <a:pt x="1925063" y="1309629"/>
                      <a:pt x="1925513" y="1284879"/>
                    </a:cubicBezTo>
                    <a:cubicBezTo>
                      <a:pt x="1925963" y="1273629"/>
                      <a:pt x="1924163" y="1258779"/>
                      <a:pt x="1927763" y="1247979"/>
                    </a:cubicBezTo>
                    <a:cubicBezTo>
                      <a:pt x="1930463" y="1239879"/>
                      <a:pt x="1935863" y="1231779"/>
                      <a:pt x="1939463" y="1223679"/>
                    </a:cubicBezTo>
                    <a:cubicBezTo>
                      <a:pt x="1942163" y="1216929"/>
                      <a:pt x="1946663" y="1215579"/>
                      <a:pt x="1952963" y="1219629"/>
                    </a:cubicBezTo>
                    <a:cubicBezTo>
                      <a:pt x="1955213" y="1220979"/>
                      <a:pt x="1957463" y="1223229"/>
                      <a:pt x="1958813" y="1225929"/>
                    </a:cubicBezTo>
                    <a:cubicBezTo>
                      <a:pt x="1987613" y="1277229"/>
                      <a:pt x="2019563" y="1327179"/>
                      <a:pt x="2033963" y="1384779"/>
                    </a:cubicBezTo>
                    <a:cubicBezTo>
                      <a:pt x="2034413" y="1385679"/>
                      <a:pt x="2034413" y="1386579"/>
                      <a:pt x="2034863" y="1387479"/>
                    </a:cubicBezTo>
                    <a:cubicBezTo>
                      <a:pt x="2039813" y="1398279"/>
                      <a:pt x="2049263" y="1409979"/>
                      <a:pt x="2029013" y="1417179"/>
                    </a:cubicBezTo>
                    <a:close/>
                    <a:moveTo>
                      <a:pt x="2208563" y="1761879"/>
                    </a:moveTo>
                    <a:cubicBezTo>
                      <a:pt x="2208563" y="1761879"/>
                      <a:pt x="2208563" y="1761879"/>
                      <a:pt x="2208563" y="1761879"/>
                    </a:cubicBezTo>
                    <a:cubicBezTo>
                      <a:pt x="2208563" y="1761879"/>
                      <a:pt x="2208563" y="1762329"/>
                      <a:pt x="2208563" y="1761879"/>
                    </a:cubicBezTo>
                    <a:cubicBezTo>
                      <a:pt x="2208563" y="1762329"/>
                      <a:pt x="2208563" y="1761879"/>
                      <a:pt x="2208563" y="1761879"/>
                    </a:cubicBezTo>
                    <a:close/>
                    <a:moveTo>
                      <a:pt x="2379113" y="1726779"/>
                    </a:moveTo>
                    <a:lnTo>
                      <a:pt x="2379113" y="1726779"/>
                    </a:lnTo>
                    <a:cubicBezTo>
                      <a:pt x="2379113" y="1726779"/>
                      <a:pt x="2379113" y="1726779"/>
                      <a:pt x="2379113" y="1726779"/>
                    </a:cubicBezTo>
                    <a:cubicBezTo>
                      <a:pt x="2379113" y="1726779"/>
                      <a:pt x="2379113" y="1726779"/>
                      <a:pt x="2379113" y="1726779"/>
                    </a:cubicBezTo>
                    <a:cubicBezTo>
                      <a:pt x="2379113" y="1726779"/>
                      <a:pt x="2379113" y="1726779"/>
                      <a:pt x="2379113" y="1726779"/>
                    </a:cubicBezTo>
                    <a:close/>
                    <a:moveTo>
                      <a:pt x="2590613" y="1444629"/>
                    </a:moveTo>
                    <a:cubicBezTo>
                      <a:pt x="2590613" y="1444179"/>
                      <a:pt x="2590613" y="1444179"/>
                      <a:pt x="2590613" y="1443729"/>
                    </a:cubicBezTo>
                    <a:cubicBezTo>
                      <a:pt x="2590613" y="1443729"/>
                      <a:pt x="2590613" y="1443729"/>
                      <a:pt x="2591063" y="1443729"/>
                    </a:cubicBezTo>
                    <a:cubicBezTo>
                      <a:pt x="2590613" y="1443729"/>
                      <a:pt x="2590613" y="1444179"/>
                      <a:pt x="2590613" y="1444629"/>
                    </a:cubicBezTo>
                    <a:close/>
                  </a:path>
                </a:pathLst>
              </a:custGeom>
              <a:solidFill>
                <a:srgbClr val="4D4039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B54BFE12-8CC2-476B-9DCF-559923026FF5}"/>
                  </a:ext>
                </a:extLst>
              </p:cNvPr>
              <p:cNvSpPr/>
              <p:nvPr/>
            </p:nvSpPr>
            <p:spPr>
              <a:xfrm>
                <a:off x="504255" y="3979477"/>
                <a:ext cx="1440380" cy="2478393"/>
              </a:xfrm>
              <a:custGeom>
                <a:avLst/>
                <a:gdLst>
                  <a:gd name="connsiteX0" fmla="*/ 1118358 w 1138668"/>
                  <a:gd name="connsiteY0" fmla="*/ 1243355 h 1959251"/>
                  <a:gd name="connsiteX1" fmla="*/ 1103508 w 1138668"/>
                  <a:gd name="connsiteY1" fmla="*/ 992255 h 1959251"/>
                  <a:gd name="connsiteX2" fmla="*/ 1085508 w 1138668"/>
                  <a:gd name="connsiteY2" fmla="*/ 825755 h 1959251"/>
                  <a:gd name="connsiteX3" fmla="*/ 1044108 w 1138668"/>
                  <a:gd name="connsiteY3" fmla="*/ 532805 h 1959251"/>
                  <a:gd name="connsiteX4" fmla="*/ 951858 w 1138668"/>
                  <a:gd name="connsiteY4" fmla="*/ 166955 h 1959251"/>
                  <a:gd name="connsiteX5" fmla="*/ 939708 w 1138668"/>
                  <a:gd name="connsiteY5" fmla="*/ 151655 h 1959251"/>
                  <a:gd name="connsiteX6" fmla="*/ 918108 w 1138668"/>
                  <a:gd name="connsiteY6" fmla="*/ 190805 h 1959251"/>
                  <a:gd name="connsiteX7" fmla="*/ 981108 w 1138668"/>
                  <a:gd name="connsiteY7" fmla="*/ 556205 h 1959251"/>
                  <a:gd name="connsiteX8" fmla="*/ 1010808 w 1138668"/>
                  <a:gd name="connsiteY8" fmla="*/ 951305 h 1959251"/>
                  <a:gd name="connsiteX9" fmla="*/ 977508 w 1138668"/>
                  <a:gd name="connsiteY9" fmla="*/ 1159205 h 1959251"/>
                  <a:gd name="connsiteX10" fmla="*/ 940608 w 1138668"/>
                  <a:gd name="connsiteY10" fmla="*/ 1235705 h 1959251"/>
                  <a:gd name="connsiteX11" fmla="*/ 907758 w 1138668"/>
                  <a:gd name="connsiteY11" fmla="*/ 1254605 h 1959251"/>
                  <a:gd name="connsiteX12" fmla="*/ 884808 w 1138668"/>
                  <a:gd name="connsiteY12" fmla="*/ 1224005 h 1959251"/>
                  <a:gd name="connsiteX13" fmla="*/ 874908 w 1138668"/>
                  <a:gd name="connsiteY13" fmla="*/ 1155155 h 1959251"/>
                  <a:gd name="connsiteX14" fmla="*/ 856458 w 1138668"/>
                  <a:gd name="connsiteY14" fmla="*/ 1008455 h 1959251"/>
                  <a:gd name="connsiteX15" fmla="*/ 820908 w 1138668"/>
                  <a:gd name="connsiteY15" fmla="*/ 913055 h 1959251"/>
                  <a:gd name="connsiteX16" fmla="*/ 681408 w 1138668"/>
                  <a:gd name="connsiteY16" fmla="*/ 1120505 h 1959251"/>
                  <a:gd name="connsiteX17" fmla="*/ 622908 w 1138668"/>
                  <a:gd name="connsiteY17" fmla="*/ 1231205 h 1959251"/>
                  <a:gd name="connsiteX18" fmla="*/ 571158 w 1138668"/>
                  <a:gd name="connsiteY18" fmla="*/ 1261355 h 1959251"/>
                  <a:gd name="connsiteX19" fmla="*/ 534708 w 1138668"/>
                  <a:gd name="connsiteY19" fmla="*/ 1214105 h 1959251"/>
                  <a:gd name="connsiteX20" fmla="*/ 513558 w 1138668"/>
                  <a:gd name="connsiteY20" fmla="*/ 1099355 h 1959251"/>
                  <a:gd name="connsiteX21" fmla="*/ 502758 w 1138668"/>
                  <a:gd name="connsiteY21" fmla="*/ 1017005 h 1959251"/>
                  <a:gd name="connsiteX22" fmla="*/ 459558 w 1138668"/>
                  <a:gd name="connsiteY22" fmla="*/ 1000805 h 1959251"/>
                  <a:gd name="connsiteX23" fmla="*/ 430758 w 1138668"/>
                  <a:gd name="connsiteY23" fmla="*/ 1025555 h 1959251"/>
                  <a:gd name="connsiteX24" fmla="*/ 307908 w 1138668"/>
                  <a:gd name="connsiteY24" fmla="*/ 1210505 h 1959251"/>
                  <a:gd name="connsiteX25" fmla="*/ 260658 w 1138668"/>
                  <a:gd name="connsiteY25" fmla="*/ 1372955 h 1959251"/>
                  <a:gd name="connsiteX26" fmla="*/ 296208 w 1138668"/>
                  <a:gd name="connsiteY26" fmla="*/ 1399505 h 1959251"/>
                  <a:gd name="connsiteX27" fmla="*/ 341208 w 1138668"/>
                  <a:gd name="connsiteY27" fmla="*/ 1377005 h 1959251"/>
                  <a:gd name="connsiteX28" fmla="*/ 455508 w 1138668"/>
                  <a:gd name="connsiteY28" fmla="*/ 1294205 h 1959251"/>
                  <a:gd name="connsiteX29" fmla="*/ 472158 w 1138668"/>
                  <a:gd name="connsiteY29" fmla="*/ 1287455 h 1959251"/>
                  <a:gd name="connsiteX30" fmla="*/ 473508 w 1138668"/>
                  <a:gd name="connsiteY30" fmla="*/ 1306355 h 1959251"/>
                  <a:gd name="connsiteX31" fmla="*/ 424908 w 1138668"/>
                  <a:gd name="connsiteY31" fmla="*/ 1390055 h 1959251"/>
                  <a:gd name="connsiteX32" fmla="*/ 342558 w 1138668"/>
                  <a:gd name="connsiteY32" fmla="*/ 1448105 h 1959251"/>
                  <a:gd name="connsiteX33" fmla="*/ 286308 w 1138668"/>
                  <a:gd name="connsiteY33" fmla="*/ 1476005 h 1959251"/>
                  <a:gd name="connsiteX34" fmla="*/ 178758 w 1138668"/>
                  <a:gd name="connsiteY34" fmla="*/ 1515155 h 1959251"/>
                  <a:gd name="connsiteX35" fmla="*/ 96408 w 1138668"/>
                  <a:gd name="connsiteY35" fmla="*/ 1460255 h 1959251"/>
                  <a:gd name="connsiteX36" fmla="*/ 105858 w 1138668"/>
                  <a:gd name="connsiteY36" fmla="*/ 1336055 h 1959251"/>
                  <a:gd name="connsiteX37" fmla="*/ 185058 w 1138668"/>
                  <a:gd name="connsiteY37" fmla="*/ 1201505 h 1959251"/>
                  <a:gd name="connsiteX38" fmla="*/ 330858 w 1138668"/>
                  <a:gd name="connsiteY38" fmla="*/ 1075955 h 1959251"/>
                  <a:gd name="connsiteX39" fmla="*/ 342108 w 1138668"/>
                  <a:gd name="connsiteY39" fmla="*/ 1053455 h 1959251"/>
                  <a:gd name="connsiteX40" fmla="*/ 320058 w 1138668"/>
                  <a:gd name="connsiteY40" fmla="*/ 1040855 h 1959251"/>
                  <a:gd name="connsiteX41" fmla="*/ 273258 w 1138668"/>
                  <a:gd name="connsiteY41" fmla="*/ 1035455 h 1959251"/>
                  <a:gd name="connsiteX42" fmla="*/ 166608 w 1138668"/>
                  <a:gd name="connsiteY42" fmla="*/ 1011155 h 1959251"/>
                  <a:gd name="connsiteX43" fmla="*/ 73458 w 1138668"/>
                  <a:gd name="connsiteY43" fmla="*/ 872105 h 1959251"/>
                  <a:gd name="connsiteX44" fmla="*/ 100458 w 1138668"/>
                  <a:gd name="connsiteY44" fmla="*/ 897755 h 1959251"/>
                  <a:gd name="connsiteX45" fmla="*/ 158508 w 1138668"/>
                  <a:gd name="connsiteY45" fmla="*/ 966155 h 1959251"/>
                  <a:gd name="connsiteX46" fmla="*/ 188208 w 1138668"/>
                  <a:gd name="connsiteY46" fmla="*/ 985955 h 1959251"/>
                  <a:gd name="connsiteX47" fmla="*/ 219708 w 1138668"/>
                  <a:gd name="connsiteY47" fmla="*/ 960305 h 1959251"/>
                  <a:gd name="connsiteX48" fmla="*/ 209358 w 1138668"/>
                  <a:gd name="connsiteY48" fmla="*/ 933305 h 1959251"/>
                  <a:gd name="connsiteX49" fmla="*/ 181458 w 1138668"/>
                  <a:gd name="connsiteY49" fmla="*/ 884705 h 1959251"/>
                  <a:gd name="connsiteX50" fmla="*/ 109008 w 1138668"/>
                  <a:gd name="connsiteY50" fmla="*/ 653405 h 1959251"/>
                  <a:gd name="connsiteX51" fmla="*/ 117108 w 1138668"/>
                  <a:gd name="connsiteY51" fmla="*/ 427055 h 1959251"/>
                  <a:gd name="connsiteX52" fmla="*/ 155808 w 1138668"/>
                  <a:gd name="connsiteY52" fmla="*/ 238055 h 1959251"/>
                  <a:gd name="connsiteX53" fmla="*/ 179208 w 1138668"/>
                  <a:gd name="connsiteY53" fmla="*/ 205655 h 1959251"/>
                  <a:gd name="connsiteX54" fmla="*/ 205308 w 1138668"/>
                  <a:gd name="connsiteY54" fmla="*/ 235355 h 1959251"/>
                  <a:gd name="connsiteX55" fmla="*/ 235008 w 1138668"/>
                  <a:gd name="connsiteY55" fmla="*/ 341105 h 1959251"/>
                  <a:gd name="connsiteX56" fmla="*/ 250308 w 1138668"/>
                  <a:gd name="connsiteY56" fmla="*/ 369455 h 1959251"/>
                  <a:gd name="connsiteX57" fmla="*/ 260658 w 1138668"/>
                  <a:gd name="connsiteY57" fmla="*/ 312755 h 1959251"/>
                  <a:gd name="connsiteX58" fmla="*/ 365958 w 1138668"/>
                  <a:gd name="connsiteY58" fmla="*/ 120155 h 1959251"/>
                  <a:gd name="connsiteX59" fmla="*/ 420408 w 1138668"/>
                  <a:gd name="connsiteY59" fmla="*/ 80105 h 1959251"/>
                  <a:gd name="connsiteX60" fmla="*/ 421758 w 1138668"/>
                  <a:gd name="connsiteY60" fmla="*/ 75605 h 1959251"/>
                  <a:gd name="connsiteX61" fmla="*/ 422208 w 1138668"/>
                  <a:gd name="connsiteY61" fmla="*/ 73805 h 1959251"/>
                  <a:gd name="connsiteX62" fmla="*/ 422208 w 1138668"/>
                  <a:gd name="connsiteY62" fmla="*/ 29255 h 1959251"/>
                  <a:gd name="connsiteX63" fmla="*/ 421758 w 1138668"/>
                  <a:gd name="connsiteY63" fmla="*/ 25205 h 1959251"/>
                  <a:gd name="connsiteX64" fmla="*/ 417258 w 1138668"/>
                  <a:gd name="connsiteY64" fmla="*/ 3605 h 1959251"/>
                  <a:gd name="connsiteX65" fmla="*/ 347058 w 1138668"/>
                  <a:gd name="connsiteY65" fmla="*/ 15305 h 1959251"/>
                  <a:gd name="connsiteX66" fmla="*/ 201708 w 1138668"/>
                  <a:gd name="connsiteY66" fmla="*/ 55805 h 1959251"/>
                  <a:gd name="connsiteX67" fmla="*/ 130158 w 1138668"/>
                  <a:gd name="connsiteY67" fmla="*/ 103055 h 1959251"/>
                  <a:gd name="connsiteX68" fmla="*/ 108558 w 1138668"/>
                  <a:gd name="connsiteY68" fmla="*/ 183605 h 1959251"/>
                  <a:gd name="connsiteX69" fmla="*/ 100908 w 1138668"/>
                  <a:gd name="connsiteY69" fmla="*/ 213305 h 1959251"/>
                  <a:gd name="connsiteX70" fmla="*/ 88308 w 1138668"/>
                  <a:gd name="connsiteY70" fmla="*/ 294755 h 1959251"/>
                  <a:gd name="connsiteX71" fmla="*/ 71658 w 1138668"/>
                  <a:gd name="connsiteY71" fmla="*/ 383405 h 1959251"/>
                  <a:gd name="connsiteX72" fmla="*/ 37008 w 1138668"/>
                  <a:gd name="connsiteY72" fmla="*/ 676355 h 1959251"/>
                  <a:gd name="connsiteX73" fmla="*/ 22608 w 1138668"/>
                  <a:gd name="connsiteY73" fmla="*/ 825305 h 1959251"/>
                  <a:gd name="connsiteX74" fmla="*/ 30258 w 1138668"/>
                  <a:gd name="connsiteY74" fmla="*/ 972455 h 1959251"/>
                  <a:gd name="connsiteX75" fmla="*/ 19908 w 1138668"/>
                  <a:gd name="connsiteY75" fmla="*/ 1148855 h 1959251"/>
                  <a:gd name="connsiteX76" fmla="*/ 15858 w 1138668"/>
                  <a:gd name="connsiteY76" fmla="*/ 1309505 h 1959251"/>
                  <a:gd name="connsiteX77" fmla="*/ 31158 w 1138668"/>
                  <a:gd name="connsiteY77" fmla="*/ 1397255 h 1959251"/>
                  <a:gd name="connsiteX78" fmla="*/ 19908 w 1138668"/>
                  <a:gd name="connsiteY78" fmla="*/ 1490855 h 1959251"/>
                  <a:gd name="connsiteX79" fmla="*/ 30258 w 1138668"/>
                  <a:gd name="connsiteY79" fmla="*/ 1581755 h 1959251"/>
                  <a:gd name="connsiteX80" fmla="*/ 15408 w 1138668"/>
                  <a:gd name="connsiteY80" fmla="*/ 1667255 h 1959251"/>
                  <a:gd name="connsiteX81" fmla="*/ 3708 w 1138668"/>
                  <a:gd name="connsiteY81" fmla="*/ 1831055 h 1959251"/>
                  <a:gd name="connsiteX82" fmla="*/ 8658 w 1138668"/>
                  <a:gd name="connsiteY82" fmla="*/ 1935005 h 1959251"/>
                  <a:gd name="connsiteX83" fmla="*/ 78408 w 1138668"/>
                  <a:gd name="connsiteY83" fmla="*/ 1955255 h 1959251"/>
                  <a:gd name="connsiteX84" fmla="*/ 222858 w 1138668"/>
                  <a:gd name="connsiteY84" fmla="*/ 1897655 h 1959251"/>
                  <a:gd name="connsiteX85" fmla="*/ 788058 w 1138668"/>
                  <a:gd name="connsiteY85" fmla="*/ 1727555 h 1959251"/>
                  <a:gd name="connsiteX86" fmla="*/ 1138608 w 1138668"/>
                  <a:gd name="connsiteY86" fmla="*/ 1663655 h 1959251"/>
                  <a:gd name="connsiteX87" fmla="*/ 1118358 w 1138668"/>
                  <a:gd name="connsiteY87" fmla="*/ 1243355 h 195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138668" h="1959251">
                    <a:moveTo>
                      <a:pt x="1118358" y="1243355"/>
                    </a:moveTo>
                    <a:cubicBezTo>
                      <a:pt x="1119258" y="1159205"/>
                      <a:pt x="1108458" y="1075955"/>
                      <a:pt x="1103508" y="992255"/>
                    </a:cubicBezTo>
                    <a:cubicBezTo>
                      <a:pt x="1096758" y="936905"/>
                      <a:pt x="1090458" y="881555"/>
                      <a:pt x="1085508" y="825755"/>
                    </a:cubicBezTo>
                    <a:cubicBezTo>
                      <a:pt x="1080558" y="803255"/>
                      <a:pt x="1039608" y="545405"/>
                      <a:pt x="1044108" y="532805"/>
                    </a:cubicBezTo>
                    <a:cubicBezTo>
                      <a:pt x="1042308" y="499055"/>
                      <a:pt x="971658" y="230855"/>
                      <a:pt x="951858" y="166955"/>
                    </a:cubicBezTo>
                    <a:cubicBezTo>
                      <a:pt x="950058" y="160655"/>
                      <a:pt x="946458" y="154805"/>
                      <a:pt x="939708" y="151655"/>
                    </a:cubicBezTo>
                    <a:cubicBezTo>
                      <a:pt x="917658" y="156605"/>
                      <a:pt x="919458" y="174605"/>
                      <a:pt x="918108" y="190805"/>
                    </a:cubicBezTo>
                    <a:cubicBezTo>
                      <a:pt x="938808" y="312755"/>
                      <a:pt x="963558" y="433805"/>
                      <a:pt x="981108" y="556205"/>
                    </a:cubicBezTo>
                    <a:cubicBezTo>
                      <a:pt x="999558" y="687155"/>
                      <a:pt x="1019358" y="818105"/>
                      <a:pt x="1010808" y="951305"/>
                    </a:cubicBezTo>
                    <a:cubicBezTo>
                      <a:pt x="1006308" y="1021955"/>
                      <a:pt x="997758" y="1091255"/>
                      <a:pt x="977508" y="1159205"/>
                    </a:cubicBezTo>
                    <a:cubicBezTo>
                      <a:pt x="969408" y="1186655"/>
                      <a:pt x="958608" y="1212755"/>
                      <a:pt x="940608" y="1235705"/>
                    </a:cubicBezTo>
                    <a:cubicBezTo>
                      <a:pt x="932058" y="1246505"/>
                      <a:pt x="923058" y="1258205"/>
                      <a:pt x="907758" y="1254605"/>
                    </a:cubicBezTo>
                    <a:cubicBezTo>
                      <a:pt x="892908" y="1251455"/>
                      <a:pt x="887958" y="1237505"/>
                      <a:pt x="884808" y="1224005"/>
                    </a:cubicBezTo>
                    <a:cubicBezTo>
                      <a:pt x="879408" y="1201505"/>
                      <a:pt x="877158" y="1178555"/>
                      <a:pt x="874908" y="1155155"/>
                    </a:cubicBezTo>
                    <a:cubicBezTo>
                      <a:pt x="870858" y="1106105"/>
                      <a:pt x="868158" y="1056605"/>
                      <a:pt x="856458" y="1008455"/>
                    </a:cubicBezTo>
                    <a:cubicBezTo>
                      <a:pt x="848808" y="976955"/>
                      <a:pt x="837108" y="946805"/>
                      <a:pt x="820908" y="913055"/>
                    </a:cubicBezTo>
                    <a:cubicBezTo>
                      <a:pt x="809658" y="935555"/>
                      <a:pt x="684108" y="1112855"/>
                      <a:pt x="681408" y="1120505"/>
                    </a:cubicBezTo>
                    <a:cubicBezTo>
                      <a:pt x="667458" y="1160555"/>
                      <a:pt x="649908" y="1198355"/>
                      <a:pt x="622908" y="1231205"/>
                    </a:cubicBezTo>
                    <a:cubicBezTo>
                      <a:pt x="609408" y="1247405"/>
                      <a:pt x="594558" y="1264955"/>
                      <a:pt x="571158" y="1261355"/>
                    </a:cubicBezTo>
                    <a:cubicBezTo>
                      <a:pt x="546858" y="1257305"/>
                      <a:pt x="541008" y="1233905"/>
                      <a:pt x="534708" y="1214105"/>
                    </a:cubicBezTo>
                    <a:cubicBezTo>
                      <a:pt x="523008" y="1176755"/>
                      <a:pt x="517608" y="1138055"/>
                      <a:pt x="513558" y="1099355"/>
                    </a:cubicBezTo>
                    <a:cubicBezTo>
                      <a:pt x="510858" y="1071905"/>
                      <a:pt x="509508" y="1044005"/>
                      <a:pt x="502758" y="1017005"/>
                    </a:cubicBezTo>
                    <a:cubicBezTo>
                      <a:pt x="496458" y="991805"/>
                      <a:pt x="480708" y="985955"/>
                      <a:pt x="459558" y="1000805"/>
                    </a:cubicBezTo>
                    <a:cubicBezTo>
                      <a:pt x="449208" y="1008005"/>
                      <a:pt x="439308" y="1016105"/>
                      <a:pt x="430758" y="1025555"/>
                    </a:cubicBezTo>
                    <a:cubicBezTo>
                      <a:pt x="382158" y="1081805"/>
                      <a:pt x="340308" y="1143005"/>
                      <a:pt x="307908" y="1210505"/>
                    </a:cubicBezTo>
                    <a:cubicBezTo>
                      <a:pt x="303858" y="1219055"/>
                      <a:pt x="262008" y="1325705"/>
                      <a:pt x="260658" y="1372955"/>
                    </a:cubicBezTo>
                    <a:cubicBezTo>
                      <a:pt x="259758" y="1399505"/>
                      <a:pt x="271008" y="1407155"/>
                      <a:pt x="296208" y="1399505"/>
                    </a:cubicBezTo>
                    <a:cubicBezTo>
                      <a:pt x="312858" y="1394555"/>
                      <a:pt x="326358" y="1388705"/>
                      <a:pt x="341208" y="1377005"/>
                    </a:cubicBezTo>
                    <a:cubicBezTo>
                      <a:pt x="375858" y="1356755"/>
                      <a:pt x="430758" y="1309955"/>
                      <a:pt x="455508" y="1294205"/>
                    </a:cubicBezTo>
                    <a:cubicBezTo>
                      <a:pt x="460908" y="1291055"/>
                      <a:pt x="465408" y="1282055"/>
                      <a:pt x="472158" y="1287455"/>
                    </a:cubicBezTo>
                    <a:cubicBezTo>
                      <a:pt x="477558" y="1291505"/>
                      <a:pt x="475308" y="1300055"/>
                      <a:pt x="473508" y="1306355"/>
                    </a:cubicBezTo>
                    <a:cubicBezTo>
                      <a:pt x="464958" y="1338755"/>
                      <a:pt x="449658" y="1367105"/>
                      <a:pt x="424908" y="1390055"/>
                    </a:cubicBezTo>
                    <a:cubicBezTo>
                      <a:pt x="425808" y="1395005"/>
                      <a:pt x="354258" y="1442705"/>
                      <a:pt x="342558" y="1448105"/>
                    </a:cubicBezTo>
                    <a:cubicBezTo>
                      <a:pt x="323658" y="1456655"/>
                      <a:pt x="305658" y="1467905"/>
                      <a:pt x="286308" y="1476005"/>
                    </a:cubicBezTo>
                    <a:cubicBezTo>
                      <a:pt x="251208" y="1490405"/>
                      <a:pt x="216558" y="1507955"/>
                      <a:pt x="178758" y="1515155"/>
                    </a:cubicBezTo>
                    <a:cubicBezTo>
                      <a:pt x="131508" y="1524155"/>
                      <a:pt x="102258" y="1505255"/>
                      <a:pt x="96408" y="1460255"/>
                    </a:cubicBezTo>
                    <a:cubicBezTo>
                      <a:pt x="90558" y="1418405"/>
                      <a:pt x="93258" y="1376555"/>
                      <a:pt x="105858" y="1336055"/>
                    </a:cubicBezTo>
                    <a:cubicBezTo>
                      <a:pt x="121608" y="1285205"/>
                      <a:pt x="150408" y="1241555"/>
                      <a:pt x="185058" y="1201505"/>
                    </a:cubicBezTo>
                    <a:cubicBezTo>
                      <a:pt x="197208" y="1183505"/>
                      <a:pt x="294858" y="1102505"/>
                      <a:pt x="330858" y="1075955"/>
                    </a:cubicBezTo>
                    <a:cubicBezTo>
                      <a:pt x="337608" y="1070555"/>
                      <a:pt x="345258" y="1063355"/>
                      <a:pt x="342108" y="1053455"/>
                    </a:cubicBezTo>
                    <a:cubicBezTo>
                      <a:pt x="338958" y="1043555"/>
                      <a:pt x="329058" y="1041755"/>
                      <a:pt x="320058" y="1040855"/>
                    </a:cubicBezTo>
                    <a:cubicBezTo>
                      <a:pt x="304308" y="1039505"/>
                      <a:pt x="289008" y="1036805"/>
                      <a:pt x="273258" y="1035455"/>
                    </a:cubicBezTo>
                    <a:cubicBezTo>
                      <a:pt x="236808" y="1031855"/>
                      <a:pt x="200358" y="1027805"/>
                      <a:pt x="166608" y="1011155"/>
                    </a:cubicBezTo>
                    <a:cubicBezTo>
                      <a:pt x="110358" y="983255"/>
                      <a:pt x="87408" y="933305"/>
                      <a:pt x="73458" y="872105"/>
                    </a:cubicBezTo>
                    <a:cubicBezTo>
                      <a:pt x="88308" y="879305"/>
                      <a:pt x="93708" y="889205"/>
                      <a:pt x="100458" y="897755"/>
                    </a:cubicBezTo>
                    <a:cubicBezTo>
                      <a:pt x="118908" y="921605"/>
                      <a:pt x="136458" y="945455"/>
                      <a:pt x="158508" y="966155"/>
                    </a:cubicBezTo>
                    <a:cubicBezTo>
                      <a:pt x="167508" y="974255"/>
                      <a:pt x="176508" y="981905"/>
                      <a:pt x="188208" y="985955"/>
                    </a:cubicBezTo>
                    <a:cubicBezTo>
                      <a:pt x="208908" y="993155"/>
                      <a:pt x="222408" y="982355"/>
                      <a:pt x="219708" y="960305"/>
                    </a:cubicBezTo>
                    <a:cubicBezTo>
                      <a:pt x="218808" y="950405"/>
                      <a:pt x="214308" y="941405"/>
                      <a:pt x="209358" y="933305"/>
                    </a:cubicBezTo>
                    <a:cubicBezTo>
                      <a:pt x="200358" y="917105"/>
                      <a:pt x="191358" y="900455"/>
                      <a:pt x="181458" y="884705"/>
                    </a:cubicBezTo>
                    <a:cubicBezTo>
                      <a:pt x="136908" y="814055"/>
                      <a:pt x="112158" y="736205"/>
                      <a:pt x="109008" y="653405"/>
                    </a:cubicBezTo>
                    <a:cubicBezTo>
                      <a:pt x="106308" y="577805"/>
                      <a:pt x="105858" y="502205"/>
                      <a:pt x="117108" y="427055"/>
                    </a:cubicBezTo>
                    <a:cubicBezTo>
                      <a:pt x="126558" y="363155"/>
                      <a:pt x="135558" y="299255"/>
                      <a:pt x="155808" y="238055"/>
                    </a:cubicBezTo>
                    <a:cubicBezTo>
                      <a:pt x="160308" y="225005"/>
                      <a:pt x="163008" y="207005"/>
                      <a:pt x="179208" y="205655"/>
                    </a:cubicBezTo>
                    <a:cubicBezTo>
                      <a:pt x="196308" y="204305"/>
                      <a:pt x="199458" y="223205"/>
                      <a:pt x="205308" y="235355"/>
                    </a:cubicBezTo>
                    <a:cubicBezTo>
                      <a:pt x="220608" y="269105"/>
                      <a:pt x="226908" y="305555"/>
                      <a:pt x="235008" y="341105"/>
                    </a:cubicBezTo>
                    <a:cubicBezTo>
                      <a:pt x="237258" y="351005"/>
                      <a:pt x="236808" y="362255"/>
                      <a:pt x="250308" y="369455"/>
                    </a:cubicBezTo>
                    <a:cubicBezTo>
                      <a:pt x="258408" y="351005"/>
                      <a:pt x="258858" y="331655"/>
                      <a:pt x="260658" y="312755"/>
                    </a:cubicBezTo>
                    <a:cubicBezTo>
                      <a:pt x="268758" y="233555"/>
                      <a:pt x="299358" y="167405"/>
                      <a:pt x="365958" y="120155"/>
                    </a:cubicBezTo>
                    <a:cubicBezTo>
                      <a:pt x="384408" y="107105"/>
                      <a:pt x="403758" y="95405"/>
                      <a:pt x="420408" y="80105"/>
                    </a:cubicBezTo>
                    <a:cubicBezTo>
                      <a:pt x="420858" y="78755"/>
                      <a:pt x="421308" y="77405"/>
                      <a:pt x="421758" y="75605"/>
                    </a:cubicBezTo>
                    <a:cubicBezTo>
                      <a:pt x="421758" y="75155"/>
                      <a:pt x="422208" y="74255"/>
                      <a:pt x="422208" y="73805"/>
                    </a:cubicBezTo>
                    <a:cubicBezTo>
                      <a:pt x="422658" y="58955"/>
                      <a:pt x="422658" y="44105"/>
                      <a:pt x="422208" y="29255"/>
                    </a:cubicBezTo>
                    <a:cubicBezTo>
                      <a:pt x="422208" y="28355"/>
                      <a:pt x="421758" y="26555"/>
                      <a:pt x="421758" y="25205"/>
                    </a:cubicBezTo>
                    <a:cubicBezTo>
                      <a:pt x="420408" y="18005"/>
                      <a:pt x="422658" y="9905"/>
                      <a:pt x="417258" y="3605"/>
                    </a:cubicBezTo>
                    <a:cubicBezTo>
                      <a:pt x="407358" y="-8095"/>
                      <a:pt x="357858" y="12155"/>
                      <a:pt x="347058" y="15305"/>
                    </a:cubicBezTo>
                    <a:cubicBezTo>
                      <a:pt x="318258" y="23405"/>
                      <a:pt x="222408" y="49505"/>
                      <a:pt x="201708" y="55805"/>
                    </a:cubicBezTo>
                    <a:cubicBezTo>
                      <a:pt x="172908" y="64805"/>
                      <a:pt x="148608" y="76955"/>
                      <a:pt x="130158" y="103055"/>
                    </a:cubicBezTo>
                    <a:cubicBezTo>
                      <a:pt x="112158" y="128705"/>
                      <a:pt x="114858" y="154355"/>
                      <a:pt x="108558" y="183605"/>
                    </a:cubicBezTo>
                    <a:cubicBezTo>
                      <a:pt x="106308" y="193955"/>
                      <a:pt x="100908" y="214655"/>
                      <a:pt x="100908" y="213305"/>
                    </a:cubicBezTo>
                    <a:cubicBezTo>
                      <a:pt x="86508" y="220955"/>
                      <a:pt x="91908" y="277655"/>
                      <a:pt x="88308" y="294755"/>
                    </a:cubicBezTo>
                    <a:cubicBezTo>
                      <a:pt x="82008" y="324005"/>
                      <a:pt x="76608" y="353705"/>
                      <a:pt x="71658" y="383405"/>
                    </a:cubicBezTo>
                    <a:cubicBezTo>
                      <a:pt x="55908" y="480605"/>
                      <a:pt x="47358" y="578255"/>
                      <a:pt x="37008" y="676355"/>
                    </a:cubicBezTo>
                    <a:cubicBezTo>
                      <a:pt x="31608" y="725855"/>
                      <a:pt x="24858" y="775355"/>
                      <a:pt x="22608" y="825305"/>
                    </a:cubicBezTo>
                    <a:cubicBezTo>
                      <a:pt x="20808" y="868505"/>
                      <a:pt x="16308" y="931955"/>
                      <a:pt x="30258" y="972455"/>
                    </a:cubicBezTo>
                    <a:cubicBezTo>
                      <a:pt x="33408" y="1030505"/>
                      <a:pt x="23958" y="1090805"/>
                      <a:pt x="19908" y="1148855"/>
                    </a:cubicBezTo>
                    <a:cubicBezTo>
                      <a:pt x="15858" y="1202405"/>
                      <a:pt x="12708" y="1255505"/>
                      <a:pt x="15858" y="1309505"/>
                    </a:cubicBezTo>
                    <a:cubicBezTo>
                      <a:pt x="17658" y="1339205"/>
                      <a:pt x="26658" y="1367555"/>
                      <a:pt x="31158" y="1397255"/>
                    </a:cubicBezTo>
                    <a:cubicBezTo>
                      <a:pt x="36108" y="1429655"/>
                      <a:pt x="23508" y="1458905"/>
                      <a:pt x="19908" y="1490855"/>
                    </a:cubicBezTo>
                    <a:cubicBezTo>
                      <a:pt x="16758" y="1521905"/>
                      <a:pt x="27108" y="1551155"/>
                      <a:pt x="30258" y="1581755"/>
                    </a:cubicBezTo>
                    <a:cubicBezTo>
                      <a:pt x="33408" y="1612355"/>
                      <a:pt x="22158" y="1637555"/>
                      <a:pt x="15408" y="1667255"/>
                    </a:cubicBezTo>
                    <a:cubicBezTo>
                      <a:pt x="3258" y="1721255"/>
                      <a:pt x="5058" y="1776155"/>
                      <a:pt x="3708" y="1831055"/>
                    </a:cubicBezTo>
                    <a:cubicBezTo>
                      <a:pt x="2808" y="1864805"/>
                      <a:pt x="-6642" y="1903055"/>
                      <a:pt x="8658" y="1935005"/>
                    </a:cubicBezTo>
                    <a:cubicBezTo>
                      <a:pt x="23058" y="1964705"/>
                      <a:pt x="50058" y="1961105"/>
                      <a:pt x="78408" y="1955255"/>
                    </a:cubicBezTo>
                    <a:cubicBezTo>
                      <a:pt x="127908" y="1945355"/>
                      <a:pt x="179658" y="1923305"/>
                      <a:pt x="222858" y="1897655"/>
                    </a:cubicBezTo>
                    <a:lnTo>
                      <a:pt x="788058" y="1727555"/>
                    </a:lnTo>
                    <a:cubicBezTo>
                      <a:pt x="811908" y="1713605"/>
                      <a:pt x="1138158" y="1666355"/>
                      <a:pt x="1138608" y="1663655"/>
                    </a:cubicBezTo>
                    <a:cubicBezTo>
                      <a:pt x="1139958" y="1634405"/>
                      <a:pt x="1118358" y="1249205"/>
                      <a:pt x="1118358" y="1243355"/>
                    </a:cubicBezTo>
                    <a:close/>
                  </a:path>
                </a:pathLst>
              </a:custGeom>
              <a:solidFill>
                <a:srgbClr val="40352F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CF10E8F1-0592-4804-B575-D416119028E9}"/>
                  </a:ext>
                </a:extLst>
              </p:cNvPr>
              <p:cNvSpPr/>
              <p:nvPr/>
            </p:nvSpPr>
            <p:spPr>
              <a:xfrm>
                <a:off x="1690657" y="4053458"/>
                <a:ext cx="961462" cy="1823289"/>
              </a:xfrm>
              <a:custGeom>
                <a:avLst/>
                <a:gdLst>
                  <a:gd name="connsiteX0" fmla="*/ 732618 w 760067"/>
                  <a:gd name="connsiteY0" fmla="*/ 1033671 h 1441370"/>
                  <a:gd name="connsiteX1" fmla="*/ 656568 w 760067"/>
                  <a:gd name="connsiteY1" fmla="*/ 732171 h 1441370"/>
                  <a:gd name="connsiteX2" fmla="*/ 622368 w 760067"/>
                  <a:gd name="connsiteY2" fmla="*/ 561621 h 1441370"/>
                  <a:gd name="connsiteX3" fmla="*/ 602118 w 760067"/>
                  <a:gd name="connsiteY3" fmla="*/ 443271 h 1441370"/>
                  <a:gd name="connsiteX4" fmla="*/ 456318 w 760067"/>
                  <a:gd name="connsiteY4" fmla="*/ 178671 h 1441370"/>
                  <a:gd name="connsiteX5" fmla="*/ 32868 w 760067"/>
                  <a:gd name="connsiteY5" fmla="*/ 21 h 1441370"/>
                  <a:gd name="connsiteX6" fmla="*/ 468 w 760067"/>
                  <a:gd name="connsiteY6" fmla="*/ 102621 h 1441370"/>
                  <a:gd name="connsiteX7" fmla="*/ 127818 w 760067"/>
                  <a:gd name="connsiteY7" fmla="*/ 661521 h 1441370"/>
                  <a:gd name="connsiteX8" fmla="*/ 161568 w 760067"/>
                  <a:gd name="connsiteY8" fmla="*/ 934221 h 1441370"/>
                  <a:gd name="connsiteX9" fmla="*/ 185868 w 760067"/>
                  <a:gd name="connsiteY9" fmla="*/ 1279371 h 1441370"/>
                  <a:gd name="connsiteX10" fmla="*/ 188568 w 760067"/>
                  <a:gd name="connsiteY10" fmla="*/ 1381971 h 1441370"/>
                  <a:gd name="connsiteX11" fmla="*/ 188568 w 760067"/>
                  <a:gd name="connsiteY11" fmla="*/ 1441371 h 1441370"/>
                  <a:gd name="connsiteX12" fmla="*/ 391068 w 760067"/>
                  <a:gd name="connsiteY12" fmla="*/ 1393221 h 1441370"/>
                  <a:gd name="connsiteX13" fmla="*/ 380268 w 760067"/>
                  <a:gd name="connsiteY13" fmla="*/ 1318071 h 1441370"/>
                  <a:gd name="connsiteX14" fmla="*/ 406818 w 760067"/>
                  <a:gd name="connsiteY14" fmla="*/ 1295121 h 1441370"/>
                  <a:gd name="connsiteX15" fmla="*/ 437868 w 760067"/>
                  <a:gd name="connsiteY15" fmla="*/ 1285671 h 1441370"/>
                  <a:gd name="connsiteX16" fmla="*/ 496818 w 760067"/>
                  <a:gd name="connsiteY16" fmla="*/ 1264071 h 1441370"/>
                  <a:gd name="connsiteX17" fmla="*/ 555768 w 760067"/>
                  <a:gd name="connsiteY17" fmla="*/ 1246971 h 1441370"/>
                  <a:gd name="connsiteX18" fmla="*/ 581418 w 760067"/>
                  <a:gd name="connsiteY18" fmla="*/ 1240221 h 1441370"/>
                  <a:gd name="connsiteX19" fmla="*/ 615168 w 760067"/>
                  <a:gd name="connsiteY19" fmla="*/ 1228971 h 1441370"/>
                  <a:gd name="connsiteX20" fmla="*/ 690768 w 760067"/>
                  <a:gd name="connsiteY20" fmla="*/ 1202871 h 1441370"/>
                  <a:gd name="connsiteX21" fmla="*/ 760068 w 760067"/>
                  <a:gd name="connsiteY21" fmla="*/ 1180371 h 1441370"/>
                  <a:gd name="connsiteX22" fmla="*/ 732618 w 760067"/>
                  <a:gd name="connsiteY22" fmla="*/ 1033671 h 144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60067" h="1441370">
                    <a:moveTo>
                      <a:pt x="732618" y="1033671"/>
                    </a:moveTo>
                    <a:cubicBezTo>
                      <a:pt x="707418" y="932871"/>
                      <a:pt x="681768" y="832521"/>
                      <a:pt x="656568" y="732171"/>
                    </a:cubicBezTo>
                    <a:cubicBezTo>
                      <a:pt x="645318" y="675471"/>
                      <a:pt x="633618" y="618771"/>
                      <a:pt x="622368" y="561621"/>
                    </a:cubicBezTo>
                    <a:cubicBezTo>
                      <a:pt x="616968" y="521571"/>
                      <a:pt x="613368" y="481971"/>
                      <a:pt x="602118" y="443271"/>
                    </a:cubicBezTo>
                    <a:cubicBezTo>
                      <a:pt x="594018" y="414921"/>
                      <a:pt x="471168" y="206571"/>
                      <a:pt x="456318" y="178671"/>
                    </a:cubicBezTo>
                    <a:cubicBezTo>
                      <a:pt x="444618" y="176871"/>
                      <a:pt x="40968" y="-2229"/>
                      <a:pt x="32868" y="21"/>
                    </a:cubicBezTo>
                    <a:cubicBezTo>
                      <a:pt x="25218" y="20271"/>
                      <a:pt x="-4032" y="86871"/>
                      <a:pt x="468" y="102621"/>
                    </a:cubicBezTo>
                    <a:cubicBezTo>
                      <a:pt x="62568" y="282171"/>
                      <a:pt x="98568" y="473871"/>
                      <a:pt x="127818" y="661521"/>
                    </a:cubicBezTo>
                    <a:cubicBezTo>
                      <a:pt x="141768" y="751971"/>
                      <a:pt x="153018" y="842871"/>
                      <a:pt x="161568" y="934221"/>
                    </a:cubicBezTo>
                    <a:cubicBezTo>
                      <a:pt x="165618" y="979671"/>
                      <a:pt x="183618" y="1226271"/>
                      <a:pt x="185868" y="1279371"/>
                    </a:cubicBezTo>
                    <a:cubicBezTo>
                      <a:pt x="187218" y="1313571"/>
                      <a:pt x="187218" y="1347771"/>
                      <a:pt x="188568" y="1381971"/>
                    </a:cubicBezTo>
                    <a:cubicBezTo>
                      <a:pt x="189018" y="1393671"/>
                      <a:pt x="188118" y="1422021"/>
                      <a:pt x="188568" y="1441371"/>
                    </a:cubicBezTo>
                    <a:cubicBezTo>
                      <a:pt x="202518" y="1441371"/>
                      <a:pt x="370818" y="1402671"/>
                      <a:pt x="391068" y="1393221"/>
                    </a:cubicBezTo>
                    <a:cubicBezTo>
                      <a:pt x="391068" y="1389621"/>
                      <a:pt x="381168" y="1326621"/>
                      <a:pt x="380268" y="1318071"/>
                    </a:cubicBezTo>
                    <a:cubicBezTo>
                      <a:pt x="384318" y="1304571"/>
                      <a:pt x="394218" y="1297821"/>
                      <a:pt x="406818" y="1295121"/>
                    </a:cubicBezTo>
                    <a:cubicBezTo>
                      <a:pt x="418068" y="1292871"/>
                      <a:pt x="427968" y="1289721"/>
                      <a:pt x="437868" y="1285671"/>
                    </a:cubicBezTo>
                    <a:cubicBezTo>
                      <a:pt x="453618" y="1278921"/>
                      <a:pt x="480168" y="1269021"/>
                      <a:pt x="496818" y="1264071"/>
                    </a:cubicBezTo>
                    <a:lnTo>
                      <a:pt x="555768" y="1246971"/>
                    </a:lnTo>
                    <a:cubicBezTo>
                      <a:pt x="564318" y="1244721"/>
                      <a:pt x="572868" y="1242471"/>
                      <a:pt x="581418" y="1240221"/>
                    </a:cubicBezTo>
                    <a:cubicBezTo>
                      <a:pt x="594468" y="1237071"/>
                      <a:pt x="613818" y="1228971"/>
                      <a:pt x="615168" y="1228971"/>
                    </a:cubicBezTo>
                    <a:cubicBezTo>
                      <a:pt x="643968" y="1224021"/>
                      <a:pt x="662868" y="1208721"/>
                      <a:pt x="690768" y="1202871"/>
                    </a:cubicBezTo>
                    <a:cubicBezTo>
                      <a:pt x="712368" y="1197921"/>
                      <a:pt x="722268" y="1189821"/>
                      <a:pt x="760068" y="1180371"/>
                    </a:cubicBezTo>
                    <a:cubicBezTo>
                      <a:pt x="747018" y="1120071"/>
                      <a:pt x="742068" y="1065621"/>
                      <a:pt x="732618" y="1033671"/>
                    </a:cubicBezTo>
                    <a:close/>
                  </a:path>
                </a:pathLst>
              </a:custGeom>
              <a:solidFill>
                <a:srgbClr val="FEFEFE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3D5F76B2-BAA6-4854-A154-E6DA22B6B9F1}"/>
                  </a:ext>
                </a:extLst>
              </p:cNvPr>
              <p:cNvSpPr/>
              <p:nvPr/>
            </p:nvSpPr>
            <p:spPr>
              <a:xfrm>
                <a:off x="1895978" y="4385918"/>
                <a:ext cx="754434" cy="1460708"/>
              </a:xfrm>
              <a:custGeom>
                <a:avLst/>
                <a:gdLst>
                  <a:gd name="connsiteX0" fmla="*/ 401987 w 580187"/>
                  <a:gd name="connsiteY0" fmla="*/ 978300 h 1179450"/>
                  <a:gd name="connsiteX1" fmla="*/ 376337 w 580187"/>
                  <a:gd name="connsiteY1" fmla="*/ 985050 h 1179450"/>
                  <a:gd name="connsiteX2" fmla="*/ 317387 w 580187"/>
                  <a:gd name="connsiteY2" fmla="*/ 1002150 h 1179450"/>
                  <a:gd name="connsiteX3" fmla="*/ 258437 w 580187"/>
                  <a:gd name="connsiteY3" fmla="*/ 1023750 h 1179450"/>
                  <a:gd name="connsiteX4" fmla="*/ 227387 w 580187"/>
                  <a:gd name="connsiteY4" fmla="*/ 1033200 h 1179450"/>
                  <a:gd name="connsiteX5" fmla="*/ 200837 w 580187"/>
                  <a:gd name="connsiteY5" fmla="*/ 1056150 h 1179450"/>
                  <a:gd name="connsiteX6" fmla="*/ 211637 w 580187"/>
                  <a:gd name="connsiteY6" fmla="*/ 1131300 h 1179450"/>
                  <a:gd name="connsiteX7" fmla="*/ 9137 w 580187"/>
                  <a:gd name="connsiteY7" fmla="*/ 1179450 h 1179450"/>
                  <a:gd name="connsiteX8" fmla="*/ 9137 w 580187"/>
                  <a:gd name="connsiteY8" fmla="*/ 1120050 h 1179450"/>
                  <a:gd name="connsiteX9" fmla="*/ 6437 w 580187"/>
                  <a:gd name="connsiteY9" fmla="*/ 1017450 h 1179450"/>
                  <a:gd name="connsiteX10" fmla="*/ 1037 w 580187"/>
                  <a:gd name="connsiteY10" fmla="*/ 859050 h 1179450"/>
                  <a:gd name="connsiteX11" fmla="*/ 18137 w 580187"/>
                  <a:gd name="connsiteY11" fmla="*/ 840150 h 1179450"/>
                  <a:gd name="connsiteX12" fmla="*/ 94187 w 580187"/>
                  <a:gd name="connsiteY12" fmla="*/ 810000 h 1179450"/>
                  <a:gd name="connsiteX13" fmla="*/ 165287 w 580187"/>
                  <a:gd name="connsiteY13" fmla="*/ 814050 h 1179450"/>
                  <a:gd name="connsiteX14" fmla="*/ 159437 w 580187"/>
                  <a:gd name="connsiteY14" fmla="*/ 851850 h 1179450"/>
                  <a:gd name="connsiteX15" fmla="*/ 103637 w 580187"/>
                  <a:gd name="connsiteY15" fmla="*/ 927900 h 1179450"/>
                  <a:gd name="connsiteX16" fmla="*/ 93737 w 580187"/>
                  <a:gd name="connsiteY16" fmla="*/ 960300 h 1179450"/>
                  <a:gd name="connsiteX17" fmla="*/ 145937 w 580187"/>
                  <a:gd name="connsiteY17" fmla="*/ 974250 h 1179450"/>
                  <a:gd name="connsiteX18" fmla="*/ 196337 w 580187"/>
                  <a:gd name="connsiteY18" fmla="*/ 963000 h 1179450"/>
                  <a:gd name="connsiteX19" fmla="*/ 227837 w 580187"/>
                  <a:gd name="connsiteY19" fmla="*/ 871650 h 1179450"/>
                  <a:gd name="connsiteX20" fmla="*/ 207587 w 580187"/>
                  <a:gd name="connsiteY20" fmla="*/ 720900 h 1179450"/>
                  <a:gd name="connsiteX21" fmla="*/ 250337 w 580187"/>
                  <a:gd name="connsiteY21" fmla="*/ 686700 h 1179450"/>
                  <a:gd name="connsiteX22" fmla="*/ 311087 w 580187"/>
                  <a:gd name="connsiteY22" fmla="*/ 702450 h 1179450"/>
                  <a:gd name="connsiteX23" fmla="*/ 333137 w 580187"/>
                  <a:gd name="connsiteY23" fmla="*/ 759600 h 1179450"/>
                  <a:gd name="connsiteX24" fmla="*/ 300287 w 580187"/>
                  <a:gd name="connsiteY24" fmla="*/ 807750 h 1179450"/>
                  <a:gd name="connsiteX25" fmla="*/ 316937 w 580187"/>
                  <a:gd name="connsiteY25" fmla="*/ 837900 h 1179450"/>
                  <a:gd name="connsiteX26" fmla="*/ 428987 w 580187"/>
                  <a:gd name="connsiteY26" fmla="*/ 809550 h 1179450"/>
                  <a:gd name="connsiteX27" fmla="*/ 476237 w 580187"/>
                  <a:gd name="connsiteY27" fmla="*/ 727650 h 1179450"/>
                  <a:gd name="connsiteX28" fmla="*/ 430337 w 580187"/>
                  <a:gd name="connsiteY28" fmla="*/ 465750 h 1179450"/>
                  <a:gd name="connsiteX29" fmla="*/ 385787 w 580187"/>
                  <a:gd name="connsiteY29" fmla="*/ 454050 h 1179450"/>
                  <a:gd name="connsiteX30" fmla="*/ 284537 w 580187"/>
                  <a:gd name="connsiteY30" fmla="*/ 535950 h 1179450"/>
                  <a:gd name="connsiteX31" fmla="*/ 247187 w 580187"/>
                  <a:gd name="connsiteY31" fmla="*/ 548100 h 1179450"/>
                  <a:gd name="connsiteX32" fmla="*/ 249887 w 580187"/>
                  <a:gd name="connsiteY32" fmla="*/ 508950 h 1179450"/>
                  <a:gd name="connsiteX33" fmla="*/ 323237 w 580187"/>
                  <a:gd name="connsiteY33" fmla="*/ 335250 h 1179450"/>
                  <a:gd name="connsiteX34" fmla="*/ 353387 w 580187"/>
                  <a:gd name="connsiteY34" fmla="*/ 215550 h 1179450"/>
                  <a:gd name="connsiteX35" fmla="*/ 303887 w 580187"/>
                  <a:gd name="connsiteY35" fmla="*/ 107100 h 1179450"/>
                  <a:gd name="connsiteX36" fmla="*/ 297137 w 580187"/>
                  <a:gd name="connsiteY36" fmla="*/ 15300 h 1179450"/>
                  <a:gd name="connsiteX37" fmla="*/ 318737 w 580187"/>
                  <a:gd name="connsiteY37" fmla="*/ 0 h 1179450"/>
                  <a:gd name="connsiteX38" fmla="*/ 422237 w 580187"/>
                  <a:gd name="connsiteY38" fmla="*/ 180900 h 1179450"/>
                  <a:gd name="connsiteX39" fmla="*/ 442487 w 580187"/>
                  <a:gd name="connsiteY39" fmla="*/ 299250 h 1179450"/>
                  <a:gd name="connsiteX40" fmla="*/ 476687 w 580187"/>
                  <a:gd name="connsiteY40" fmla="*/ 469800 h 1179450"/>
                  <a:gd name="connsiteX41" fmla="*/ 552737 w 580187"/>
                  <a:gd name="connsiteY41" fmla="*/ 771300 h 1179450"/>
                  <a:gd name="connsiteX42" fmla="*/ 580187 w 580187"/>
                  <a:gd name="connsiteY42" fmla="*/ 918900 h 1179450"/>
                  <a:gd name="connsiteX43" fmla="*/ 510887 w 580187"/>
                  <a:gd name="connsiteY43" fmla="*/ 941400 h 1179450"/>
                  <a:gd name="connsiteX44" fmla="*/ 435287 w 580187"/>
                  <a:gd name="connsiteY44" fmla="*/ 967500 h 1179450"/>
                  <a:gd name="connsiteX45" fmla="*/ 401987 w 580187"/>
                  <a:gd name="connsiteY45" fmla="*/ 978300 h 117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80187" h="1179450">
                    <a:moveTo>
                      <a:pt x="401987" y="978300"/>
                    </a:moveTo>
                    <a:cubicBezTo>
                      <a:pt x="393437" y="980550"/>
                      <a:pt x="384887" y="982800"/>
                      <a:pt x="376337" y="985050"/>
                    </a:cubicBezTo>
                    <a:lnTo>
                      <a:pt x="317387" y="1002150"/>
                    </a:lnTo>
                    <a:cubicBezTo>
                      <a:pt x="300737" y="1007100"/>
                      <a:pt x="274187" y="1017000"/>
                      <a:pt x="258437" y="1023750"/>
                    </a:cubicBezTo>
                    <a:cubicBezTo>
                      <a:pt x="248537" y="1027800"/>
                      <a:pt x="238637" y="1030950"/>
                      <a:pt x="227387" y="1033200"/>
                    </a:cubicBezTo>
                    <a:cubicBezTo>
                      <a:pt x="214787" y="1035900"/>
                      <a:pt x="204887" y="1042650"/>
                      <a:pt x="200837" y="1056150"/>
                    </a:cubicBezTo>
                    <a:cubicBezTo>
                      <a:pt x="201737" y="1064250"/>
                      <a:pt x="211637" y="1127700"/>
                      <a:pt x="211637" y="1131300"/>
                    </a:cubicBezTo>
                    <a:cubicBezTo>
                      <a:pt x="191387" y="1140750"/>
                      <a:pt x="23087" y="1179450"/>
                      <a:pt x="9137" y="1179450"/>
                    </a:cubicBezTo>
                    <a:cubicBezTo>
                      <a:pt x="9137" y="1160100"/>
                      <a:pt x="9587" y="1131750"/>
                      <a:pt x="9137" y="1120050"/>
                    </a:cubicBezTo>
                    <a:cubicBezTo>
                      <a:pt x="7787" y="1085850"/>
                      <a:pt x="7787" y="1051650"/>
                      <a:pt x="6437" y="1017450"/>
                    </a:cubicBezTo>
                    <a:cubicBezTo>
                      <a:pt x="4187" y="964800"/>
                      <a:pt x="-2563" y="911700"/>
                      <a:pt x="1037" y="859050"/>
                    </a:cubicBezTo>
                    <a:cubicBezTo>
                      <a:pt x="2837" y="849150"/>
                      <a:pt x="10037" y="843750"/>
                      <a:pt x="18137" y="840150"/>
                    </a:cubicBezTo>
                    <a:cubicBezTo>
                      <a:pt x="42887" y="828450"/>
                      <a:pt x="68087" y="817200"/>
                      <a:pt x="94187" y="810000"/>
                    </a:cubicBezTo>
                    <a:cubicBezTo>
                      <a:pt x="112637" y="805050"/>
                      <a:pt x="152687" y="793350"/>
                      <a:pt x="165287" y="814050"/>
                    </a:cubicBezTo>
                    <a:cubicBezTo>
                      <a:pt x="173387" y="827550"/>
                      <a:pt x="166637" y="840150"/>
                      <a:pt x="159437" y="851850"/>
                    </a:cubicBezTo>
                    <a:cubicBezTo>
                      <a:pt x="143237" y="878850"/>
                      <a:pt x="121637" y="902250"/>
                      <a:pt x="103637" y="927900"/>
                    </a:cubicBezTo>
                    <a:cubicBezTo>
                      <a:pt x="96887" y="937350"/>
                      <a:pt x="86987" y="947700"/>
                      <a:pt x="93737" y="960300"/>
                    </a:cubicBezTo>
                    <a:cubicBezTo>
                      <a:pt x="102737" y="976500"/>
                      <a:pt x="130187" y="974700"/>
                      <a:pt x="145937" y="974250"/>
                    </a:cubicBezTo>
                    <a:cubicBezTo>
                      <a:pt x="163037" y="974250"/>
                      <a:pt x="181487" y="971550"/>
                      <a:pt x="196337" y="963000"/>
                    </a:cubicBezTo>
                    <a:cubicBezTo>
                      <a:pt x="229637" y="944550"/>
                      <a:pt x="230537" y="904950"/>
                      <a:pt x="227837" y="871650"/>
                    </a:cubicBezTo>
                    <a:cubicBezTo>
                      <a:pt x="223787" y="821250"/>
                      <a:pt x="211637" y="771300"/>
                      <a:pt x="207587" y="720900"/>
                    </a:cubicBezTo>
                    <a:cubicBezTo>
                      <a:pt x="203987" y="679050"/>
                      <a:pt x="211187" y="673200"/>
                      <a:pt x="250337" y="686700"/>
                    </a:cubicBezTo>
                    <a:cubicBezTo>
                      <a:pt x="270137" y="693450"/>
                      <a:pt x="291287" y="696150"/>
                      <a:pt x="311087" y="702450"/>
                    </a:cubicBezTo>
                    <a:cubicBezTo>
                      <a:pt x="344837" y="713700"/>
                      <a:pt x="350687" y="729450"/>
                      <a:pt x="333137" y="759600"/>
                    </a:cubicBezTo>
                    <a:cubicBezTo>
                      <a:pt x="323237" y="776250"/>
                      <a:pt x="309737" y="790650"/>
                      <a:pt x="300287" y="807750"/>
                    </a:cubicBezTo>
                    <a:cubicBezTo>
                      <a:pt x="289037" y="828000"/>
                      <a:pt x="293987" y="837900"/>
                      <a:pt x="316937" y="837900"/>
                    </a:cubicBezTo>
                    <a:cubicBezTo>
                      <a:pt x="356537" y="837900"/>
                      <a:pt x="394337" y="828900"/>
                      <a:pt x="428987" y="809550"/>
                    </a:cubicBezTo>
                    <a:cubicBezTo>
                      <a:pt x="460937" y="792000"/>
                      <a:pt x="474887" y="762750"/>
                      <a:pt x="476237" y="727650"/>
                    </a:cubicBezTo>
                    <a:cubicBezTo>
                      <a:pt x="480737" y="637200"/>
                      <a:pt x="459137" y="550800"/>
                      <a:pt x="430337" y="465750"/>
                    </a:cubicBezTo>
                    <a:cubicBezTo>
                      <a:pt x="421337" y="439650"/>
                      <a:pt x="407837" y="436950"/>
                      <a:pt x="385787" y="454050"/>
                    </a:cubicBezTo>
                    <a:cubicBezTo>
                      <a:pt x="351587" y="480600"/>
                      <a:pt x="319637" y="510300"/>
                      <a:pt x="284537" y="535950"/>
                    </a:cubicBezTo>
                    <a:cubicBezTo>
                      <a:pt x="273287" y="544050"/>
                      <a:pt x="260687" y="558450"/>
                      <a:pt x="247187" y="548100"/>
                    </a:cubicBezTo>
                    <a:cubicBezTo>
                      <a:pt x="233237" y="537300"/>
                      <a:pt x="244487" y="521550"/>
                      <a:pt x="249887" y="508950"/>
                    </a:cubicBezTo>
                    <a:cubicBezTo>
                      <a:pt x="274637" y="450900"/>
                      <a:pt x="300737" y="393750"/>
                      <a:pt x="323237" y="335250"/>
                    </a:cubicBezTo>
                    <a:cubicBezTo>
                      <a:pt x="338087" y="296550"/>
                      <a:pt x="349787" y="256950"/>
                      <a:pt x="353387" y="215550"/>
                    </a:cubicBezTo>
                    <a:cubicBezTo>
                      <a:pt x="356987" y="171000"/>
                      <a:pt x="344387" y="131400"/>
                      <a:pt x="303887" y="107100"/>
                    </a:cubicBezTo>
                    <a:cubicBezTo>
                      <a:pt x="248087" y="73800"/>
                      <a:pt x="261137" y="47700"/>
                      <a:pt x="297137" y="15300"/>
                    </a:cubicBezTo>
                    <a:cubicBezTo>
                      <a:pt x="303887" y="9450"/>
                      <a:pt x="309287" y="2250"/>
                      <a:pt x="318737" y="0"/>
                    </a:cubicBezTo>
                    <a:cubicBezTo>
                      <a:pt x="355637" y="67950"/>
                      <a:pt x="414137" y="151650"/>
                      <a:pt x="422237" y="180900"/>
                    </a:cubicBezTo>
                    <a:cubicBezTo>
                      <a:pt x="433037" y="219600"/>
                      <a:pt x="437087" y="259200"/>
                      <a:pt x="442487" y="299250"/>
                    </a:cubicBezTo>
                    <a:cubicBezTo>
                      <a:pt x="453737" y="355950"/>
                      <a:pt x="465437" y="412650"/>
                      <a:pt x="476687" y="469800"/>
                    </a:cubicBezTo>
                    <a:cubicBezTo>
                      <a:pt x="501887" y="570600"/>
                      <a:pt x="527537" y="670950"/>
                      <a:pt x="552737" y="771300"/>
                    </a:cubicBezTo>
                    <a:cubicBezTo>
                      <a:pt x="562187" y="803250"/>
                      <a:pt x="567137" y="857700"/>
                      <a:pt x="580187" y="918900"/>
                    </a:cubicBezTo>
                    <a:cubicBezTo>
                      <a:pt x="542837" y="928350"/>
                      <a:pt x="532487" y="936450"/>
                      <a:pt x="510887" y="941400"/>
                    </a:cubicBezTo>
                    <a:cubicBezTo>
                      <a:pt x="482987" y="947700"/>
                      <a:pt x="463637" y="962550"/>
                      <a:pt x="435287" y="967500"/>
                    </a:cubicBezTo>
                    <a:cubicBezTo>
                      <a:pt x="434387" y="967500"/>
                      <a:pt x="415037" y="975150"/>
                      <a:pt x="401987" y="978300"/>
                    </a:cubicBezTo>
                    <a:close/>
                  </a:path>
                </a:pathLst>
              </a:custGeom>
              <a:solidFill>
                <a:srgbClr val="E5E5E5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6648AAB-1AD8-4737-9B5F-AAEEFD3BCBA7}"/>
                  </a:ext>
                </a:extLst>
              </p:cNvPr>
              <p:cNvSpPr/>
              <p:nvPr/>
            </p:nvSpPr>
            <p:spPr>
              <a:xfrm>
                <a:off x="2442072" y="4615890"/>
                <a:ext cx="1342462" cy="946071"/>
              </a:xfrm>
              <a:custGeom>
                <a:avLst/>
                <a:gdLst>
                  <a:gd name="connsiteX0" fmla="*/ 0 w 1061260"/>
                  <a:gd name="connsiteY0" fmla="*/ 0 h 747900"/>
                  <a:gd name="connsiteX1" fmla="*/ 544050 w 1061260"/>
                  <a:gd name="connsiteY1" fmla="*/ 277200 h 747900"/>
                  <a:gd name="connsiteX2" fmla="*/ 548550 w 1061260"/>
                  <a:gd name="connsiteY2" fmla="*/ 278100 h 747900"/>
                  <a:gd name="connsiteX3" fmla="*/ 731700 w 1061260"/>
                  <a:gd name="connsiteY3" fmla="*/ 239850 h 747900"/>
                  <a:gd name="connsiteX4" fmla="*/ 760500 w 1061260"/>
                  <a:gd name="connsiteY4" fmla="*/ 239850 h 747900"/>
                  <a:gd name="connsiteX5" fmla="*/ 747900 w 1061260"/>
                  <a:gd name="connsiteY5" fmla="*/ 265950 h 747900"/>
                  <a:gd name="connsiteX6" fmla="*/ 676800 w 1061260"/>
                  <a:gd name="connsiteY6" fmla="*/ 324900 h 747900"/>
                  <a:gd name="connsiteX7" fmla="*/ 652950 w 1061260"/>
                  <a:gd name="connsiteY7" fmla="*/ 359550 h 747900"/>
                  <a:gd name="connsiteX8" fmla="*/ 695250 w 1061260"/>
                  <a:gd name="connsiteY8" fmla="*/ 370350 h 747900"/>
                  <a:gd name="connsiteX9" fmla="*/ 823050 w 1061260"/>
                  <a:gd name="connsiteY9" fmla="*/ 361800 h 747900"/>
                  <a:gd name="connsiteX10" fmla="*/ 948600 w 1061260"/>
                  <a:gd name="connsiteY10" fmla="*/ 400050 h 747900"/>
                  <a:gd name="connsiteX11" fmla="*/ 972000 w 1061260"/>
                  <a:gd name="connsiteY11" fmla="*/ 433350 h 747900"/>
                  <a:gd name="connsiteX12" fmla="*/ 933750 w 1061260"/>
                  <a:gd name="connsiteY12" fmla="*/ 433350 h 747900"/>
                  <a:gd name="connsiteX13" fmla="*/ 779850 w 1061260"/>
                  <a:gd name="connsiteY13" fmla="*/ 406350 h 747900"/>
                  <a:gd name="connsiteX14" fmla="*/ 718200 w 1061260"/>
                  <a:gd name="connsiteY14" fmla="*/ 426150 h 747900"/>
                  <a:gd name="connsiteX15" fmla="*/ 793800 w 1061260"/>
                  <a:gd name="connsiteY15" fmla="*/ 427500 h 747900"/>
                  <a:gd name="connsiteX16" fmla="*/ 881100 w 1061260"/>
                  <a:gd name="connsiteY16" fmla="*/ 429300 h 747900"/>
                  <a:gd name="connsiteX17" fmla="*/ 905850 w 1061260"/>
                  <a:gd name="connsiteY17" fmla="*/ 444150 h 747900"/>
                  <a:gd name="connsiteX18" fmla="*/ 882000 w 1061260"/>
                  <a:gd name="connsiteY18" fmla="*/ 459450 h 747900"/>
                  <a:gd name="connsiteX19" fmla="*/ 760950 w 1061260"/>
                  <a:gd name="connsiteY19" fmla="*/ 475200 h 747900"/>
                  <a:gd name="connsiteX20" fmla="*/ 954000 w 1061260"/>
                  <a:gd name="connsiteY20" fmla="*/ 556650 h 747900"/>
                  <a:gd name="connsiteX21" fmla="*/ 1057050 w 1061260"/>
                  <a:gd name="connsiteY21" fmla="*/ 663750 h 747900"/>
                  <a:gd name="connsiteX22" fmla="*/ 1057950 w 1061260"/>
                  <a:gd name="connsiteY22" fmla="*/ 691650 h 747900"/>
                  <a:gd name="connsiteX23" fmla="*/ 1053900 w 1061260"/>
                  <a:gd name="connsiteY23" fmla="*/ 747900 h 747900"/>
                  <a:gd name="connsiteX24" fmla="*/ 992250 w 1061260"/>
                  <a:gd name="connsiteY24" fmla="*/ 630450 h 747900"/>
                  <a:gd name="connsiteX25" fmla="*/ 830250 w 1061260"/>
                  <a:gd name="connsiteY25" fmla="*/ 516150 h 747900"/>
                  <a:gd name="connsiteX26" fmla="*/ 744750 w 1061260"/>
                  <a:gd name="connsiteY26" fmla="*/ 502200 h 747900"/>
                  <a:gd name="connsiteX27" fmla="*/ 711450 w 1061260"/>
                  <a:gd name="connsiteY27" fmla="*/ 536850 h 747900"/>
                  <a:gd name="connsiteX28" fmla="*/ 682650 w 1061260"/>
                  <a:gd name="connsiteY28" fmla="*/ 559800 h 747900"/>
                  <a:gd name="connsiteX29" fmla="*/ 565200 w 1061260"/>
                  <a:gd name="connsiteY29" fmla="*/ 587700 h 747900"/>
                  <a:gd name="connsiteX30" fmla="*/ 522900 w 1061260"/>
                  <a:gd name="connsiteY30" fmla="*/ 596250 h 747900"/>
                  <a:gd name="connsiteX31" fmla="*/ 439650 w 1061260"/>
                  <a:gd name="connsiteY31" fmla="*/ 402750 h 747900"/>
                  <a:gd name="connsiteX32" fmla="*/ 426600 w 1061260"/>
                  <a:gd name="connsiteY32" fmla="*/ 405000 h 747900"/>
                  <a:gd name="connsiteX33" fmla="*/ 417600 w 1061260"/>
                  <a:gd name="connsiteY33" fmla="*/ 420750 h 747900"/>
                  <a:gd name="connsiteX34" fmla="*/ 415350 w 1061260"/>
                  <a:gd name="connsiteY34" fmla="*/ 502650 h 747900"/>
                  <a:gd name="connsiteX35" fmla="*/ 435600 w 1061260"/>
                  <a:gd name="connsiteY35" fmla="*/ 628200 h 747900"/>
                  <a:gd name="connsiteX36" fmla="*/ 166500 w 1061260"/>
                  <a:gd name="connsiteY36" fmla="*/ 734850 h 747900"/>
                  <a:gd name="connsiteX37" fmla="*/ 104400 w 1061260"/>
                  <a:gd name="connsiteY37" fmla="*/ 468900 h 747900"/>
                  <a:gd name="connsiteX38" fmla="*/ 0 w 1061260"/>
                  <a:gd name="connsiteY38" fmla="*/ 0 h 74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1260" h="747900">
                    <a:moveTo>
                      <a:pt x="0" y="0"/>
                    </a:moveTo>
                    <a:cubicBezTo>
                      <a:pt x="16200" y="11700"/>
                      <a:pt x="542700" y="278550"/>
                      <a:pt x="544050" y="277200"/>
                    </a:cubicBezTo>
                    <a:cubicBezTo>
                      <a:pt x="545850" y="276750"/>
                      <a:pt x="547200" y="276750"/>
                      <a:pt x="548550" y="278100"/>
                    </a:cubicBezTo>
                    <a:cubicBezTo>
                      <a:pt x="570600" y="278550"/>
                      <a:pt x="692550" y="253800"/>
                      <a:pt x="731700" y="239850"/>
                    </a:cubicBezTo>
                    <a:cubicBezTo>
                      <a:pt x="741150" y="236700"/>
                      <a:pt x="753750" y="228600"/>
                      <a:pt x="760500" y="239850"/>
                    </a:cubicBezTo>
                    <a:cubicBezTo>
                      <a:pt x="766800" y="250650"/>
                      <a:pt x="754650" y="258750"/>
                      <a:pt x="747900" y="265950"/>
                    </a:cubicBezTo>
                    <a:cubicBezTo>
                      <a:pt x="726300" y="288000"/>
                      <a:pt x="699750" y="303750"/>
                      <a:pt x="676800" y="324900"/>
                    </a:cubicBezTo>
                    <a:cubicBezTo>
                      <a:pt x="666450" y="334350"/>
                      <a:pt x="647100" y="343800"/>
                      <a:pt x="652950" y="359550"/>
                    </a:cubicBezTo>
                    <a:cubicBezTo>
                      <a:pt x="659250" y="377550"/>
                      <a:pt x="680400" y="371700"/>
                      <a:pt x="695250" y="370350"/>
                    </a:cubicBezTo>
                    <a:cubicBezTo>
                      <a:pt x="737550" y="366750"/>
                      <a:pt x="779850" y="359550"/>
                      <a:pt x="823050" y="361800"/>
                    </a:cubicBezTo>
                    <a:cubicBezTo>
                      <a:pt x="868500" y="364050"/>
                      <a:pt x="910350" y="376200"/>
                      <a:pt x="948600" y="400050"/>
                    </a:cubicBezTo>
                    <a:cubicBezTo>
                      <a:pt x="960750" y="407700"/>
                      <a:pt x="979650" y="418050"/>
                      <a:pt x="972000" y="433350"/>
                    </a:cubicBezTo>
                    <a:cubicBezTo>
                      <a:pt x="964350" y="449100"/>
                      <a:pt x="946350" y="437400"/>
                      <a:pt x="933750" y="433350"/>
                    </a:cubicBezTo>
                    <a:cubicBezTo>
                      <a:pt x="883800" y="416700"/>
                      <a:pt x="832950" y="403200"/>
                      <a:pt x="779850" y="406350"/>
                    </a:cubicBezTo>
                    <a:cubicBezTo>
                      <a:pt x="757800" y="407700"/>
                      <a:pt x="737100" y="411300"/>
                      <a:pt x="718200" y="426150"/>
                    </a:cubicBezTo>
                    <a:cubicBezTo>
                      <a:pt x="743400" y="430200"/>
                      <a:pt x="768600" y="431100"/>
                      <a:pt x="793800" y="427500"/>
                    </a:cubicBezTo>
                    <a:cubicBezTo>
                      <a:pt x="823050" y="423450"/>
                      <a:pt x="852300" y="423450"/>
                      <a:pt x="881100" y="429300"/>
                    </a:cubicBezTo>
                    <a:cubicBezTo>
                      <a:pt x="891000" y="431100"/>
                      <a:pt x="905400" y="431550"/>
                      <a:pt x="905850" y="444150"/>
                    </a:cubicBezTo>
                    <a:cubicBezTo>
                      <a:pt x="906300" y="457650"/>
                      <a:pt x="891900" y="457650"/>
                      <a:pt x="882000" y="459450"/>
                    </a:cubicBezTo>
                    <a:cubicBezTo>
                      <a:pt x="843300" y="467100"/>
                      <a:pt x="803700" y="468450"/>
                      <a:pt x="760950" y="475200"/>
                    </a:cubicBezTo>
                    <a:cubicBezTo>
                      <a:pt x="830700" y="495900"/>
                      <a:pt x="893700" y="522900"/>
                      <a:pt x="954000" y="556650"/>
                    </a:cubicBezTo>
                    <a:cubicBezTo>
                      <a:pt x="997650" y="580950"/>
                      <a:pt x="1042200" y="612900"/>
                      <a:pt x="1057050" y="663750"/>
                    </a:cubicBezTo>
                    <a:cubicBezTo>
                      <a:pt x="1057950" y="673200"/>
                      <a:pt x="1063350" y="682200"/>
                      <a:pt x="1057950" y="691650"/>
                    </a:cubicBezTo>
                    <a:cubicBezTo>
                      <a:pt x="1053900" y="709650"/>
                      <a:pt x="1070100" y="729000"/>
                      <a:pt x="1053900" y="747900"/>
                    </a:cubicBezTo>
                    <a:cubicBezTo>
                      <a:pt x="1034100" y="707400"/>
                      <a:pt x="1014750" y="668250"/>
                      <a:pt x="992250" y="630450"/>
                    </a:cubicBezTo>
                    <a:cubicBezTo>
                      <a:pt x="954900" y="567900"/>
                      <a:pt x="898200" y="534600"/>
                      <a:pt x="830250" y="516150"/>
                    </a:cubicBezTo>
                    <a:cubicBezTo>
                      <a:pt x="802350" y="508500"/>
                      <a:pt x="774450" y="500400"/>
                      <a:pt x="744750" y="502200"/>
                    </a:cubicBezTo>
                    <a:cubicBezTo>
                      <a:pt x="716400" y="504000"/>
                      <a:pt x="711900" y="508950"/>
                      <a:pt x="711450" y="536850"/>
                    </a:cubicBezTo>
                    <a:cubicBezTo>
                      <a:pt x="711000" y="555300"/>
                      <a:pt x="694800" y="557100"/>
                      <a:pt x="682650" y="559800"/>
                    </a:cubicBezTo>
                    <a:cubicBezTo>
                      <a:pt x="643500" y="568800"/>
                      <a:pt x="604350" y="576900"/>
                      <a:pt x="565200" y="587700"/>
                    </a:cubicBezTo>
                    <a:cubicBezTo>
                      <a:pt x="551250" y="591300"/>
                      <a:pt x="537750" y="598950"/>
                      <a:pt x="522900" y="596250"/>
                    </a:cubicBezTo>
                    <a:cubicBezTo>
                      <a:pt x="517950" y="585000"/>
                      <a:pt x="468450" y="454050"/>
                      <a:pt x="439650" y="402750"/>
                    </a:cubicBezTo>
                    <a:cubicBezTo>
                      <a:pt x="433800" y="395550"/>
                      <a:pt x="429300" y="394650"/>
                      <a:pt x="426600" y="405000"/>
                    </a:cubicBezTo>
                    <a:cubicBezTo>
                      <a:pt x="425250" y="411300"/>
                      <a:pt x="421650" y="416250"/>
                      <a:pt x="417600" y="420750"/>
                    </a:cubicBezTo>
                    <a:cubicBezTo>
                      <a:pt x="407700" y="447750"/>
                      <a:pt x="411750" y="475200"/>
                      <a:pt x="415350" y="502650"/>
                    </a:cubicBezTo>
                    <a:cubicBezTo>
                      <a:pt x="418500" y="516600"/>
                      <a:pt x="439200" y="622800"/>
                      <a:pt x="435600" y="628200"/>
                    </a:cubicBezTo>
                    <a:cubicBezTo>
                      <a:pt x="414000" y="644850"/>
                      <a:pt x="184950" y="728100"/>
                      <a:pt x="166500" y="734850"/>
                    </a:cubicBezTo>
                    <a:cubicBezTo>
                      <a:pt x="160200" y="705600"/>
                      <a:pt x="120600" y="541350"/>
                      <a:pt x="104400" y="468900"/>
                    </a:cubicBezTo>
                    <a:cubicBezTo>
                      <a:pt x="67500" y="314550"/>
                      <a:pt x="40500" y="153900"/>
                      <a:pt x="0" y="0"/>
                    </a:cubicBezTo>
                    <a:close/>
                  </a:path>
                </a:pathLst>
              </a:custGeom>
              <a:solidFill>
                <a:srgbClr val="40352F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75" name="Graphic 2">
                <a:extLst>
                  <a:ext uri="{FF2B5EF4-FFF2-40B4-BE49-F238E27FC236}">
                    <a16:creationId xmlns:a16="http://schemas.microsoft.com/office/drawing/2014/main" id="{8B673782-51D3-4333-B3FC-00183C1A4C4C}"/>
                  </a:ext>
                </a:extLst>
              </p:cNvPr>
              <p:cNvGrpSpPr/>
              <p:nvPr/>
            </p:nvGrpSpPr>
            <p:grpSpPr>
              <a:xfrm>
                <a:off x="810242" y="2118035"/>
                <a:ext cx="2579113" cy="3290531"/>
                <a:chOff x="554148" y="170374"/>
                <a:chExt cx="2038873" cy="2601273"/>
              </a:xfrm>
              <a:solidFill>
                <a:srgbClr val="BE7E56"/>
              </a:solidFill>
            </p:grpSpPr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5DA60D91-1EBA-4815-9899-E931641ACD35}"/>
                    </a:ext>
                  </a:extLst>
                </p:cNvPr>
                <p:cNvSpPr/>
                <p:nvPr/>
              </p:nvSpPr>
              <p:spPr>
                <a:xfrm>
                  <a:off x="554148" y="170374"/>
                  <a:ext cx="2038873" cy="2601273"/>
                </a:xfrm>
                <a:custGeom>
                  <a:avLst/>
                  <a:gdLst>
                    <a:gd name="connsiteX0" fmla="*/ 2037914 w 2038873"/>
                    <a:gd name="connsiteY0" fmla="*/ 2055187 h 2601273"/>
                    <a:gd name="connsiteX1" fmla="*/ 1980765 w 2038873"/>
                    <a:gd name="connsiteY1" fmla="*/ 2055637 h 2601273"/>
                    <a:gd name="connsiteX2" fmla="*/ 1883114 w 2038873"/>
                    <a:gd name="connsiteY2" fmla="*/ 2121787 h 2601273"/>
                    <a:gd name="connsiteX3" fmla="*/ 1848465 w 2038873"/>
                    <a:gd name="connsiteY3" fmla="*/ 2125837 h 2601273"/>
                    <a:gd name="connsiteX4" fmla="*/ 1825965 w 2038873"/>
                    <a:gd name="connsiteY4" fmla="*/ 2101537 h 2601273"/>
                    <a:gd name="connsiteX5" fmla="*/ 1842614 w 2038873"/>
                    <a:gd name="connsiteY5" fmla="*/ 2077237 h 2601273"/>
                    <a:gd name="connsiteX6" fmla="*/ 1871414 w 2038873"/>
                    <a:gd name="connsiteY6" fmla="*/ 2066887 h 2601273"/>
                    <a:gd name="connsiteX7" fmla="*/ 1942515 w 2038873"/>
                    <a:gd name="connsiteY7" fmla="*/ 2013337 h 2601273"/>
                    <a:gd name="connsiteX8" fmla="*/ 1964114 w 2038873"/>
                    <a:gd name="connsiteY8" fmla="*/ 1931437 h 2601273"/>
                    <a:gd name="connsiteX9" fmla="*/ 1937565 w 2038873"/>
                    <a:gd name="connsiteY9" fmla="*/ 1947187 h 2601273"/>
                    <a:gd name="connsiteX10" fmla="*/ 1690965 w 2038873"/>
                    <a:gd name="connsiteY10" fmla="*/ 1797787 h 2601273"/>
                    <a:gd name="connsiteX11" fmla="*/ 1718864 w 2038873"/>
                    <a:gd name="connsiteY11" fmla="*/ 1669087 h 2601273"/>
                    <a:gd name="connsiteX12" fmla="*/ 1802114 w 2038873"/>
                    <a:gd name="connsiteY12" fmla="*/ 1569637 h 2601273"/>
                    <a:gd name="connsiteX13" fmla="*/ 1763864 w 2038873"/>
                    <a:gd name="connsiteY13" fmla="*/ 1367587 h 2601273"/>
                    <a:gd name="connsiteX14" fmla="*/ 1674315 w 2038873"/>
                    <a:gd name="connsiteY14" fmla="*/ 1292437 h 2601273"/>
                    <a:gd name="connsiteX15" fmla="*/ 1640565 w 2038873"/>
                    <a:gd name="connsiteY15" fmla="*/ 1246987 h 2601273"/>
                    <a:gd name="connsiteX16" fmla="*/ 1681965 w 2038873"/>
                    <a:gd name="connsiteY16" fmla="*/ 1212787 h 2601273"/>
                    <a:gd name="connsiteX17" fmla="*/ 1726065 w 2038873"/>
                    <a:gd name="connsiteY17" fmla="*/ 1141687 h 2601273"/>
                    <a:gd name="connsiteX18" fmla="*/ 1702664 w 2038873"/>
                    <a:gd name="connsiteY18" fmla="*/ 1018837 h 2601273"/>
                    <a:gd name="connsiteX19" fmla="*/ 1625715 w 2038873"/>
                    <a:gd name="connsiteY19" fmla="*/ 914887 h 2601273"/>
                    <a:gd name="connsiteX20" fmla="*/ 1587465 w 2038873"/>
                    <a:gd name="connsiteY20" fmla="*/ 794737 h 2601273"/>
                    <a:gd name="connsiteX21" fmla="*/ 1526265 w 2038873"/>
                    <a:gd name="connsiteY21" fmla="*/ 635887 h 2601273"/>
                    <a:gd name="connsiteX22" fmla="*/ 1431765 w 2038873"/>
                    <a:gd name="connsiteY22" fmla="*/ 488737 h 2601273"/>
                    <a:gd name="connsiteX23" fmla="*/ 1308015 w 2038873"/>
                    <a:gd name="connsiteY23" fmla="*/ 363187 h 2601273"/>
                    <a:gd name="connsiteX24" fmla="*/ 1096965 w 2038873"/>
                    <a:gd name="connsiteY24" fmla="*/ 86437 h 2601273"/>
                    <a:gd name="connsiteX25" fmla="*/ 778364 w 2038873"/>
                    <a:gd name="connsiteY25" fmla="*/ 1387 h 2601273"/>
                    <a:gd name="connsiteX26" fmla="*/ 789614 w 2038873"/>
                    <a:gd name="connsiteY26" fmla="*/ 1837 h 2601273"/>
                    <a:gd name="connsiteX27" fmla="*/ 678914 w 2038873"/>
                    <a:gd name="connsiteY27" fmla="*/ 25687 h 2601273"/>
                    <a:gd name="connsiteX28" fmla="*/ 566864 w 2038873"/>
                    <a:gd name="connsiteY28" fmla="*/ 30187 h 2601273"/>
                    <a:gd name="connsiteX29" fmla="*/ 497114 w 2038873"/>
                    <a:gd name="connsiteY29" fmla="*/ 87787 h 2601273"/>
                    <a:gd name="connsiteX30" fmla="*/ 417464 w 2038873"/>
                    <a:gd name="connsiteY30" fmla="*/ 194887 h 2601273"/>
                    <a:gd name="connsiteX31" fmla="*/ 331514 w 2038873"/>
                    <a:gd name="connsiteY31" fmla="*/ 328087 h 2601273"/>
                    <a:gd name="connsiteX32" fmla="*/ 214964 w 2038873"/>
                    <a:gd name="connsiteY32" fmla="*/ 622387 h 2601273"/>
                    <a:gd name="connsiteX33" fmla="*/ 234764 w 2038873"/>
                    <a:gd name="connsiteY33" fmla="*/ 942337 h 2601273"/>
                    <a:gd name="connsiteX34" fmla="*/ 250964 w 2038873"/>
                    <a:gd name="connsiteY34" fmla="*/ 1066537 h 2601273"/>
                    <a:gd name="connsiteX35" fmla="*/ 192464 w 2038873"/>
                    <a:gd name="connsiteY35" fmla="*/ 1266337 h 2601273"/>
                    <a:gd name="connsiteX36" fmla="*/ 189764 w 2038873"/>
                    <a:gd name="connsiteY36" fmla="*/ 1498987 h 2601273"/>
                    <a:gd name="connsiteX37" fmla="*/ 143864 w 2038873"/>
                    <a:gd name="connsiteY37" fmla="*/ 1606987 h 2601273"/>
                    <a:gd name="connsiteX38" fmla="*/ 67814 w 2038873"/>
                    <a:gd name="connsiteY38" fmla="*/ 1699237 h 2601273"/>
                    <a:gd name="connsiteX39" fmla="*/ 63314 w 2038873"/>
                    <a:gd name="connsiteY39" fmla="*/ 1933687 h 2601273"/>
                    <a:gd name="connsiteX40" fmla="*/ 14714 w 2038873"/>
                    <a:gd name="connsiteY40" fmla="*/ 2010187 h 2601273"/>
                    <a:gd name="connsiteX41" fmla="*/ 91214 w 2038873"/>
                    <a:gd name="connsiteY41" fmla="*/ 2329687 h 2601273"/>
                    <a:gd name="connsiteX42" fmla="*/ 77714 w 2038873"/>
                    <a:gd name="connsiteY42" fmla="*/ 2377837 h 2601273"/>
                    <a:gd name="connsiteX43" fmla="*/ 46214 w 2038873"/>
                    <a:gd name="connsiteY43" fmla="*/ 2423737 h 2601273"/>
                    <a:gd name="connsiteX44" fmla="*/ 116864 w 2038873"/>
                    <a:gd name="connsiteY44" fmla="*/ 2422387 h 2601273"/>
                    <a:gd name="connsiteX45" fmla="*/ 177164 w 2038873"/>
                    <a:gd name="connsiteY45" fmla="*/ 2358037 h 2601273"/>
                    <a:gd name="connsiteX46" fmla="*/ 183914 w 2038873"/>
                    <a:gd name="connsiteY46" fmla="*/ 2263987 h 2601273"/>
                    <a:gd name="connsiteX47" fmla="*/ 166364 w 2038873"/>
                    <a:gd name="connsiteY47" fmla="*/ 2087137 h 2601273"/>
                    <a:gd name="connsiteX48" fmla="*/ 241964 w 2038873"/>
                    <a:gd name="connsiteY48" fmla="*/ 2082637 h 2601273"/>
                    <a:gd name="connsiteX49" fmla="*/ 286964 w 2038873"/>
                    <a:gd name="connsiteY49" fmla="*/ 2149687 h 2601273"/>
                    <a:gd name="connsiteX50" fmla="*/ 406214 w 2038873"/>
                    <a:gd name="connsiteY50" fmla="*/ 2377387 h 2601273"/>
                    <a:gd name="connsiteX51" fmla="*/ 408014 w 2038873"/>
                    <a:gd name="connsiteY51" fmla="*/ 2499787 h 2601273"/>
                    <a:gd name="connsiteX52" fmla="*/ 378764 w 2038873"/>
                    <a:gd name="connsiteY52" fmla="*/ 2558737 h 2601273"/>
                    <a:gd name="connsiteX53" fmla="*/ 377864 w 2038873"/>
                    <a:gd name="connsiteY53" fmla="*/ 2601037 h 2601273"/>
                    <a:gd name="connsiteX54" fmla="*/ 397664 w 2038873"/>
                    <a:gd name="connsiteY54" fmla="*/ 2597887 h 2601273"/>
                    <a:gd name="connsiteX55" fmla="*/ 522314 w 2038873"/>
                    <a:gd name="connsiteY55" fmla="*/ 2533087 h 2601273"/>
                    <a:gd name="connsiteX56" fmla="*/ 535364 w 2038873"/>
                    <a:gd name="connsiteY56" fmla="*/ 2264887 h 2601273"/>
                    <a:gd name="connsiteX57" fmla="*/ 478664 w 2038873"/>
                    <a:gd name="connsiteY57" fmla="*/ 2108287 h 2601273"/>
                    <a:gd name="connsiteX58" fmla="*/ 516014 w 2038873"/>
                    <a:gd name="connsiteY58" fmla="*/ 2028187 h 2601273"/>
                    <a:gd name="connsiteX59" fmla="*/ 575864 w 2038873"/>
                    <a:gd name="connsiteY59" fmla="*/ 2098837 h 2601273"/>
                    <a:gd name="connsiteX60" fmla="*/ 668564 w 2038873"/>
                    <a:gd name="connsiteY60" fmla="*/ 2166337 h 2601273"/>
                    <a:gd name="connsiteX61" fmla="*/ 720764 w 2038873"/>
                    <a:gd name="connsiteY61" fmla="*/ 2190187 h 2601273"/>
                    <a:gd name="connsiteX62" fmla="*/ 727064 w 2038873"/>
                    <a:gd name="connsiteY62" fmla="*/ 2173087 h 2601273"/>
                    <a:gd name="connsiteX63" fmla="*/ 652814 w 2038873"/>
                    <a:gd name="connsiteY63" fmla="*/ 2060137 h 2601273"/>
                    <a:gd name="connsiteX64" fmla="*/ 615014 w 2038873"/>
                    <a:gd name="connsiteY64" fmla="*/ 1882387 h 2601273"/>
                    <a:gd name="connsiteX65" fmla="*/ 655964 w 2038873"/>
                    <a:gd name="connsiteY65" fmla="*/ 1695187 h 2601273"/>
                    <a:gd name="connsiteX66" fmla="*/ 704564 w 2038873"/>
                    <a:gd name="connsiteY66" fmla="*/ 1610587 h 2601273"/>
                    <a:gd name="connsiteX67" fmla="*/ 731564 w 2038873"/>
                    <a:gd name="connsiteY67" fmla="*/ 1528237 h 2601273"/>
                    <a:gd name="connsiteX68" fmla="*/ 1146465 w 2038873"/>
                    <a:gd name="connsiteY68" fmla="*/ 1707787 h 2601273"/>
                    <a:gd name="connsiteX69" fmla="*/ 1217565 w 2038873"/>
                    <a:gd name="connsiteY69" fmla="*/ 1829737 h 2601273"/>
                    <a:gd name="connsiteX70" fmla="*/ 1298565 w 2038873"/>
                    <a:gd name="connsiteY70" fmla="*/ 1988587 h 2601273"/>
                    <a:gd name="connsiteX71" fmla="*/ 1486664 w 2038873"/>
                    <a:gd name="connsiteY71" fmla="*/ 2448937 h 2601273"/>
                    <a:gd name="connsiteX72" fmla="*/ 1489364 w 2038873"/>
                    <a:gd name="connsiteY72" fmla="*/ 2553787 h 2601273"/>
                    <a:gd name="connsiteX73" fmla="*/ 1581614 w 2038873"/>
                    <a:gd name="connsiteY73" fmla="*/ 2449387 h 2601273"/>
                    <a:gd name="connsiteX74" fmla="*/ 1516815 w 2038873"/>
                    <a:gd name="connsiteY74" fmla="*/ 2154187 h 2601273"/>
                    <a:gd name="connsiteX75" fmla="*/ 1565864 w 2038873"/>
                    <a:gd name="connsiteY75" fmla="*/ 2184337 h 2601273"/>
                    <a:gd name="connsiteX76" fmla="*/ 1863765 w 2038873"/>
                    <a:gd name="connsiteY76" fmla="*/ 2246437 h 2601273"/>
                    <a:gd name="connsiteX77" fmla="*/ 2037914 w 2038873"/>
                    <a:gd name="connsiteY77" fmla="*/ 2055187 h 2601273"/>
                    <a:gd name="connsiteX78" fmla="*/ 209114 w 2038873"/>
                    <a:gd name="connsiteY78" fmla="*/ 823987 h 2601273"/>
                    <a:gd name="connsiteX79" fmla="*/ 209114 w 2038873"/>
                    <a:gd name="connsiteY79" fmla="*/ 823987 h 2601273"/>
                    <a:gd name="connsiteX80" fmla="*/ 209114 w 2038873"/>
                    <a:gd name="connsiteY80" fmla="*/ 823987 h 2601273"/>
                    <a:gd name="connsiteX81" fmla="*/ 209114 w 2038873"/>
                    <a:gd name="connsiteY81" fmla="*/ 823987 h 2601273"/>
                    <a:gd name="connsiteX82" fmla="*/ 209114 w 2038873"/>
                    <a:gd name="connsiteY82" fmla="*/ 823987 h 2601273"/>
                    <a:gd name="connsiteX83" fmla="*/ 209114 w 2038873"/>
                    <a:gd name="connsiteY83" fmla="*/ 823987 h 2601273"/>
                    <a:gd name="connsiteX84" fmla="*/ 846314 w 2038873"/>
                    <a:gd name="connsiteY84" fmla="*/ 1749187 h 2601273"/>
                    <a:gd name="connsiteX85" fmla="*/ 844964 w 2038873"/>
                    <a:gd name="connsiteY85" fmla="*/ 1725337 h 2601273"/>
                    <a:gd name="connsiteX86" fmla="*/ 844514 w 2038873"/>
                    <a:gd name="connsiteY86" fmla="*/ 1724437 h 2601273"/>
                    <a:gd name="connsiteX87" fmla="*/ 846764 w 2038873"/>
                    <a:gd name="connsiteY87" fmla="*/ 1727137 h 2601273"/>
                    <a:gd name="connsiteX88" fmla="*/ 846314 w 2038873"/>
                    <a:gd name="connsiteY88" fmla="*/ 1749187 h 2601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2038873" h="2601273">
                      <a:moveTo>
                        <a:pt x="2037914" y="2055187"/>
                      </a:moveTo>
                      <a:cubicBezTo>
                        <a:pt x="2032965" y="2008837"/>
                        <a:pt x="1997414" y="2036737"/>
                        <a:pt x="1980765" y="2055637"/>
                      </a:cubicBezTo>
                      <a:cubicBezTo>
                        <a:pt x="1954664" y="2085787"/>
                        <a:pt x="1920914" y="2108737"/>
                        <a:pt x="1883114" y="2121787"/>
                      </a:cubicBezTo>
                      <a:cubicBezTo>
                        <a:pt x="1871864" y="2125387"/>
                        <a:pt x="1859715" y="2128537"/>
                        <a:pt x="1848465" y="2125837"/>
                      </a:cubicBezTo>
                      <a:cubicBezTo>
                        <a:pt x="1836765" y="2123137"/>
                        <a:pt x="1826414" y="2113237"/>
                        <a:pt x="1825965" y="2101537"/>
                      </a:cubicBezTo>
                      <a:cubicBezTo>
                        <a:pt x="1825965" y="2091187"/>
                        <a:pt x="1833614" y="2082187"/>
                        <a:pt x="1842614" y="2077237"/>
                      </a:cubicBezTo>
                      <a:cubicBezTo>
                        <a:pt x="1851614" y="2072287"/>
                        <a:pt x="1861965" y="2070037"/>
                        <a:pt x="1871414" y="2066887"/>
                      </a:cubicBezTo>
                      <a:cubicBezTo>
                        <a:pt x="1900215" y="2057887"/>
                        <a:pt x="1925414" y="2038087"/>
                        <a:pt x="1942515" y="2013337"/>
                      </a:cubicBezTo>
                      <a:cubicBezTo>
                        <a:pt x="1950614" y="2001637"/>
                        <a:pt x="1982565" y="1941787"/>
                        <a:pt x="1964114" y="1931437"/>
                      </a:cubicBezTo>
                      <a:cubicBezTo>
                        <a:pt x="1952864" y="1925137"/>
                        <a:pt x="1944315" y="1939087"/>
                        <a:pt x="1937565" y="1947187"/>
                      </a:cubicBezTo>
                      <a:cubicBezTo>
                        <a:pt x="1836765" y="2064187"/>
                        <a:pt x="1699965" y="1899487"/>
                        <a:pt x="1690965" y="1797787"/>
                      </a:cubicBezTo>
                      <a:cubicBezTo>
                        <a:pt x="1686914" y="1753237"/>
                        <a:pt x="1697265" y="1708237"/>
                        <a:pt x="1718864" y="1669087"/>
                      </a:cubicBezTo>
                      <a:cubicBezTo>
                        <a:pt x="1740015" y="1630837"/>
                        <a:pt x="1785465" y="1607887"/>
                        <a:pt x="1802114" y="1569637"/>
                      </a:cubicBezTo>
                      <a:cubicBezTo>
                        <a:pt x="1830015" y="1503937"/>
                        <a:pt x="1811565" y="1418887"/>
                        <a:pt x="1763864" y="1367587"/>
                      </a:cubicBezTo>
                      <a:cubicBezTo>
                        <a:pt x="1737315" y="1338787"/>
                        <a:pt x="1702664" y="1318987"/>
                        <a:pt x="1674315" y="1292437"/>
                      </a:cubicBezTo>
                      <a:cubicBezTo>
                        <a:pt x="1664414" y="1282987"/>
                        <a:pt x="1639664" y="1262737"/>
                        <a:pt x="1640565" y="1246987"/>
                      </a:cubicBezTo>
                      <a:cubicBezTo>
                        <a:pt x="1641914" y="1228087"/>
                        <a:pt x="1668914" y="1222237"/>
                        <a:pt x="1681965" y="1212787"/>
                      </a:cubicBezTo>
                      <a:cubicBezTo>
                        <a:pt x="1704914" y="1195687"/>
                        <a:pt x="1720664" y="1169587"/>
                        <a:pt x="1726065" y="1141687"/>
                      </a:cubicBezTo>
                      <a:cubicBezTo>
                        <a:pt x="1734614" y="1099837"/>
                        <a:pt x="1722914" y="1056187"/>
                        <a:pt x="1702664" y="1018837"/>
                      </a:cubicBezTo>
                      <a:cubicBezTo>
                        <a:pt x="1681965" y="980587"/>
                        <a:pt x="1646414" y="951787"/>
                        <a:pt x="1625715" y="914887"/>
                      </a:cubicBezTo>
                      <a:cubicBezTo>
                        <a:pt x="1605465" y="878437"/>
                        <a:pt x="1598265" y="834337"/>
                        <a:pt x="1587465" y="794737"/>
                      </a:cubicBezTo>
                      <a:cubicBezTo>
                        <a:pt x="1572614" y="739837"/>
                        <a:pt x="1551914" y="686287"/>
                        <a:pt x="1526265" y="635887"/>
                      </a:cubicBezTo>
                      <a:cubicBezTo>
                        <a:pt x="1500164" y="583687"/>
                        <a:pt x="1468215" y="534637"/>
                        <a:pt x="1431765" y="488737"/>
                      </a:cubicBezTo>
                      <a:cubicBezTo>
                        <a:pt x="1394414" y="441937"/>
                        <a:pt x="1348515" y="406387"/>
                        <a:pt x="1308015" y="363187"/>
                      </a:cubicBezTo>
                      <a:cubicBezTo>
                        <a:pt x="1227914" y="277687"/>
                        <a:pt x="1191914" y="161587"/>
                        <a:pt x="1096965" y="86437"/>
                      </a:cubicBezTo>
                      <a:cubicBezTo>
                        <a:pt x="1009215" y="17137"/>
                        <a:pt x="887264" y="-6263"/>
                        <a:pt x="778364" y="1387"/>
                      </a:cubicBezTo>
                      <a:cubicBezTo>
                        <a:pt x="781964" y="1387"/>
                        <a:pt x="786014" y="1837"/>
                        <a:pt x="789614" y="1837"/>
                      </a:cubicBezTo>
                      <a:cubicBezTo>
                        <a:pt x="754514" y="37"/>
                        <a:pt x="714014" y="22087"/>
                        <a:pt x="678914" y="25687"/>
                      </a:cubicBezTo>
                      <a:cubicBezTo>
                        <a:pt x="641564" y="29737"/>
                        <a:pt x="603314" y="20287"/>
                        <a:pt x="566864" y="30187"/>
                      </a:cubicBezTo>
                      <a:cubicBezTo>
                        <a:pt x="534464" y="39187"/>
                        <a:pt x="517814" y="63487"/>
                        <a:pt x="497114" y="87787"/>
                      </a:cubicBezTo>
                      <a:cubicBezTo>
                        <a:pt x="468314" y="121987"/>
                        <a:pt x="441314" y="157087"/>
                        <a:pt x="417464" y="194887"/>
                      </a:cubicBezTo>
                      <a:cubicBezTo>
                        <a:pt x="389114" y="239437"/>
                        <a:pt x="360314" y="283987"/>
                        <a:pt x="331514" y="328087"/>
                      </a:cubicBezTo>
                      <a:cubicBezTo>
                        <a:pt x="273914" y="417187"/>
                        <a:pt x="232964" y="517537"/>
                        <a:pt x="214964" y="622387"/>
                      </a:cubicBezTo>
                      <a:cubicBezTo>
                        <a:pt x="195614" y="733537"/>
                        <a:pt x="213164" y="833437"/>
                        <a:pt x="234764" y="942337"/>
                      </a:cubicBezTo>
                      <a:cubicBezTo>
                        <a:pt x="242864" y="983287"/>
                        <a:pt x="250964" y="1024687"/>
                        <a:pt x="250964" y="1066537"/>
                      </a:cubicBezTo>
                      <a:cubicBezTo>
                        <a:pt x="250514" y="1141687"/>
                        <a:pt x="212714" y="1197487"/>
                        <a:pt x="192464" y="1266337"/>
                      </a:cubicBezTo>
                      <a:cubicBezTo>
                        <a:pt x="169514" y="1343287"/>
                        <a:pt x="164564" y="1422037"/>
                        <a:pt x="189764" y="1498987"/>
                      </a:cubicBezTo>
                      <a:cubicBezTo>
                        <a:pt x="197864" y="1523287"/>
                        <a:pt x="156464" y="1586737"/>
                        <a:pt x="143864" y="1606987"/>
                      </a:cubicBezTo>
                      <a:cubicBezTo>
                        <a:pt x="123614" y="1639837"/>
                        <a:pt x="84464" y="1666387"/>
                        <a:pt x="67814" y="1699237"/>
                      </a:cubicBezTo>
                      <a:cubicBezTo>
                        <a:pt x="30914" y="1771237"/>
                        <a:pt x="100214" y="1858087"/>
                        <a:pt x="63314" y="1933687"/>
                      </a:cubicBezTo>
                      <a:cubicBezTo>
                        <a:pt x="50264" y="1960687"/>
                        <a:pt x="29564" y="1983637"/>
                        <a:pt x="14714" y="2010187"/>
                      </a:cubicBezTo>
                      <a:cubicBezTo>
                        <a:pt x="-46486" y="2119087"/>
                        <a:pt x="103814" y="2215837"/>
                        <a:pt x="91214" y="2329687"/>
                      </a:cubicBezTo>
                      <a:cubicBezTo>
                        <a:pt x="89414" y="2346337"/>
                        <a:pt x="84914" y="2362987"/>
                        <a:pt x="77714" y="2377837"/>
                      </a:cubicBezTo>
                      <a:cubicBezTo>
                        <a:pt x="71864" y="2389987"/>
                        <a:pt x="46214" y="2411587"/>
                        <a:pt x="46214" y="2423737"/>
                      </a:cubicBezTo>
                      <a:cubicBezTo>
                        <a:pt x="46664" y="2454787"/>
                        <a:pt x="102464" y="2429587"/>
                        <a:pt x="116864" y="2422387"/>
                      </a:cubicBezTo>
                      <a:cubicBezTo>
                        <a:pt x="143414" y="2408887"/>
                        <a:pt x="165464" y="2385487"/>
                        <a:pt x="177164" y="2358037"/>
                      </a:cubicBezTo>
                      <a:cubicBezTo>
                        <a:pt x="189314" y="2328337"/>
                        <a:pt x="189764" y="2295487"/>
                        <a:pt x="183914" y="2263987"/>
                      </a:cubicBezTo>
                      <a:cubicBezTo>
                        <a:pt x="173564" y="2207737"/>
                        <a:pt x="129914" y="2142487"/>
                        <a:pt x="166364" y="2087137"/>
                      </a:cubicBezTo>
                      <a:cubicBezTo>
                        <a:pt x="187514" y="2055187"/>
                        <a:pt x="217214" y="2053387"/>
                        <a:pt x="241964" y="2082637"/>
                      </a:cubicBezTo>
                      <a:cubicBezTo>
                        <a:pt x="259514" y="2103337"/>
                        <a:pt x="272564" y="2126737"/>
                        <a:pt x="286964" y="2149687"/>
                      </a:cubicBezTo>
                      <a:cubicBezTo>
                        <a:pt x="332414" y="2221687"/>
                        <a:pt x="383714" y="2294137"/>
                        <a:pt x="406214" y="2377387"/>
                      </a:cubicBezTo>
                      <a:cubicBezTo>
                        <a:pt x="417014" y="2417437"/>
                        <a:pt x="419714" y="2459737"/>
                        <a:pt x="408014" y="2499787"/>
                      </a:cubicBezTo>
                      <a:cubicBezTo>
                        <a:pt x="401714" y="2520937"/>
                        <a:pt x="391364" y="2540737"/>
                        <a:pt x="378764" y="2558737"/>
                      </a:cubicBezTo>
                      <a:cubicBezTo>
                        <a:pt x="369314" y="2571787"/>
                        <a:pt x="346364" y="2597437"/>
                        <a:pt x="377864" y="2601037"/>
                      </a:cubicBezTo>
                      <a:cubicBezTo>
                        <a:pt x="384614" y="2601937"/>
                        <a:pt x="391364" y="2600137"/>
                        <a:pt x="397664" y="2597887"/>
                      </a:cubicBezTo>
                      <a:cubicBezTo>
                        <a:pt x="442664" y="2584387"/>
                        <a:pt x="485864" y="2562787"/>
                        <a:pt x="522314" y="2533087"/>
                      </a:cubicBezTo>
                      <a:cubicBezTo>
                        <a:pt x="605114" y="2466037"/>
                        <a:pt x="570914" y="2349037"/>
                        <a:pt x="535364" y="2264887"/>
                      </a:cubicBezTo>
                      <a:cubicBezTo>
                        <a:pt x="513764" y="2214037"/>
                        <a:pt x="489464" y="2163187"/>
                        <a:pt x="478664" y="2108287"/>
                      </a:cubicBezTo>
                      <a:cubicBezTo>
                        <a:pt x="474164" y="2085337"/>
                        <a:pt x="466514" y="1971487"/>
                        <a:pt x="516014" y="2028187"/>
                      </a:cubicBezTo>
                      <a:cubicBezTo>
                        <a:pt x="536264" y="2051587"/>
                        <a:pt x="552914" y="2077237"/>
                        <a:pt x="575864" y="2098837"/>
                      </a:cubicBezTo>
                      <a:cubicBezTo>
                        <a:pt x="603764" y="2125387"/>
                        <a:pt x="634814" y="2147887"/>
                        <a:pt x="668564" y="2166337"/>
                      </a:cubicBezTo>
                      <a:cubicBezTo>
                        <a:pt x="680714" y="2173087"/>
                        <a:pt x="706814" y="2191087"/>
                        <a:pt x="720764" y="2190187"/>
                      </a:cubicBezTo>
                      <a:cubicBezTo>
                        <a:pt x="740114" y="2188837"/>
                        <a:pt x="732014" y="2185237"/>
                        <a:pt x="727064" y="2173087"/>
                      </a:cubicBezTo>
                      <a:cubicBezTo>
                        <a:pt x="711764" y="2132587"/>
                        <a:pt x="670814" y="2100637"/>
                        <a:pt x="652814" y="2060137"/>
                      </a:cubicBezTo>
                      <a:cubicBezTo>
                        <a:pt x="628064" y="2004337"/>
                        <a:pt x="615014" y="1943587"/>
                        <a:pt x="615014" y="1882387"/>
                      </a:cubicBezTo>
                      <a:cubicBezTo>
                        <a:pt x="615014" y="1818037"/>
                        <a:pt x="628964" y="1753687"/>
                        <a:pt x="655964" y="1695187"/>
                      </a:cubicBezTo>
                      <a:cubicBezTo>
                        <a:pt x="669464" y="1665937"/>
                        <a:pt x="692414" y="1640287"/>
                        <a:pt x="704564" y="1610587"/>
                      </a:cubicBezTo>
                      <a:cubicBezTo>
                        <a:pt x="715364" y="1584487"/>
                        <a:pt x="721214" y="1554787"/>
                        <a:pt x="731564" y="1528237"/>
                      </a:cubicBezTo>
                      <a:cubicBezTo>
                        <a:pt x="773864" y="1478737"/>
                        <a:pt x="1018215" y="1589437"/>
                        <a:pt x="1146465" y="1707787"/>
                      </a:cubicBezTo>
                      <a:cubicBezTo>
                        <a:pt x="1142414" y="1712737"/>
                        <a:pt x="1213065" y="1820737"/>
                        <a:pt x="1217565" y="1829737"/>
                      </a:cubicBezTo>
                      <a:cubicBezTo>
                        <a:pt x="1244565" y="1882837"/>
                        <a:pt x="1271565" y="1935487"/>
                        <a:pt x="1298565" y="1988587"/>
                      </a:cubicBezTo>
                      <a:cubicBezTo>
                        <a:pt x="1371015" y="2133487"/>
                        <a:pt x="1479465" y="2282887"/>
                        <a:pt x="1486664" y="2448937"/>
                      </a:cubicBezTo>
                      <a:cubicBezTo>
                        <a:pt x="1487565" y="2470987"/>
                        <a:pt x="1468215" y="2541637"/>
                        <a:pt x="1489364" y="2553787"/>
                      </a:cubicBezTo>
                      <a:cubicBezTo>
                        <a:pt x="1524914" y="2574487"/>
                        <a:pt x="1573515" y="2474137"/>
                        <a:pt x="1581614" y="2449387"/>
                      </a:cubicBezTo>
                      <a:cubicBezTo>
                        <a:pt x="1615815" y="2343637"/>
                        <a:pt x="1552364" y="2250037"/>
                        <a:pt x="1516815" y="2154187"/>
                      </a:cubicBezTo>
                      <a:cubicBezTo>
                        <a:pt x="1537965" y="2164087"/>
                        <a:pt x="1551914" y="2174437"/>
                        <a:pt x="1565864" y="2184337"/>
                      </a:cubicBezTo>
                      <a:cubicBezTo>
                        <a:pt x="1651815" y="2243287"/>
                        <a:pt x="1761164" y="2268487"/>
                        <a:pt x="1863765" y="2246437"/>
                      </a:cubicBezTo>
                      <a:cubicBezTo>
                        <a:pt x="1959614" y="2226637"/>
                        <a:pt x="2049164" y="2161837"/>
                        <a:pt x="2037914" y="2055187"/>
                      </a:cubicBezTo>
                      <a:close/>
                      <a:moveTo>
                        <a:pt x="209114" y="823987"/>
                      </a:moveTo>
                      <a:cubicBezTo>
                        <a:pt x="209114" y="823987"/>
                        <a:pt x="209114" y="823987"/>
                        <a:pt x="209114" y="823987"/>
                      </a:cubicBezTo>
                      <a:cubicBezTo>
                        <a:pt x="209114" y="823987"/>
                        <a:pt x="209114" y="823987"/>
                        <a:pt x="209114" y="823987"/>
                      </a:cubicBezTo>
                      <a:cubicBezTo>
                        <a:pt x="209114" y="823987"/>
                        <a:pt x="209114" y="823987"/>
                        <a:pt x="209114" y="823987"/>
                      </a:cubicBezTo>
                      <a:cubicBezTo>
                        <a:pt x="209114" y="823987"/>
                        <a:pt x="208664" y="823987"/>
                        <a:pt x="209114" y="823987"/>
                      </a:cubicBezTo>
                      <a:cubicBezTo>
                        <a:pt x="208664" y="823987"/>
                        <a:pt x="209114" y="823987"/>
                        <a:pt x="209114" y="823987"/>
                      </a:cubicBezTo>
                      <a:close/>
                      <a:moveTo>
                        <a:pt x="846314" y="1749187"/>
                      </a:moveTo>
                      <a:cubicBezTo>
                        <a:pt x="845864" y="1741087"/>
                        <a:pt x="845414" y="1732987"/>
                        <a:pt x="844964" y="1725337"/>
                      </a:cubicBezTo>
                      <a:cubicBezTo>
                        <a:pt x="844964" y="1724437"/>
                        <a:pt x="844514" y="1723987"/>
                        <a:pt x="844514" y="1724437"/>
                      </a:cubicBezTo>
                      <a:cubicBezTo>
                        <a:pt x="841814" y="1725337"/>
                        <a:pt x="846764" y="1721737"/>
                        <a:pt x="846764" y="1727137"/>
                      </a:cubicBezTo>
                      <a:cubicBezTo>
                        <a:pt x="846314" y="1733887"/>
                        <a:pt x="846314" y="1741537"/>
                        <a:pt x="846314" y="1749187"/>
                      </a:cubicBezTo>
                      <a:close/>
                    </a:path>
                  </a:pathLst>
                </a:custGeom>
                <a:solidFill>
                  <a:srgbClr val="BE7E56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45B972F6-BCA1-4E0D-9933-37B0C2DCC171}"/>
                    </a:ext>
                  </a:extLst>
                </p:cNvPr>
                <p:cNvSpPr/>
                <p:nvPr/>
              </p:nvSpPr>
              <p:spPr>
                <a:xfrm>
                  <a:off x="2099762" y="997060"/>
                  <a:ext cx="8200" cy="21149"/>
                </a:xfrm>
                <a:custGeom>
                  <a:avLst/>
                  <a:gdLst>
                    <a:gd name="connsiteX0" fmla="*/ 0 w 8200"/>
                    <a:gd name="connsiteY0" fmla="*/ 0 h 21149"/>
                    <a:gd name="connsiteX1" fmla="*/ 6750 w 8200"/>
                    <a:gd name="connsiteY1" fmla="*/ 21150 h 21149"/>
                    <a:gd name="connsiteX2" fmla="*/ 0 w 8200"/>
                    <a:gd name="connsiteY2" fmla="*/ 0 h 2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00" h="21149">
                      <a:moveTo>
                        <a:pt x="0" y="0"/>
                      </a:moveTo>
                      <a:cubicBezTo>
                        <a:pt x="2700" y="8100"/>
                        <a:pt x="4050" y="12600"/>
                        <a:pt x="6750" y="21150"/>
                      </a:cubicBezTo>
                      <a:cubicBezTo>
                        <a:pt x="9450" y="9900"/>
                        <a:pt x="9000" y="4950"/>
                        <a:pt x="0" y="0"/>
                      </a:cubicBezTo>
                      <a:close/>
                    </a:path>
                  </a:pathLst>
                </a:custGeom>
                <a:solidFill>
                  <a:srgbClr val="BE7E56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EECACB19-2F97-4054-BA55-B3846936747E}"/>
                  </a:ext>
                </a:extLst>
              </p:cNvPr>
              <p:cNvSpPr/>
              <p:nvPr/>
            </p:nvSpPr>
            <p:spPr>
              <a:xfrm>
                <a:off x="541376" y="6213430"/>
                <a:ext cx="124107" cy="240868"/>
              </a:xfrm>
              <a:custGeom>
                <a:avLst/>
                <a:gdLst>
                  <a:gd name="connsiteX0" fmla="*/ 81912 w 98111"/>
                  <a:gd name="connsiteY0" fmla="*/ 242 h 190414"/>
                  <a:gd name="connsiteX1" fmla="*/ 98112 w 98111"/>
                  <a:gd name="connsiteY1" fmla="*/ 181143 h 190414"/>
                  <a:gd name="connsiteX2" fmla="*/ 36462 w 98111"/>
                  <a:gd name="connsiteY2" fmla="*/ 188793 h 190414"/>
                  <a:gd name="connsiteX3" fmla="*/ 13062 w 98111"/>
                  <a:gd name="connsiteY3" fmla="*/ 188793 h 190414"/>
                  <a:gd name="connsiteX4" fmla="*/ 12 w 98111"/>
                  <a:gd name="connsiteY4" fmla="*/ 148293 h 190414"/>
                  <a:gd name="connsiteX5" fmla="*/ 9912 w 98111"/>
                  <a:gd name="connsiteY5" fmla="*/ 107342 h 190414"/>
                  <a:gd name="connsiteX6" fmla="*/ 59412 w 98111"/>
                  <a:gd name="connsiteY6" fmla="*/ 15092 h 190414"/>
                  <a:gd name="connsiteX7" fmla="*/ 81912 w 98111"/>
                  <a:gd name="connsiteY7" fmla="*/ 242 h 19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111" h="190414">
                    <a:moveTo>
                      <a:pt x="81912" y="242"/>
                    </a:moveTo>
                    <a:cubicBezTo>
                      <a:pt x="66162" y="59642"/>
                      <a:pt x="76962" y="123543"/>
                      <a:pt x="98112" y="181143"/>
                    </a:cubicBezTo>
                    <a:cubicBezTo>
                      <a:pt x="94062" y="185192"/>
                      <a:pt x="45462" y="187442"/>
                      <a:pt x="36462" y="188793"/>
                    </a:cubicBezTo>
                    <a:cubicBezTo>
                      <a:pt x="28812" y="189692"/>
                      <a:pt x="20712" y="191942"/>
                      <a:pt x="13062" y="188793"/>
                    </a:cubicBezTo>
                    <a:cubicBezTo>
                      <a:pt x="-888" y="178442"/>
                      <a:pt x="12" y="162692"/>
                      <a:pt x="12" y="148293"/>
                    </a:cubicBezTo>
                    <a:cubicBezTo>
                      <a:pt x="12" y="134342"/>
                      <a:pt x="2712" y="119942"/>
                      <a:pt x="9912" y="107342"/>
                    </a:cubicBezTo>
                    <a:cubicBezTo>
                      <a:pt x="27462" y="77192"/>
                      <a:pt x="46812" y="47942"/>
                      <a:pt x="59412" y="15092"/>
                    </a:cubicBezTo>
                    <a:cubicBezTo>
                      <a:pt x="63012" y="6992"/>
                      <a:pt x="69762" y="-1558"/>
                      <a:pt x="81912" y="242"/>
                    </a:cubicBezTo>
                    <a:close/>
                  </a:path>
                </a:pathLst>
              </a:custGeom>
              <a:solidFill>
                <a:srgbClr val="CBCBCB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089EE66E-3BF1-419C-9137-8643666BB6E1}"/>
                  </a:ext>
                </a:extLst>
              </p:cNvPr>
              <p:cNvSpPr/>
              <p:nvPr/>
            </p:nvSpPr>
            <p:spPr>
              <a:xfrm>
                <a:off x="691101" y="5412253"/>
                <a:ext cx="421326" cy="483280"/>
              </a:xfrm>
              <a:custGeom>
                <a:avLst/>
                <a:gdLst>
                  <a:gd name="connsiteX0" fmla="*/ 318600 w 333072"/>
                  <a:gd name="connsiteY0" fmla="*/ 351000 h 382049"/>
                  <a:gd name="connsiteX1" fmla="*/ 327150 w 333072"/>
                  <a:gd name="connsiteY1" fmla="*/ 382050 h 382049"/>
                  <a:gd name="connsiteX2" fmla="*/ 189450 w 333072"/>
                  <a:gd name="connsiteY2" fmla="*/ 252000 h 382049"/>
                  <a:gd name="connsiteX3" fmla="*/ 22050 w 333072"/>
                  <a:gd name="connsiteY3" fmla="*/ 47250 h 382049"/>
                  <a:gd name="connsiteX4" fmla="*/ 0 w 333072"/>
                  <a:gd name="connsiteY4" fmla="*/ 21150 h 382049"/>
                  <a:gd name="connsiteX5" fmla="*/ 26550 w 333072"/>
                  <a:gd name="connsiteY5" fmla="*/ 0 h 382049"/>
                  <a:gd name="connsiteX6" fmla="*/ 318600 w 333072"/>
                  <a:gd name="connsiteY6" fmla="*/ 351000 h 38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072" h="382049">
                    <a:moveTo>
                      <a:pt x="318600" y="351000"/>
                    </a:moveTo>
                    <a:cubicBezTo>
                      <a:pt x="327150" y="360900"/>
                      <a:pt x="341100" y="367200"/>
                      <a:pt x="327150" y="382050"/>
                    </a:cubicBezTo>
                    <a:cubicBezTo>
                      <a:pt x="270900" y="350100"/>
                      <a:pt x="230400" y="300600"/>
                      <a:pt x="189450" y="252000"/>
                    </a:cubicBezTo>
                    <a:cubicBezTo>
                      <a:pt x="132750" y="184500"/>
                      <a:pt x="78750" y="115200"/>
                      <a:pt x="22050" y="47250"/>
                    </a:cubicBezTo>
                    <a:cubicBezTo>
                      <a:pt x="16200" y="40500"/>
                      <a:pt x="5400" y="28800"/>
                      <a:pt x="0" y="21150"/>
                    </a:cubicBezTo>
                    <a:cubicBezTo>
                      <a:pt x="9450" y="12150"/>
                      <a:pt x="17100" y="5850"/>
                      <a:pt x="26550" y="0"/>
                    </a:cubicBezTo>
                    <a:cubicBezTo>
                      <a:pt x="38700" y="13500"/>
                      <a:pt x="313200" y="343800"/>
                      <a:pt x="318600" y="351000"/>
                    </a:cubicBezTo>
                    <a:close/>
                  </a:path>
                </a:pathLst>
              </a:custGeom>
              <a:solidFill>
                <a:srgbClr val="FDDCA5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97730FCB-CCE3-4D62-A4A8-109225724C8D}"/>
                  </a:ext>
                </a:extLst>
              </p:cNvPr>
              <p:cNvSpPr/>
              <p:nvPr/>
            </p:nvSpPr>
            <p:spPr>
              <a:xfrm>
                <a:off x="673453" y="5433315"/>
                <a:ext cx="431480" cy="462219"/>
              </a:xfrm>
              <a:custGeom>
                <a:avLst/>
                <a:gdLst>
                  <a:gd name="connsiteX0" fmla="*/ 18900 w 341099"/>
                  <a:gd name="connsiteY0" fmla="*/ 0 h 365399"/>
                  <a:gd name="connsiteX1" fmla="*/ 236250 w 341099"/>
                  <a:gd name="connsiteY1" fmla="*/ 265050 h 365399"/>
                  <a:gd name="connsiteX2" fmla="*/ 332100 w 341099"/>
                  <a:gd name="connsiteY2" fmla="*/ 355950 h 365399"/>
                  <a:gd name="connsiteX3" fmla="*/ 341100 w 341099"/>
                  <a:gd name="connsiteY3" fmla="*/ 365400 h 365399"/>
                  <a:gd name="connsiteX4" fmla="*/ 264600 w 341099"/>
                  <a:gd name="connsiteY4" fmla="*/ 334800 h 365399"/>
                  <a:gd name="connsiteX5" fmla="*/ 0 w 341099"/>
                  <a:gd name="connsiteY5" fmla="*/ 14850 h 365399"/>
                  <a:gd name="connsiteX6" fmla="*/ 18900 w 341099"/>
                  <a:gd name="connsiteY6" fmla="*/ 0 h 36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099" h="365399">
                    <a:moveTo>
                      <a:pt x="18900" y="0"/>
                    </a:moveTo>
                    <a:cubicBezTo>
                      <a:pt x="35550" y="19350"/>
                      <a:pt x="177300" y="194400"/>
                      <a:pt x="236250" y="265050"/>
                    </a:cubicBezTo>
                    <a:cubicBezTo>
                      <a:pt x="264600" y="298800"/>
                      <a:pt x="297000" y="328950"/>
                      <a:pt x="332100" y="355950"/>
                    </a:cubicBezTo>
                    <a:cubicBezTo>
                      <a:pt x="335700" y="358650"/>
                      <a:pt x="339750" y="360450"/>
                      <a:pt x="341100" y="365400"/>
                    </a:cubicBezTo>
                    <a:cubicBezTo>
                      <a:pt x="313650" y="360000"/>
                      <a:pt x="291150" y="342900"/>
                      <a:pt x="264600" y="334800"/>
                    </a:cubicBezTo>
                    <a:cubicBezTo>
                      <a:pt x="222750" y="294300"/>
                      <a:pt x="13950" y="32850"/>
                      <a:pt x="0" y="14850"/>
                    </a:cubicBezTo>
                    <a:cubicBezTo>
                      <a:pt x="4950" y="9000"/>
                      <a:pt x="12150" y="4950"/>
                      <a:pt x="18900" y="0"/>
                    </a:cubicBezTo>
                    <a:close/>
                  </a:path>
                </a:pathLst>
              </a:custGeom>
              <a:solidFill>
                <a:srgbClr val="BCA173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D764113B-9558-4589-B118-93AB35B5BAFB}"/>
                  </a:ext>
                </a:extLst>
              </p:cNvPr>
              <p:cNvSpPr/>
              <p:nvPr/>
            </p:nvSpPr>
            <p:spPr>
              <a:xfrm>
                <a:off x="981979" y="5618173"/>
                <a:ext cx="119898" cy="147005"/>
              </a:xfrm>
              <a:custGeom>
                <a:avLst/>
                <a:gdLst>
                  <a:gd name="connsiteX0" fmla="*/ 37800 w 94783"/>
                  <a:gd name="connsiteY0" fmla="*/ 116213 h 116212"/>
                  <a:gd name="connsiteX1" fmla="*/ 0 w 94783"/>
                  <a:gd name="connsiteY1" fmla="*/ 70313 h 116212"/>
                  <a:gd name="connsiteX2" fmla="*/ 80100 w 94783"/>
                  <a:gd name="connsiteY2" fmla="*/ 3262 h 116212"/>
                  <a:gd name="connsiteX3" fmla="*/ 93600 w 94783"/>
                  <a:gd name="connsiteY3" fmla="*/ 6863 h 116212"/>
                  <a:gd name="connsiteX4" fmla="*/ 37800 w 94783"/>
                  <a:gd name="connsiteY4" fmla="*/ 116213 h 11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83" h="116212">
                    <a:moveTo>
                      <a:pt x="37800" y="116213"/>
                    </a:moveTo>
                    <a:cubicBezTo>
                      <a:pt x="25200" y="100912"/>
                      <a:pt x="12600" y="85613"/>
                      <a:pt x="0" y="70313"/>
                    </a:cubicBezTo>
                    <a:cubicBezTo>
                      <a:pt x="22950" y="43313"/>
                      <a:pt x="52200" y="24412"/>
                      <a:pt x="80100" y="3262"/>
                    </a:cubicBezTo>
                    <a:cubicBezTo>
                      <a:pt x="84600" y="113"/>
                      <a:pt x="90450" y="-3488"/>
                      <a:pt x="93600" y="6863"/>
                    </a:cubicBezTo>
                    <a:cubicBezTo>
                      <a:pt x="101700" y="35213"/>
                      <a:pt x="66600" y="104963"/>
                      <a:pt x="37800" y="116213"/>
                    </a:cubicBezTo>
                    <a:close/>
                  </a:path>
                </a:pathLst>
              </a:custGeom>
              <a:solidFill>
                <a:srgbClr val="4D4039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AC215430-CE49-4B0E-99FF-CB7D7D42BE1D}"/>
                  </a:ext>
                </a:extLst>
              </p:cNvPr>
              <p:cNvSpPr/>
              <p:nvPr/>
            </p:nvSpPr>
            <p:spPr>
              <a:xfrm>
                <a:off x="1205604" y="2416015"/>
                <a:ext cx="1527537" cy="2908574"/>
              </a:xfrm>
              <a:custGeom>
                <a:avLst/>
                <a:gdLst>
                  <a:gd name="connsiteX0" fmla="*/ 1196617 w 1207568"/>
                  <a:gd name="connsiteY0" fmla="*/ 2076124 h 2299323"/>
                  <a:gd name="connsiteX1" fmla="*/ 1035517 w 1207568"/>
                  <a:gd name="connsiteY1" fmla="*/ 1650874 h 2299323"/>
                  <a:gd name="connsiteX2" fmla="*/ 949567 w 1207568"/>
                  <a:gd name="connsiteY2" fmla="*/ 1429474 h 2299323"/>
                  <a:gd name="connsiteX3" fmla="*/ 938767 w 1207568"/>
                  <a:gd name="connsiteY3" fmla="*/ 1213024 h 2299323"/>
                  <a:gd name="connsiteX4" fmla="*/ 1037317 w 1207568"/>
                  <a:gd name="connsiteY4" fmla="*/ 1175224 h 2299323"/>
                  <a:gd name="connsiteX5" fmla="*/ 1096267 w 1207568"/>
                  <a:gd name="connsiteY5" fmla="*/ 1232823 h 2299323"/>
                  <a:gd name="connsiteX6" fmla="*/ 1179967 w 1207568"/>
                  <a:gd name="connsiteY6" fmla="*/ 1373224 h 2299323"/>
                  <a:gd name="connsiteX7" fmla="*/ 1193017 w 1207568"/>
                  <a:gd name="connsiteY7" fmla="*/ 1385374 h 2299323"/>
                  <a:gd name="connsiteX8" fmla="*/ 1099417 w 1207568"/>
                  <a:gd name="connsiteY8" fmla="*/ 1091524 h 2299323"/>
                  <a:gd name="connsiteX9" fmla="*/ 1023367 w 1207568"/>
                  <a:gd name="connsiteY9" fmla="*/ 878674 h 2299323"/>
                  <a:gd name="connsiteX10" fmla="*/ 1047217 w 1207568"/>
                  <a:gd name="connsiteY10" fmla="*/ 714424 h 2299323"/>
                  <a:gd name="connsiteX11" fmla="*/ 1077367 w 1207568"/>
                  <a:gd name="connsiteY11" fmla="*/ 834123 h 2299323"/>
                  <a:gd name="connsiteX12" fmla="*/ 1114267 w 1207568"/>
                  <a:gd name="connsiteY12" fmla="*/ 763473 h 2299323"/>
                  <a:gd name="connsiteX13" fmla="*/ 1037767 w 1207568"/>
                  <a:gd name="connsiteY13" fmla="*/ 531273 h 2299323"/>
                  <a:gd name="connsiteX14" fmla="*/ 851017 w 1207568"/>
                  <a:gd name="connsiteY14" fmla="*/ 424174 h 2299323"/>
                  <a:gd name="connsiteX15" fmla="*/ 622417 w 1207568"/>
                  <a:gd name="connsiteY15" fmla="*/ 184323 h 2299323"/>
                  <a:gd name="connsiteX16" fmla="*/ 513967 w 1207568"/>
                  <a:gd name="connsiteY16" fmla="*/ 37623 h 2299323"/>
                  <a:gd name="connsiteX17" fmla="*/ 313717 w 1207568"/>
                  <a:gd name="connsiteY17" fmla="*/ 33123 h 2299323"/>
                  <a:gd name="connsiteX18" fmla="*/ 239017 w 1207568"/>
                  <a:gd name="connsiteY18" fmla="*/ 37173 h 2299323"/>
                  <a:gd name="connsiteX19" fmla="*/ 182317 w 1207568"/>
                  <a:gd name="connsiteY19" fmla="*/ 70923 h 2299323"/>
                  <a:gd name="connsiteX20" fmla="*/ 114367 w 1207568"/>
                  <a:gd name="connsiteY20" fmla="*/ 192423 h 2299323"/>
                  <a:gd name="connsiteX21" fmla="*/ 113917 w 1207568"/>
                  <a:gd name="connsiteY21" fmla="*/ 193773 h 2299323"/>
                  <a:gd name="connsiteX22" fmla="*/ 65317 w 1207568"/>
                  <a:gd name="connsiteY22" fmla="*/ 282423 h 2299323"/>
                  <a:gd name="connsiteX23" fmla="*/ 41917 w 1207568"/>
                  <a:gd name="connsiteY23" fmla="*/ 411573 h 2299323"/>
                  <a:gd name="connsiteX24" fmla="*/ 2767 w 1207568"/>
                  <a:gd name="connsiteY24" fmla="*/ 544324 h 2299323"/>
                  <a:gd name="connsiteX25" fmla="*/ 1867 w 1207568"/>
                  <a:gd name="connsiteY25" fmla="*/ 556924 h 2299323"/>
                  <a:gd name="connsiteX26" fmla="*/ 15817 w 1207568"/>
                  <a:gd name="connsiteY26" fmla="*/ 553773 h 2299323"/>
                  <a:gd name="connsiteX27" fmla="*/ 83767 w 1207568"/>
                  <a:gd name="connsiteY27" fmla="*/ 447573 h 2299323"/>
                  <a:gd name="connsiteX28" fmla="*/ 95467 w 1207568"/>
                  <a:gd name="connsiteY28" fmla="*/ 435873 h 2299323"/>
                  <a:gd name="connsiteX29" fmla="*/ 107167 w 1207568"/>
                  <a:gd name="connsiteY29" fmla="*/ 448023 h 2299323"/>
                  <a:gd name="connsiteX30" fmla="*/ 123367 w 1207568"/>
                  <a:gd name="connsiteY30" fmla="*/ 497973 h 2299323"/>
                  <a:gd name="connsiteX31" fmla="*/ 173767 w 1207568"/>
                  <a:gd name="connsiteY31" fmla="*/ 894873 h 2299323"/>
                  <a:gd name="connsiteX32" fmla="*/ 343867 w 1207568"/>
                  <a:gd name="connsiteY32" fmla="*/ 1233724 h 2299323"/>
                  <a:gd name="connsiteX33" fmla="*/ 228217 w 1207568"/>
                  <a:gd name="connsiteY33" fmla="*/ 1659424 h 2299323"/>
                  <a:gd name="connsiteX34" fmla="*/ 292117 w 1207568"/>
                  <a:gd name="connsiteY34" fmla="*/ 1826374 h 2299323"/>
                  <a:gd name="connsiteX35" fmla="*/ 419017 w 1207568"/>
                  <a:gd name="connsiteY35" fmla="*/ 1946073 h 2299323"/>
                  <a:gd name="connsiteX36" fmla="*/ 351517 w 1207568"/>
                  <a:gd name="connsiteY36" fmla="*/ 1845274 h 2299323"/>
                  <a:gd name="connsiteX37" fmla="*/ 307417 w 1207568"/>
                  <a:gd name="connsiteY37" fmla="*/ 1712974 h 2299323"/>
                  <a:gd name="connsiteX38" fmla="*/ 370867 w 1207568"/>
                  <a:gd name="connsiteY38" fmla="*/ 1428573 h 2299323"/>
                  <a:gd name="connsiteX39" fmla="*/ 417217 w 1207568"/>
                  <a:gd name="connsiteY39" fmla="*/ 1289974 h 2299323"/>
                  <a:gd name="connsiteX40" fmla="*/ 828517 w 1207568"/>
                  <a:gd name="connsiteY40" fmla="*/ 1469974 h 2299323"/>
                  <a:gd name="connsiteX41" fmla="*/ 1008067 w 1207568"/>
                  <a:gd name="connsiteY41" fmla="*/ 1794874 h 2299323"/>
                  <a:gd name="connsiteX42" fmla="*/ 1150717 w 1207568"/>
                  <a:gd name="connsiteY42" fmla="*/ 2087374 h 2299323"/>
                  <a:gd name="connsiteX43" fmla="*/ 1176367 w 1207568"/>
                  <a:gd name="connsiteY43" fmla="*/ 2196724 h 2299323"/>
                  <a:gd name="connsiteX44" fmla="*/ 1170967 w 1207568"/>
                  <a:gd name="connsiteY44" fmla="*/ 2299324 h 2299323"/>
                  <a:gd name="connsiteX45" fmla="*/ 1196617 w 1207568"/>
                  <a:gd name="connsiteY45" fmla="*/ 2076124 h 229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07568" h="2299323">
                    <a:moveTo>
                      <a:pt x="1196617" y="2076124"/>
                    </a:moveTo>
                    <a:cubicBezTo>
                      <a:pt x="1157017" y="1928974"/>
                      <a:pt x="1100767" y="1788573"/>
                      <a:pt x="1035517" y="1650874"/>
                    </a:cubicBezTo>
                    <a:cubicBezTo>
                      <a:pt x="1001767" y="1579323"/>
                      <a:pt x="969817" y="1506424"/>
                      <a:pt x="949567" y="1429474"/>
                    </a:cubicBezTo>
                    <a:cubicBezTo>
                      <a:pt x="931117" y="1357924"/>
                      <a:pt x="920317" y="1285924"/>
                      <a:pt x="938767" y="1213024"/>
                    </a:cubicBezTo>
                    <a:cubicBezTo>
                      <a:pt x="952267" y="1159024"/>
                      <a:pt x="990967" y="1144624"/>
                      <a:pt x="1037317" y="1175224"/>
                    </a:cubicBezTo>
                    <a:cubicBezTo>
                      <a:pt x="1060717" y="1190974"/>
                      <a:pt x="1079617" y="1211224"/>
                      <a:pt x="1096267" y="1232823"/>
                    </a:cubicBezTo>
                    <a:cubicBezTo>
                      <a:pt x="1130017" y="1276024"/>
                      <a:pt x="1152517" y="1325974"/>
                      <a:pt x="1179967" y="1373224"/>
                    </a:cubicBezTo>
                    <a:cubicBezTo>
                      <a:pt x="1184017" y="1379974"/>
                      <a:pt x="1184917" y="1385374"/>
                      <a:pt x="1193017" y="1385374"/>
                    </a:cubicBezTo>
                    <a:cubicBezTo>
                      <a:pt x="1212367" y="1291323"/>
                      <a:pt x="1139467" y="1172524"/>
                      <a:pt x="1099417" y="1091524"/>
                    </a:cubicBezTo>
                    <a:cubicBezTo>
                      <a:pt x="1066117" y="1024023"/>
                      <a:pt x="1033717" y="953823"/>
                      <a:pt x="1023367" y="878674"/>
                    </a:cubicBezTo>
                    <a:cubicBezTo>
                      <a:pt x="1018867" y="846273"/>
                      <a:pt x="1006267" y="732873"/>
                      <a:pt x="1047217" y="714424"/>
                    </a:cubicBezTo>
                    <a:cubicBezTo>
                      <a:pt x="1088617" y="695523"/>
                      <a:pt x="1078717" y="812523"/>
                      <a:pt x="1077367" y="834123"/>
                    </a:cubicBezTo>
                    <a:cubicBezTo>
                      <a:pt x="1098967" y="817023"/>
                      <a:pt x="1106617" y="788674"/>
                      <a:pt x="1114267" y="763473"/>
                    </a:cubicBezTo>
                    <a:cubicBezTo>
                      <a:pt x="1140367" y="677523"/>
                      <a:pt x="1109767" y="584824"/>
                      <a:pt x="1037767" y="531273"/>
                    </a:cubicBezTo>
                    <a:cubicBezTo>
                      <a:pt x="979717" y="488073"/>
                      <a:pt x="915367" y="456123"/>
                      <a:pt x="851017" y="424174"/>
                    </a:cubicBezTo>
                    <a:cubicBezTo>
                      <a:pt x="751567" y="375123"/>
                      <a:pt x="675067" y="279273"/>
                      <a:pt x="622417" y="184323"/>
                    </a:cubicBezTo>
                    <a:cubicBezTo>
                      <a:pt x="592717" y="130773"/>
                      <a:pt x="562567" y="75423"/>
                      <a:pt x="513967" y="37623"/>
                    </a:cubicBezTo>
                    <a:cubicBezTo>
                      <a:pt x="462217" y="-2877"/>
                      <a:pt x="364567" y="-19527"/>
                      <a:pt x="313717" y="33123"/>
                    </a:cubicBezTo>
                    <a:cubicBezTo>
                      <a:pt x="288967" y="34923"/>
                      <a:pt x="264217" y="35823"/>
                      <a:pt x="239017" y="37173"/>
                    </a:cubicBezTo>
                    <a:cubicBezTo>
                      <a:pt x="214267" y="38523"/>
                      <a:pt x="198067" y="52023"/>
                      <a:pt x="182317" y="70923"/>
                    </a:cubicBezTo>
                    <a:cubicBezTo>
                      <a:pt x="152167" y="107373"/>
                      <a:pt x="129667" y="148323"/>
                      <a:pt x="114367" y="192423"/>
                    </a:cubicBezTo>
                    <a:cubicBezTo>
                      <a:pt x="114367" y="192873"/>
                      <a:pt x="113917" y="193323"/>
                      <a:pt x="113917" y="193773"/>
                    </a:cubicBezTo>
                    <a:cubicBezTo>
                      <a:pt x="88717" y="218523"/>
                      <a:pt x="75667" y="249573"/>
                      <a:pt x="65317" y="282423"/>
                    </a:cubicBezTo>
                    <a:cubicBezTo>
                      <a:pt x="51817" y="324273"/>
                      <a:pt x="48217" y="368373"/>
                      <a:pt x="41917" y="411573"/>
                    </a:cubicBezTo>
                    <a:cubicBezTo>
                      <a:pt x="35167" y="457473"/>
                      <a:pt x="18517" y="500674"/>
                      <a:pt x="2767" y="544324"/>
                    </a:cubicBezTo>
                    <a:cubicBezTo>
                      <a:pt x="1417" y="547924"/>
                      <a:pt x="-2183" y="553324"/>
                      <a:pt x="1867" y="556924"/>
                    </a:cubicBezTo>
                    <a:cubicBezTo>
                      <a:pt x="7267" y="561424"/>
                      <a:pt x="12217" y="556473"/>
                      <a:pt x="15817" y="553773"/>
                    </a:cubicBezTo>
                    <a:cubicBezTo>
                      <a:pt x="33367" y="538473"/>
                      <a:pt x="75667" y="465123"/>
                      <a:pt x="83767" y="447573"/>
                    </a:cubicBezTo>
                    <a:cubicBezTo>
                      <a:pt x="86017" y="442623"/>
                      <a:pt x="87817" y="435424"/>
                      <a:pt x="95467" y="435873"/>
                    </a:cubicBezTo>
                    <a:cubicBezTo>
                      <a:pt x="102667" y="436323"/>
                      <a:pt x="104917" y="442623"/>
                      <a:pt x="107167" y="448023"/>
                    </a:cubicBezTo>
                    <a:cubicBezTo>
                      <a:pt x="113017" y="461523"/>
                      <a:pt x="125167" y="494373"/>
                      <a:pt x="123367" y="497973"/>
                    </a:cubicBezTo>
                    <a:cubicBezTo>
                      <a:pt x="160717" y="628023"/>
                      <a:pt x="118867" y="767523"/>
                      <a:pt x="173767" y="894873"/>
                    </a:cubicBezTo>
                    <a:cubicBezTo>
                      <a:pt x="223267" y="1009624"/>
                      <a:pt x="358267" y="1096024"/>
                      <a:pt x="343867" y="1233724"/>
                    </a:cubicBezTo>
                    <a:cubicBezTo>
                      <a:pt x="328567" y="1381323"/>
                      <a:pt x="224167" y="1509124"/>
                      <a:pt x="228217" y="1659424"/>
                    </a:cubicBezTo>
                    <a:cubicBezTo>
                      <a:pt x="230017" y="1720174"/>
                      <a:pt x="253867" y="1779573"/>
                      <a:pt x="292117" y="1826374"/>
                    </a:cubicBezTo>
                    <a:cubicBezTo>
                      <a:pt x="313717" y="1852924"/>
                      <a:pt x="372217" y="1933924"/>
                      <a:pt x="419017" y="1946073"/>
                    </a:cubicBezTo>
                    <a:cubicBezTo>
                      <a:pt x="407317" y="1922674"/>
                      <a:pt x="370417" y="1880823"/>
                      <a:pt x="351517" y="1845274"/>
                    </a:cubicBezTo>
                    <a:cubicBezTo>
                      <a:pt x="330817" y="1806124"/>
                      <a:pt x="313267" y="1757073"/>
                      <a:pt x="307417" y="1712974"/>
                    </a:cubicBezTo>
                    <a:cubicBezTo>
                      <a:pt x="293467" y="1602724"/>
                      <a:pt x="334417" y="1526224"/>
                      <a:pt x="370867" y="1428573"/>
                    </a:cubicBezTo>
                    <a:cubicBezTo>
                      <a:pt x="387967" y="1382224"/>
                      <a:pt x="405067" y="1336774"/>
                      <a:pt x="417217" y="1289974"/>
                    </a:cubicBezTo>
                    <a:cubicBezTo>
                      <a:pt x="431167" y="1301224"/>
                      <a:pt x="828967" y="1472224"/>
                      <a:pt x="828517" y="1469974"/>
                    </a:cubicBezTo>
                    <a:cubicBezTo>
                      <a:pt x="890167" y="1570323"/>
                      <a:pt x="954517" y="1691374"/>
                      <a:pt x="1008067" y="1794874"/>
                    </a:cubicBezTo>
                    <a:cubicBezTo>
                      <a:pt x="1058467" y="1892073"/>
                      <a:pt x="1123717" y="1980724"/>
                      <a:pt x="1150717" y="2087374"/>
                    </a:cubicBezTo>
                    <a:cubicBezTo>
                      <a:pt x="1159717" y="2122923"/>
                      <a:pt x="1173217" y="2159824"/>
                      <a:pt x="1176367" y="2196724"/>
                    </a:cubicBezTo>
                    <a:cubicBezTo>
                      <a:pt x="1177717" y="2215173"/>
                      <a:pt x="1169617" y="2245324"/>
                      <a:pt x="1170967" y="2299324"/>
                    </a:cubicBezTo>
                    <a:cubicBezTo>
                      <a:pt x="1211017" y="2234074"/>
                      <a:pt x="1215967" y="2149024"/>
                      <a:pt x="1196617" y="2076124"/>
                    </a:cubicBezTo>
                    <a:close/>
                  </a:path>
                </a:pathLst>
              </a:custGeom>
              <a:solidFill>
                <a:srgbClr val="A06A49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1595B6D0-B7B7-46C5-A82F-439B35F346A6}"/>
                  </a:ext>
                </a:extLst>
              </p:cNvPr>
              <p:cNvSpPr/>
              <p:nvPr/>
            </p:nvSpPr>
            <p:spPr>
              <a:xfrm>
                <a:off x="1341544" y="2459929"/>
                <a:ext cx="971895" cy="1317055"/>
              </a:xfrm>
              <a:custGeom>
                <a:avLst/>
                <a:gdLst>
                  <a:gd name="connsiteX0" fmla="*/ 14103 w 768315"/>
                  <a:gd name="connsiteY0" fmla="*/ 166709 h 1041175"/>
                  <a:gd name="connsiteX1" fmla="*/ 82053 w 768315"/>
                  <a:gd name="connsiteY1" fmla="*/ 45209 h 1041175"/>
                  <a:gd name="connsiteX2" fmla="*/ 138753 w 768315"/>
                  <a:gd name="connsiteY2" fmla="*/ 11459 h 1041175"/>
                  <a:gd name="connsiteX3" fmla="*/ 233703 w 768315"/>
                  <a:gd name="connsiteY3" fmla="*/ 5609 h 1041175"/>
                  <a:gd name="connsiteX4" fmla="*/ 312903 w 768315"/>
                  <a:gd name="connsiteY4" fmla="*/ 2909 h 1041175"/>
                  <a:gd name="connsiteX5" fmla="*/ 494253 w 768315"/>
                  <a:gd name="connsiteY5" fmla="*/ 199559 h 1041175"/>
                  <a:gd name="connsiteX6" fmla="*/ 589653 w 768315"/>
                  <a:gd name="connsiteY6" fmla="*/ 305759 h 1041175"/>
                  <a:gd name="connsiteX7" fmla="*/ 644553 w 768315"/>
                  <a:gd name="connsiteY7" fmla="*/ 344009 h 1041175"/>
                  <a:gd name="connsiteX8" fmla="*/ 702153 w 768315"/>
                  <a:gd name="connsiteY8" fmla="*/ 867809 h 1041175"/>
                  <a:gd name="connsiteX9" fmla="*/ 449703 w 768315"/>
                  <a:gd name="connsiteY9" fmla="*/ 1041059 h 1041175"/>
                  <a:gd name="connsiteX10" fmla="*/ 337653 w 768315"/>
                  <a:gd name="connsiteY10" fmla="*/ 1003259 h 1041175"/>
                  <a:gd name="connsiteX11" fmla="*/ 98703 w 768315"/>
                  <a:gd name="connsiteY11" fmla="*/ 746759 h 1041175"/>
                  <a:gd name="connsiteX12" fmla="*/ 46953 w 768315"/>
                  <a:gd name="connsiteY12" fmla="*/ 537509 h 1041175"/>
                  <a:gd name="connsiteX13" fmla="*/ 13203 w 768315"/>
                  <a:gd name="connsiteY13" fmla="*/ 352109 h 1041175"/>
                  <a:gd name="connsiteX14" fmla="*/ 8703 w 768315"/>
                  <a:gd name="connsiteY14" fmla="*/ 182459 h 1041175"/>
                  <a:gd name="connsiteX15" fmla="*/ 14103 w 768315"/>
                  <a:gd name="connsiteY15" fmla="*/ 166709 h 104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8315" h="1041175">
                    <a:moveTo>
                      <a:pt x="14103" y="166709"/>
                    </a:moveTo>
                    <a:cubicBezTo>
                      <a:pt x="29853" y="122609"/>
                      <a:pt x="51903" y="81209"/>
                      <a:pt x="82053" y="45209"/>
                    </a:cubicBezTo>
                    <a:cubicBezTo>
                      <a:pt x="97803" y="26309"/>
                      <a:pt x="114003" y="12809"/>
                      <a:pt x="138753" y="11459"/>
                    </a:cubicBezTo>
                    <a:cubicBezTo>
                      <a:pt x="170703" y="10109"/>
                      <a:pt x="202203" y="8759"/>
                      <a:pt x="233703" y="5609"/>
                    </a:cubicBezTo>
                    <a:cubicBezTo>
                      <a:pt x="259353" y="2909"/>
                      <a:pt x="287703" y="-3841"/>
                      <a:pt x="312903" y="2909"/>
                    </a:cubicBezTo>
                    <a:cubicBezTo>
                      <a:pt x="397953" y="26759"/>
                      <a:pt x="446103" y="133409"/>
                      <a:pt x="494253" y="199559"/>
                    </a:cubicBezTo>
                    <a:cubicBezTo>
                      <a:pt x="522153" y="238259"/>
                      <a:pt x="552753" y="275609"/>
                      <a:pt x="589653" y="305759"/>
                    </a:cubicBezTo>
                    <a:cubicBezTo>
                      <a:pt x="606753" y="319709"/>
                      <a:pt x="628803" y="329159"/>
                      <a:pt x="644553" y="344009"/>
                    </a:cubicBezTo>
                    <a:cubicBezTo>
                      <a:pt x="784953" y="478559"/>
                      <a:pt x="808353" y="705359"/>
                      <a:pt x="702153" y="867809"/>
                    </a:cubicBezTo>
                    <a:cubicBezTo>
                      <a:pt x="650403" y="947459"/>
                      <a:pt x="549153" y="1036559"/>
                      <a:pt x="449703" y="1041059"/>
                    </a:cubicBezTo>
                    <a:cubicBezTo>
                      <a:pt x="407853" y="1042859"/>
                      <a:pt x="373653" y="1023509"/>
                      <a:pt x="337653" y="1003259"/>
                    </a:cubicBezTo>
                    <a:cubicBezTo>
                      <a:pt x="231453" y="943859"/>
                      <a:pt x="142803" y="861959"/>
                      <a:pt x="98703" y="746759"/>
                    </a:cubicBezTo>
                    <a:cubicBezTo>
                      <a:pt x="73053" y="679709"/>
                      <a:pt x="60003" y="608609"/>
                      <a:pt x="46953" y="537509"/>
                    </a:cubicBezTo>
                    <a:cubicBezTo>
                      <a:pt x="35703" y="475859"/>
                      <a:pt x="24453" y="413759"/>
                      <a:pt x="13203" y="352109"/>
                    </a:cubicBezTo>
                    <a:cubicBezTo>
                      <a:pt x="3303" y="297659"/>
                      <a:pt x="-8397" y="236909"/>
                      <a:pt x="8703" y="182459"/>
                    </a:cubicBezTo>
                    <a:cubicBezTo>
                      <a:pt x="10503" y="177509"/>
                      <a:pt x="12303" y="172109"/>
                      <a:pt x="14103" y="166709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3B477B5-23A8-47E7-8376-6ED064B7072C}"/>
                  </a:ext>
                </a:extLst>
              </p:cNvPr>
              <p:cNvSpPr/>
              <p:nvPr/>
            </p:nvSpPr>
            <p:spPr>
              <a:xfrm>
                <a:off x="1598462" y="2911028"/>
                <a:ext cx="741437" cy="1864734"/>
              </a:xfrm>
              <a:custGeom>
                <a:avLst/>
                <a:gdLst>
                  <a:gd name="connsiteX0" fmla="*/ 525150 w 586130"/>
                  <a:gd name="connsiteY0" fmla="*/ 1090350 h 1474133"/>
                  <a:gd name="connsiteX1" fmla="*/ 455400 w 586130"/>
                  <a:gd name="connsiteY1" fmla="*/ 1223550 h 1474133"/>
                  <a:gd name="connsiteX2" fmla="*/ 380700 w 586130"/>
                  <a:gd name="connsiteY2" fmla="*/ 1473300 h 1474133"/>
                  <a:gd name="connsiteX3" fmla="*/ 360000 w 586130"/>
                  <a:gd name="connsiteY3" fmla="*/ 1459350 h 1474133"/>
                  <a:gd name="connsiteX4" fmla="*/ 252900 w 586130"/>
                  <a:gd name="connsiteY4" fmla="*/ 1296000 h 1474133"/>
                  <a:gd name="connsiteX5" fmla="*/ 213750 w 586130"/>
                  <a:gd name="connsiteY5" fmla="*/ 1056600 h 1474133"/>
                  <a:gd name="connsiteX6" fmla="*/ 149850 w 586130"/>
                  <a:gd name="connsiteY6" fmla="*/ 948150 h 1474133"/>
                  <a:gd name="connsiteX7" fmla="*/ 108900 w 586130"/>
                  <a:gd name="connsiteY7" fmla="*/ 904050 h 1474133"/>
                  <a:gd name="connsiteX8" fmla="*/ 130500 w 586130"/>
                  <a:gd name="connsiteY8" fmla="*/ 818100 h 1474133"/>
                  <a:gd name="connsiteX9" fmla="*/ 130500 w 586130"/>
                  <a:gd name="connsiteY9" fmla="*/ 750600 h 1474133"/>
                  <a:gd name="connsiteX10" fmla="*/ 52200 w 586130"/>
                  <a:gd name="connsiteY10" fmla="*/ 607500 h 1474133"/>
                  <a:gd name="connsiteX11" fmla="*/ 0 w 586130"/>
                  <a:gd name="connsiteY11" fmla="*/ 543600 h 1474133"/>
                  <a:gd name="connsiteX12" fmla="*/ 140400 w 586130"/>
                  <a:gd name="connsiteY12" fmla="*/ 648900 h 1474133"/>
                  <a:gd name="connsiteX13" fmla="*/ 366300 w 586130"/>
                  <a:gd name="connsiteY13" fmla="*/ 634050 h 1474133"/>
                  <a:gd name="connsiteX14" fmla="*/ 504000 w 586130"/>
                  <a:gd name="connsiteY14" fmla="*/ 496800 h 1474133"/>
                  <a:gd name="connsiteX15" fmla="*/ 552600 w 586130"/>
                  <a:gd name="connsiteY15" fmla="*/ 360900 h 1474133"/>
                  <a:gd name="connsiteX16" fmla="*/ 544950 w 586130"/>
                  <a:gd name="connsiteY16" fmla="*/ 167400 h 1474133"/>
                  <a:gd name="connsiteX17" fmla="*/ 482400 w 586130"/>
                  <a:gd name="connsiteY17" fmla="*/ 49050 h 1474133"/>
                  <a:gd name="connsiteX18" fmla="*/ 445500 w 586130"/>
                  <a:gd name="connsiteY18" fmla="*/ 0 h 1474133"/>
                  <a:gd name="connsiteX19" fmla="*/ 546750 w 586130"/>
                  <a:gd name="connsiteY19" fmla="*/ 54450 h 1474133"/>
                  <a:gd name="connsiteX20" fmla="*/ 584100 w 586130"/>
                  <a:gd name="connsiteY20" fmla="*/ 154800 h 1474133"/>
                  <a:gd name="connsiteX21" fmla="*/ 582300 w 586130"/>
                  <a:gd name="connsiteY21" fmla="*/ 285300 h 1474133"/>
                  <a:gd name="connsiteX22" fmla="*/ 555750 w 586130"/>
                  <a:gd name="connsiteY22" fmla="*/ 423450 h 1474133"/>
                  <a:gd name="connsiteX23" fmla="*/ 506250 w 586130"/>
                  <a:gd name="connsiteY23" fmla="*/ 556200 h 1474133"/>
                  <a:gd name="connsiteX24" fmla="*/ 473850 w 586130"/>
                  <a:gd name="connsiteY24" fmla="*/ 851400 h 1474133"/>
                  <a:gd name="connsiteX25" fmla="*/ 488250 w 586130"/>
                  <a:gd name="connsiteY25" fmla="*/ 980100 h 1474133"/>
                  <a:gd name="connsiteX26" fmla="*/ 525150 w 586130"/>
                  <a:gd name="connsiteY26" fmla="*/ 1090350 h 14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86130" h="1474133">
                    <a:moveTo>
                      <a:pt x="525150" y="1090350"/>
                    </a:moveTo>
                    <a:cubicBezTo>
                      <a:pt x="488700" y="1131300"/>
                      <a:pt x="474750" y="1173150"/>
                      <a:pt x="455400" y="1223550"/>
                    </a:cubicBezTo>
                    <a:cubicBezTo>
                      <a:pt x="426600" y="1296900"/>
                      <a:pt x="389700" y="1469700"/>
                      <a:pt x="380700" y="1473300"/>
                    </a:cubicBezTo>
                    <a:cubicBezTo>
                      <a:pt x="370350" y="1477350"/>
                      <a:pt x="364950" y="1465650"/>
                      <a:pt x="360000" y="1459350"/>
                    </a:cubicBezTo>
                    <a:cubicBezTo>
                      <a:pt x="319500" y="1407600"/>
                      <a:pt x="283950" y="1353600"/>
                      <a:pt x="252900" y="1296000"/>
                    </a:cubicBezTo>
                    <a:cubicBezTo>
                      <a:pt x="222750" y="1240200"/>
                      <a:pt x="225900" y="1098900"/>
                      <a:pt x="213750" y="1056600"/>
                    </a:cubicBezTo>
                    <a:cubicBezTo>
                      <a:pt x="202050" y="1015650"/>
                      <a:pt x="178200" y="979650"/>
                      <a:pt x="149850" y="948150"/>
                    </a:cubicBezTo>
                    <a:cubicBezTo>
                      <a:pt x="136350" y="933300"/>
                      <a:pt x="126000" y="915300"/>
                      <a:pt x="108900" y="904050"/>
                    </a:cubicBezTo>
                    <a:cubicBezTo>
                      <a:pt x="116100" y="875250"/>
                      <a:pt x="128250" y="847800"/>
                      <a:pt x="130500" y="818100"/>
                    </a:cubicBezTo>
                    <a:cubicBezTo>
                      <a:pt x="130050" y="795600"/>
                      <a:pt x="135450" y="777600"/>
                      <a:pt x="130500" y="750600"/>
                    </a:cubicBezTo>
                    <a:cubicBezTo>
                      <a:pt x="120600" y="693900"/>
                      <a:pt x="85950" y="651150"/>
                      <a:pt x="52200" y="607500"/>
                    </a:cubicBezTo>
                    <a:cubicBezTo>
                      <a:pt x="35550" y="585900"/>
                      <a:pt x="17550" y="564750"/>
                      <a:pt x="0" y="543600"/>
                    </a:cubicBezTo>
                    <a:cubicBezTo>
                      <a:pt x="37350" y="575100"/>
                      <a:pt x="102150" y="629100"/>
                      <a:pt x="140400" y="648900"/>
                    </a:cubicBezTo>
                    <a:cubicBezTo>
                      <a:pt x="214200" y="686700"/>
                      <a:pt x="296100" y="688050"/>
                      <a:pt x="366300" y="634050"/>
                    </a:cubicBezTo>
                    <a:cubicBezTo>
                      <a:pt x="418050" y="594450"/>
                      <a:pt x="464850" y="549000"/>
                      <a:pt x="504000" y="496800"/>
                    </a:cubicBezTo>
                    <a:cubicBezTo>
                      <a:pt x="534150" y="456300"/>
                      <a:pt x="545400" y="409050"/>
                      <a:pt x="552600" y="360900"/>
                    </a:cubicBezTo>
                    <a:cubicBezTo>
                      <a:pt x="562050" y="296100"/>
                      <a:pt x="562500" y="231300"/>
                      <a:pt x="544950" y="167400"/>
                    </a:cubicBezTo>
                    <a:cubicBezTo>
                      <a:pt x="531000" y="118350"/>
                      <a:pt x="516600" y="86400"/>
                      <a:pt x="482400" y="49050"/>
                    </a:cubicBezTo>
                    <a:cubicBezTo>
                      <a:pt x="472050" y="37350"/>
                      <a:pt x="464850" y="20250"/>
                      <a:pt x="445500" y="0"/>
                    </a:cubicBezTo>
                    <a:cubicBezTo>
                      <a:pt x="481950" y="13500"/>
                      <a:pt x="515700" y="31500"/>
                      <a:pt x="546750" y="54450"/>
                    </a:cubicBezTo>
                    <a:cubicBezTo>
                      <a:pt x="576450" y="76500"/>
                      <a:pt x="581850" y="120600"/>
                      <a:pt x="584100" y="154800"/>
                    </a:cubicBezTo>
                    <a:cubicBezTo>
                      <a:pt x="587250" y="198450"/>
                      <a:pt x="586800" y="242100"/>
                      <a:pt x="582300" y="285300"/>
                    </a:cubicBezTo>
                    <a:cubicBezTo>
                      <a:pt x="577800" y="332100"/>
                      <a:pt x="568800" y="378450"/>
                      <a:pt x="555750" y="423450"/>
                    </a:cubicBezTo>
                    <a:cubicBezTo>
                      <a:pt x="542250" y="469350"/>
                      <a:pt x="521550" y="511650"/>
                      <a:pt x="506250" y="556200"/>
                    </a:cubicBezTo>
                    <a:cubicBezTo>
                      <a:pt x="472500" y="655650"/>
                      <a:pt x="478350" y="747450"/>
                      <a:pt x="473850" y="851400"/>
                    </a:cubicBezTo>
                    <a:cubicBezTo>
                      <a:pt x="477450" y="891450"/>
                      <a:pt x="479250" y="940950"/>
                      <a:pt x="488250" y="980100"/>
                    </a:cubicBezTo>
                    <a:cubicBezTo>
                      <a:pt x="498600" y="1023300"/>
                      <a:pt x="517950" y="1067400"/>
                      <a:pt x="525150" y="1090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5CC5466D-DD91-4575-8187-9609ADF4B1B1}"/>
                  </a:ext>
                </a:extLst>
              </p:cNvPr>
              <p:cNvSpPr/>
              <p:nvPr/>
            </p:nvSpPr>
            <p:spPr>
              <a:xfrm>
                <a:off x="623400" y="5802459"/>
                <a:ext cx="1699636" cy="653834"/>
              </a:xfrm>
              <a:custGeom>
                <a:avLst/>
                <a:gdLst>
                  <a:gd name="connsiteX0" fmla="*/ 1338270 w 1343618"/>
                  <a:gd name="connsiteY0" fmla="*/ 174828 h 516877"/>
                  <a:gd name="connsiteX1" fmla="*/ 1263120 w 1343618"/>
                  <a:gd name="connsiteY1" fmla="*/ 58728 h 516877"/>
                  <a:gd name="connsiteX2" fmla="*/ 1194270 w 1343618"/>
                  <a:gd name="connsiteY2" fmla="*/ 6078 h 516877"/>
                  <a:gd name="connsiteX3" fmla="*/ 1045320 w 1343618"/>
                  <a:gd name="connsiteY3" fmla="*/ 29028 h 516877"/>
                  <a:gd name="connsiteX4" fmla="*/ 874320 w 1343618"/>
                  <a:gd name="connsiteY4" fmla="*/ 73128 h 516877"/>
                  <a:gd name="connsiteX5" fmla="*/ 830670 w 1343618"/>
                  <a:gd name="connsiteY5" fmla="*/ 85728 h 516877"/>
                  <a:gd name="connsiteX6" fmla="*/ 815820 w 1343618"/>
                  <a:gd name="connsiteY6" fmla="*/ 90678 h 516877"/>
                  <a:gd name="connsiteX7" fmla="*/ 794220 w 1343618"/>
                  <a:gd name="connsiteY7" fmla="*/ 96978 h 516877"/>
                  <a:gd name="connsiteX8" fmla="*/ 744270 w 1343618"/>
                  <a:gd name="connsiteY8" fmla="*/ 119928 h 516877"/>
                  <a:gd name="connsiteX9" fmla="*/ 699270 w 1343618"/>
                  <a:gd name="connsiteY9" fmla="*/ 151428 h 516877"/>
                  <a:gd name="connsiteX10" fmla="*/ 662370 w 1343618"/>
                  <a:gd name="connsiteY10" fmla="*/ 184728 h 516877"/>
                  <a:gd name="connsiteX11" fmla="*/ 628620 w 1343618"/>
                  <a:gd name="connsiteY11" fmla="*/ 233778 h 516877"/>
                  <a:gd name="connsiteX12" fmla="*/ 626370 w 1343618"/>
                  <a:gd name="connsiteY12" fmla="*/ 234678 h 516877"/>
                  <a:gd name="connsiteX13" fmla="*/ 624570 w 1343618"/>
                  <a:gd name="connsiteY13" fmla="*/ 234228 h 516877"/>
                  <a:gd name="connsiteX14" fmla="*/ 637170 w 1343618"/>
                  <a:gd name="connsiteY14" fmla="*/ 201378 h 516877"/>
                  <a:gd name="connsiteX15" fmla="*/ 676320 w 1343618"/>
                  <a:gd name="connsiteY15" fmla="*/ 132078 h 516877"/>
                  <a:gd name="connsiteX16" fmla="*/ 676320 w 1343618"/>
                  <a:gd name="connsiteY16" fmla="*/ 125328 h 516877"/>
                  <a:gd name="connsiteX17" fmla="*/ 629970 w 1343618"/>
                  <a:gd name="connsiteY17" fmla="*/ 70428 h 516877"/>
                  <a:gd name="connsiteX18" fmla="*/ 548070 w 1343618"/>
                  <a:gd name="connsiteY18" fmla="*/ 33528 h 516877"/>
                  <a:gd name="connsiteX19" fmla="*/ 529170 w 1343618"/>
                  <a:gd name="connsiteY19" fmla="*/ 26778 h 516877"/>
                  <a:gd name="connsiteX20" fmla="*/ 476070 w 1343618"/>
                  <a:gd name="connsiteY20" fmla="*/ 15078 h 516877"/>
                  <a:gd name="connsiteX21" fmla="*/ 443670 w 1343618"/>
                  <a:gd name="connsiteY21" fmla="*/ 15528 h 516877"/>
                  <a:gd name="connsiteX22" fmla="*/ 388320 w 1343618"/>
                  <a:gd name="connsiteY22" fmla="*/ 35778 h 516877"/>
                  <a:gd name="connsiteX23" fmla="*/ 375270 w 1343618"/>
                  <a:gd name="connsiteY23" fmla="*/ 45228 h 516877"/>
                  <a:gd name="connsiteX24" fmla="*/ 378420 w 1343618"/>
                  <a:gd name="connsiteY24" fmla="*/ 68178 h 516877"/>
                  <a:gd name="connsiteX25" fmla="*/ 353670 w 1343618"/>
                  <a:gd name="connsiteY25" fmla="*/ 59628 h 516877"/>
                  <a:gd name="connsiteX26" fmla="*/ 306420 w 1343618"/>
                  <a:gd name="connsiteY26" fmla="*/ 43428 h 516877"/>
                  <a:gd name="connsiteX27" fmla="*/ 255120 w 1343618"/>
                  <a:gd name="connsiteY27" fmla="*/ 46578 h 516877"/>
                  <a:gd name="connsiteX28" fmla="*/ 191220 w 1343618"/>
                  <a:gd name="connsiteY28" fmla="*/ 96078 h 516877"/>
                  <a:gd name="connsiteX29" fmla="*/ 97170 w 1343618"/>
                  <a:gd name="connsiteY29" fmla="*/ 204528 h 516877"/>
                  <a:gd name="connsiteX30" fmla="*/ 11220 w 1343618"/>
                  <a:gd name="connsiteY30" fmla="*/ 337728 h 516877"/>
                  <a:gd name="connsiteX31" fmla="*/ 19320 w 1343618"/>
                  <a:gd name="connsiteY31" fmla="*/ 503778 h 516877"/>
                  <a:gd name="connsiteX32" fmla="*/ 92220 w 1343618"/>
                  <a:gd name="connsiteY32" fmla="*/ 512328 h 516877"/>
                  <a:gd name="connsiteX33" fmla="*/ 192570 w 1343618"/>
                  <a:gd name="connsiteY33" fmla="*/ 506928 h 516877"/>
                  <a:gd name="connsiteX34" fmla="*/ 437820 w 1343618"/>
                  <a:gd name="connsiteY34" fmla="*/ 487128 h 516877"/>
                  <a:gd name="connsiteX35" fmla="*/ 517020 w 1343618"/>
                  <a:gd name="connsiteY35" fmla="*/ 397128 h 516877"/>
                  <a:gd name="connsiteX36" fmla="*/ 534570 w 1343618"/>
                  <a:gd name="connsiteY36" fmla="*/ 379128 h 516877"/>
                  <a:gd name="connsiteX37" fmla="*/ 539070 w 1343618"/>
                  <a:gd name="connsiteY37" fmla="*/ 374178 h 516877"/>
                  <a:gd name="connsiteX38" fmla="*/ 571020 w 1343618"/>
                  <a:gd name="connsiteY38" fmla="*/ 389928 h 516877"/>
                  <a:gd name="connsiteX39" fmla="*/ 599370 w 1343618"/>
                  <a:gd name="connsiteY39" fmla="*/ 405678 h 516877"/>
                  <a:gd name="connsiteX40" fmla="*/ 661920 w 1343618"/>
                  <a:gd name="connsiteY40" fmla="*/ 403878 h 516877"/>
                  <a:gd name="connsiteX41" fmla="*/ 794220 w 1343618"/>
                  <a:gd name="connsiteY41" fmla="*/ 358878 h 516877"/>
                  <a:gd name="connsiteX42" fmla="*/ 818970 w 1343618"/>
                  <a:gd name="connsiteY42" fmla="*/ 360678 h 516877"/>
                  <a:gd name="connsiteX43" fmla="*/ 845070 w 1343618"/>
                  <a:gd name="connsiteY43" fmla="*/ 338628 h 516877"/>
                  <a:gd name="connsiteX44" fmla="*/ 903570 w 1343618"/>
                  <a:gd name="connsiteY44" fmla="*/ 301728 h 516877"/>
                  <a:gd name="connsiteX45" fmla="*/ 913470 w 1343618"/>
                  <a:gd name="connsiteY45" fmla="*/ 297228 h 516877"/>
                  <a:gd name="connsiteX46" fmla="*/ 1196070 w 1343618"/>
                  <a:gd name="connsiteY46" fmla="*/ 229728 h 516877"/>
                  <a:gd name="connsiteX47" fmla="*/ 1340070 w 1343618"/>
                  <a:gd name="connsiteY47" fmla="*/ 198228 h 516877"/>
                  <a:gd name="connsiteX48" fmla="*/ 1338270 w 1343618"/>
                  <a:gd name="connsiteY48" fmla="*/ 174828 h 51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43618" h="516877">
                    <a:moveTo>
                      <a:pt x="1338270" y="174828"/>
                    </a:moveTo>
                    <a:cubicBezTo>
                      <a:pt x="1319370" y="132078"/>
                      <a:pt x="1294170" y="93378"/>
                      <a:pt x="1263120" y="58728"/>
                    </a:cubicBezTo>
                    <a:cubicBezTo>
                      <a:pt x="1243770" y="37128"/>
                      <a:pt x="1221720" y="17778"/>
                      <a:pt x="1194270" y="6078"/>
                    </a:cubicBezTo>
                    <a:cubicBezTo>
                      <a:pt x="1151070" y="-12822"/>
                      <a:pt x="1087620" y="17328"/>
                      <a:pt x="1045320" y="29028"/>
                    </a:cubicBezTo>
                    <a:cubicBezTo>
                      <a:pt x="988620" y="44328"/>
                      <a:pt x="929670" y="55578"/>
                      <a:pt x="874320" y="73128"/>
                    </a:cubicBezTo>
                    <a:cubicBezTo>
                      <a:pt x="860370" y="79428"/>
                      <a:pt x="845070" y="80778"/>
                      <a:pt x="830670" y="85728"/>
                    </a:cubicBezTo>
                    <a:cubicBezTo>
                      <a:pt x="825720" y="87978"/>
                      <a:pt x="820770" y="89328"/>
                      <a:pt x="815820" y="90678"/>
                    </a:cubicBezTo>
                    <a:cubicBezTo>
                      <a:pt x="808620" y="92478"/>
                      <a:pt x="801420" y="94728"/>
                      <a:pt x="794220" y="96978"/>
                    </a:cubicBezTo>
                    <a:cubicBezTo>
                      <a:pt x="776670" y="102378"/>
                      <a:pt x="756870" y="105078"/>
                      <a:pt x="744270" y="119928"/>
                    </a:cubicBezTo>
                    <a:cubicBezTo>
                      <a:pt x="731670" y="134778"/>
                      <a:pt x="716370" y="143778"/>
                      <a:pt x="699270" y="151428"/>
                    </a:cubicBezTo>
                    <a:cubicBezTo>
                      <a:pt x="683070" y="158178"/>
                      <a:pt x="667770" y="167178"/>
                      <a:pt x="662370" y="184728"/>
                    </a:cubicBezTo>
                    <a:cubicBezTo>
                      <a:pt x="656520" y="204978"/>
                      <a:pt x="644370" y="220278"/>
                      <a:pt x="628620" y="233778"/>
                    </a:cubicBezTo>
                    <a:cubicBezTo>
                      <a:pt x="627720" y="234228"/>
                      <a:pt x="627270" y="234678"/>
                      <a:pt x="626370" y="234678"/>
                    </a:cubicBezTo>
                    <a:cubicBezTo>
                      <a:pt x="625920" y="234678"/>
                      <a:pt x="624570" y="234228"/>
                      <a:pt x="624570" y="234228"/>
                    </a:cubicBezTo>
                    <a:cubicBezTo>
                      <a:pt x="626370" y="222528"/>
                      <a:pt x="630420" y="211728"/>
                      <a:pt x="637170" y="201378"/>
                    </a:cubicBezTo>
                    <a:cubicBezTo>
                      <a:pt x="650220" y="178428"/>
                      <a:pt x="670020" y="159078"/>
                      <a:pt x="676320" y="132078"/>
                    </a:cubicBezTo>
                    <a:cubicBezTo>
                      <a:pt x="676770" y="129828"/>
                      <a:pt x="676320" y="127578"/>
                      <a:pt x="676320" y="125328"/>
                    </a:cubicBezTo>
                    <a:cubicBezTo>
                      <a:pt x="672270" y="97878"/>
                      <a:pt x="650670" y="83928"/>
                      <a:pt x="629970" y="70428"/>
                    </a:cubicBezTo>
                    <a:cubicBezTo>
                      <a:pt x="604770" y="54228"/>
                      <a:pt x="575520" y="45228"/>
                      <a:pt x="548070" y="33528"/>
                    </a:cubicBezTo>
                    <a:cubicBezTo>
                      <a:pt x="541770" y="31278"/>
                      <a:pt x="535470" y="29028"/>
                      <a:pt x="529170" y="26778"/>
                    </a:cubicBezTo>
                    <a:cubicBezTo>
                      <a:pt x="511620" y="21378"/>
                      <a:pt x="494970" y="13728"/>
                      <a:pt x="476070" y="15078"/>
                    </a:cubicBezTo>
                    <a:cubicBezTo>
                      <a:pt x="465270" y="18228"/>
                      <a:pt x="454470" y="18228"/>
                      <a:pt x="443670" y="15528"/>
                    </a:cubicBezTo>
                    <a:cubicBezTo>
                      <a:pt x="422520" y="15078"/>
                      <a:pt x="406320" y="28128"/>
                      <a:pt x="388320" y="35778"/>
                    </a:cubicBezTo>
                    <a:cubicBezTo>
                      <a:pt x="383370" y="38478"/>
                      <a:pt x="378870" y="40728"/>
                      <a:pt x="375270" y="45228"/>
                    </a:cubicBezTo>
                    <a:cubicBezTo>
                      <a:pt x="369420" y="53778"/>
                      <a:pt x="381120" y="60078"/>
                      <a:pt x="378420" y="68178"/>
                    </a:cubicBezTo>
                    <a:cubicBezTo>
                      <a:pt x="369420" y="68178"/>
                      <a:pt x="361770" y="63228"/>
                      <a:pt x="353670" y="59628"/>
                    </a:cubicBezTo>
                    <a:cubicBezTo>
                      <a:pt x="338370" y="52878"/>
                      <a:pt x="323970" y="43428"/>
                      <a:pt x="306420" y="43428"/>
                    </a:cubicBezTo>
                    <a:cubicBezTo>
                      <a:pt x="289770" y="47928"/>
                      <a:pt x="272220" y="45228"/>
                      <a:pt x="255120" y="46578"/>
                    </a:cubicBezTo>
                    <a:cubicBezTo>
                      <a:pt x="224970" y="51528"/>
                      <a:pt x="209220" y="75378"/>
                      <a:pt x="191220" y="96078"/>
                    </a:cubicBezTo>
                    <a:cubicBezTo>
                      <a:pt x="159270" y="132528"/>
                      <a:pt x="131820" y="170778"/>
                      <a:pt x="97170" y="204528"/>
                    </a:cubicBezTo>
                    <a:cubicBezTo>
                      <a:pt x="59820" y="240978"/>
                      <a:pt x="28770" y="288228"/>
                      <a:pt x="11220" y="337728"/>
                    </a:cubicBezTo>
                    <a:cubicBezTo>
                      <a:pt x="-5880" y="393978"/>
                      <a:pt x="-3630" y="449328"/>
                      <a:pt x="19320" y="503778"/>
                    </a:cubicBezTo>
                    <a:cubicBezTo>
                      <a:pt x="29220" y="525828"/>
                      <a:pt x="69720" y="513678"/>
                      <a:pt x="92220" y="512328"/>
                    </a:cubicBezTo>
                    <a:cubicBezTo>
                      <a:pt x="125520" y="510528"/>
                      <a:pt x="158820" y="508728"/>
                      <a:pt x="192570" y="506928"/>
                    </a:cubicBezTo>
                    <a:cubicBezTo>
                      <a:pt x="272670" y="506928"/>
                      <a:pt x="359520" y="503778"/>
                      <a:pt x="437820" y="487128"/>
                    </a:cubicBezTo>
                    <a:cubicBezTo>
                      <a:pt x="518820" y="469578"/>
                      <a:pt x="513870" y="460128"/>
                      <a:pt x="517020" y="397128"/>
                    </a:cubicBezTo>
                    <a:cubicBezTo>
                      <a:pt x="522870" y="391278"/>
                      <a:pt x="528720" y="384978"/>
                      <a:pt x="534570" y="379128"/>
                    </a:cubicBezTo>
                    <a:cubicBezTo>
                      <a:pt x="536370" y="377778"/>
                      <a:pt x="537720" y="375978"/>
                      <a:pt x="539070" y="374178"/>
                    </a:cubicBezTo>
                    <a:cubicBezTo>
                      <a:pt x="552570" y="372828"/>
                      <a:pt x="562920" y="377778"/>
                      <a:pt x="571020" y="389928"/>
                    </a:cubicBezTo>
                    <a:cubicBezTo>
                      <a:pt x="577320" y="399378"/>
                      <a:pt x="587220" y="405678"/>
                      <a:pt x="599370" y="405678"/>
                    </a:cubicBezTo>
                    <a:cubicBezTo>
                      <a:pt x="620070" y="406128"/>
                      <a:pt x="641220" y="404328"/>
                      <a:pt x="661920" y="403878"/>
                    </a:cubicBezTo>
                    <a:cubicBezTo>
                      <a:pt x="710520" y="402528"/>
                      <a:pt x="748770" y="368328"/>
                      <a:pt x="794220" y="358878"/>
                    </a:cubicBezTo>
                    <a:cubicBezTo>
                      <a:pt x="800970" y="361128"/>
                      <a:pt x="809070" y="361578"/>
                      <a:pt x="818970" y="360678"/>
                    </a:cubicBezTo>
                    <a:cubicBezTo>
                      <a:pt x="829320" y="355728"/>
                      <a:pt x="838770" y="348528"/>
                      <a:pt x="845070" y="338628"/>
                    </a:cubicBezTo>
                    <a:cubicBezTo>
                      <a:pt x="864420" y="326478"/>
                      <a:pt x="880170" y="307578"/>
                      <a:pt x="903570" y="301728"/>
                    </a:cubicBezTo>
                    <a:cubicBezTo>
                      <a:pt x="906720" y="300378"/>
                      <a:pt x="909870" y="298128"/>
                      <a:pt x="913470" y="297228"/>
                    </a:cubicBezTo>
                    <a:cubicBezTo>
                      <a:pt x="1006620" y="270678"/>
                      <a:pt x="1101570" y="251778"/>
                      <a:pt x="1196070" y="229728"/>
                    </a:cubicBezTo>
                    <a:cubicBezTo>
                      <a:pt x="1243770" y="218478"/>
                      <a:pt x="1291470" y="206328"/>
                      <a:pt x="1340070" y="198228"/>
                    </a:cubicBezTo>
                    <a:cubicBezTo>
                      <a:pt x="1347270" y="191028"/>
                      <a:pt x="1341870" y="182478"/>
                      <a:pt x="1338270" y="174828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84" name="Graphic 2">
                <a:extLst>
                  <a:ext uri="{FF2B5EF4-FFF2-40B4-BE49-F238E27FC236}">
                    <a16:creationId xmlns:a16="http://schemas.microsoft.com/office/drawing/2014/main" id="{DFBB9365-6377-4443-AD0D-1165DBAB0099}"/>
                  </a:ext>
                </a:extLst>
              </p:cNvPr>
              <p:cNvGrpSpPr/>
              <p:nvPr/>
            </p:nvGrpSpPr>
            <p:grpSpPr>
              <a:xfrm>
                <a:off x="622274" y="5802176"/>
                <a:ext cx="1700616" cy="654400"/>
                <a:chOff x="405553" y="3082808"/>
                <a:chExt cx="1344393" cy="517325"/>
              </a:xfrm>
              <a:solidFill>
                <a:srgbClr val="E2C2A7"/>
              </a:solidFill>
            </p:grpSpPr>
            <p:sp>
              <p:nvSpPr>
                <p:cNvPr id="386" name="Freeform: Shape 385">
                  <a:extLst>
                    <a:ext uri="{FF2B5EF4-FFF2-40B4-BE49-F238E27FC236}">
                      <a16:creationId xmlns:a16="http://schemas.microsoft.com/office/drawing/2014/main" id="{5959B725-9A3B-450A-8301-A5BECF7B4291}"/>
                    </a:ext>
                  </a:extLst>
                </p:cNvPr>
                <p:cNvSpPr/>
                <p:nvPr/>
              </p:nvSpPr>
              <p:spPr>
                <a:xfrm>
                  <a:off x="405553" y="3359561"/>
                  <a:ext cx="517459" cy="240572"/>
                </a:xfrm>
                <a:custGeom>
                  <a:avLst/>
                  <a:gdLst>
                    <a:gd name="connsiteX0" fmla="*/ 472909 w 517459"/>
                    <a:gd name="connsiteY0" fmla="*/ 76500 h 240572"/>
                    <a:gd name="connsiteX1" fmla="*/ 308209 w 517459"/>
                    <a:gd name="connsiteY1" fmla="*/ 27000 h 240572"/>
                    <a:gd name="connsiteX2" fmla="*/ 260059 w 517459"/>
                    <a:gd name="connsiteY2" fmla="*/ 18450 h 240572"/>
                    <a:gd name="connsiteX3" fmla="*/ 275359 w 517459"/>
                    <a:gd name="connsiteY3" fmla="*/ 27450 h 240572"/>
                    <a:gd name="connsiteX4" fmla="*/ 408559 w 517459"/>
                    <a:gd name="connsiteY4" fmla="*/ 67050 h 240572"/>
                    <a:gd name="connsiteX5" fmla="*/ 482809 w 517459"/>
                    <a:gd name="connsiteY5" fmla="*/ 103050 h 240572"/>
                    <a:gd name="connsiteX6" fmla="*/ 501709 w 517459"/>
                    <a:gd name="connsiteY6" fmla="*/ 153000 h 240572"/>
                    <a:gd name="connsiteX7" fmla="*/ 460309 w 517459"/>
                    <a:gd name="connsiteY7" fmla="*/ 170550 h 240572"/>
                    <a:gd name="connsiteX8" fmla="*/ 409459 w 517459"/>
                    <a:gd name="connsiteY8" fmla="*/ 163800 h 240572"/>
                    <a:gd name="connsiteX9" fmla="*/ 278959 w 517459"/>
                    <a:gd name="connsiteY9" fmla="*/ 135900 h 240572"/>
                    <a:gd name="connsiteX10" fmla="*/ 343309 w 517459"/>
                    <a:gd name="connsiteY10" fmla="*/ 165150 h 240572"/>
                    <a:gd name="connsiteX11" fmla="*/ 371659 w 517459"/>
                    <a:gd name="connsiteY11" fmla="*/ 192600 h 240572"/>
                    <a:gd name="connsiteX12" fmla="*/ 336559 w 517459"/>
                    <a:gd name="connsiteY12" fmla="*/ 211050 h 240572"/>
                    <a:gd name="connsiteX13" fmla="*/ 181759 w 517459"/>
                    <a:gd name="connsiteY13" fmla="*/ 201150 h 240572"/>
                    <a:gd name="connsiteX14" fmla="*/ 80059 w 517459"/>
                    <a:gd name="connsiteY14" fmla="*/ 192600 h 240572"/>
                    <a:gd name="connsiteX15" fmla="*/ 62059 w 517459"/>
                    <a:gd name="connsiteY15" fmla="*/ 186300 h 240572"/>
                    <a:gd name="connsiteX16" fmla="*/ 35509 w 517459"/>
                    <a:gd name="connsiteY16" fmla="*/ 133200 h 240572"/>
                    <a:gd name="connsiteX17" fmla="*/ 34159 w 517459"/>
                    <a:gd name="connsiteY17" fmla="*/ 49050 h 240572"/>
                    <a:gd name="connsiteX18" fmla="*/ 41809 w 517459"/>
                    <a:gd name="connsiteY18" fmla="*/ 0 h 240572"/>
                    <a:gd name="connsiteX19" fmla="*/ 11659 w 517459"/>
                    <a:gd name="connsiteY19" fmla="*/ 62550 h 240572"/>
                    <a:gd name="connsiteX20" fmla="*/ 19759 w 517459"/>
                    <a:gd name="connsiteY20" fmla="*/ 228600 h 240572"/>
                    <a:gd name="connsiteX21" fmla="*/ 205609 w 517459"/>
                    <a:gd name="connsiteY21" fmla="*/ 231300 h 240572"/>
                    <a:gd name="connsiteX22" fmla="*/ 438259 w 517459"/>
                    <a:gd name="connsiteY22" fmla="*/ 211950 h 240572"/>
                    <a:gd name="connsiteX23" fmla="*/ 517459 w 517459"/>
                    <a:gd name="connsiteY23" fmla="*/ 121950 h 240572"/>
                    <a:gd name="connsiteX24" fmla="*/ 472909 w 517459"/>
                    <a:gd name="connsiteY24" fmla="*/ 76500 h 2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17459" h="240572">
                      <a:moveTo>
                        <a:pt x="472909" y="76500"/>
                      </a:moveTo>
                      <a:cubicBezTo>
                        <a:pt x="421159" y="49950"/>
                        <a:pt x="364009" y="40050"/>
                        <a:pt x="308209" y="27000"/>
                      </a:cubicBezTo>
                      <a:cubicBezTo>
                        <a:pt x="292909" y="23400"/>
                        <a:pt x="277609" y="15300"/>
                        <a:pt x="260059" y="18450"/>
                      </a:cubicBezTo>
                      <a:cubicBezTo>
                        <a:pt x="263659" y="25650"/>
                        <a:pt x="269959" y="25650"/>
                        <a:pt x="275359" y="27450"/>
                      </a:cubicBezTo>
                      <a:cubicBezTo>
                        <a:pt x="319909" y="40500"/>
                        <a:pt x="364009" y="54000"/>
                        <a:pt x="408559" y="67050"/>
                      </a:cubicBezTo>
                      <a:cubicBezTo>
                        <a:pt x="435109" y="75150"/>
                        <a:pt x="460759" y="85950"/>
                        <a:pt x="482809" y="103050"/>
                      </a:cubicBezTo>
                      <a:cubicBezTo>
                        <a:pt x="499009" y="115650"/>
                        <a:pt x="505759" y="135000"/>
                        <a:pt x="501709" y="153000"/>
                      </a:cubicBezTo>
                      <a:cubicBezTo>
                        <a:pt x="497209" y="171900"/>
                        <a:pt x="476959" y="171900"/>
                        <a:pt x="460309" y="170550"/>
                      </a:cubicBezTo>
                      <a:cubicBezTo>
                        <a:pt x="443209" y="169200"/>
                        <a:pt x="426109" y="166950"/>
                        <a:pt x="409459" y="163800"/>
                      </a:cubicBezTo>
                      <a:cubicBezTo>
                        <a:pt x="365809" y="154800"/>
                        <a:pt x="322609" y="145350"/>
                        <a:pt x="278959" y="135900"/>
                      </a:cubicBezTo>
                      <a:cubicBezTo>
                        <a:pt x="299659" y="147150"/>
                        <a:pt x="321709" y="155700"/>
                        <a:pt x="343309" y="165150"/>
                      </a:cubicBezTo>
                      <a:cubicBezTo>
                        <a:pt x="355909" y="171000"/>
                        <a:pt x="374359" y="176400"/>
                        <a:pt x="371659" y="192600"/>
                      </a:cubicBezTo>
                      <a:cubicBezTo>
                        <a:pt x="369409" y="208350"/>
                        <a:pt x="350059" y="208800"/>
                        <a:pt x="336559" y="211050"/>
                      </a:cubicBezTo>
                      <a:cubicBezTo>
                        <a:pt x="284359" y="221400"/>
                        <a:pt x="232609" y="216000"/>
                        <a:pt x="181759" y="201150"/>
                      </a:cubicBezTo>
                      <a:cubicBezTo>
                        <a:pt x="148459" y="191250"/>
                        <a:pt x="116059" y="173700"/>
                        <a:pt x="80059" y="192600"/>
                      </a:cubicBezTo>
                      <a:cubicBezTo>
                        <a:pt x="73759" y="196200"/>
                        <a:pt x="67459" y="191250"/>
                        <a:pt x="62059" y="186300"/>
                      </a:cubicBezTo>
                      <a:cubicBezTo>
                        <a:pt x="46309" y="171900"/>
                        <a:pt x="40009" y="153000"/>
                        <a:pt x="35509" y="133200"/>
                      </a:cubicBezTo>
                      <a:cubicBezTo>
                        <a:pt x="28309" y="101700"/>
                        <a:pt x="27409" y="79650"/>
                        <a:pt x="34159" y="49050"/>
                      </a:cubicBezTo>
                      <a:cubicBezTo>
                        <a:pt x="36409" y="38700"/>
                        <a:pt x="40459" y="16200"/>
                        <a:pt x="41809" y="0"/>
                      </a:cubicBezTo>
                      <a:cubicBezTo>
                        <a:pt x="34159" y="8550"/>
                        <a:pt x="14359" y="56250"/>
                        <a:pt x="11659" y="62550"/>
                      </a:cubicBezTo>
                      <a:cubicBezTo>
                        <a:pt x="-5441" y="118800"/>
                        <a:pt x="-4541" y="154350"/>
                        <a:pt x="19759" y="228600"/>
                      </a:cubicBezTo>
                      <a:cubicBezTo>
                        <a:pt x="27859" y="253350"/>
                        <a:pt x="152509" y="232200"/>
                        <a:pt x="205609" y="231300"/>
                      </a:cubicBezTo>
                      <a:cubicBezTo>
                        <a:pt x="283459" y="225450"/>
                        <a:pt x="361309" y="228600"/>
                        <a:pt x="438259" y="211950"/>
                      </a:cubicBezTo>
                      <a:cubicBezTo>
                        <a:pt x="519259" y="194400"/>
                        <a:pt x="514309" y="184950"/>
                        <a:pt x="517459" y="121950"/>
                      </a:cubicBezTo>
                      <a:cubicBezTo>
                        <a:pt x="508909" y="100350"/>
                        <a:pt x="492259" y="86400"/>
                        <a:pt x="472909" y="76500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FB070FAF-A5A2-4283-B222-1A56DF1742E7}"/>
                    </a:ext>
                  </a:extLst>
                </p:cNvPr>
                <p:cNvSpPr/>
                <p:nvPr/>
              </p:nvSpPr>
              <p:spPr>
                <a:xfrm>
                  <a:off x="691713" y="3244811"/>
                  <a:ext cx="533250" cy="244421"/>
                </a:xfrm>
                <a:custGeom>
                  <a:avLst/>
                  <a:gdLst>
                    <a:gd name="connsiteX0" fmla="*/ 497700 w 533250"/>
                    <a:gd name="connsiteY0" fmla="*/ 157500 h 244421"/>
                    <a:gd name="connsiteX1" fmla="*/ 515700 w 533250"/>
                    <a:gd name="connsiteY1" fmla="*/ 51750 h 244421"/>
                    <a:gd name="connsiteX2" fmla="*/ 522450 w 533250"/>
                    <a:gd name="connsiteY2" fmla="*/ 0 h 244421"/>
                    <a:gd name="connsiteX3" fmla="*/ 501300 w 533250"/>
                    <a:gd name="connsiteY3" fmla="*/ 97200 h 244421"/>
                    <a:gd name="connsiteX4" fmla="*/ 451800 w 533250"/>
                    <a:gd name="connsiteY4" fmla="*/ 192150 h 244421"/>
                    <a:gd name="connsiteX5" fmla="*/ 414900 w 533250"/>
                    <a:gd name="connsiteY5" fmla="*/ 198900 h 244421"/>
                    <a:gd name="connsiteX6" fmla="*/ 409500 w 533250"/>
                    <a:gd name="connsiteY6" fmla="*/ 164250 h 244421"/>
                    <a:gd name="connsiteX7" fmla="*/ 428400 w 533250"/>
                    <a:gd name="connsiteY7" fmla="*/ 102150 h 244421"/>
                    <a:gd name="connsiteX8" fmla="*/ 446400 w 533250"/>
                    <a:gd name="connsiteY8" fmla="*/ 37800 h 244421"/>
                    <a:gd name="connsiteX9" fmla="*/ 427050 w 533250"/>
                    <a:gd name="connsiteY9" fmla="*/ 75600 h 244421"/>
                    <a:gd name="connsiteX10" fmla="*/ 377100 w 533250"/>
                    <a:gd name="connsiteY10" fmla="*/ 192600 h 244421"/>
                    <a:gd name="connsiteX11" fmla="*/ 339300 w 533250"/>
                    <a:gd name="connsiteY11" fmla="*/ 207900 h 244421"/>
                    <a:gd name="connsiteX12" fmla="*/ 321300 w 533250"/>
                    <a:gd name="connsiteY12" fmla="*/ 176850 h 244421"/>
                    <a:gd name="connsiteX13" fmla="*/ 321300 w 533250"/>
                    <a:gd name="connsiteY13" fmla="*/ 147600 h 244421"/>
                    <a:gd name="connsiteX14" fmla="*/ 304650 w 533250"/>
                    <a:gd name="connsiteY14" fmla="*/ 137250 h 244421"/>
                    <a:gd name="connsiteX15" fmla="*/ 270900 w 533250"/>
                    <a:gd name="connsiteY15" fmla="*/ 126900 h 244421"/>
                    <a:gd name="connsiteX16" fmla="*/ 246600 w 533250"/>
                    <a:gd name="connsiteY16" fmla="*/ 59400 h 244421"/>
                    <a:gd name="connsiteX17" fmla="*/ 173700 w 533250"/>
                    <a:gd name="connsiteY17" fmla="*/ 70200 h 244421"/>
                    <a:gd name="connsiteX18" fmla="*/ 28800 w 533250"/>
                    <a:gd name="connsiteY18" fmla="*/ 10350 h 244421"/>
                    <a:gd name="connsiteX19" fmla="*/ 0 w 533250"/>
                    <a:gd name="connsiteY19" fmla="*/ 11700 h 244421"/>
                    <a:gd name="connsiteX20" fmla="*/ 57600 w 533250"/>
                    <a:gd name="connsiteY20" fmla="*/ 40500 h 244421"/>
                    <a:gd name="connsiteX21" fmla="*/ 218250 w 533250"/>
                    <a:gd name="connsiteY21" fmla="*/ 91800 h 244421"/>
                    <a:gd name="connsiteX22" fmla="*/ 241200 w 533250"/>
                    <a:gd name="connsiteY22" fmla="*/ 107100 h 244421"/>
                    <a:gd name="connsiteX23" fmla="*/ 248850 w 533250"/>
                    <a:gd name="connsiteY23" fmla="*/ 213300 h 244421"/>
                    <a:gd name="connsiteX24" fmla="*/ 285300 w 533250"/>
                    <a:gd name="connsiteY24" fmla="*/ 228600 h 244421"/>
                    <a:gd name="connsiteX25" fmla="*/ 313650 w 533250"/>
                    <a:gd name="connsiteY25" fmla="*/ 244350 h 244421"/>
                    <a:gd name="connsiteX26" fmla="*/ 376200 w 533250"/>
                    <a:gd name="connsiteY26" fmla="*/ 242550 h 244421"/>
                    <a:gd name="connsiteX27" fmla="*/ 533250 w 533250"/>
                    <a:gd name="connsiteY27" fmla="*/ 194850 h 244421"/>
                    <a:gd name="connsiteX28" fmla="*/ 497700 w 533250"/>
                    <a:gd name="connsiteY28" fmla="*/ 157500 h 24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33250" h="244421">
                      <a:moveTo>
                        <a:pt x="497700" y="157500"/>
                      </a:moveTo>
                      <a:cubicBezTo>
                        <a:pt x="508050" y="122850"/>
                        <a:pt x="509400" y="86850"/>
                        <a:pt x="515700" y="51750"/>
                      </a:cubicBezTo>
                      <a:cubicBezTo>
                        <a:pt x="518400" y="36900"/>
                        <a:pt x="524250" y="22050"/>
                        <a:pt x="522450" y="0"/>
                      </a:cubicBezTo>
                      <a:cubicBezTo>
                        <a:pt x="510750" y="36000"/>
                        <a:pt x="505800" y="66600"/>
                        <a:pt x="501300" y="97200"/>
                      </a:cubicBezTo>
                      <a:cubicBezTo>
                        <a:pt x="495900" y="134550"/>
                        <a:pt x="483300" y="168750"/>
                        <a:pt x="451800" y="192150"/>
                      </a:cubicBezTo>
                      <a:cubicBezTo>
                        <a:pt x="441450" y="199800"/>
                        <a:pt x="428400" y="208350"/>
                        <a:pt x="414900" y="198900"/>
                      </a:cubicBezTo>
                      <a:cubicBezTo>
                        <a:pt x="401400" y="189900"/>
                        <a:pt x="405900" y="176400"/>
                        <a:pt x="409500" y="164250"/>
                      </a:cubicBezTo>
                      <a:cubicBezTo>
                        <a:pt x="415350" y="143550"/>
                        <a:pt x="422550" y="122850"/>
                        <a:pt x="428400" y="102150"/>
                      </a:cubicBezTo>
                      <a:cubicBezTo>
                        <a:pt x="434700" y="81000"/>
                        <a:pt x="440550" y="59400"/>
                        <a:pt x="446400" y="37800"/>
                      </a:cubicBezTo>
                      <a:cubicBezTo>
                        <a:pt x="433800" y="48150"/>
                        <a:pt x="429750" y="62100"/>
                        <a:pt x="427050" y="75600"/>
                      </a:cubicBezTo>
                      <a:cubicBezTo>
                        <a:pt x="418950" y="118350"/>
                        <a:pt x="398250" y="155250"/>
                        <a:pt x="377100" y="192600"/>
                      </a:cubicBezTo>
                      <a:cubicBezTo>
                        <a:pt x="367650" y="209250"/>
                        <a:pt x="354600" y="211050"/>
                        <a:pt x="339300" y="207900"/>
                      </a:cubicBezTo>
                      <a:cubicBezTo>
                        <a:pt x="322200" y="204750"/>
                        <a:pt x="319950" y="191700"/>
                        <a:pt x="321300" y="176850"/>
                      </a:cubicBezTo>
                      <a:cubicBezTo>
                        <a:pt x="322200" y="166950"/>
                        <a:pt x="321750" y="157500"/>
                        <a:pt x="321300" y="147600"/>
                      </a:cubicBezTo>
                      <a:cubicBezTo>
                        <a:pt x="320850" y="137250"/>
                        <a:pt x="318150" y="129150"/>
                        <a:pt x="304650" y="137250"/>
                      </a:cubicBezTo>
                      <a:cubicBezTo>
                        <a:pt x="289800" y="146250"/>
                        <a:pt x="280350" y="139950"/>
                        <a:pt x="270900" y="126900"/>
                      </a:cubicBezTo>
                      <a:cubicBezTo>
                        <a:pt x="256950" y="107100"/>
                        <a:pt x="250200" y="85050"/>
                        <a:pt x="246600" y="59400"/>
                      </a:cubicBezTo>
                      <a:cubicBezTo>
                        <a:pt x="222750" y="77850"/>
                        <a:pt x="198450" y="75150"/>
                        <a:pt x="173700" y="70200"/>
                      </a:cubicBezTo>
                      <a:cubicBezTo>
                        <a:pt x="121500" y="59400"/>
                        <a:pt x="77400" y="29250"/>
                        <a:pt x="28800" y="10350"/>
                      </a:cubicBezTo>
                      <a:cubicBezTo>
                        <a:pt x="20700" y="7200"/>
                        <a:pt x="12600" y="3150"/>
                        <a:pt x="0" y="11700"/>
                      </a:cubicBezTo>
                      <a:cubicBezTo>
                        <a:pt x="20700" y="22500"/>
                        <a:pt x="38700" y="32850"/>
                        <a:pt x="57600" y="40500"/>
                      </a:cubicBezTo>
                      <a:cubicBezTo>
                        <a:pt x="109800" y="62100"/>
                        <a:pt x="159300" y="91800"/>
                        <a:pt x="218250" y="91800"/>
                      </a:cubicBezTo>
                      <a:cubicBezTo>
                        <a:pt x="228150" y="91800"/>
                        <a:pt x="236250" y="97650"/>
                        <a:pt x="241200" y="107100"/>
                      </a:cubicBezTo>
                      <a:cubicBezTo>
                        <a:pt x="259650" y="141300"/>
                        <a:pt x="269100" y="175950"/>
                        <a:pt x="248850" y="213300"/>
                      </a:cubicBezTo>
                      <a:cubicBezTo>
                        <a:pt x="264150" y="210150"/>
                        <a:pt x="276300" y="215100"/>
                        <a:pt x="285300" y="228600"/>
                      </a:cubicBezTo>
                      <a:cubicBezTo>
                        <a:pt x="291600" y="238050"/>
                        <a:pt x="301500" y="244350"/>
                        <a:pt x="313650" y="244350"/>
                      </a:cubicBezTo>
                      <a:cubicBezTo>
                        <a:pt x="334350" y="244800"/>
                        <a:pt x="355500" y="243000"/>
                        <a:pt x="376200" y="242550"/>
                      </a:cubicBezTo>
                      <a:cubicBezTo>
                        <a:pt x="433350" y="240750"/>
                        <a:pt x="476100" y="194400"/>
                        <a:pt x="533250" y="194850"/>
                      </a:cubicBezTo>
                      <a:cubicBezTo>
                        <a:pt x="500400" y="190350"/>
                        <a:pt x="490500" y="181800"/>
                        <a:pt x="497700" y="157500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E72571C5-169E-4082-9E52-33C640B28E79}"/>
                    </a:ext>
                  </a:extLst>
                </p:cNvPr>
                <p:cNvSpPr/>
                <p:nvPr/>
              </p:nvSpPr>
              <p:spPr>
                <a:xfrm>
                  <a:off x="809162" y="3164711"/>
                  <a:ext cx="178650" cy="136349"/>
                </a:xfrm>
                <a:custGeom>
                  <a:avLst/>
                  <a:gdLst>
                    <a:gd name="connsiteX0" fmla="*/ 178650 w 178650"/>
                    <a:gd name="connsiteY0" fmla="*/ 136350 h 136349"/>
                    <a:gd name="connsiteX1" fmla="*/ 168300 w 178650"/>
                    <a:gd name="connsiteY1" fmla="*/ 119250 h 136349"/>
                    <a:gd name="connsiteX2" fmla="*/ 173700 w 178650"/>
                    <a:gd name="connsiteY2" fmla="*/ 47250 h 136349"/>
                    <a:gd name="connsiteX3" fmla="*/ 177750 w 178650"/>
                    <a:gd name="connsiteY3" fmla="*/ 37800 h 136349"/>
                    <a:gd name="connsiteX4" fmla="*/ 166050 w 178650"/>
                    <a:gd name="connsiteY4" fmla="*/ 33300 h 136349"/>
                    <a:gd name="connsiteX5" fmla="*/ 93600 w 178650"/>
                    <a:gd name="connsiteY5" fmla="*/ 14850 h 136349"/>
                    <a:gd name="connsiteX6" fmla="*/ 0 w 178650"/>
                    <a:gd name="connsiteY6" fmla="*/ 0 h 136349"/>
                    <a:gd name="connsiteX7" fmla="*/ 102150 w 178650"/>
                    <a:gd name="connsiteY7" fmla="*/ 46800 h 136349"/>
                    <a:gd name="connsiteX8" fmla="*/ 178650 w 178650"/>
                    <a:gd name="connsiteY8" fmla="*/ 136350 h 136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50" h="136349">
                      <a:moveTo>
                        <a:pt x="178650" y="136350"/>
                      </a:moveTo>
                      <a:cubicBezTo>
                        <a:pt x="173250" y="127350"/>
                        <a:pt x="170550" y="123300"/>
                        <a:pt x="168300" y="119250"/>
                      </a:cubicBezTo>
                      <a:cubicBezTo>
                        <a:pt x="149400" y="85950"/>
                        <a:pt x="149850" y="78300"/>
                        <a:pt x="173700" y="47250"/>
                      </a:cubicBezTo>
                      <a:cubicBezTo>
                        <a:pt x="175950" y="44550"/>
                        <a:pt x="180000" y="41850"/>
                        <a:pt x="177750" y="37800"/>
                      </a:cubicBezTo>
                      <a:cubicBezTo>
                        <a:pt x="175500" y="33300"/>
                        <a:pt x="170550" y="32400"/>
                        <a:pt x="166050" y="33300"/>
                      </a:cubicBezTo>
                      <a:cubicBezTo>
                        <a:pt x="139050" y="37350"/>
                        <a:pt x="117000" y="24750"/>
                        <a:pt x="93600" y="14850"/>
                      </a:cubicBezTo>
                      <a:cubicBezTo>
                        <a:pt x="64350" y="2250"/>
                        <a:pt x="31950" y="2700"/>
                        <a:pt x="0" y="0"/>
                      </a:cubicBezTo>
                      <a:cubicBezTo>
                        <a:pt x="34200" y="15750"/>
                        <a:pt x="72450" y="22500"/>
                        <a:pt x="102150" y="46800"/>
                      </a:cubicBezTo>
                      <a:cubicBezTo>
                        <a:pt x="131850" y="70200"/>
                        <a:pt x="140850" y="111150"/>
                        <a:pt x="178650" y="136350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927014E1-C410-4B72-BDA6-3BA8029DF5A6}"/>
                    </a:ext>
                  </a:extLst>
                </p:cNvPr>
                <p:cNvSpPr/>
                <p:nvPr/>
              </p:nvSpPr>
              <p:spPr>
                <a:xfrm>
                  <a:off x="1250554" y="3082808"/>
                  <a:ext cx="499392" cy="340652"/>
                </a:xfrm>
                <a:custGeom>
                  <a:avLst/>
                  <a:gdLst>
                    <a:gd name="connsiteX0" fmla="*/ 494159 w 499392"/>
                    <a:gd name="connsiteY0" fmla="*/ 175053 h 340652"/>
                    <a:gd name="connsiteX1" fmla="*/ 419008 w 499392"/>
                    <a:gd name="connsiteY1" fmla="*/ 58953 h 340652"/>
                    <a:gd name="connsiteX2" fmla="*/ 350159 w 499392"/>
                    <a:gd name="connsiteY2" fmla="*/ 6303 h 340652"/>
                    <a:gd name="connsiteX3" fmla="*/ 293909 w 499392"/>
                    <a:gd name="connsiteY3" fmla="*/ 2253 h 340652"/>
                    <a:gd name="connsiteX4" fmla="*/ 337559 w 499392"/>
                    <a:gd name="connsiteY4" fmla="*/ 39603 h 340652"/>
                    <a:gd name="connsiteX5" fmla="*/ 392459 w 499392"/>
                    <a:gd name="connsiteY5" fmla="*/ 135903 h 340652"/>
                    <a:gd name="connsiteX6" fmla="*/ 372209 w 499392"/>
                    <a:gd name="connsiteY6" fmla="*/ 181353 h 340652"/>
                    <a:gd name="connsiteX7" fmla="*/ 333059 w 499392"/>
                    <a:gd name="connsiteY7" fmla="*/ 164253 h 340652"/>
                    <a:gd name="connsiteX8" fmla="*/ 319559 w 499392"/>
                    <a:gd name="connsiteY8" fmla="*/ 153903 h 340652"/>
                    <a:gd name="connsiteX9" fmla="*/ 309209 w 499392"/>
                    <a:gd name="connsiteY9" fmla="*/ 169203 h 340652"/>
                    <a:gd name="connsiteX10" fmla="*/ 256559 w 499392"/>
                    <a:gd name="connsiteY10" fmla="*/ 217803 h 340652"/>
                    <a:gd name="connsiteX11" fmla="*/ 96359 w 499392"/>
                    <a:gd name="connsiteY11" fmla="*/ 207453 h 340652"/>
                    <a:gd name="connsiteX12" fmla="*/ 72509 w 499392"/>
                    <a:gd name="connsiteY12" fmla="*/ 205653 h 340652"/>
                    <a:gd name="connsiteX13" fmla="*/ 509 w 499392"/>
                    <a:gd name="connsiteY13" fmla="*/ 340653 h 340652"/>
                    <a:gd name="connsiteX14" fmla="*/ 59009 w 499392"/>
                    <a:gd name="connsiteY14" fmla="*/ 301953 h 340652"/>
                    <a:gd name="connsiteX15" fmla="*/ 68909 w 499392"/>
                    <a:gd name="connsiteY15" fmla="*/ 299253 h 340652"/>
                    <a:gd name="connsiteX16" fmla="*/ 351508 w 499392"/>
                    <a:gd name="connsiteY16" fmla="*/ 231753 h 340652"/>
                    <a:gd name="connsiteX17" fmla="*/ 495508 w 499392"/>
                    <a:gd name="connsiteY17" fmla="*/ 200253 h 340652"/>
                    <a:gd name="connsiteX18" fmla="*/ 494159 w 499392"/>
                    <a:gd name="connsiteY18" fmla="*/ 175053 h 34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9392" h="340652">
                      <a:moveTo>
                        <a:pt x="494159" y="175053"/>
                      </a:moveTo>
                      <a:cubicBezTo>
                        <a:pt x="475258" y="132303"/>
                        <a:pt x="450059" y="93603"/>
                        <a:pt x="419008" y="58953"/>
                      </a:cubicBezTo>
                      <a:cubicBezTo>
                        <a:pt x="399659" y="37353"/>
                        <a:pt x="377609" y="18003"/>
                        <a:pt x="350159" y="6303"/>
                      </a:cubicBezTo>
                      <a:cubicBezTo>
                        <a:pt x="338459" y="1353"/>
                        <a:pt x="324959" y="-2697"/>
                        <a:pt x="293909" y="2253"/>
                      </a:cubicBezTo>
                      <a:cubicBezTo>
                        <a:pt x="319109" y="16653"/>
                        <a:pt x="328559" y="30153"/>
                        <a:pt x="337559" y="39603"/>
                      </a:cubicBezTo>
                      <a:cubicBezTo>
                        <a:pt x="363209" y="67503"/>
                        <a:pt x="384359" y="98103"/>
                        <a:pt x="392459" y="135903"/>
                      </a:cubicBezTo>
                      <a:cubicBezTo>
                        <a:pt x="396959" y="156603"/>
                        <a:pt x="387959" y="175053"/>
                        <a:pt x="372209" y="181353"/>
                      </a:cubicBezTo>
                      <a:cubicBezTo>
                        <a:pt x="353758" y="188553"/>
                        <a:pt x="342059" y="179553"/>
                        <a:pt x="333059" y="164253"/>
                      </a:cubicBezTo>
                      <a:cubicBezTo>
                        <a:pt x="329909" y="159303"/>
                        <a:pt x="326758" y="153003"/>
                        <a:pt x="319559" y="153903"/>
                      </a:cubicBezTo>
                      <a:cubicBezTo>
                        <a:pt x="311008" y="154803"/>
                        <a:pt x="309659" y="162903"/>
                        <a:pt x="309209" y="169203"/>
                      </a:cubicBezTo>
                      <a:cubicBezTo>
                        <a:pt x="305609" y="200703"/>
                        <a:pt x="285809" y="214203"/>
                        <a:pt x="256559" y="217803"/>
                      </a:cubicBezTo>
                      <a:cubicBezTo>
                        <a:pt x="202559" y="224103"/>
                        <a:pt x="149009" y="222303"/>
                        <a:pt x="96359" y="207453"/>
                      </a:cubicBezTo>
                      <a:cubicBezTo>
                        <a:pt x="88259" y="205203"/>
                        <a:pt x="81059" y="201603"/>
                        <a:pt x="72509" y="205653"/>
                      </a:cubicBezTo>
                      <a:cubicBezTo>
                        <a:pt x="40559" y="220053"/>
                        <a:pt x="-5341" y="305103"/>
                        <a:pt x="509" y="340653"/>
                      </a:cubicBezTo>
                      <a:cubicBezTo>
                        <a:pt x="19859" y="328503"/>
                        <a:pt x="30208" y="311403"/>
                        <a:pt x="59009" y="301953"/>
                      </a:cubicBezTo>
                      <a:cubicBezTo>
                        <a:pt x="62159" y="300603"/>
                        <a:pt x="65309" y="300153"/>
                        <a:pt x="68909" y="299253"/>
                      </a:cubicBezTo>
                      <a:cubicBezTo>
                        <a:pt x="162059" y="272703"/>
                        <a:pt x="257008" y="253803"/>
                        <a:pt x="351508" y="231753"/>
                      </a:cubicBezTo>
                      <a:cubicBezTo>
                        <a:pt x="399209" y="220503"/>
                        <a:pt x="446909" y="208353"/>
                        <a:pt x="495508" y="200253"/>
                      </a:cubicBezTo>
                      <a:cubicBezTo>
                        <a:pt x="503159" y="191253"/>
                        <a:pt x="497758" y="182703"/>
                        <a:pt x="494159" y="175053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45D15254-E59E-48D8-84B5-704658347469}"/>
                  </a:ext>
                </a:extLst>
              </p:cNvPr>
              <p:cNvSpPr/>
              <p:nvPr/>
            </p:nvSpPr>
            <p:spPr>
              <a:xfrm>
                <a:off x="2063940" y="5747308"/>
                <a:ext cx="273881" cy="307612"/>
              </a:xfrm>
              <a:custGeom>
                <a:avLst/>
                <a:gdLst>
                  <a:gd name="connsiteX0" fmla="*/ 200825 w 216512"/>
                  <a:gd name="connsiteY0" fmla="*/ 243177 h 243177"/>
                  <a:gd name="connsiteX1" fmla="*/ 142775 w 216512"/>
                  <a:gd name="connsiteY1" fmla="*/ 133827 h 243177"/>
                  <a:gd name="connsiteX2" fmla="*/ 78875 w 216512"/>
                  <a:gd name="connsiteY2" fmla="*/ 69027 h 243177"/>
                  <a:gd name="connsiteX3" fmla="*/ 125 w 216512"/>
                  <a:gd name="connsiteY3" fmla="*/ 45177 h 243177"/>
                  <a:gd name="connsiteX4" fmla="*/ 12725 w 216512"/>
                  <a:gd name="connsiteY4" fmla="*/ 31677 h 243177"/>
                  <a:gd name="connsiteX5" fmla="*/ 68075 w 216512"/>
                  <a:gd name="connsiteY5" fmla="*/ 8727 h 243177"/>
                  <a:gd name="connsiteX6" fmla="*/ 86525 w 216512"/>
                  <a:gd name="connsiteY6" fmla="*/ 3777 h 243177"/>
                  <a:gd name="connsiteX7" fmla="*/ 98675 w 216512"/>
                  <a:gd name="connsiteY7" fmla="*/ 627 h 243177"/>
                  <a:gd name="connsiteX8" fmla="*/ 111275 w 216512"/>
                  <a:gd name="connsiteY8" fmla="*/ 1077 h 243177"/>
                  <a:gd name="connsiteX9" fmla="*/ 145025 w 216512"/>
                  <a:gd name="connsiteY9" fmla="*/ 24927 h 243177"/>
                  <a:gd name="connsiteX10" fmla="*/ 175625 w 216512"/>
                  <a:gd name="connsiteY10" fmla="*/ 83877 h 243177"/>
                  <a:gd name="connsiteX11" fmla="*/ 215225 w 216512"/>
                  <a:gd name="connsiteY11" fmla="*/ 204927 h 243177"/>
                  <a:gd name="connsiteX12" fmla="*/ 205775 w 216512"/>
                  <a:gd name="connsiteY12" fmla="*/ 242727 h 243177"/>
                  <a:gd name="connsiteX13" fmla="*/ 200825 w 216512"/>
                  <a:gd name="connsiteY13" fmla="*/ 243177 h 24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512" h="243177">
                    <a:moveTo>
                      <a:pt x="200825" y="243177"/>
                    </a:moveTo>
                    <a:cubicBezTo>
                      <a:pt x="190925" y="201777"/>
                      <a:pt x="166625" y="168027"/>
                      <a:pt x="142775" y="133827"/>
                    </a:cubicBezTo>
                    <a:cubicBezTo>
                      <a:pt x="125225" y="108627"/>
                      <a:pt x="103625" y="87477"/>
                      <a:pt x="78875" y="69027"/>
                    </a:cubicBezTo>
                    <a:cubicBezTo>
                      <a:pt x="61775" y="56427"/>
                      <a:pt x="10475" y="45177"/>
                      <a:pt x="125" y="45177"/>
                    </a:cubicBezTo>
                    <a:cubicBezTo>
                      <a:pt x="-1225" y="39327"/>
                      <a:pt x="8675" y="34377"/>
                      <a:pt x="12725" y="31677"/>
                    </a:cubicBezTo>
                    <a:cubicBezTo>
                      <a:pt x="29825" y="21327"/>
                      <a:pt x="49175" y="14577"/>
                      <a:pt x="68075" y="8727"/>
                    </a:cubicBezTo>
                    <a:cubicBezTo>
                      <a:pt x="74375" y="6927"/>
                      <a:pt x="80225" y="5127"/>
                      <a:pt x="86525" y="3777"/>
                    </a:cubicBezTo>
                    <a:cubicBezTo>
                      <a:pt x="90575" y="2877"/>
                      <a:pt x="94625" y="1977"/>
                      <a:pt x="98675" y="627"/>
                    </a:cubicBezTo>
                    <a:cubicBezTo>
                      <a:pt x="103175" y="-273"/>
                      <a:pt x="107225" y="-273"/>
                      <a:pt x="111275" y="1077"/>
                    </a:cubicBezTo>
                    <a:cubicBezTo>
                      <a:pt x="125675" y="4677"/>
                      <a:pt x="136475" y="13677"/>
                      <a:pt x="145025" y="24927"/>
                    </a:cubicBezTo>
                    <a:cubicBezTo>
                      <a:pt x="152225" y="35277"/>
                      <a:pt x="171575" y="73077"/>
                      <a:pt x="175625" y="83877"/>
                    </a:cubicBezTo>
                    <a:cubicBezTo>
                      <a:pt x="185525" y="105927"/>
                      <a:pt x="213425" y="192777"/>
                      <a:pt x="215225" y="204927"/>
                    </a:cubicBezTo>
                    <a:cubicBezTo>
                      <a:pt x="215675" y="218427"/>
                      <a:pt x="221075" y="233277"/>
                      <a:pt x="205775" y="242727"/>
                    </a:cubicBezTo>
                    <a:cubicBezTo>
                      <a:pt x="203975" y="243177"/>
                      <a:pt x="202625" y="243177"/>
                      <a:pt x="200825" y="2431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3" name="No 38">
            <a:hlinkClick r:id="" action="ppaction://media"/>
            <a:extLst>
              <a:ext uri="{FF2B5EF4-FFF2-40B4-BE49-F238E27FC236}">
                <a16:creationId xmlns:a16="http://schemas.microsoft.com/office/drawing/2014/main" id="{6B049E5D-6E04-411E-8369-E8496319E5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7200" end="329892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7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Oval 364">
            <a:extLst>
              <a:ext uri="{FF2B5EF4-FFF2-40B4-BE49-F238E27FC236}">
                <a16:creationId xmlns:a16="http://schemas.microsoft.com/office/drawing/2014/main" id="{D9BE6EFB-3AC0-4E6E-A3C0-0AF72583292A}"/>
              </a:ext>
            </a:extLst>
          </p:cNvPr>
          <p:cNvSpPr/>
          <p:nvPr/>
        </p:nvSpPr>
        <p:spPr>
          <a:xfrm>
            <a:off x="4905424" y="14787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188042" y="1870052"/>
            <a:ext cx="4577024" cy="2860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Model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pembelajarannya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terbatas</a:t>
            </a:r>
            <a:endParaRPr lang="en-US" sz="1600" b="1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Model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strategi blended learning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hanya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pada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bentuk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diskusi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forum dan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tanya-jawab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soal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sehingga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kemungkinan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ada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materi-materi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tertentu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bisa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disampaikan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e-learning,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misalnya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memerlukan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praktek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Dibutuhkan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fasilitas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murah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menjalankan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kegiatan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e-learning.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68" name="Google Shape;4690;p63">
            <a:extLst>
              <a:ext uri="{FF2B5EF4-FFF2-40B4-BE49-F238E27FC236}">
                <a16:creationId xmlns:a16="http://schemas.microsoft.com/office/drawing/2014/main" id="{77828AD4-737A-48CA-B4D2-2A934637EBE1}"/>
              </a:ext>
            </a:extLst>
          </p:cNvPr>
          <p:cNvGrpSpPr/>
          <p:nvPr/>
        </p:nvGrpSpPr>
        <p:grpSpPr>
          <a:xfrm>
            <a:off x="5455142" y="1371076"/>
            <a:ext cx="2684161" cy="2998641"/>
            <a:chOff x="1260950" y="-166737"/>
            <a:chExt cx="5129675" cy="5643987"/>
          </a:xfrm>
        </p:grpSpPr>
        <p:sp>
          <p:nvSpPr>
            <p:cNvPr id="169" name="Google Shape;4691;p63">
              <a:extLst>
                <a:ext uri="{FF2B5EF4-FFF2-40B4-BE49-F238E27FC236}">
                  <a16:creationId xmlns:a16="http://schemas.microsoft.com/office/drawing/2014/main" id="{D1779541-9761-46C9-9C45-54B9787938FB}"/>
                </a:ext>
              </a:extLst>
            </p:cNvPr>
            <p:cNvSpPr/>
            <p:nvPr/>
          </p:nvSpPr>
          <p:spPr>
            <a:xfrm>
              <a:off x="1260950" y="395850"/>
              <a:ext cx="5129675" cy="4941275"/>
            </a:xfrm>
            <a:custGeom>
              <a:avLst/>
              <a:gdLst/>
              <a:ahLst/>
              <a:cxnLst/>
              <a:rect l="l" t="t" r="r" b="b"/>
              <a:pathLst>
                <a:path w="205187" h="197651" extrusionOk="0">
                  <a:moveTo>
                    <a:pt x="118352" y="1"/>
                  </a:moveTo>
                  <a:cubicBezTo>
                    <a:pt x="118262" y="1"/>
                    <a:pt x="118173" y="1"/>
                    <a:pt x="118084" y="3"/>
                  </a:cubicBezTo>
                  <a:cubicBezTo>
                    <a:pt x="89771" y="436"/>
                    <a:pt x="90673" y="18108"/>
                    <a:pt x="82269" y="42454"/>
                  </a:cubicBezTo>
                  <a:cubicBezTo>
                    <a:pt x="73866" y="66763"/>
                    <a:pt x="45553" y="55726"/>
                    <a:pt x="26546" y="64563"/>
                  </a:cubicBezTo>
                  <a:cubicBezTo>
                    <a:pt x="7538" y="73399"/>
                    <a:pt x="13742" y="109647"/>
                    <a:pt x="14607" y="117618"/>
                  </a:cubicBezTo>
                  <a:cubicBezTo>
                    <a:pt x="15509" y="125588"/>
                    <a:pt x="6204" y="119385"/>
                    <a:pt x="3102" y="125120"/>
                  </a:cubicBezTo>
                  <a:cubicBezTo>
                    <a:pt x="0" y="130890"/>
                    <a:pt x="2164" y="141747"/>
                    <a:pt x="2164" y="141747"/>
                  </a:cubicBezTo>
                  <a:lnTo>
                    <a:pt x="178677" y="197651"/>
                  </a:lnTo>
                  <a:cubicBezTo>
                    <a:pt x="178677" y="197651"/>
                    <a:pt x="179975" y="195451"/>
                    <a:pt x="185746" y="186145"/>
                  </a:cubicBezTo>
                  <a:cubicBezTo>
                    <a:pt x="191481" y="176876"/>
                    <a:pt x="172906" y="151232"/>
                    <a:pt x="173736" y="140160"/>
                  </a:cubicBezTo>
                  <a:cubicBezTo>
                    <a:pt x="174565" y="129087"/>
                    <a:pt x="205186" y="110548"/>
                    <a:pt x="202084" y="89305"/>
                  </a:cubicBezTo>
                  <a:cubicBezTo>
                    <a:pt x="199028" y="68164"/>
                    <a:pt x="146727" y="1"/>
                    <a:pt x="118352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92;p63">
              <a:extLst>
                <a:ext uri="{FF2B5EF4-FFF2-40B4-BE49-F238E27FC236}">
                  <a16:creationId xmlns:a16="http://schemas.microsoft.com/office/drawing/2014/main" id="{84F559FC-3A65-44FB-9AE3-31E23C9A5D0B}"/>
                </a:ext>
              </a:extLst>
            </p:cNvPr>
            <p:cNvSpPr/>
            <p:nvPr/>
          </p:nvSpPr>
          <p:spPr>
            <a:xfrm>
              <a:off x="1297025" y="395900"/>
              <a:ext cx="5022350" cy="4941225"/>
            </a:xfrm>
            <a:custGeom>
              <a:avLst/>
              <a:gdLst/>
              <a:ahLst/>
              <a:cxnLst/>
              <a:rect l="l" t="t" r="r" b="b"/>
              <a:pathLst>
                <a:path w="200894" h="197649" extrusionOk="0">
                  <a:moveTo>
                    <a:pt x="116641" y="1"/>
                  </a:moveTo>
                  <a:cubicBezTo>
                    <a:pt x="88328" y="434"/>
                    <a:pt x="89230" y="18106"/>
                    <a:pt x="80826" y="42452"/>
                  </a:cubicBezTo>
                  <a:cubicBezTo>
                    <a:pt x="72423" y="66761"/>
                    <a:pt x="44110" y="55724"/>
                    <a:pt x="25103" y="64561"/>
                  </a:cubicBezTo>
                  <a:cubicBezTo>
                    <a:pt x="14030" y="69719"/>
                    <a:pt x="11505" y="84145"/>
                    <a:pt x="11505" y="96913"/>
                  </a:cubicBezTo>
                  <a:cubicBezTo>
                    <a:pt x="11505" y="106038"/>
                    <a:pt x="12804" y="114297"/>
                    <a:pt x="13164" y="117616"/>
                  </a:cubicBezTo>
                  <a:cubicBezTo>
                    <a:pt x="13201" y="117976"/>
                    <a:pt x="13237" y="118301"/>
                    <a:pt x="13237" y="118589"/>
                  </a:cubicBezTo>
                  <a:cubicBezTo>
                    <a:pt x="13237" y="125045"/>
                    <a:pt x="4617" y="119635"/>
                    <a:pt x="1659" y="125118"/>
                  </a:cubicBezTo>
                  <a:cubicBezTo>
                    <a:pt x="361" y="127534"/>
                    <a:pt x="0" y="130816"/>
                    <a:pt x="0" y="133846"/>
                  </a:cubicBezTo>
                  <a:cubicBezTo>
                    <a:pt x="0" y="138066"/>
                    <a:pt x="721" y="141745"/>
                    <a:pt x="721" y="141745"/>
                  </a:cubicBezTo>
                  <a:lnTo>
                    <a:pt x="41946" y="154801"/>
                  </a:lnTo>
                  <a:cubicBezTo>
                    <a:pt x="42199" y="153430"/>
                    <a:pt x="42559" y="151591"/>
                    <a:pt x="42992" y="149571"/>
                  </a:cubicBezTo>
                  <a:cubicBezTo>
                    <a:pt x="43858" y="145387"/>
                    <a:pt x="44976" y="140482"/>
                    <a:pt x="45986" y="137417"/>
                  </a:cubicBezTo>
                  <a:cubicBezTo>
                    <a:pt x="48041" y="131249"/>
                    <a:pt x="52189" y="128616"/>
                    <a:pt x="54678" y="127282"/>
                  </a:cubicBezTo>
                  <a:cubicBezTo>
                    <a:pt x="55327" y="126921"/>
                    <a:pt x="56156" y="126344"/>
                    <a:pt x="57094" y="125659"/>
                  </a:cubicBezTo>
                  <a:cubicBezTo>
                    <a:pt x="58934" y="124288"/>
                    <a:pt x="60989" y="122629"/>
                    <a:pt x="61891" y="121872"/>
                  </a:cubicBezTo>
                  <a:cubicBezTo>
                    <a:pt x="62035" y="121727"/>
                    <a:pt x="62144" y="121619"/>
                    <a:pt x="62252" y="121583"/>
                  </a:cubicBezTo>
                  <a:cubicBezTo>
                    <a:pt x="62252" y="121547"/>
                    <a:pt x="62252" y="121547"/>
                    <a:pt x="62288" y="121547"/>
                  </a:cubicBezTo>
                  <a:cubicBezTo>
                    <a:pt x="62396" y="121150"/>
                    <a:pt x="62829" y="119599"/>
                    <a:pt x="63658" y="117688"/>
                  </a:cubicBezTo>
                  <a:cubicBezTo>
                    <a:pt x="64596" y="115488"/>
                    <a:pt x="66039" y="112855"/>
                    <a:pt x="68059" y="110943"/>
                  </a:cubicBezTo>
                  <a:cubicBezTo>
                    <a:pt x="70078" y="109032"/>
                    <a:pt x="73397" y="107481"/>
                    <a:pt x="76246" y="106399"/>
                  </a:cubicBezTo>
                  <a:cubicBezTo>
                    <a:pt x="78807" y="105425"/>
                    <a:pt x="80971" y="104812"/>
                    <a:pt x="81367" y="104704"/>
                  </a:cubicBezTo>
                  <a:cubicBezTo>
                    <a:pt x="82954" y="103369"/>
                    <a:pt x="85407" y="102143"/>
                    <a:pt x="88184" y="101061"/>
                  </a:cubicBezTo>
                  <a:cubicBezTo>
                    <a:pt x="90997" y="99979"/>
                    <a:pt x="94135" y="99041"/>
                    <a:pt x="97057" y="98248"/>
                  </a:cubicBezTo>
                  <a:cubicBezTo>
                    <a:pt x="102358" y="96877"/>
                    <a:pt x="106975" y="96011"/>
                    <a:pt x="107877" y="95867"/>
                  </a:cubicBezTo>
                  <a:cubicBezTo>
                    <a:pt x="108129" y="95362"/>
                    <a:pt x="109067" y="93595"/>
                    <a:pt x="110978" y="91142"/>
                  </a:cubicBezTo>
                  <a:cubicBezTo>
                    <a:pt x="112169" y="89591"/>
                    <a:pt x="114225" y="88437"/>
                    <a:pt x="116028" y="87644"/>
                  </a:cubicBezTo>
                  <a:cubicBezTo>
                    <a:pt x="117615" y="86923"/>
                    <a:pt x="118985" y="86526"/>
                    <a:pt x="119274" y="86454"/>
                  </a:cubicBezTo>
                  <a:cubicBezTo>
                    <a:pt x="119310" y="86382"/>
                    <a:pt x="119454" y="86309"/>
                    <a:pt x="119635" y="86201"/>
                  </a:cubicBezTo>
                  <a:cubicBezTo>
                    <a:pt x="119887" y="86021"/>
                    <a:pt x="120284" y="85732"/>
                    <a:pt x="120825" y="85336"/>
                  </a:cubicBezTo>
                  <a:cubicBezTo>
                    <a:pt x="121907" y="84578"/>
                    <a:pt x="123530" y="83424"/>
                    <a:pt x="125730" y="81873"/>
                  </a:cubicBezTo>
                  <a:cubicBezTo>
                    <a:pt x="129337" y="79276"/>
                    <a:pt x="134422" y="76716"/>
                    <a:pt x="136153" y="75850"/>
                  </a:cubicBezTo>
                  <a:cubicBezTo>
                    <a:pt x="134278" y="74984"/>
                    <a:pt x="132763" y="73361"/>
                    <a:pt x="131465" y="71342"/>
                  </a:cubicBezTo>
                  <a:cubicBezTo>
                    <a:pt x="130022" y="69069"/>
                    <a:pt x="128868" y="66292"/>
                    <a:pt x="127858" y="63479"/>
                  </a:cubicBezTo>
                  <a:cubicBezTo>
                    <a:pt x="125874" y="57925"/>
                    <a:pt x="122051" y="52010"/>
                    <a:pt x="118985" y="49160"/>
                  </a:cubicBezTo>
                  <a:cubicBezTo>
                    <a:pt x="117867" y="48114"/>
                    <a:pt x="116930" y="47249"/>
                    <a:pt x="116244" y="46275"/>
                  </a:cubicBezTo>
                  <a:cubicBezTo>
                    <a:pt x="115595" y="45373"/>
                    <a:pt x="115198" y="44327"/>
                    <a:pt x="115198" y="43101"/>
                  </a:cubicBezTo>
                  <a:cubicBezTo>
                    <a:pt x="115198" y="42091"/>
                    <a:pt x="115451" y="40937"/>
                    <a:pt x="115992" y="39530"/>
                  </a:cubicBezTo>
                  <a:cubicBezTo>
                    <a:pt x="116677" y="37655"/>
                    <a:pt x="118228" y="35419"/>
                    <a:pt x="120031" y="33327"/>
                  </a:cubicBezTo>
                  <a:cubicBezTo>
                    <a:pt x="121835" y="31199"/>
                    <a:pt x="123927" y="29179"/>
                    <a:pt x="125694" y="27772"/>
                  </a:cubicBezTo>
                  <a:cubicBezTo>
                    <a:pt x="126884" y="26835"/>
                    <a:pt x="127930" y="26149"/>
                    <a:pt x="128723" y="25861"/>
                  </a:cubicBezTo>
                  <a:cubicBezTo>
                    <a:pt x="130022" y="25428"/>
                    <a:pt x="131392" y="24887"/>
                    <a:pt x="132547" y="24887"/>
                  </a:cubicBezTo>
                  <a:cubicBezTo>
                    <a:pt x="132907" y="24887"/>
                    <a:pt x="133268" y="24923"/>
                    <a:pt x="133556" y="25067"/>
                  </a:cubicBezTo>
                  <a:cubicBezTo>
                    <a:pt x="133881" y="25176"/>
                    <a:pt x="134170" y="25392"/>
                    <a:pt x="134386" y="25681"/>
                  </a:cubicBezTo>
                  <a:cubicBezTo>
                    <a:pt x="134819" y="26258"/>
                    <a:pt x="135071" y="27123"/>
                    <a:pt x="135071" y="28386"/>
                  </a:cubicBezTo>
                  <a:cubicBezTo>
                    <a:pt x="135071" y="28458"/>
                    <a:pt x="135071" y="28566"/>
                    <a:pt x="135071" y="28638"/>
                  </a:cubicBezTo>
                  <a:cubicBezTo>
                    <a:pt x="134999" y="30874"/>
                    <a:pt x="133701" y="32714"/>
                    <a:pt x="132258" y="34192"/>
                  </a:cubicBezTo>
                  <a:cubicBezTo>
                    <a:pt x="130815" y="35707"/>
                    <a:pt x="129192" y="36897"/>
                    <a:pt x="128399" y="37691"/>
                  </a:cubicBezTo>
                  <a:cubicBezTo>
                    <a:pt x="128182" y="37943"/>
                    <a:pt x="128038" y="38160"/>
                    <a:pt x="127966" y="38268"/>
                  </a:cubicBezTo>
                  <a:cubicBezTo>
                    <a:pt x="127641" y="39025"/>
                    <a:pt x="127461" y="39927"/>
                    <a:pt x="127461" y="40937"/>
                  </a:cubicBezTo>
                  <a:cubicBezTo>
                    <a:pt x="127461" y="41947"/>
                    <a:pt x="127641" y="43029"/>
                    <a:pt x="128074" y="44111"/>
                  </a:cubicBezTo>
                  <a:cubicBezTo>
                    <a:pt x="128507" y="45193"/>
                    <a:pt x="129842" y="47681"/>
                    <a:pt x="131501" y="50459"/>
                  </a:cubicBezTo>
                  <a:cubicBezTo>
                    <a:pt x="133124" y="53236"/>
                    <a:pt x="135107" y="56338"/>
                    <a:pt x="136911" y="58610"/>
                  </a:cubicBezTo>
                  <a:cubicBezTo>
                    <a:pt x="139580" y="62072"/>
                    <a:pt x="144882" y="68709"/>
                    <a:pt x="147767" y="72748"/>
                  </a:cubicBezTo>
                  <a:cubicBezTo>
                    <a:pt x="148741" y="74083"/>
                    <a:pt x="149426" y="75129"/>
                    <a:pt x="149715" y="75706"/>
                  </a:cubicBezTo>
                  <a:cubicBezTo>
                    <a:pt x="150039" y="76427"/>
                    <a:pt x="150256" y="76968"/>
                    <a:pt x="150256" y="77509"/>
                  </a:cubicBezTo>
                  <a:cubicBezTo>
                    <a:pt x="150256" y="78086"/>
                    <a:pt x="150039" y="78591"/>
                    <a:pt x="149715" y="79240"/>
                  </a:cubicBezTo>
                  <a:cubicBezTo>
                    <a:pt x="149390" y="79889"/>
                    <a:pt x="148885" y="80719"/>
                    <a:pt x="148272" y="81909"/>
                  </a:cubicBezTo>
                  <a:cubicBezTo>
                    <a:pt x="147262" y="83749"/>
                    <a:pt x="145206" y="86237"/>
                    <a:pt x="143403" y="88257"/>
                  </a:cubicBezTo>
                  <a:cubicBezTo>
                    <a:pt x="142068" y="89772"/>
                    <a:pt x="140842" y="90998"/>
                    <a:pt x="140301" y="91575"/>
                  </a:cubicBezTo>
                  <a:lnTo>
                    <a:pt x="140914" y="91864"/>
                  </a:lnTo>
                  <a:cubicBezTo>
                    <a:pt x="141022" y="91792"/>
                    <a:pt x="141203" y="91647"/>
                    <a:pt x="141455" y="91503"/>
                  </a:cubicBezTo>
                  <a:cubicBezTo>
                    <a:pt x="141888" y="91178"/>
                    <a:pt x="142465" y="90782"/>
                    <a:pt x="143150" y="90313"/>
                  </a:cubicBezTo>
                  <a:cubicBezTo>
                    <a:pt x="144521" y="89339"/>
                    <a:pt x="146252" y="88149"/>
                    <a:pt x="147587" y="87139"/>
                  </a:cubicBezTo>
                  <a:cubicBezTo>
                    <a:pt x="149931" y="85372"/>
                    <a:pt x="153105" y="84145"/>
                    <a:pt x="153970" y="83821"/>
                  </a:cubicBezTo>
                  <a:cubicBezTo>
                    <a:pt x="153934" y="83280"/>
                    <a:pt x="153826" y="81873"/>
                    <a:pt x="153826" y="79962"/>
                  </a:cubicBezTo>
                  <a:cubicBezTo>
                    <a:pt x="153826" y="76102"/>
                    <a:pt x="154151" y="70260"/>
                    <a:pt x="155882" y="65427"/>
                  </a:cubicBezTo>
                  <a:cubicBezTo>
                    <a:pt x="157289" y="61495"/>
                    <a:pt x="159381" y="55400"/>
                    <a:pt x="161256" y="49701"/>
                  </a:cubicBezTo>
                  <a:cubicBezTo>
                    <a:pt x="163131" y="44003"/>
                    <a:pt x="164755" y="38665"/>
                    <a:pt x="165187" y="36429"/>
                  </a:cubicBezTo>
                  <a:cubicBezTo>
                    <a:pt x="165368" y="35419"/>
                    <a:pt x="165476" y="34481"/>
                    <a:pt x="165548" y="33651"/>
                  </a:cubicBezTo>
                  <a:cubicBezTo>
                    <a:pt x="149137" y="15293"/>
                    <a:pt x="130346" y="1"/>
                    <a:pt x="116930" y="1"/>
                  </a:cubicBezTo>
                  <a:close/>
                  <a:moveTo>
                    <a:pt x="171499" y="40540"/>
                  </a:moveTo>
                  <a:cubicBezTo>
                    <a:pt x="171391" y="40612"/>
                    <a:pt x="171283" y="40721"/>
                    <a:pt x="171211" y="40829"/>
                  </a:cubicBezTo>
                  <a:cubicBezTo>
                    <a:pt x="170850" y="41262"/>
                    <a:pt x="170561" y="41766"/>
                    <a:pt x="170381" y="42163"/>
                  </a:cubicBezTo>
                  <a:cubicBezTo>
                    <a:pt x="170237" y="42416"/>
                    <a:pt x="170165" y="42632"/>
                    <a:pt x="170165" y="42704"/>
                  </a:cubicBezTo>
                  <a:lnTo>
                    <a:pt x="170129" y="42740"/>
                  </a:lnTo>
                  <a:lnTo>
                    <a:pt x="170129" y="42812"/>
                  </a:lnTo>
                  <a:cubicBezTo>
                    <a:pt x="170129" y="42885"/>
                    <a:pt x="170129" y="42993"/>
                    <a:pt x="170092" y="43101"/>
                  </a:cubicBezTo>
                  <a:cubicBezTo>
                    <a:pt x="170056" y="43353"/>
                    <a:pt x="170020" y="43714"/>
                    <a:pt x="169984" y="44147"/>
                  </a:cubicBezTo>
                  <a:cubicBezTo>
                    <a:pt x="169876" y="45013"/>
                    <a:pt x="169732" y="46275"/>
                    <a:pt x="169587" y="47754"/>
                  </a:cubicBezTo>
                  <a:cubicBezTo>
                    <a:pt x="169263" y="50783"/>
                    <a:pt x="168830" y="54823"/>
                    <a:pt x="168397" y="59115"/>
                  </a:cubicBezTo>
                  <a:cubicBezTo>
                    <a:pt x="167496" y="67663"/>
                    <a:pt x="166522" y="77112"/>
                    <a:pt x="166125" y="80899"/>
                  </a:cubicBezTo>
                  <a:cubicBezTo>
                    <a:pt x="165728" y="84722"/>
                    <a:pt x="165223" y="87716"/>
                    <a:pt x="163817" y="90818"/>
                  </a:cubicBezTo>
                  <a:cubicBezTo>
                    <a:pt x="162446" y="93920"/>
                    <a:pt x="160174" y="97093"/>
                    <a:pt x="156279" y="101385"/>
                  </a:cubicBezTo>
                  <a:cubicBezTo>
                    <a:pt x="148813" y="109609"/>
                    <a:pt x="139940" y="113360"/>
                    <a:pt x="139183" y="113648"/>
                  </a:cubicBezTo>
                  <a:lnTo>
                    <a:pt x="127533" y="124072"/>
                  </a:lnTo>
                  <a:cubicBezTo>
                    <a:pt x="127533" y="124360"/>
                    <a:pt x="127461" y="125370"/>
                    <a:pt x="127209" y="128796"/>
                  </a:cubicBezTo>
                  <a:cubicBezTo>
                    <a:pt x="127064" y="130924"/>
                    <a:pt x="126523" y="132547"/>
                    <a:pt x="125982" y="133738"/>
                  </a:cubicBezTo>
                  <a:cubicBezTo>
                    <a:pt x="125441" y="134928"/>
                    <a:pt x="124864" y="135721"/>
                    <a:pt x="124612" y="136154"/>
                  </a:cubicBezTo>
                  <a:cubicBezTo>
                    <a:pt x="124612" y="136190"/>
                    <a:pt x="124612" y="136190"/>
                    <a:pt x="124612" y="136190"/>
                  </a:cubicBezTo>
                  <a:cubicBezTo>
                    <a:pt x="124540" y="136298"/>
                    <a:pt x="124504" y="136407"/>
                    <a:pt x="124504" y="136443"/>
                  </a:cubicBezTo>
                  <a:cubicBezTo>
                    <a:pt x="124504" y="136515"/>
                    <a:pt x="124468" y="136623"/>
                    <a:pt x="124468" y="136731"/>
                  </a:cubicBezTo>
                  <a:cubicBezTo>
                    <a:pt x="124431" y="136803"/>
                    <a:pt x="124395" y="136875"/>
                    <a:pt x="124395" y="136984"/>
                  </a:cubicBezTo>
                  <a:cubicBezTo>
                    <a:pt x="124395" y="136984"/>
                    <a:pt x="124359" y="137020"/>
                    <a:pt x="124359" y="137020"/>
                  </a:cubicBezTo>
                  <a:cubicBezTo>
                    <a:pt x="124359" y="137056"/>
                    <a:pt x="124359" y="137056"/>
                    <a:pt x="124359" y="137092"/>
                  </a:cubicBezTo>
                  <a:cubicBezTo>
                    <a:pt x="124359" y="137092"/>
                    <a:pt x="124359" y="137092"/>
                    <a:pt x="124359" y="137128"/>
                  </a:cubicBezTo>
                  <a:cubicBezTo>
                    <a:pt x="124251" y="137453"/>
                    <a:pt x="124107" y="137849"/>
                    <a:pt x="123963" y="138354"/>
                  </a:cubicBezTo>
                  <a:cubicBezTo>
                    <a:pt x="123638" y="139364"/>
                    <a:pt x="123205" y="140699"/>
                    <a:pt x="122736" y="142105"/>
                  </a:cubicBezTo>
                  <a:cubicBezTo>
                    <a:pt x="121726" y="144991"/>
                    <a:pt x="120464" y="148345"/>
                    <a:pt x="119346" y="150653"/>
                  </a:cubicBezTo>
                  <a:cubicBezTo>
                    <a:pt x="118192" y="152961"/>
                    <a:pt x="117146" y="154837"/>
                    <a:pt x="115379" y="156640"/>
                  </a:cubicBezTo>
                  <a:cubicBezTo>
                    <a:pt x="113647" y="158444"/>
                    <a:pt x="111195" y="160139"/>
                    <a:pt x="107300" y="162122"/>
                  </a:cubicBezTo>
                  <a:cubicBezTo>
                    <a:pt x="100555" y="165549"/>
                    <a:pt x="95506" y="169228"/>
                    <a:pt x="94388" y="170093"/>
                  </a:cubicBezTo>
                  <a:cubicBezTo>
                    <a:pt x="94207" y="170202"/>
                    <a:pt x="94135" y="170274"/>
                    <a:pt x="94135" y="170274"/>
                  </a:cubicBezTo>
                  <a:cubicBezTo>
                    <a:pt x="94063" y="170310"/>
                    <a:pt x="93991" y="170310"/>
                    <a:pt x="93955" y="170310"/>
                  </a:cubicBezTo>
                  <a:cubicBezTo>
                    <a:pt x="93883" y="170310"/>
                    <a:pt x="93811" y="170310"/>
                    <a:pt x="93738" y="170274"/>
                  </a:cubicBezTo>
                  <a:lnTo>
                    <a:pt x="88473" y="165982"/>
                  </a:lnTo>
                  <a:cubicBezTo>
                    <a:pt x="88364" y="165910"/>
                    <a:pt x="88328" y="165729"/>
                    <a:pt x="88400" y="165621"/>
                  </a:cubicBezTo>
                  <a:cubicBezTo>
                    <a:pt x="88400" y="165621"/>
                    <a:pt x="88869" y="164828"/>
                    <a:pt x="89591" y="163637"/>
                  </a:cubicBezTo>
                  <a:cubicBezTo>
                    <a:pt x="90312" y="162411"/>
                    <a:pt x="91286" y="160788"/>
                    <a:pt x="92296" y="159057"/>
                  </a:cubicBezTo>
                  <a:cubicBezTo>
                    <a:pt x="94352" y="155558"/>
                    <a:pt x="96588" y="151663"/>
                    <a:pt x="97381" y="150040"/>
                  </a:cubicBezTo>
                  <a:cubicBezTo>
                    <a:pt x="98211" y="148309"/>
                    <a:pt x="100194" y="146830"/>
                    <a:pt x="101926" y="145748"/>
                  </a:cubicBezTo>
                  <a:cubicBezTo>
                    <a:pt x="103404" y="144810"/>
                    <a:pt x="104739" y="144197"/>
                    <a:pt x="105136" y="144017"/>
                  </a:cubicBezTo>
                  <a:lnTo>
                    <a:pt x="107336" y="137200"/>
                  </a:lnTo>
                  <a:cubicBezTo>
                    <a:pt x="107336" y="137200"/>
                    <a:pt x="107336" y="137200"/>
                    <a:pt x="107336" y="137164"/>
                  </a:cubicBezTo>
                  <a:lnTo>
                    <a:pt x="107624" y="136298"/>
                  </a:lnTo>
                  <a:lnTo>
                    <a:pt x="107624" y="136298"/>
                  </a:lnTo>
                  <a:cubicBezTo>
                    <a:pt x="106326" y="136479"/>
                    <a:pt x="102575" y="136984"/>
                    <a:pt x="98066" y="136984"/>
                  </a:cubicBezTo>
                  <a:cubicBezTo>
                    <a:pt x="95470" y="136984"/>
                    <a:pt x="92620" y="136803"/>
                    <a:pt x="89843" y="136334"/>
                  </a:cubicBezTo>
                  <a:cubicBezTo>
                    <a:pt x="81872" y="135000"/>
                    <a:pt x="74803" y="130456"/>
                    <a:pt x="73649" y="129698"/>
                  </a:cubicBezTo>
                  <a:cubicBezTo>
                    <a:pt x="72747" y="130275"/>
                    <a:pt x="68491" y="133088"/>
                    <a:pt x="65786" y="134856"/>
                  </a:cubicBezTo>
                  <a:cubicBezTo>
                    <a:pt x="64813" y="135469"/>
                    <a:pt x="64019" y="135974"/>
                    <a:pt x="63694" y="136190"/>
                  </a:cubicBezTo>
                  <a:cubicBezTo>
                    <a:pt x="63586" y="136226"/>
                    <a:pt x="63550" y="136262"/>
                    <a:pt x="63514" y="136298"/>
                  </a:cubicBezTo>
                  <a:lnTo>
                    <a:pt x="63478" y="136371"/>
                  </a:lnTo>
                  <a:cubicBezTo>
                    <a:pt x="63406" y="136443"/>
                    <a:pt x="63370" y="136551"/>
                    <a:pt x="63298" y="136659"/>
                  </a:cubicBezTo>
                  <a:cubicBezTo>
                    <a:pt x="63153" y="136948"/>
                    <a:pt x="62937" y="137344"/>
                    <a:pt x="62721" y="137849"/>
                  </a:cubicBezTo>
                  <a:cubicBezTo>
                    <a:pt x="62252" y="138859"/>
                    <a:pt x="61567" y="140194"/>
                    <a:pt x="60773" y="141745"/>
                  </a:cubicBezTo>
                  <a:cubicBezTo>
                    <a:pt x="59114" y="144774"/>
                    <a:pt x="56842" y="148489"/>
                    <a:pt x="53992" y="151302"/>
                  </a:cubicBezTo>
                  <a:cubicBezTo>
                    <a:pt x="51576" y="153683"/>
                    <a:pt x="50205" y="155666"/>
                    <a:pt x="49412" y="157181"/>
                  </a:cubicBezTo>
                  <a:lnTo>
                    <a:pt x="110041" y="176369"/>
                  </a:lnTo>
                  <a:lnTo>
                    <a:pt x="167532" y="194439"/>
                  </a:lnTo>
                  <a:cubicBezTo>
                    <a:pt x="167640" y="194475"/>
                    <a:pt x="167712" y="194547"/>
                    <a:pt x="167748" y="194655"/>
                  </a:cubicBezTo>
                  <a:lnTo>
                    <a:pt x="177234" y="197649"/>
                  </a:lnTo>
                  <a:cubicBezTo>
                    <a:pt x="177234" y="197649"/>
                    <a:pt x="178532" y="195449"/>
                    <a:pt x="184303" y="186143"/>
                  </a:cubicBezTo>
                  <a:cubicBezTo>
                    <a:pt x="185060" y="184917"/>
                    <a:pt x="185385" y="183366"/>
                    <a:pt x="185385" y="181599"/>
                  </a:cubicBezTo>
                  <a:cubicBezTo>
                    <a:pt x="185421" y="170526"/>
                    <a:pt x="172256" y="150761"/>
                    <a:pt x="172256" y="140879"/>
                  </a:cubicBezTo>
                  <a:cubicBezTo>
                    <a:pt x="172256" y="140626"/>
                    <a:pt x="172256" y="140410"/>
                    <a:pt x="172293" y="140158"/>
                  </a:cubicBezTo>
                  <a:cubicBezTo>
                    <a:pt x="173086" y="129626"/>
                    <a:pt x="200894" y="112314"/>
                    <a:pt x="200858" y="92333"/>
                  </a:cubicBezTo>
                  <a:cubicBezTo>
                    <a:pt x="200858" y="91323"/>
                    <a:pt x="200786" y="90313"/>
                    <a:pt x="200641" y="89303"/>
                  </a:cubicBezTo>
                  <a:cubicBezTo>
                    <a:pt x="199199" y="79421"/>
                    <a:pt x="187008" y="59223"/>
                    <a:pt x="171499" y="40540"/>
                  </a:cubicBezTo>
                  <a:close/>
                </a:path>
              </a:pathLst>
            </a:custGeom>
            <a:solidFill>
              <a:srgbClr val="D6E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93;p63">
              <a:extLst>
                <a:ext uri="{FF2B5EF4-FFF2-40B4-BE49-F238E27FC236}">
                  <a16:creationId xmlns:a16="http://schemas.microsoft.com/office/drawing/2014/main" id="{2AF7779A-9B53-4766-A5F4-1308752ACC59}"/>
                </a:ext>
              </a:extLst>
            </p:cNvPr>
            <p:cNvSpPr/>
            <p:nvPr/>
          </p:nvSpPr>
          <p:spPr>
            <a:xfrm>
              <a:off x="5625075" y="5303525"/>
              <a:ext cx="225425" cy="80725"/>
            </a:xfrm>
            <a:custGeom>
              <a:avLst/>
              <a:gdLst/>
              <a:ahLst/>
              <a:cxnLst/>
              <a:rect l="l" t="t" r="r" b="b"/>
              <a:pathLst>
                <a:path w="9017" h="3229" extrusionOk="0">
                  <a:moveTo>
                    <a:pt x="359" y="0"/>
                  </a:moveTo>
                  <a:cubicBezTo>
                    <a:pt x="233" y="0"/>
                    <a:pt x="102" y="75"/>
                    <a:pt x="72" y="226"/>
                  </a:cubicBezTo>
                  <a:cubicBezTo>
                    <a:pt x="0" y="370"/>
                    <a:pt x="108" y="550"/>
                    <a:pt x="253" y="586"/>
                  </a:cubicBezTo>
                  <a:lnTo>
                    <a:pt x="8584" y="3219"/>
                  </a:lnTo>
                  <a:cubicBezTo>
                    <a:pt x="8614" y="3225"/>
                    <a:pt x="8643" y="3228"/>
                    <a:pt x="8671" y="3228"/>
                  </a:cubicBezTo>
                  <a:cubicBezTo>
                    <a:pt x="8810" y="3228"/>
                    <a:pt x="8921" y="3153"/>
                    <a:pt x="8981" y="3003"/>
                  </a:cubicBezTo>
                  <a:cubicBezTo>
                    <a:pt x="9017" y="2858"/>
                    <a:pt x="8945" y="2678"/>
                    <a:pt x="8764" y="2642"/>
                  </a:cubicBezTo>
                  <a:lnTo>
                    <a:pt x="433" y="9"/>
                  </a:lnTo>
                  <a:cubicBezTo>
                    <a:pt x="409" y="3"/>
                    <a:pt x="384" y="0"/>
                    <a:pt x="35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94;p63">
              <a:extLst>
                <a:ext uri="{FF2B5EF4-FFF2-40B4-BE49-F238E27FC236}">
                  <a16:creationId xmlns:a16="http://schemas.microsoft.com/office/drawing/2014/main" id="{F0C5C0CC-531F-4C3C-B62F-7D122A69197E}"/>
                </a:ext>
              </a:extLst>
            </p:cNvPr>
            <p:cNvSpPr/>
            <p:nvPr/>
          </p:nvSpPr>
          <p:spPr>
            <a:xfrm>
              <a:off x="1607200" y="4042075"/>
              <a:ext cx="3884450" cy="1229450"/>
            </a:xfrm>
            <a:custGeom>
              <a:avLst/>
              <a:gdLst/>
              <a:ahLst/>
              <a:cxnLst/>
              <a:rect l="l" t="t" r="r" b="b"/>
              <a:pathLst>
                <a:path w="155378" h="49178" extrusionOk="0">
                  <a:moveTo>
                    <a:pt x="356" y="0"/>
                  </a:moveTo>
                  <a:cubicBezTo>
                    <a:pt x="231" y="0"/>
                    <a:pt x="102" y="70"/>
                    <a:pt x="72" y="190"/>
                  </a:cubicBezTo>
                  <a:cubicBezTo>
                    <a:pt x="0" y="370"/>
                    <a:pt x="108" y="550"/>
                    <a:pt x="253" y="586"/>
                  </a:cubicBezTo>
                  <a:lnTo>
                    <a:pt x="154944" y="49169"/>
                  </a:lnTo>
                  <a:cubicBezTo>
                    <a:pt x="154968" y="49175"/>
                    <a:pt x="154993" y="49178"/>
                    <a:pt x="155019" y="49178"/>
                  </a:cubicBezTo>
                  <a:cubicBezTo>
                    <a:pt x="155145" y="49178"/>
                    <a:pt x="155275" y="49103"/>
                    <a:pt x="155305" y="48952"/>
                  </a:cubicBezTo>
                  <a:cubicBezTo>
                    <a:pt x="155377" y="48808"/>
                    <a:pt x="155269" y="48628"/>
                    <a:pt x="155125" y="48592"/>
                  </a:cubicBezTo>
                  <a:lnTo>
                    <a:pt x="433" y="9"/>
                  </a:lnTo>
                  <a:cubicBezTo>
                    <a:pt x="408" y="3"/>
                    <a:pt x="382" y="0"/>
                    <a:pt x="35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95;p63">
              <a:extLst>
                <a:ext uri="{FF2B5EF4-FFF2-40B4-BE49-F238E27FC236}">
                  <a16:creationId xmlns:a16="http://schemas.microsoft.com/office/drawing/2014/main" id="{6C4A9418-02C3-4C43-9966-C5C57F5F5A94}"/>
                </a:ext>
              </a:extLst>
            </p:cNvPr>
            <p:cNvSpPr/>
            <p:nvPr/>
          </p:nvSpPr>
          <p:spPr>
            <a:xfrm>
              <a:off x="2109425" y="4449850"/>
              <a:ext cx="1904375" cy="1019825"/>
            </a:xfrm>
            <a:custGeom>
              <a:avLst/>
              <a:gdLst/>
              <a:ahLst/>
              <a:cxnLst/>
              <a:rect l="l" t="t" r="r" b="b"/>
              <a:pathLst>
                <a:path w="76175" h="40793" extrusionOk="0">
                  <a:moveTo>
                    <a:pt x="16880" y="1"/>
                  </a:moveTo>
                  <a:lnTo>
                    <a:pt x="0" y="20775"/>
                  </a:lnTo>
                  <a:lnTo>
                    <a:pt x="57419" y="40792"/>
                  </a:lnTo>
                  <a:lnTo>
                    <a:pt x="76174" y="20018"/>
                  </a:lnTo>
                  <a:lnTo>
                    <a:pt x="16880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96;p63">
              <a:extLst>
                <a:ext uri="{FF2B5EF4-FFF2-40B4-BE49-F238E27FC236}">
                  <a16:creationId xmlns:a16="http://schemas.microsoft.com/office/drawing/2014/main" id="{1B91E666-891C-4914-A591-A89EC2A1680E}"/>
                </a:ext>
              </a:extLst>
            </p:cNvPr>
            <p:cNvSpPr/>
            <p:nvPr/>
          </p:nvSpPr>
          <p:spPr>
            <a:xfrm>
              <a:off x="2101300" y="4442275"/>
              <a:ext cx="1920600" cy="1034975"/>
            </a:xfrm>
            <a:custGeom>
              <a:avLst/>
              <a:gdLst/>
              <a:ahLst/>
              <a:cxnLst/>
              <a:rect l="l" t="t" r="r" b="b"/>
              <a:pathLst>
                <a:path w="76824" h="41399" extrusionOk="0">
                  <a:moveTo>
                    <a:pt x="17313" y="628"/>
                  </a:moveTo>
                  <a:lnTo>
                    <a:pt x="75994" y="20465"/>
                  </a:lnTo>
                  <a:lnTo>
                    <a:pt x="57671" y="40756"/>
                  </a:lnTo>
                  <a:lnTo>
                    <a:pt x="57671" y="40756"/>
                  </a:lnTo>
                  <a:lnTo>
                    <a:pt x="830" y="20934"/>
                  </a:lnTo>
                  <a:lnTo>
                    <a:pt x="17313" y="628"/>
                  </a:lnTo>
                  <a:close/>
                  <a:moveTo>
                    <a:pt x="17220" y="1"/>
                  </a:moveTo>
                  <a:cubicBezTo>
                    <a:pt x="17133" y="1"/>
                    <a:pt x="17041" y="34"/>
                    <a:pt x="16988" y="87"/>
                  </a:cubicBezTo>
                  <a:lnTo>
                    <a:pt x="73" y="20862"/>
                  </a:lnTo>
                  <a:cubicBezTo>
                    <a:pt x="37" y="20970"/>
                    <a:pt x="1" y="21042"/>
                    <a:pt x="37" y="21150"/>
                  </a:cubicBezTo>
                  <a:cubicBezTo>
                    <a:pt x="73" y="21259"/>
                    <a:pt x="145" y="21331"/>
                    <a:pt x="217" y="21367"/>
                  </a:cubicBezTo>
                  <a:lnTo>
                    <a:pt x="57636" y="41384"/>
                  </a:lnTo>
                  <a:cubicBezTo>
                    <a:pt x="57665" y="41394"/>
                    <a:pt x="57697" y="41398"/>
                    <a:pt x="57729" y="41398"/>
                  </a:cubicBezTo>
                  <a:cubicBezTo>
                    <a:pt x="57816" y="41398"/>
                    <a:pt x="57908" y="41365"/>
                    <a:pt x="57961" y="41312"/>
                  </a:cubicBezTo>
                  <a:lnTo>
                    <a:pt x="76716" y="20537"/>
                  </a:lnTo>
                  <a:cubicBezTo>
                    <a:pt x="76788" y="20429"/>
                    <a:pt x="76824" y="20357"/>
                    <a:pt x="76788" y="20249"/>
                  </a:cubicBezTo>
                  <a:cubicBezTo>
                    <a:pt x="76788" y="20140"/>
                    <a:pt x="76716" y="20068"/>
                    <a:pt x="76607" y="20032"/>
                  </a:cubicBezTo>
                  <a:lnTo>
                    <a:pt x="17313" y="15"/>
                  </a:lnTo>
                  <a:cubicBezTo>
                    <a:pt x="17284" y="5"/>
                    <a:pt x="17252" y="1"/>
                    <a:pt x="1722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7;p63">
              <a:extLst>
                <a:ext uri="{FF2B5EF4-FFF2-40B4-BE49-F238E27FC236}">
                  <a16:creationId xmlns:a16="http://schemas.microsoft.com/office/drawing/2014/main" id="{0A4125C5-3389-46D4-9691-6F0EBA9EB6B4}"/>
                </a:ext>
              </a:extLst>
            </p:cNvPr>
            <p:cNvSpPr/>
            <p:nvPr/>
          </p:nvSpPr>
          <p:spPr>
            <a:xfrm>
              <a:off x="2372725" y="4594125"/>
              <a:ext cx="1442700" cy="737600"/>
            </a:xfrm>
            <a:custGeom>
              <a:avLst/>
              <a:gdLst/>
              <a:ahLst/>
              <a:cxnLst/>
              <a:rect l="l" t="t" r="r" b="b"/>
              <a:pathLst>
                <a:path w="57708" h="29504" extrusionOk="0">
                  <a:moveTo>
                    <a:pt x="12587" y="0"/>
                  </a:moveTo>
                  <a:lnTo>
                    <a:pt x="0" y="14571"/>
                  </a:lnTo>
                  <a:lnTo>
                    <a:pt x="45084" y="29503"/>
                  </a:lnTo>
                  <a:lnTo>
                    <a:pt x="57707" y="15906"/>
                  </a:lnTo>
                  <a:lnTo>
                    <a:pt x="12587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698;p63">
              <a:extLst>
                <a:ext uri="{FF2B5EF4-FFF2-40B4-BE49-F238E27FC236}">
                  <a16:creationId xmlns:a16="http://schemas.microsoft.com/office/drawing/2014/main" id="{F5B5DA3F-C61A-44A3-A78F-9EDFC31E87AE}"/>
                </a:ext>
              </a:extLst>
            </p:cNvPr>
            <p:cNvSpPr/>
            <p:nvPr/>
          </p:nvSpPr>
          <p:spPr>
            <a:xfrm>
              <a:off x="2364600" y="4586550"/>
              <a:ext cx="1458025" cy="752725"/>
            </a:xfrm>
            <a:custGeom>
              <a:avLst/>
              <a:gdLst/>
              <a:ahLst/>
              <a:cxnLst/>
              <a:rect l="l" t="t" r="r" b="b"/>
              <a:pathLst>
                <a:path w="58321" h="30109" extrusionOk="0">
                  <a:moveTo>
                    <a:pt x="13021" y="628"/>
                  </a:moveTo>
                  <a:lnTo>
                    <a:pt x="57491" y="16353"/>
                  </a:lnTo>
                  <a:lnTo>
                    <a:pt x="45320" y="29452"/>
                  </a:lnTo>
                  <a:lnTo>
                    <a:pt x="45320" y="29452"/>
                  </a:lnTo>
                  <a:lnTo>
                    <a:pt x="830" y="14730"/>
                  </a:lnTo>
                  <a:lnTo>
                    <a:pt x="13021" y="628"/>
                  </a:lnTo>
                  <a:close/>
                  <a:moveTo>
                    <a:pt x="12928" y="1"/>
                  </a:moveTo>
                  <a:cubicBezTo>
                    <a:pt x="12840" y="1"/>
                    <a:pt x="12749" y="34"/>
                    <a:pt x="12696" y="87"/>
                  </a:cubicBezTo>
                  <a:lnTo>
                    <a:pt x="73" y="14694"/>
                  </a:lnTo>
                  <a:cubicBezTo>
                    <a:pt x="0" y="14766"/>
                    <a:pt x="0" y="14874"/>
                    <a:pt x="37" y="14947"/>
                  </a:cubicBezTo>
                  <a:cubicBezTo>
                    <a:pt x="37" y="15055"/>
                    <a:pt x="109" y="15127"/>
                    <a:pt x="217" y="15163"/>
                  </a:cubicBezTo>
                  <a:lnTo>
                    <a:pt x="45337" y="30095"/>
                  </a:lnTo>
                  <a:cubicBezTo>
                    <a:pt x="45366" y="30104"/>
                    <a:pt x="45395" y="30109"/>
                    <a:pt x="45423" y="30109"/>
                  </a:cubicBezTo>
                  <a:cubicBezTo>
                    <a:pt x="45500" y="30109"/>
                    <a:pt x="45573" y="30075"/>
                    <a:pt x="45625" y="30023"/>
                  </a:cubicBezTo>
                  <a:lnTo>
                    <a:pt x="58249" y="16425"/>
                  </a:lnTo>
                  <a:cubicBezTo>
                    <a:pt x="58321" y="16353"/>
                    <a:pt x="58321" y="16245"/>
                    <a:pt x="58321" y="16137"/>
                  </a:cubicBezTo>
                  <a:cubicBezTo>
                    <a:pt x="58285" y="16029"/>
                    <a:pt x="58213" y="15956"/>
                    <a:pt x="58105" y="15920"/>
                  </a:cubicBezTo>
                  <a:lnTo>
                    <a:pt x="13021" y="15"/>
                  </a:lnTo>
                  <a:cubicBezTo>
                    <a:pt x="12992" y="5"/>
                    <a:pt x="12960" y="1"/>
                    <a:pt x="1292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699;p63">
              <a:extLst>
                <a:ext uri="{FF2B5EF4-FFF2-40B4-BE49-F238E27FC236}">
                  <a16:creationId xmlns:a16="http://schemas.microsoft.com/office/drawing/2014/main" id="{DBC8BAE1-7373-4142-A84C-010BC97A6DC6}"/>
                </a:ext>
              </a:extLst>
            </p:cNvPr>
            <p:cNvSpPr/>
            <p:nvPr/>
          </p:nvSpPr>
          <p:spPr>
            <a:xfrm>
              <a:off x="2342050" y="1025400"/>
              <a:ext cx="3594125" cy="3621050"/>
            </a:xfrm>
            <a:custGeom>
              <a:avLst/>
              <a:gdLst/>
              <a:ahLst/>
              <a:cxnLst/>
              <a:rect l="l" t="t" r="r" b="b"/>
              <a:pathLst>
                <a:path w="143765" h="144842" extrusionOk="0">
                  <a:moveTo>
                    <a:pt x="90743" y="0"/>
                  </a:moveTo>
                  <a:cubicBezTo>
                    <a:pt x="89664" y="0"/>
                    <a:pt x="88322" y="517"/>
                    <a:pt x="87031" y="969"/>
                  </a:cubicBezTo>
                  <a:cubicBezTo>
                    <a:pt x="84109" y="1979"/>
                    <a:pt x="76247" y="9626"/>
                    <a:pt x="74443" y="14422"/>
                  </a:cubicBezTo>
                  <a:cubicBezTo>
                    <a:pt x="72676" y="19255"/>
                    <a:pt x="74227" y="20842"/>
                    <a:pt x="77365" y="23728"/>
                  </a:cubicBezTo>
                  <a:cubicBezTo>
                    <a:pt x="80503" y="26649"/>
                    <a:pt x="84326" y="32600"/>
                    <a:pt x="86345" y="38227"/>
                  </a:cubicBezTo>
                  <a:cubicBezTo>
                    <a:pt x="88365" y="43817"/>
                    <a:pt x="90926" y="49191"/>
                    <a:pt x="95074" y="50670"/>
                  </a:cubicBezTo>
                  <a:cubicBezTo>
                    <a:pt x="95074" y="50670"/>
                    <a:pt x="88473" y="53808"/>
                    <a:pt x="84109" y="56946"/>
                  </a:cubicBezTo>
                  <a:cubicBezTo>
                    <a:pt x="79709" y="60083"/>
                    <a:pt x="77581" y="61526"/>
                    <a:pt x="77581" y="61526"/>
                  </a:cubicBezTo>
                  <a:cubicBezTo>
                    <a:pt x="77581" y="61526"/>
                    <a:pt x="71666" y="63221"/>
                    <a:pt x="69394" y="66143"/>
                  </a:cubicBezTo>
                  <a:cubicBezTo>
                    <a:pt x="67158" y="69028"/>
                    <a:pt x="66256" y="70940"/>
                    <a:pt x="66256" y="70940"/>
                  </a:cubicBezTo>
                  <a:cubicBezTo>
                    <a:pt x="66256" y="70940"/>
                    <a:pt x="45986" y="74438"/>
                    <a:pt x="39711" y="79812"/>
                  </a:cubicBezTo>
                  <a:cubicBezTo>
                    <a:pt x="39711" y="79812"/>
                    <a:pt x="30405" y="82265"/>
                    <a:pt x="26474" y="85980"/>
                  </a:cubicBezTo>
                  <a:cubicBezTo>
                    <a:pt x="22543" y="89695"/>
                    <a:pt x="20739" y="96511"/>
                    <a:pt x="20739" y="96511"/>
                  </a:cubicBezTo>
                  <a:cubicBezTo>
                    <a:pt x="20739" y="96511"/>
                    <a:pt x="15474" y="101020"/>
                    <a:pt x="13021" y="102354"/>
                  </a:cubicBezTo>
                  <a:cubicBezTo>
                    <a:pt x="10532" y="103689"/>
                    <a:pt x="6493" y="106285"/>
                    <a:pt x="4473" y="112345"/>
                  </a:cubicBezTo>
                  <a:cubicBezTo>
                    <a:pt x="2453" y="118368"/>
                    <a:pt x="1" y="132073"/>
                    <a:pt x="1" y="132073"/>
                  </a:cubicBezTo>
                  <a:lnTo>
                    <a:pt x="6276" y="134995"/>
                  </a:lnTo>
                  <a:cubicBezTo>
                    <a:pt x="6276" y="134995"/>
                    <a:pt x="6385" y="131388"/>
                    <a:pt x="12011" y="125906"/>
                  </a:cubicBezTo>
                  <a:cubicBezTo>
                    <a:pt x="17602" y="120388"/>
                    <a:pt x="21064" y="111082"/>
                    <a:pt x="21533" y="110866"/>
                  </a:cubicBezTo>
                  <a:cubicBezTo>
                    <a:pt x="21966" y="110650"/>
                    <a:pt x="31848" y="104157"/>
                    <a:pt x="31848" y="104157"/>
                  </a:cubicBezTo>
                  <a:cubicBezTo>
                    <a:pt x="31848" y="104157"/>
                    <a:pt x="39458" y="109423"/>
                    <a:pt x="48114" y="110866"/>
                  </a:cubicBezTo>
                  <a:cubicBezTo>
                    <a:pt x="50854" y="111336"/>
                    <a:pt x="53685" y="111496"/>
                    <a:pt x="56272" y="111496"/>
                  </a:cubicBezTo>
                  <a:cubicBezTo>
                    <a:pt x="61825" y="111496"/>
                    <a:pt x="66256" y="110758"/>
                    <a:pt x="66256" y="110758"/>
                  </a:cubicBezTo>
                  <a:lnTo>
                    <a:pt x="66256" y="110758"/>
                  </a:lnTo>
                  <a:lnTo>
                    <a:pt x="63587" y="119053"/>
                  </a:lnTo>
                  <a:cubicBezTo>
                    <a:pt x="63587" y="119053"/>
                    <a:pt x="57420" y="121758"/>
                    <a:pt x="55833" y="125004"/>
                  </a:cubicBezTo>
                  <a:cubicBezTo>
                    <a:pt x="54282" y="128250"/>
                    <a:pt x="46888" y="140585"/>
                    <a:pt x="46888" y="140585"/>
                  </a:cubicBezTo>
                  <a:lnTo>
                    <a:pt x="52154" y="144841"/>
                  </a:lnTo>
                  <a:cubicBezTo>
                    <a:pt x="52154" y="144841"/>
                    <a:pt x="57636" y="140585"/>
                    <a:pt x="65390" y="136654"/>
                  </a:cubicBezTo>
                  <a:cubicBezTo>
                    <a:pt x="73109" y="132723"/>
                    <a:pt x="75020" y="129945"/>
                    <a:pt x="77256" y="125329"/>
                  </a:cubicBezTo>
                  <a:cubicBezTo>
                    <a:pt x="79493" y="120748"/>
                    <a:pt x="82306" y="111984"/>
                    <a:pt x="82414" y="111191"/>
                  </a:cubicBezTo>
                  <a:cubicBezTo>
                    <a:pt x="82522" y="110433"/>
                    <a:pt x="84758" y="108413"/>
                    <a:pt x="85119" y="103580"/>
                  </a:cubicBezTo>
                  <a:lnTo>
                    <a:pt x="85444" y="98747"/>
                  </a:lnTo>
                  <a:lnTo>
                    <a:pt x="97202" y="88216"/>
                  </a:lnTo>
                  <a:cubicBezTo>
                    <a:pt x="97202" y="88216"/>
                    <a:pt x="106543" y="84537"/>
                    <a:pt x="114261" y="75989"/>
                  </a:cubicBezTo>
                  <a:cubicBezTo>
                    <a:pt x="122016" y="67477"/>
                    <a:pt x="123242" y="63329"/>
                    <a:pt x="124036" y="55719"/>
                  </a:cubicBezTo>
                  <a:cubicBezTo>
                    <a:pt x="124793" y="48073"/>
                    <a:pt x="127931" y="17921"/>
                    <a:pt x="128039" y="17452"/>
                  </a:cubicBezTo>
                  <a:cubicBezTo>
                    <a:pt x="128183" y="17019"/>
                    <a:pt x="129193" y="14783"/>
                    <a:pt x="130528" y="14567"/>
                  </a:cubicBezTo>
                  <a:cubicBezTo>
                    <a:pt x="130553" y="14562"/>
                    <a:pt x="130580" y="14560"/>
                    <a:pt x="130610" y="14560"/>
                  </a:cubicBezTo>
                  <a:cubicBezTo>
                    <a:pt x="132140" y="14560"/>
                    <a:pt x="139275" y="20855"/>
                    <a:pt x="140266" y="21492"/>
                  </a:cubicBezTo>
                  <a:cubicBezTo>
                    <a:pt x="140695" y="21783"/>
                    <a:pt x="141308" y="22009"/>
                    <a:pt x="141886" y="22009"/>
                  </a:cubicBezTo>
                  <a:cubicBezTo>
                    <a:pt x="142668" y="22009"/>
                    <a:pt x="143387" y="21596"/>
                    <a:pt x="143512" y="20374"/>
                  </a:cubicBezTo>
                  <a:cubicBezTo>
                    <a:pt x="143764" y="18246"/>
                    <a:pt x="141961" y="12980"/>
                    <a:pt x="136226" y="7245"/>
                  </a:cubicBezTo>
                  <a:cubicBezTo>
                    <a:pt x="132064" y="3083"/>
                    <a:pt x="128730" y="1480"/>
                    <a:pt x="126700" y="1480"/>
                  </a:cubicBezTo>
                  <a:cubicBezTo>
                    <a:pt x="125950" y="1480"/>
                    <a:pt x="125379" y="1698"/>
                    <a:pt x="125009" y="2087"/>
                  </a:cubicBezTo>
                  <a:cubicBezTo>
                    <a:pt x="123675" y="3566"/>
                    <a:pt x="124577" y="6704"/>
                    <a:pt x="123675" y="11285"/>
                  </a:cubicBezTo>
                  <a:cubicBezTo>
                    <a:pt x="122773" y="15901"/>
                    <a:pt x="117183" y="32492"/>
                    <a:pt x="114370" y="40355"/>
                  </a:cubicBezTo>
                  <a:cubicBezTo>
                    <a:pt x="111556" y="48181"/>
                    <a:pt x="112458" y="58857"/>
                    <a:pt x="112458" y="58857"/>
                  </a:cubicBezTo>
                  <a:cubicBezTo>
                    <a:pt x="112458" y="58857"/>
                    <a:pt x="108671" y="60192"/>
                    <a:pt x="105966" y="62211"/>
                  </a:cubicBezTo>
                  <a:cubicBezTo>
                    <a:pt x="103261" y="64231"/>
                    <a:pt x="99113" y="67044"/>
                    <a:pt x="99113" y="67044"/>
                  </a:cubicBezTo>
                  <a:lnTo>
                    <a:pt x="97995" y="66467"/>
                  </a:lnTo>
                  <a:cubicBezTo>
                    <a:pt x="97995" y="66467"/>
                    <a:pt x="104271" y="60192"/>
                    <a:pt x="106182" y="56585"/>
                  </a:cubicBezTo>
                  <a:cubicBezTo>
                    <a:pt x="108094" y="53014"/>
                    <a:pt x="108671" y="52798"/>
                    <a:pt x="107661" y="50670"/>
                  </a:cubicBezTo>
                  <a:cubicBezTo>
                    <a:pt x="106651" y="48542"/>
                    <a:pt x="98464" y="38227"/>
                    <a:pt x="94857" y="33610"/>
                  </a:cubicBezTo>
                  <a:cubicBezTo>
                    <a:pt x="91287" y="29030"/>
                    <a:pt x="86886" y="21275"/>
                    <a:pt x="86021" y="19039"/>
                  </a:cubicBezTo>
                  <a:cubicBezTo>
                    <a:pt x="85119" y="16803"/>
                    <a:pt x="85227" y="14567"/>
                    <a:pt x="85877" y="12980"/>
                  </a:cubicBezTo>
                  <a:cubicBezTo>
                    <a:pt x="86562" y="11393"/>
                    <a:pt x="92837" y="8255"/>
                    <a:pt x="92946" y="3458"/>
                  </a:cubicBezTo>
                  <a:cubicBezTo>
                    <a:pt x="93005" y="788"/>
                    <a:pt x="92075" y="0"/>
                    <a:pt x="90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00;p63">
              <a:extLst>
                <a:ext uri="{FF2B5EF4-FFF2-40B4-BE49-F238E27FC236}">
                  <a16:creationId xmlns:a16="http://schemas.microsoft.com/office/drawing/2014/main" id="{5358CC30-5935-4D32-BDF8-71A0FFEFFCEE}"/>
                </a:ext>
              </a:extLst>
            </p:cNvPr>
            <p:cNvSpPr/>
            <p:nvPr/>
          </p:nvSpPr>
          <p:spPr>
            <a:xfrm>
              <a:off x="3621525" y="3838525"/>
              <a:ext cx="734900" cy="798900"/>
            </a:xfrm>
            <a:custGeom>
              <a:avLst/>
              <a:gdLst/>
              <a:ahLst/>
              <a:cxnLst/>
              <a:rect l="l" t="t" r="r" b="b"/>
              <a:pathLst>
                <a:path w="29396" h="31956" extrusionOk="0">
                  <a:moveTo>
                    <a:pt x="26835" y="0"/>
                  </a:moveTo>
                  <a:cubicBezTo>
                    <a:pt x="26655" y="1948"/>
                    <a:pt x="26186" y="5086"/>
                    <a:pt x="25104" y="7358"/>
                  </a:cubicBezTo>
                  <a:cubicBezTo>
                    <a:pt x="23481" y="10856"/>
                    <a:pt x="20920" y="12046"/>
                    <a:pt x="20920" y="12046"/>
                  </a:cubicBezTo>
                  <a:cubicBezTo>
                    <a:pt x="20920" y="12046"/>
                    <a:pt x="21136" y="16014"/>
                    <a:pt x="17854" y="19043"/>
                  </a:cubicBezTo>
                  <a:cubicBezTo>
                    <a:pt x="14608" y="22073"/>
                    <a:pt x="6421" y="26978"/>
                    <a:pt x="1263" y="30260"/>
                  </a:cubicBezTo>
                  <a:cubicBezTo>
                    <a:pt x="831" y="30549"/>
                    <a:pt x="398" y="30837"/>
                    <a:pt x="1" y="31162"/>
                  </a:cubicBezTo>
                  <a:lnTo>
                    <a:pt x="975" y="31956"/>
                  </a:lnTo>
                  <a:cubicBezTo>
                    <a:pt x="1985" y="31162"/>
                    <a:pt x="7142" y="27375"/>
                    <a:pt x="14067" y="23876"/>
                  </a:cubicBezTo>
                  <a:cubicBezTo>
                    <a:pt x="17926" y="21929"/>
                    <a:pt x="20307" y="20234"/>
                    <a:pt x="21966" y="18502"/>
                  </a:cubicBezTo>
                  <a:cubicBezTo>
                    <a:pt x="23661" y="16771"/>
                    <a:pt x="24707" y="14968"/>
                    <a:pt x="25825" y="12696"/>
                  </a:cubicBezTo>
                  <a:cubicBezTo>
                    <a:pt x="27015" y="10243"/>
                    <a:pt x="28350" y="6600"/>
                    <a:pt x="29396" y="3607"/>
                  </a:cubicBezTo>
                  <a:cubicBezTo>
                    <a:pt x="28927" y="2272"/>
                    <a:pt x="28169" y="1010"/>
                    <a:pt x="2683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01;p63">
              <a:extLst>
                <a:ext uri="{FF2B5EF4-FFF2-40B4-BE49-F238E27FC236}">
                  <a16:creationId xmlns:a16="http://schemas.microsoft.com/office/drawing/2014/main" id="{80093CAC-980F-4EDD-86FF-FDE5197105CB}"/>
                </a:ext>
              </a:extLst>
            </p:cNvPr>
            <p:cNvSpPr/>
            <p:nvPr/>
          </p:nvSpPr>
          <p:spPr>
            <a:xfrm>
              <a:off x="2437625" y="3653675"/>
              <a:ext cx="495950" cy="734875"/>
            </a:xfrm>
            <a:custGeom>
              <a:avLst/>
              <a:gdLst/>
              <a:ahLst/>
              <a:cxnLst/>
              <a:rect l="l" t="t" r="r" b="b"/>
              <a:pathLst>
                <a:path w="19838" h="29395" extrusionOk="0">
                  <a:moveTo>
                    <a:pt x="19621" y="0"/>
                  </a:moveTo>
                  <a:cubicBezTo>
                    <a:pt x="17493" y="1118"/>
                    <a:pt x="15690" y="2128"/>
                    <a:pt x="15690" y="2128"/>
                  </a:cubicBezTo>
                  <a:cubicBezTo>
                    <a:pt x="15690" y="2128"/>
                    <a:pt x="15438" y="8692"/>
                    <a:pt x="10785" y="12660"/>
                  </a:cubicBezTo>
                  <a:cubicBezTo>
                    <a:pt x="6096" y="16627"/>
                    <a:pt x="722" y="25896"/>
                    <a:pt x="722" y="25896"/>
                  </a:cubicBezTo>
                  <a:lnTo>
                    <a:pt x="1" y="28385"/>
                  </a:lnTo>
                  <a:lnTo>
                    <a:pt x="2201" y="29395"/>
                  </a:lnTo>
                  <a:cubicBezTo>
                    <a:pt x="2417" y="28277"/>
                    <a:pt x="3391" y="25031"/>
                    <a:pt x="7972" y="20559"/>
                  </a:cubicBezTo>
                  <a:cubicBezTo>
                    <a:pt x="11723" y="16844"/>
                    <a:pt x="14572" y="11361"/>
                    <a:pt x="16123" y="8188"/>
                  </a:cubicBezTo>
                  <a:cubicBezTo>
                    <a:pt x="16628" y="7106"/>
                    <a:pt x="17025" y="6312"/>
                    <a:pt x="17241" y="5879"/>
                  </a:cubicBezTo>
                  <a:cubicBezTo>
                    <a:pt x="17313" y="5771"/>
                    <a:pt x="17349" y="5663"/>
                    <a:pt x="17421" y="5591"/>
                  </a:cubicBezTo>
                  <a:cubicBezTo>
                    <a:pt x="17457" y="5555"/>
                    <a:pt x="17493" y="5519"/>
                    <a:pt x="17566" y="5482"/>
                  </a:cubicBezTo>
                  <a:cubicBezTo>
                    <a:pt x="17566" y="5482"/>
                    <a:pt x="17602" y="5446"/>
                    <a:pt x="17674" y="5410"/>
                  </a:cubicBezTo>
                  <a:cubicBezTo>
                    <a:pt x="17746" y="5374"/>
                    <a:pt x="17818" y="5338"/>
                    <a:pt x="17890" y="5266"/>
                  </a:cubicBezTo>
                  <a:cubicBezTo>
                    <a:pt x="18107" y="5158"/>
                    <a:pt x="18359" y="4978"/>
                    <a:pt x="18648" y="4797"/>
                  </a:cubicBezTo>
                  <a:cubicBezTo>
                    <a:pt x="18972" y="4581"/>
                    <a:pt x="19333" y="4364"/>
                    <a:pt x="19694" y="4112"/>
                  </a:cubicBezTo>
                  <a:cubicBezTo>
                    <a:pt x="19766" y="3571"/>
                    <a:pt x="19838" y="2886"/>
                    <a:pt x="19838" y="2200"/>
                  </a:cubicBezTo>
                  <a:cubicBezTo>
                    <a:pt x="19838" y="1479"/>
                    <a:pt x="19766" y="722"/>
                    <a:pt x="1962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02;p63">
              <a:extLst>
                <a:ext uri="{FF2B5EF4-FFF2-40B4-BE49-F238E27FC236}">
                  <a16:creationId xmlns:a16="http://schemas.microsoft.com/office/drawing/2014/main" id="{56C32501-6414-4904-91BD-42E9306B1A2A}"/>
                </a:ext>
              </a:extLst>
            </p:cNvPr>
            <p:cNvSpPr/>
            <p:nvPr/>
          </p:nvSpPr>
          <p:spPr>
            <a:xfrm>
              <a:off x="2333950" y="1018075"/>
              <a:ext cx="3604025" cy="3636025"/>
            </a:xfrm>
            <a:custGeom>
              <a:avLst/>
              <a:gdLst/>
              <a:ahLst/>
              <a:cxnLst/>
              <a:rect l="l" t="t" r="r" b="b"/>
              <a:pathLst>
                <a:path w="144161" h="145441" extrusionOk="0">
                  <a:moveTo>
                    <a:pt x="91070" y="613"/>
                  </a:moveTo>
                  <a:cubicBezTo>
                    <a:pt x="91394" y="613"/>
                    <a:pt x="91647" y="649"/>
                    <a:pt x="91863" y="721"/>
                  </a:cubicBezTo>
                  <a:cubicBezTo>
                    <a:pt x="92188" y="866"/>
                    <a:pt x="92440" y="1082"/>
                    <a:pt x="92657" y="1515"/>
                  </a:cubicBezTo>
                  <a:cubicBezTo>
                    <a:pt x="92873" y="1948"/>
                    <a:pt x="92981" y="2597"/>
                    <a:pt x="92981" y="3499"/>
                  </a:cubicBezTo>
                  <a:cubicBezTo>
                    <a:pt x="92981" y="3571"/>
                    <a:pt x="92981" y="3643"/>
                    <a:pt x="92981" y="3751"/>
                  </a:cubicBezTo>
                  <a:cubicBezTo>
                    <a:pt x="92945" y="4869"/>
                    <a:pt x="92548" y="5915"/>
                    <a:pt x="91971" y="6889"/>
                  </a:cubicBezTo>
                  <a:cubicBezTo>
                    <a:pt x="91070" y="8332"/>
                    <a:pt x="89735" y="9594"/>
                    <a:pt x="88509" y="10604"/>
                  </a:cubicBezTo>
                  <a:cubicBezTo>
                    <a:pt x="87932" y="11109"/>
                    <a:pt x="87355" y="11578"/>
                    <a:pt x="86922" y="12010"/>
                  </a:cubicBezTo>
                  <a:cubicBezTo>
                    <a:pt x="86453" y="12407"/>
                    <a:pt x="86092" y="12768"/>
                    <a:pt x="85948" y="13165"/>
                  </a:cubicBezTo>
                  <a:cubicBezTo>
                    <a:pt x="85587" y="13994"/>
                    <a:pt x="85371" y="14968"/>
                    <a:pt x="85371" y="16050"/>
                  </a:cubicBezTo>
                  <a:cubicBezTo>
                    <a:pt x="85371" y="17132"/>
                    <a:pt x="85587" y="18286"/>
                    <a:pt x="86056" y="19440"/>
                  </a:cubicBezTo>
                  <a:cubicBezTo>
                    <a:pt x="86525" y="20594"/>
                    <a:pt x="87824" y="23083"/>
                    <a:pt x="89483" y="25896"/>
                  </a:cubicBezTo>
                  <a:cubicBezTo>
                    <a:pt x="91142" y="28673"/>
                    <a:pt x="93161" y="31775"/>
                    <a:pt x="94965" y="34084"/>
                  </a:cubicBezTo>
                  <a:cubicBezTo>
                    <a:pt x="96732" y="36392"/>
                    <a:pt x="99690" y="40107"/>
                    <a:pt x="102323" y="43533"/>
                  </a:cubicBezTo>
                  <a:cubicBezTo>
                    <a:pt x="103621" y="45228"/>
                    <a:pt x="104847" y="46887"/>
                    <a:pt x="105821" y="48222"/>
                  </a:cubicBezTo>
                  <a:cubicBezTo>
                    <a:pt x="106759" y="49556"/>
                    <a:pt x="107480" y="50602"/>
                    <a:pt x="107697" y="51071"/>
                  </a:cubicBezTo>
                  <a:cubicBezTo>
                    <a:pt x="108021" y="51756"/>
                    <a:pt x="108165" y="52225"/>
                    <a:pt x="108165" y="52622"/>
                  </a:cubicBezTo>
                  <a:cubicBezTo>
                    <a:pt x="108165" y="53019"/>
                    <a:pt x="108021" y="53452"/>
                    <a:pt x="107697" y="54065"/>
                  </a:cubicBezTo>
                  <a:cubicBezTo>
                    <a:pt x="107372" y="54714"/>
                    <a:pt x="106903" y="55543"/>
                    <a:pt x="106254" y="56734"/>
                  </a:cubicBezTo>
                  <a:cubicBezTo>
                    <a:pt x="105316" y="58501"/>
                    <a:pt x="103296" y="60954"/>
                    <a:pt x="101493" y="62973"/>
                  </a:cubicBezTo>
                  <a:cubicBezTo>
                    <a:pt x="100591" y="63983"/>
                    <a:pt x="99726" y="64885"/>
                    <a:pt x="99113" y="65498"/>
                  </a:cubicBezTo>
                  <a:cubicBezTo>
                    <a:pt x="98824" y="65823"/>
                    <a:pt x="98572" y="66111"/>
                    <a:pt x="98391" y="66255"/>
                  </a:cubicBezTo>
                  <a:cubicBezTo>
                    <a:pt x="98211" y="66436"/>
                    <a:pt x="98103" y="66544"/>
                    <a:pt x="98103" y="66544"/>
                  </a:cubicBezTo>
                  <a:cubicBezTo>
                    <a:pt x="98031" y="66616"/>
                    <a:pt x="98031" y="66724"/>
                    <a:pt x="98031" y="66796"/>
                  </a:cubicBezTo>
                  <a:cubicBezTo>
                    <a:pt x="98031" y="66905"/>
                    <a:pt x="98103" y="66977"/>
                    <a:pt x="98211" y="67013"/>
                  </a:cubicBezTo>
                  <a:lnTo>
                    <a:pt x="99329" y="67590"/>
                  </a:lnTo>
                  <a:cubicBezTo>
                    <a:pt x="99359" y="67605"/>
                    <a:pt x="99401" y="67614"/>
                    <a:pt x="99445" y="67614"/>
                  </a:cubicBezTo>
                  <a:cubicBezTo>
                    <a:pt x="99508" y="67614"/>
                    <a:pt x="99575" y="67596"/>
                    <a:pt x="99617" y="67554"/>
                  </a:cubicBezTo>
                  <a:cubicBezTo>
                    <a:pt x="99617" y="67554"/>
                    <a:pt x="103765" y="64777"/>
                    <a:pt x="106470" y="62757"/>
                  </a:cubicBezTo>
                  <a:cubicBezTo>
                    <a:pt x="107769" y="61747"/>
                    <a:pt x="109392" y="60917"/>
                    <a:pt x="110690" y="60340"/>
                  </a:cubicBezTo>
                  <a:cubicBezTo>
                    <a:pt x="111303" y="60052"/>
                    <a:pt x="111880" y="59799"/>
                    <a:pt x="112277" y="59655"/>
                  </a:cubicBezTo>
                  <a:cubicBezTo>
                    <a:pt x="112457" y="59583"/>
                    <a:pt x="112638" y="59511"/>
                    <a:pt x="112746" y="59475"/>
                  </a:cubicBezTo>
                  <a:cubicBezTo>
                    <a:pt x="112854" y="59439"/>
                    <a:pt x="112890" y="59403"/>
                    <a:pt x="112890" y="59403"/>
                  </a:cubicBezTo>
                  <a:cubicBezTo>
                    <a:pt x="113034" y="59367"/>
                    <a:pt x="113107" y="59258"/>
                    <a:pt x="113107" y="59114"/>
                  </a:cubicBezTo>
                  <a:cubicBezTo>
                    <a:pt x="113107" y="59114"/>
                    <a:pt x="113071" y="59006"/>
                    <a:pt x="113071" y="58826"/>
                  </a:cubicBezTo>
                  <a:cubicBezTo>
                    <a:pt x="113034" y="58248"/>
                    <a:pt x="112962" y="56878"/>
                    <a:pt x="112962" y="55075"/>
                  </a:cubicBezTo>
                  <a:cubicBezTo>
                    <a:pt x="112962" y="51251"/>
                    <a:pt x="113287" y="45445"/>
                    <a:pt x="114982" y="40720"/>
                  </a:cubicBezTo>
                  <a:cubicBezTo>
                    <a:pt x="116389" y="36789"/>
                    <a:pt x="118481" y="30693"/>
                    <a:pt x="120356" y="24995"/>
                  </a:cubicBezTo>
                  <a:cubicBezTo>
                    <a:pt x="122232" y="19260"/>
                    <a:pt x="123855" y="13994"/>
                    <a:pt x="124287" y="11650"/>
                  </a:cubicBezTo>
                  <a:cubicBezTo>
                    <a:pt x="124756" y="9305"/>
                    <a:pt x="124756" y="7358"/>
                    <a:pt x="124828" y="5843"/>
                  </a:cubicBezTo>
                  <a:cubicBezTo>
                    <a:pt x="124828" y="5049"/>
                    <a:pt x="124864" y="4400"/>
                    <a:pt x="125009" y="3859"/>
                  </a:cubicBezTo>
                  <a:cubicBezTo>
                    <a:pt x="125117" y="3318"/>
                    <a:pt x="125297" y="2922"/>
                    <a:pt x="125586" y="2597"/>
                  </a:cubicBezTo>
                  <a:cubicBezTo>
                    <a:pt x="125874" y="2272"/>
                    <a:pt x="126343" y="2092"/>
                    <a:pt x="127028" y="2092"/>
                  </a:cubicBezTo>
                  <a:cubicBezTo>
                    <a:pt x="127966" y="2092"/>
                    <a:pt x="129265" y="2453"/>
                    <a:pt x="130852" y="3354"/>
                  </a:cubicBezTo>
                  <a:cubicBezTo>
                    <a:pt x="132439" y="4256"/>
                    <a:pt x="134278" y="5699"/>
                    <a:pt x="136370" y="7754"/>
                  </a:cubicBezTo>
                  <a:cubicBezTo>
                    <a:pt x="139039" y="10460"/>
                    <a:pt x="140842" y="13020"/>
                    <a:pt x="141996" y="15220"/>
                  </a:cubicBezTo>
                  <a:cubicBezTo>
                    <a:pt x="143114" y="17420"/>
                    <a:pt x="143583" y="19224"/>
                    <a:pt x="143583" y="20306"/>
                  </a:cubicBezTo>
                  <a:cubicBezTo>
                    <a:pt x="143583" y="20414"/>
                    <a:pt x="143547" y="20522"/>
                    <a:pt x="143547" y="20630"/>
                  </a:cubicBezTo>
                  <a:cubicBezTo>
                    <a:pt x="143511" y="21208"/>
                    <a:pt x="143295" y="21532"/>
                    <a:pt x="143078" y="21712"/>
                  </a:cubicBezTo>
                  <a:cubicBezTo>
                    <a:pt x="142862" y="21929"/>
                    <a:pt x="142573" y="22001"/>
                    <a:pt x="142213" y="22001"/>
                  </a:cubicBezTo>
                  <a:cubicBezTo>
                    <a:pt x="141708" y="22001"/>
                    <a:pt x="141131" y="21785"/>
                    <a:pt x="140770" y="21532"/>
                  </a:cubicBezTo>
                  <a:cubicBezTo>
                    <a:pt x="140662" y="21460"/>
                    <a:pt x="140445" y="21316"/>
                    <a:pt x="140157" y="21063"/>
                  </a:cubicBezTo>
                  <a:cubicBezTo>
                    <a:pt x="139111" y="20234"/>
                    <a:pt x="137199" y="18647"/>
                    <a:pt x="135360" y="17204"/>
                  </a:cubicBezTo>
                  <a:cubicBezTo>
                    <a:pt x="134422" y="16519"/>
                    <a:pt x="133521" y="15834"/>
                    <a:pt x="132763" y="15365"/>
                  </a:cubicBezTo>
                  <a:cubicBezTo>
                    <a:pt x="132366" y="15112"/>
                    <a:pt x="132042" y="14932"/>
                    <a:pt x="131717" y="14788"/>
                  </a:cubicBezTo>
                  <a:cubicBezTo>
                    <a:pt x="131429" y="14643"/>
                    <a:pt x="131176" y="14535"/>
                    <a:pt x="130924" y="14535"/>
                  </a:cubicBezTo>
                  <a:lnTo>
                    <a:pt x="130779" y="14535"/>
                  </a:lnTo>
                  <a:cubicBezTo>
                    <a:pt x="129986" y="14679"/>
                    <a:pt x="129373" y="15365"/>
                    <a:pt x="128904" y="16050"/>
                  </a:cubicBezTo>
                  <a:cubicBezTo>
                    <a:pt x="128688" y="16375"/>
                    <a:pt x="128471" y="16735"/>
                    <a:pt x="128363" y="17024"/>
                  </a:cubicBezTo>
                  <a:cubicBezTo>
                    <a:pt x="128219" y="17312"/>
                    <a:pt x="128110" y="17529"/>
                    <a:pt x="128074" y="17673"/>
                  </a:cubicBezTo>
                  <a:lnTo>
                    <a:pt x="128074" y="17745"/>
                  </a:lnTo>
                  <a:cubicBezTo>
                    <a:pt x="128038" y="18106"/>
                    <a:pt x="127786" y="20198"/>
                    <a:pt x="127461" y="23263"/>
                  </a:cubicBezTo>
                  <a:cubicBezTo>
                    <a:pt x="126487" y="32424"/>
                    <a:pt x="124612" y="50350"/>
                    <a:pt x="124035" y="55976"/>
                  </a:cubicBezTo>
                  <a:cubicBezTo>
                    <a:pt x="123638" y="59763"/>
                    <a:pt x="123169" y="62685"/>
                    <a:pt x="121799" y="65678"/>
                  </a:cubicBezTo>
                  <a:cubicBezTo>
                    <a:pt x="120428" y="68708"/>
                    <a:pt x="118228" y="71846"/>
                    <a:pt x="114369" y="76102"/>
                  </a:cubicBezTo>
                  <a:cubicBezTo>
                    <a:pt x="110510" y="80322"/>
                    <a:pt x="106290" y="83351"/>
                    <a:pt x="103008" y="85335"/>
                  </a:cubicBezTo>
                  <a:cubicBezTo>
                    <a:pt x="101385" y="86345"/>
                    <a:pt x="99978" y="87066"/>
                    <a:pt x="99004" y="87535"/>
                  </a:cubicBezTo>
                  <a:cubicBezTo>
                    <a:pt x="98499" y="87787"/>
                    <a:pt x="98103" y="87932"/>
                    <a:pt x="97850" y="88076"/>
                  </a:cubicBezTo>
                  <a:cubicBezTo>
                    <a:pt x="97706" y="88112"/>
                    <a:pt x="97598" y="88148"/>
                    <a:pt x="97526" y="88184"/>
                  </a:cubicBezTo>
                  <a:cubicBezTo>
                    <a:pt x="97453" y="88220"/>
                    <a:pt x="97417" y="88220"/>
                    <a:pt x="97417" y="88220"/>
                  </a:cubicBezTo>
                  <a:lnTo>
                    <a:pt x="97345" y="88292"/>
                  </a:lnTo>
                  <a:lnTo>
                    <a:pt x="85551" y="98824"/>
                  </a:lnTo>
                  <a:cubicBezTo>
                    <a:pt x="85515" y="98896"/>
                    <a:pt x="85479" y="98968"/>
                    <a:pt x="85479" y="99040"/>
                  </a:cubicBezTo>
                  <a:cubicBezTo>
                    <a:pt x="85479" y="99040"/>
                    <a:pt x="85479" y="99040"/>
                    <a:pt x="85443" y="99654"/>
                  </a:cubicBezTo>
                  <a:cubicBezTo>
                    <a:pt x="85371" y="100231"/>
                    <a:pt x="85299" y="101457"/>
                    <a:pt x="85119" y="103837"/>
                  </a:cubicBezTo>
                  <a:cubicBezTo>
                    <a:pt x="84974" y="106218"/>
                    <a:pt x="84325" y="107877"/>
                    <a:pt x="83748" y="109067"/>
                  </a:cubicBezTo>
                  <a:cubicBezTo>
                    <a:pt x="83423" y="109644"/>
                    <a:pt x="83135" y="110113"/>
                    <a:pt x="82918" y="110510"/>
                  </a:cubicBezTo>
                  <a:cubicBezTo>
                    <a:pt x="82774" y="110690"/>
                    <a:pt x="82702" y="110870"/>
                    <a:pt x="82594" y="111015"/>
                  </a:cubicBezTo>
                  <a:cubicBezTo>
                    <a:pt x="82522" y="111159"/>
                    <a:pt x="82450" y="111303"/>
                    <a:pt x="82450" y="111447"/>
                  </a:cubicBezTo>
                  <a:cubicBezTo>
                    <a:pt x="82450" y="111520"/>
                    <a:pt x="82377" y="111736"/>
                    <a:pt x="82305" y="112061"/>
                  </a:cubicBezTo>
                  <a:cubicBezTo>
                    <a:pt x="81656" y="114297"/>
                    <a:pt x="79276" y="121510"/>
                    <a:pt x="77328" y="125514"/>
                  </a:cubicBezTo>
                  <a:cubicBezTo>
                    <a:pt x="76210" y="127786"/>
                    <a:pt x="75164" y="129589"/>
                    <a:pt x="73469" y="131320"/>
                  </a:cubicBezTo>
                  <a:cubicBezTo>
                    <a:pt x="71810" y="133052"/>
                    <a:pt x="69429" y="134747"/>
                    <a:pt x="65570" y="136694"/>
                  </a:cubicBezTo>
                  <a:cubicBezTo>
                    <a:pt x="58632" y="140212"/>
                    <a:pt x="53484" y="143989"/>
                    <a:pt x="52477" y="144771"/>
                  </a:cubicBezTo>
                  <a:lnTo>
                    <a:pt x="52477" y="144771"/>
                  </a:lnTo>
                  <a:lnTo>
                    <a:pt x="47587" y="140819"/>
                  </a:lnTo>
                  <a:lnTo>
                    <a:pt x="47587" y="140819"/>
                  </a:lnTo>
                  <a:cubicBezTo>
                    <a:pt x="48029" y="140079"/>
                    <a:pt x="49617" y="137424"/>
                    <a:pt x="51360" y="134458"/>
                  </a:cubicBezTo>
                  <a:cubicBezTo>
                    <a:pt x="53416" y="130960"/>
                    <a:pt x="55652" y="127065"/>
                    <a:pt x="56445" y="125405"/>
                  </a:cubicBezTo>
                  <a:cubicBezTo>
                    <a:pt x="57167" y="123891"/>
                    <a:pt x="59078" y="122412"/>
                    <a:pt x="60773" y="121366"/>
                  </a:cubicBezTo>
                  <a:cubicBezTo>
                    <a:pt x="61639" y="120825"/>
                    <a:pt x="62468" y="120392"/>
                    <a:pt x="63045" y="120104"/>
                  </a:cubicBezTo>
                  <a:cubicBezTo>
                    <a:pt x="63334" y="119923"/>
                    <a:pt x="63586" y="119815"/>
                    <a:pt x="63767" y="119743"/>
                  </a:cubicBezTo>
                  <a:cubicBezTo>
                    <a:pt x="63947" y="119671"/>
                    <a:pt x="64019" y="119635"/>
                    <a:pt x="64019" y="119635"/>
                  </a:cubicBezTo>
                  <a:cubicBezTo>
                    <a:pt x="64091" y="119599"/>
                    <a:pt x="64164" y="119527"/>
                    <a:pt x="64200" y="119454"/>
                  </a:cubicBezTo>
                  <a:lnTo>
                    <a:pt x="66869" y="111159"/>
                  </a:lnTo>
                  <a:cubicBezTo>
                    <a:pt x="66905" y="111051"/>
                    <a:pt x="66905" y="110943"/>
                    <a:pt x="66833" y="110870"/>
                  </a:cubicBezTo>
                  <a:cubicBezTo>
                    <a:pt x="66778" y="110789"/>
                    <a:pt x="66704" y="110749"/>
                    <a:pt x="66625" y="110749"/>
                  </a:cubicBezTo>
                  <a:cubicBezTo>
                    <a:pt x="66598" y="110749"/>
                    <a:pt x="66571" y="110753"/>
                    <a:pt x="66544" y="110762"/>
                  </a:cubicBezTo>
                  <a:cubicBezTo>
                    <a:pt x="66544" y="110762"/>
                    <a:pt x="66255" y="110798"/>
                    <a:pt x="65787" y="110870"/>
                  </a:cubicBezTo>
                  <a:cubicBezTo>
                    <a:pt x="64272" y="111087"/>
                    <a:pt x="60737" y="111484"/>
                    <a:pt x="56589" y="111484"/>
                  </a:cubicBezTo>
                  <a:cubicBezTo>
                    <a:pt x="53993" y="111484"/>
                    <a:pt x="51179" y="111339"/>
                    <a:pt x="48474" y="110870"/>
                  </a:cubicBezTo>
                  <a:cubicBezTo>
                    <a:pt x="44218" y="110149"/>
                    <a:pt x="40179" y="108490"/>
                    <a:pt x="37185" y="106975"/>
                  </a:cubicBezTo>
                  <a:cubicBezTo>
                    <a:pt x="35707" y="106254"/>
                    <a:pt x="34480" y="105532"/>
                    <a:pt x="33651" y="105028"/>
                  </a:cubicBezTo>
                  <a:cubicBezTo>
                    <a:pt x="33218" y="104775"/>
                    <a:pt x="32893" y="104559"/>
                    <a:pt x="32677" y="104414"/>
                  </a:cubicBezTo>
                  <a:cubicBezTo>
                    <a:pt x="32569" y="104342"/>
                    <a:pt x="32497" y="104270"/>
                    <a:pt x="32424" y="104234"/>
                  </a:cubicBezTo>
                  <a:cubicBezTo>
                    <a:pt x="32352" y="104198"/>
                    <a:pt x="32352" y="104198"/>
                    <a:pt x="32352" y="104198"/>
                  </a:cubicBezTo>
                  <a:cubicBezTo>
                    <a:pt x="32298" y="104162"/>
                    <a:pt x="32235" y="104144"/>
                    <a:pt x="32172" y="104144"/>
                  </a:cubicBezTo>
                  <a:cubicBezTo>
                    <a:pt x="32109" y="104144"/>
                    <a:pt x="32046" y="104162"/>
                    <a:pt x="31992" y="104198"/>
                  </a:cubicBezTo>
                  <a:cubicBezTo>
                    <a:pt x="31992" y="104198"/>
                    <a:pt x="31379" y="104595"/>
                    <a:pt x="30441" y="105208"/>
                  </a:cubicBezTo>
                  <a:cubicBezTo>
                    <a:pt x="29070" y="106110"/>
                    <a:pt x="26942" y="107516"/>
                    <a:pt x="25139" y="108670"/>
                  </a:cubicBezTo>
                  <a:cubicBezTo>
                    <a:pt x="24237" y="109283"/>
                    <a:pt x="23444" y="109824"/>
                    <a:pt x="22795" y="110221"/>
                  </a:cubicBezTo>
                  <a:cubicBezTo>
                    <a:pt x="22506" y="110402"/>
                    <a:pt x="22254" y="110582"/>
                    <a:pt x="22037" y="110690"/>
                  </a:cubicBezTo>
                  <a:cubicBezTo>
                    <a:pt x="21965" y="110762"/>
                    <a:pt x="21893" y="110798"/>
                    <a:pt x="21821" y="110834"/>
                  </a:cubicBezTo>
                  <a:cubicBezTo>
                    <a:pt x="21749" y="110870"/>
                    <a:pt x="21713" y="110906"/>
                    <a:pt x="21713" y="110906"/>
                  </a:cubicBezTo>
                  <a:cubicBezTo>
                    <a:pt x="21640" y="110943"/>
                    <a:pt x="21604" y="110979"/>
                    <a:pt x="21568" y="111015"/>
                  </a:cubicBezTo>
                  <a:cubicBezTo>
                    <a:pt x="21496" y="111087"/>
                    <a:pt x="21460" y="111195"/>
                    <a:pt x="21388" y="111303"/>
                  </a:cubicBezTo>
                  <a:cubicBezTo>
                    <a:pt x="21172" y="111736"/>
                    <a:pt x="20775" y="112530"/>
                    <a:pt x="20270" y="113612"/>
                  </a:cubicBezTo>
                  <a:cubicBezTo>
                    <a:pt x="18719" y="116785"/>
                    <a:pt x="15870" y="122268"/>
                    <a:pt x="12119" y="125983"/>
                  </a:cubicBezTo>
                  <a:cubicBezTo>
                    <a:pt x="7545" y="130440"/>
                    <a:pt x="6571" y="133698"/>
                    <a:pt x="6366" y="134823"/>
                  </a:cubicBezTo>
                  <a:lnTo>
                    <a:pt x="6366" y="134823"/>
                  </a:lnTo>
                  <a:lnTo>
                    <a:pt x="656" y="132165"/>
                  </a:lnTo>
                  <a:lnTo>
                    <a:pt x="656" y="132165"/>
                  </a:lnTo>
                  <a:cubicBezTo>
                    <a:pt x="718" y="131825"/>
                    <a:pt x="848" y="131131"/>
                    <a:pt x="1046" y="130166"/>
                  </a:cubicBezTo>
                  <a:cubicBezTo>
                    <a:pt x="1840" y="126055"/>
                    <a:pt x="3607" y="117218"/>
                    <a:pt x="5086" y="112710"/>
                  </a:cubicBezTo>
                  <a:cubicBezTo>
                    <a:pt x="7069" y="106759"/>
                    <a:pt x="11037" y="104234"/>
                    <a:pt x="13489" y="102900"/>
                  </a:cubicBezTo>
                  <a:cubicBezTo>
                    <a:pt x="14752" y="102214"/>
                    <a:pt x="16663" y="100736"/>
                    <a:pt x="18322" y="99473"/>
                  </a:cubicBezTo>
                  <a:cubicBezTo>
                    <a:pt x="19945" y="98175"/>
                    <a:pt x="21280" y="97057"/>
                    <a:pt x="21280" y="97057"/>
                  </a:cubicBezTo>
                  <a:cubicBezTo>
                    <a:pt x="21316" y="96985"/>
                    <a:pt x="21352" y="96949"/>
                    <a:pt x="21352" y="96876"/>
                  </a:cubicBezTo>
                  <a:cubicBezTo>
                    <a:pt x="21352" y="96876"/>
                    <a:pt x="21388" y="96768"/>
                    <a:pt x="21460" y="96588"/>
                  </a:cubicBezTo>
                  <a:cubicBezTo>
                    <a:pt x="21821" y="95253"/>
                    <a:pt x="23624" y="89627"/>
                    <a:pt x="26978" y="86489"/>
                  </a:cubicBezTo>
                  <a:cubicBezTo>
                    <a:pt x="28890" y="84686"/>
                    <a:pt x="32172" y="83135"/>
                    <a:pt x="34985" y="82089"/>
                  </a:cubicBezTo>
                  <a:cubicBezTo>
                    <a:pt x="36392" y="81548"/>
                    <a:pt x="37654" y="81115"/>
                    <a:pt x="38592" y="80826"/>
                  </a:cubicBezTo>
                  <a:cubicBezTo>
                    <a:pt x="39061" y="80682"/>
                    <a:pt x="39422" y="80574"/>
                    <a:pt x="39710" y="80502"/>
                  </a:cubicBezTo>
                  <a:cubicBezTo>
                    <a:pt x="39963" y="80430"/>
                    <a:pt x="40107" y="80394"/>
                    <a:pt x="40107" y="80394"/>
                  </a:cubicBezTo>
                  <a:lnTo>
                    <a:pt x="40215" y="80322"/>
                  </a:lnTo>
                  <a:cubicBezTo>
                    <a:pt x="41730" y="79023"/>
                    <a:pt x="44146" y="77797"/>
                    <a:pt x="46923" y="76715"/>
                  </a:cubicBezTo>
                  <a:cubicBezTo>
                    <a:pt x="51071" y="75128"/>
                    <a:pt x="56012" y="73829"/>
                    <a:pt x="59908" y="72928"/>
                  </a:cubicBezTo>
                  <a:cubicBezTo>
                    <a:pt x="61855" y="72459"/>
                    <a:pt x="63550" y="72134"/>
                    <a:pt x="64741" y="71882"/>
                  </a:cubicBezTo>
                  <a:cubicBezTo>
                    <a:pt x="65354" y="71774"/>
                    <a:pt x="65823" y="71702"/>
                    <a:pt x="66147" y="71629"/>
                  </a:cubicBezTo>
                  <a:cubicBezTo>
                    <a:pt x="66472" y="71557"/>
                    <a:pt x="66652" y="71557"/>
                    <a:pt x="66652" y="71557"/>
                  </a:cubicBezTo>
                  <a:cubicBezTo>
                    <a:pt x="66724" y="71521"/>
                    <a:pt x="66833" y="71449"/>
                    <a:pt x="66869" y="71377"/>
                  </a:cubicBezTo>
                  <a:cubicBezTo>
                    <a:pt x="66869" y="71377"/>
                    <a:pt x="66869" y="71341"/>
                    <a:pt x="66905" y="71305"/>
                  </a:cubicBezTo>
                  <a:cubicBezTo>
                    <a:pt x="67085" y="70908"/>
                    <a:pt x="68023" y="69141"/>
                    <a:pt x="69970" y="66616"/>
                  </a:cubicBezTo>
                  <a:cubicBezTo>
                    <a:pt x="71016" y="65209"/>
                    <a:pt x="73036" y="64091"/>
                    <a:pt x="74803" y="63298"/>
                  </a:cubicBezTo>
                  <a:cubicBezTo>
                    <a:pt x="75669" y="62901"/>
                    <a:pt x="76462" y="62613"/>
                    <a:pt x="77039" y="62432"/>
                  </a:cubicBezTo>
                  <a:cubicBezTo>
                    <a:pt x="77364" y="62324"/>
                    <a:pt x="77580" y="62252"/>
                    <a:pt x="77761" y="62180"/>
                  </a:cubicBezTo>
                  <a:cubicBezTo>
                    <a:pt x="77905" y="62144"/>
                    <a:pt x="78013" y="62108"/>
                    <a:pt x="78013" y="62108"/>
                  </a:cubicBezTo>
                  <a:lnTo>
                    <a:pt x="78085" y="62072"/>
                  </a:lnTo>
                  <a:cubicBezTo>
                    <a:pt x="78085" y="62072"/>
                    <a:pt x="80213" y="60629"/>
                    <a:pt x="84614" y="57491"/>
                  </a:cubicBezTo>
                  <a:cubicBezTo>
                    <a:pt x="86778" y="55904"/>
                    <a:pt x="89519" y="54353"/>
                    <a:pt x="91683" y="53163"/>
                  </a:cubicBezTo>
                  <a:cubicBezTo>
                    <a:pt x="92801" y="52586"/>
                    <a:pt x="93775" y="52117"/>
                    <a:pt x="94460" y="51756"/>
                  </a:cubicBezTo>
                  <a:cubicBezTo>
                    <a:pt x="95145" y="51432"/>
                    <a:pt x="95542" y="51215"/>
                    <a:pt x="95542" y="51215"/>
                  </a:cubicBezTo>
                  <a:cubicBezTo>
                    <a:pt x="95650" y="51179"/>
                    <a:pt x="95722" y="51071"/>
                    <a:pt x="95722" y="50927"/>
                  </a:cubicBezTo>
                  <a:cubicBezTo>
                    <a:pt x="95722" y="50819"/>
                    <a:pt x="95614" y="50710"/>
                    <a:pt x="95506" y="50674"/>
                  </a:cubicBezTo>
                  <a:cubicBezTo>
                    <a:pt x="93522" y="49989"/>
                    <a:pt x="91899" y="48330"/>
                    <a:pt x="90493" y="46130"/>
                  </a:cubicBezTo>
                  <a:cubicBezTo>
                    <a:pt x="89086" y="43930"/>
                    <a:pt x="87968" y="41189"/>
                    <a:pt x="86958" y="38412"/>
                  </a:cubicBezTo>
                  <a:cubicBezTo>
                    <a:pt x="84902" y="32749"/>
                    <a:pt x="81079" y="26798"/>
                    <a:pt x="77905" y="23804"/>
                  </a:cubicBezTo>
                  <a:cubicBezTo>
                    <a:pt x="76787" y="22794"/>
                    <a:pt x="75885" y="21929"/>
                    <a:pt x="75272" y="21063"/>
                  </a:cubicBezTo>
                  <a:cubicBezTo>
                    <a:pt x="74659" y="20198"/>
                    <a:pt x="74334" y="19332"/>
                    <a:pt x="74334" y="18214"/>
                  </a:cubicBezTo>
                  <a:cubicBezTo>
                    <a:pt x="74334" y="17312"/>
                    <a:pt x="74551" y="16194"/>
                    <a:pt x="75056" y="14824"/>
                  </a:cubicBezTo>
                  <a:cubicBezTo>
                    <a:pt x="75921" y="12515"/>
                    <a:pt x="78338" y="9414"/>
                    <a:pt x="80863" y="6781"/>
                  </a:cubicBezTo>
                  <a:cubicBezTo>
                    <a:pt x="82125" y="5482"/>
                    <a:pt x="83423" y="4292"/>
                    <a:pt x="84578" y="3354"/>
                  </a:cubicBezTo>
                  <a:cubicBezTo>
                    <a:pt x="85732" y="2453"/>
                    <a:pt x="86778" y="1803"/>
                    <a:pt x="87427" y="1551"/>
                  </a:cubicBezTo>
                  <a:cubicBezTo>
                    <a:pt x="88761" y="1118"/>
                    <a:pt x="90096" y="613"/>
                    <a:pt x="91070" y="613"/>
                  </a:cubicBezTo>
                  <a:close/>
                  <a:moveTo>
                    <a:pt x="91070" y="0"/>
                  </a:moveTo>
                  <a:cubicBezTo>
                    <a:pt x="89915" y="0"/>
                    <a:pt x="88545" y="541"/>
                    <a:pt x="87246" y="974"/>
                  </a:cubicBezTo>
                  <a:cubicBezTo>
                    <a:pt x="86453" y="1262"/>
                    <a:pt x="85407" y="1948"/>
                    <a:pt x="84217" y="2885"/>
                  </a:cubicBezTo>
                  <a:cubicBezTo>
                    <a:pt x="82450" y="4292"/>
                    <a:pt x="80358" y="6312"/>
                    <a:pt x="78554" y="8440"/>
                  </a:cubicBezTo>
                  <a:cubicBezTo>
                    <a:pt x="76751" y="10532"/>
                    <a:pt x="75200" y="12768"/>
                    <a:pt x="74515" y="14643"/>
                  </a:cubicBezTo>
                  <a:cubicBezTo>
                    <a:pt x="73974" y="16050"/>
                    <a:pt x="73721" y="17204"/>
                    <a:pt x="73721" y="18214"/>
                  </a:cubicBezTo>
                  <a:cubicBezTo>
                    <a:pt x="73721" y="19440"/>
                    <a:pt x="74118" y="20486"/>
                    <a:pt x="74767" y="21388"/>
                  </a:cubicBezTo>
                  <a:cubicBezTo>
                    <a:pt x="75453" y="22362"/>
                    <a:pt x="76390" y="23227"/>
                    <a:pt x="77508" y="24273"/>
                  </a:cubicBezTo>
                  <a:cubicBezTo>
                    <a:pt x="80574" y="27123"/>
                    <a:pt x="84397" y="33038"/>
                    <a:pt x="86381" y="38592"/>
                  </a:cubicBezTo>
                  <a:cubicBezTo>
                    <a:pt x="87391" y="41405"/>
                    <a:pt x="88545" y="44182"/>
                    <a:pt x="89988" y="46455"/>
                  </a:cubicBezTo>
                  <a:cubicBezTo>
                    <a:pt x="91288" y="48469"/>
                    <a:pt x="92822" y="50104"/>
                    <a:pt x="94696" y="50961"/>
                  </a:cubicBezTo>
                  <a:lnTo>
                    <a:pt x="94696" y="50961"/>
                  </a:lnTo>
                  <a:cubicBezTo>
                    <a:pt x="92972" y="51806"/>
                    <a:pt x="87861" y="54384"/>
                    <a:pt x="84253" y="56986"/>
                  </a:cubicBezTo>
                  <a:cubicBezTo>
                    <a:pt x="82053" y="58537"/>
                    <a:pt x="80430" y="59691"/>
                    <a:pt x="79348" y="60449"/>
                  </a:cubicBezTo>
                  <a:cubicBezTo>
                    <a:pt x="78807" y="60845"/>
                    <a:pt x="78410" y="61134"/>
                    <a:pt x="78158" y="61314"/>
                  </a:cubicBezTo>
                  <a:cubicBezTo>
                    <a:pt x="77968" y="61432"/>
                    <a:pt x="77857" y="61504"/>
                    <a:pt x="77802" y="61540"/>
                  </a:cubicBezTo>
                  <a:lnTo>
                    <a:pt x="77802" y="61540"/>
                  </a:lnTo>
                  <a:cubicBezTo>
                    <a:pt x="77579" y="61605"/>
                    <a:pt x="76171" y="62029"/>
                    <a:pt x="74551" y="62757"/>
                  </a:cubicBezTo>
                  <a:cubicBezTo>
                    <a:pt x="72748" y="63550"/>
                    <a:pt x="70692" y="64704"/>
                    <a:pt x="69501" y="66255"/>
                  </a:cubicBezTo>
                  <a:cubicBezTo>
                    <a:pt x="67589" y="68714"/>
                    <a:pt x="66648" y="70458"/>
                    <a:pt x="66397" y="70970"/>
                  </a:cubicBezTo>
                  <a:lnTo>
                    <a:pt x="66397" y="70970"/>
                  </a:lnTo>
                  <a:cubicBezTo>
                    <a:pt x="65525" y="71123"/>
                    <a:pt x="60874" y="71964"/>
                    <a:pt x="55580" y="73361"/>
                  </a:cubicBezTo>
                  <a:cubicBezTo>
                    <a:pt x="52658" y="74154"/>
                    <a:pt x="49520" y="75092"/>
                    <a:pt x="46707" y="76174"/>
                  </a:cubicBezTo>
                  <a:cubicBezTo>
                    <a:pt x="43936" y="77240"/>
                    <a:pt x="41514" y="78446"/>
                    <a:pt x="39891" y="79826"/>
                  </a:cubicBezTo>
                  <a:lnTo>
                    <a:pt x="39891" y="79826"/>
                  </a:lnTo>
                  <a:cubicBezTo>
                    <a:pt x="39591" y="79907"/>
                    <a:pt x="37413" y="80508"/>
                    <a:pt x="34769" y="81512"/>
                  </a:cubicBezTo>
                  <a:cubicBezTo>
                    <a:pt x="31920" y="82594"/>
                    <a:pt x="28601" y="84145"/>
                    <a:pt x="26582" y="86056"/>
                  </a:cubicBezTo>
                  <a:cubicBezTo>
                    <a:pt x="24562" y="87968"/>
                    <a:pt x="23119" y="90601"/>
                    <a:pt x="22181" y="92801"/>
                  </a:cubicBezTo>
                  <a:cubicBezTo>
                    <a:pt x="21351" y="94750"/>
                    <a:pt x="20888" y="96331"/>
                    <a:pt x="20793" y="96666"/>
                  </a:cubicBezTo>
                  <a:lnTo>
                    <a:pt x="20793" y="96666"/>
                  </a:lnTo>
                  <a:cubicBezTo>
                    <a:pt x="20662" y="96780"/>
                    <a:pt x="20391" y="97010"/>
                    <a:pt x="20017" y="97309"/>
                  </a:cubicBezTo>
                  <a:cubicBezTo>
                    <a:pt x="19224" y="97958"/>
                    <a:pt x="17962" y="98968"/>
                    <a:pt x="16699" y="99978"/>
                  </a:cubicBezTo>
                  <a:cubicBezTo>
                    <a:pt x="15401" y="100952"/>
                    <a:pt x="14066" y="101890"/>
                    <a:pt x="13201" y="102395"/>
                  </a:cubicBezTo>
                  <a:cubicBezTo>
                    <a:pt x="10712" y="103729"/>
                    <a:pt x="6564" y="106362"/>
                    <a:pt x="4509" y="112530"/>
                  </a:cubicBezTo>
                  <a:cubicBezTo>
                    <a:pt x="3499" y="115595"/>
                    <a:pt x="2381" y="120500"/>
                    <a:pt x="1515" y="124684"/>
                  </a:cubicBezTo>
                  <a:cubicBezTo>
                    <a:pt x="649" y="128868"/>
                    <a:pt x="36" y="132294"/>
                    <a:pt x="36" y="132294"/>
                  </a:cubicBezTo>
                  <a:cubicBezTo>
                    <a:pt x="0" y="132439"/>
                    <a:pt x="72" y="132583"/>
                    <a:pt x="181" y="132619"/>
                  </a:cubicBezTo>
                  <a:lnTo>
                    <a:pt x="6492" y="135540"/>
                  </a:lnTo>
                  <a:cubicBezTo>
                    <a:pt x="6528" y="135558"/>
                    <a:pt x="6573" y="135567"/>
                    <a:pt x="6618" y="135567"/>
                  </a:cubicBezTo>
                  <a:cubicBezTo>
                    <a:pt x="6664" y="135567"/>
                    <a:pt x="6709" y="135558"/>
                    <a:pt x="6745" y="135540"/>
                  </a:cubicBezTo>
                  <a:cubicBezTo>
                    <a:pt x="6853" y="135468"/>
                    <a:pt x="6889" y="135396"/>
                    <a:pt x="6889" y="135288"/>
                  </a:cubicBezTo>
                  <a:cubicBezTo>
                    <a:pt x="6925" y="135144"/>
                    <a:pt x="7141" y="131681"/>
                    <a:pt x="12515" y="126415"/>
                  </a:cubicBezTo>
                  <a:cubicBezTo>
                    <a:pt x="15365" y="123602"/>
                    <a:pt x="17637" y="119887"/>
                    <a:pt x="19296" y="116858"/>
                  </a:cubicBezTo>
                  <a:cubicBezTo>
                    <a:pt x="20090" y="115307"/>
                    <a:pt x="20775" y="113972"/>
                    <a:pt x="21244" y="112962"/>
                  </a:cubicBezTo>
                  <a:cubicBezTo>
                    <a:pt x="21460" y="112457"/>
                    <a:pt x="21676" y="112061"/>
                    <a:pt x="21821" y="111772"/>
                  </a:cubicBezTo>
                  <a:cubicBezTo>
                    <a:pt x="21893" y="111664"/>
                    <a:pt x="21929" y="111556"/>
                    <a:pt x="22001" y="111484"/>
                  </a:cubicBezTo>
                  <a:lnTo>
                    <a:pt x="22032" y="111422"/>
                  </a:lnTo>
                  <a:lnTo>
                    <a:pt x="22032" y="111422"/>
                  </a:lnTo>
                  <a:cubicBezTo>
                    <a:pt x="22072" y="111393"/>
                    <a:pt x="22134" y="111359"/>
                    <a:pt x="22217" y="111303"/>
                  </a:cubicBezTo>
                  <a:cubicBezTo>
                    <a:pt x="23547" y="110473"/>
                    <a:pt x="30999" y="105570"/>
                    <a:pt x="32191" y="104804"/>
                  </a:cubicBezTo>
                  <a:lnTo>
                    <a:pt x="32191" y="104804"/>
                  </a:lnTo>
                  <a:cubicBezTo>
                    <a:pt x="33450" y="105644"/>
                    <a:pt x="40477" y="110105"/>
                    <a:pt x="48366" y="111447"/>
                  </a:cubicBezTo>
                  <a:cubicBezTo>
                    <a:pt x="51143" y="111916"/>
                    <a:pt x="53993" y="112097"/>
                    <a:pt x="56589" y="112097"/>
                  </a:cubicBezTo>
                  <a:cubicBezTo>
                    <a:pt x="61074" y="112097"/>
                    <a:pt x="64816" y="111609"/>
                    <a:pt x="66140" y="111416"/>
                  </a:cubicBezTo>
                  <a:lnTo>
                    <a:pt x="66140" y="111416"/>
                  </a:lnTo>
                  <a:lnTo>
                    <a:pt x="63675" y="119111"/>
                  </a:lnTo>
                  <a:lnTo>
                    <a:pt x="63675" y="119111"/>
                  </a:lnTo>
                  <a:cubicBezTo>
                    <a:pt x="63317" y="119290"/>
                    <a:pt x="61962" y="119903"/>
                    <a:pt x="60449" y="120861"/>
                  </a:cubicBezTo>
                  <a:cubicBezTo>
                    <a:pt x="58717" y="121943"/>
                    <a:pt x="56734" y="123422"/>
                    <a:pt x="55904" y="125153"/>
                  </a:cubicBezTo>
                  <a:cubicBezTo>
                    <a:pt x="55111" y="126776"/>
                    <a:pt x="52875" y="130671"/>
                    <a:pt x="50819" y="134170"/>
                  </a:cubicBezTo>
                  <a:cubicBezTo>
                    <a:pt x="49809" y="135901"/>
                    <a:pt x="48835" y="137524"/>
                    <a:pt x="48114" y="138750"/>
                  </a:cubicBezTo>
                  <a:cubicBezTo>
                    <a:pt x="47392" y="139941"/>
                    <a:pt x="46923" y="140734"/>
                    <a:pt x="46923" y="140734"/>
                  </a:cubicBezTo>
                  <a:cubicBezTo>
                    <a:pt x="46851" y="140842"/>
                    <a:pt x="46887" y="141023"/>
                    <a:pt x="46996" y="141095"/>
                  </a:cubicBezTo>
                  <a:lnTo>
                    <a:pt x="52261" y="145387"/>
                  </a:lnTo>
                  <a:cubicBezTo>
                    <a:pt x="52315" y="145423"/>
                    <a:pt x="52388" y="145441"/>
                    <a:pt x="52460" y="145441"/>
                  </a:cubicBezTo>
                  <a:cubicBezTo>
                    <a:pt x="52532" y="145441"/>
                    <a:pt x="52604" y="145423"/>
                    <a:pt x="52658" y="145387"/>
                  </a:cubicBezTo>
                  <a:cubicBezTo>
                    <a:pt x="52658" y="145387"/>
                    <a:pt x="52730" y="145315"/>
                    <a:pt x="52911" y="145206"/>
                  </a:cubicBezTo>
                  <a:cubicBezTo>
                    <a:pt x="54029" y="144341"/>
                    <a:pt x="59078" y="140662"/>
                    <a:pt x="65823" y="137235"/>
                  </a:cubicBezTo>
                  <a:cubicBezTo>
                    <a:pt x="69718" y="135252"/>
                    <a:pt x="72170" y="133557"/>
                    <a:pt x="73902" y="131753"/>
                  </a:cubicBezTo>
                  <a:cubicBezTo>
                    <a:pt x="75669" y="129950"/>
                    <a:pt x="76715" y="128074"/>
                    <a:pt x="77869" y="125766"/>
                  </a:cubicBezTo>
                  <a:cubicBezTo>
                    <a:pt x="78987" y="123458"/>
                    <a:pt x="80249" y="120104"/>
                    <a:pt x="81259" y="117218"/>
                  </a:cubicBezTo>
                  <a:cubicBezTo>
                    <a:pt x="81728" y="115812"/>
                    <a:pt x="82161" y="114477"/>
                    <a:pt x="82486" y="113467"/>
                  </a:cubicBezTo>
                  <a:cubicBezTo>
                    <a:pt x="82630" y="112962"/>
                    <a:pt x="82774" y="112566"/>
                    <a:pt x="82882" y="112241"/>
                  </a:cubicBezTo>
                  <a:cubicBezTo>
                    <a:pt x="82954" y="111880"/>
                    <a:pt x="83027" y="111664"/>
                    <a:pt x="83027" y="111556"/>
                  </a:cubicBezTo>
                  <a:cubicBezTo>
                    <a:pt x="83027" y="111520"/>
                    <a:pt x="83063" y="111411"/>
                    <a:pt x="83135" y="111267"/>
                  </a:cubicBezTo>
                  <a:cubicBezTo>
                    <a:pt x="83387" y="110834"/>
                    <a:pt x="83964" y="110041"/>
                    <a:pt x="84505" y="108851"/>
                  </a:cubicBezTo>
                  <a:cubicBezTo>
                    <a:pt x="85046" y="107660"/>
                    <a:pt x="85587" y="106037"/>
                    <a:pt x="85732" y="103909"/>
                  </a:cubicBezTo>
                  <a:lnTo>
                    <a:pt x="86045" y="99238"/>
                  </a:lnTo>
                  <a:lnTo>
                    <a:pt x="86045" y="99238"/>
                  </a:lnTo>
                  <a:lnTo>
                    <a:pt x="97667" y="88792"/>
                  </a:lnTo>
                  <a:lnTo>
                    <a:pt x="97670" y="88797"/>
                  </a:lnTo>
                  <a:cubicBezTo>
                    <a:pt x="97670" y="88797"/>
                    <a:pt x="107011" y="85082"/>
                    <a:pt x="114802" y="76498"/>
                  </a:cubicBezTo>
                  <a:cubicBezTo>
                    <a:pt x="118697" y="72206"/>
                    <a:pt x="120969" y="69033"/>
                    <a:pt x="122340" y="65931"/>
                  </a:cubicBezTo>
                  <a:cubicBezTo>
                    <a:pt x="123746" y="62829"/>
                    <a:pt x="124251" y="59835"/>
                    <a:pt x="124648" y="56012"/>
                  </a:cubicBezTo>
                  <a:cubicBezTo>
                    <a:pt x="125045" y="52225"/>
                    <a:pt x="126019" y="42776"/>
                    <a:pt x="126920" y="34228"/>
                  </a:cubicBezTo>
                  <a:cubicBezTo>
                    <a:pt x="127353" y="29936"/>
                    <a:pt x="127786" y="25896"/>
                    <a:pt x="128110" y="22867"/>
                  </a:cubicBezTo>
                  <a:cubicBezTo>
                    <a:pt x="128255" y="21388"/>
                    <a:pt x="128399" y="20126"/>
                    <a:pt x="128507" y="19260"/>
                  </a:cubicBezTo>
                  <a:cubicBezTo>
                    <a:pt x="128543" y="18827"/>
                    <a:pt x="128579" y="18466"/>
                    <a:pt x="128615" y="18214"/>
                  </a:cubicBezTo>
                  <a:cubicBezTo>
                    <a:pt x="128652" y="18106"/>
                    <a:pt x="128652" y="17998"/>
                    <a:pt x="128652" y="17925"/>
                  </a:cubicBezTo>
                  <a:lnTo>
                    <a:pt x="128652" y="17853"/>
                  </a:lnTo>
                  <a:lnTo>
                    <a:pt x="128688" y="17817"/>
                  </a:lnTo>
                  <a:cubicBezTo>
                    <a:pt x="128688" y="17745"/>
                    <a:pt x="128760" y="17529"/>
                    <a:pt x="128904" y="17276"/>
                  </a:cubicBezTo>
                  <a:cubicBezTo>
                    <a:pt x="129084" y="16879"/>
                    <a:pt x="129373" y="16375"/>
                    <a:pt x="129734" y="15942"/>
                  </a:cubicBezTo>
                  <a:cubicBezTo>
                    <a:pt x="130094" y="15509"/>
                    <a:pt x="130491" y="15184"/>
                    <a:pt x="130888" y="15148"/>
                  </a:cubicBezTo>
                  <a:lnTo>
                    <a:pt x="130924" y="15148"/>
                  </a:lnTo>
                  <a:cubicBezTo>
                    <a:pt x="130996" y="15148"/>
                    <a:pt x="131284" y="15220"/>
                    <a:pt x="131609" y="15365"/>
                  </a:cubicBezTo>
                  <a:cubicBezTo>
                    <a:pt x="132763" y="15942"/>
                    <a:pt x="134747" y="17493"/>
                    <a:pt x="136550" y="18935"/>
                  </a:cubicBezTo>
                  <a:cubicBezTo>
                    <a:pt x="137452" y="19657"/>
                    <a:pt x="138317" y="20342"/>
                    <a:pt x="139003" y="20919"/>
                  </a:cubicBezTo>
                  <a:cubicBezTo>
                    <a:pt x="139688" y="21460"/>
                    <a:pt x="140193" y="21893"/>
                    <a:pt x="140445" y="22037"/>
                  </a:cubicBezTo>
                  <a:cubicBezTo>
                    <a:pt x="140914" y="22362"/>
                    <a:pt x="141564" y="22614"/>
                    <a:pt x="142213" y="22614"/>
                  </a:cubicBezTo>
                  <a:cubicBezTo>
                    <a:pt x="142682" y="22614"/>
                    <a:pt x="143114" y="22506"/>
                    <a:pt x="143475" y="22181"/>
                  </a:cubicBezTo>
                  <a:cubicBezTo>
                    <a:pt x="143836" y="21857"/>
                    <a:pt x="144088" y="21352"/>
                    <a:pt x="144160" y="20703"/>
                  </a:cubicBezTo>
                  <a:cubicBezTo>
                    <a:pt x="144160" y="20594"/>
                    <a:pt x="144160" y="20450"/>
                    <a:pt x="144160" y="20306"/>
                  </a:cubicBezTo>
                  <a:cubicBezTo>
                    <a:pt x="144160" y="19044"/>
                    <a:pt x="143691" y="17204"/>
                    <a:pt x="142501" y="14932"/>
                  </a:cubicBezTo>
                  <a:cubicBezTo>
                    <a:pt x="141347" y="12696"/>
                    <a:pt x="139508" y="10063"/>
                    <a:pt x="136767" y="7358"/>
                  </a:cubicBezTo>
                  <a:cubicBezTo>
                    <a:pt x="134675" y="5230"/>
                    <a:pt x="132799" y="3787"/>
                    <a:pt x="131140" y="2849"/>
                  </a:cubicBezTo>
                  <a:cubicBezTo>
                    <a:pt x="129517" y="1912"/>
                    <a:pt x="128147" y="1479"/>
                    <a:pt x="127028" y="1479"/>
                  </a:cubicBezTo>
                  <a:cubicBezTo>
                    <a:pt x="126235" y="1479"/>
                    <a:pt x="125550" y="1731"/>
                    <a:pt x="125117" y="2200"/>
                  </a:cubicBezTo>
                  <a:cubicBezTo>
                    <a:pt x="124756" y="2597"/>
                    <a:pt x="124540" y="3138"/>
                    <a:pt x="124396" y="3751"/>
                  </a:cubicBezTo>
                  <a:cubicBezTo>
                    <a:pt x="124215" y="4653"/>
                    <a:pt x="124215" y="5735"/>
                    <a:pt x="124179" y="7033"/>
                  </a:cubicBezTo>
                  <a:cubicBezTo>
                    <a:pt x="124143" y="8332"/>
                    <a:pt x="124035" y="9846"/>
                    <a:pt x="123710" y="11542"/>
                  </a:cubicBezTo>
                  <a:cubicBezTo>
                    <a:pt x="123278" y="13778"/>
                    <a:pt x="121654" y="19116"/>
                    <a:pt x="119779" y="24814"/>
                  </a:cubicBezTo>
                  <a:cubicBezTo>
                    <a:pt x="117904" y="30513"/>
                    <a:pt x="115812" y="36608"/>
                    <a:pt x="114405" y="40540"/>
                  </a:cubicBezTo>
                  <a:cubicBezTo>
                    <a:pt x="112674" y="45373"/>
                    <a:pt x="112349" y="51215"/>
                    <a:pt x="112349" y="55075"/>
                  </a:cubicBezTo>
                  <a:cubicBezTo>
                    <a:pt x="112349" y="57010"/>
                    <a:pt x="112439" y="58429"/>
                    <a:pt x="112477" y="58941"/>
                  </a:cubicBezTo>
                  <a:lnTo>
                    <a:pt x="112477" y="58941"/>
                  </a:lnTo>
                  <a:cubicBezTo>
                    <a:pt x="111604" y="59257"/>
                    <a:pt x="108459" y="60490"/>
                    <a:pt x="106110" y="62252"/>
                  </a:cubicBezTo>
                  <a:cubicBezTo>
                    <a:pt x="104775" y="63262"/>
                    <a:pt x="103044" y="64452"/>
                    <a:pt x="101673" y="65426"/>
                  </a:cubicBezTo>
                  <a:cubicBezTo>
                    <a:pt x="100988" y="65895"/>
                    <a:pt x="100411" y="66291"/>
                    <a:pt x="99978" y="66616"/>
                  </a:cubicBezTo>
                  <a:cubicBezTo>
                    <a:pt x="99741" y="66774"/>
                    <a:pt x="99558" y="66900"/>
                    <a:pt x="99441" y="66981"/>
                  </a:cubicBezTo>
                  <a:lnTo>
                    <a:pt x="99441" y="66981"/>
                  </a:lnTo>
                  <a:lnTo>
                    <a:pt x="98825" y="66683"/>
                  </a:lnTo>
                  <a:lnTo>
                    <a:pt x="98825" y="66683"/>
                  </a:lnTo>
                  <a:cubicBezTo>
                    <a:pt x="99364" y="66134"/>
                    <a:pt x="100585" y="64872"/>
                    <a:pt x="101926" y="63370"/>
                  </a:cubicBezTo>
                  <a:cubicBezTo>
                    <a:pt x="103729" y="61350"/>
                    <a:pt x="105785" y="58862"/>
                    <a:pt x="106795" y="57022"/>
                  </a:cubicBezTo>
                  <a:cubicBezTo>
                    <a:pt x="107408" y="55832"/>
                    <a:pt x="107913" y="55002"/>
                    <a:pt x="108238" y="54353"/>
                  </a:cubicBezTo>
                  <a:cubicBezTo>
                    <a:pt x="108562" y="53704"/>
                    <a:pt x="108779" y="53199"/>
                    <a:pt x="108779" y="52622"/>
                  </a:cubicBezTo>
                  <a:cubicBezTo>
                    <a:pt x="108779" y="52081"/>
                    <a:pt x="108562" y="51540"/>
                    <a:pt x="108238" y="50819"/>
                  </a:cubicBezTo>
                  <a:cubicBezTo>
                    <a:pt x="107949" y="50242"/>
                    <a:pt x="107264" y="49196"/>
                    <a:pt x="106290" y="47861"/>
                  </a:cubicBezTo>
                  <a:cubicBezTo>
                    <a:pt x="103405" y="43822"/>
                    <a:pt x="98103" y="37185"/>
                    <a:pt x="95434" y="33723"/>
                  </a:cubicBezTo>
                  <a:cubicBezTo>
                    <a:pt x="93630" y="31451"/>
                    <a:pt x="91647" y="28349"/>
                    <a:pt x="90024" y="25572"/>
                  </a:cubicBezTo>
                  <a:cubicBezTo>
                    <a:pt x="88365" y="22794"/>
                    <a:pt x="87030" y="20306"/>
                    <a:pt x="86597" y="19224"/>
                  </a:cubicBezTo>
                  <a:cubicBezTo>
                    <a:pt x="86164" y="18142"/>
                    <a:pt x="85984" y="17060"/>
                    <a:pt x="85984" y="16050"/>
                  </a:cubicBezTo>
                  <a:cubicBezTo>
                    <a:pt x="85984" y="15040"/>
                    <a:pt x="86164" y="14138"/>
                    <a:pt x="86489" y="13381"/>
                  </a:cubicBezTo>
                  <a:cubicBezTo>
                    <a:pt x="86561" y="13273"/>
                    <a:pt x="86705" y="13056"/>
                    <a:pt x="86922" y="12804"/>
                  </a:cubicBezTo>
                  <a:cubicBezTo>
                    <a:pt x="87715" y="12010"/>
                    <a:pt x="89338" y="10820"/>
                    <a:pt x="90781" y="9305"/>
                  </a:cubicBezTo>
                  <a:cubicBezTo>
                    <a:pt x="92224" y="7827"/>
                    <a:pt x="93522" y="5987"/>
                    <a:pt x="93594" y="3751"/>
                  </a:cubicBezTo>
                  <a:cubicBezTo>
                    <a:pt x="93594" y="3679"/>
                    <a:pt x="93594" y="3571"/>
                    <a:pt x="93594" y="3499"/>
                  </a:cubicBezTo>
                  <a:cubicBezTo>
                    <a:pt x="93594" y="2236"/>
                    <a:pt x="93342" y="1371"/>
                    <a:pt x="92909" y="794"/>
                  </a:cubicBezTo>
                  <a:cubicBezTo>
                    <a:pt x="92693" y="505"/>
                    <a:pt x="92404" y="289"/>
                    <a:pt x="92079" y="180"/>
                  </a:cubicBezTo>
                  <a:cubicBezTo>
                    <a:pt x="91791" y="36"/>
                    <a:pt x="91430" y="0"/>
                    <a:pt x="9107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03;p63">
              <a:extLst>
                <a:ext uri="{FF2B5EF4-FFF2-40B4-BE49-F238E27FC236}">
                  <a16:creationId xmlns:a16="http://schemas.microsoft.com/office/drawing/2014/main" id="{3EB936BB-F11F-4F77-91C9-09ACB53D2768}"/>
                </a:ext>
              </a:extLst>
            </p:cNvPr>
            <p:cNvSpPr/>
            <p:nvPr/>
          </p:nvSpPr>
          <p:spPr>
            <a:xfrm>
              <a:off x="2728875" y="2701500"/>
              <a:ext cx="2002650" cy="1227200"/>
            </a:xfrm>
            <a:custGeom>
              <a:avLst/>
              <a:gdLst/>
              <a:ahLst/>
              <a:cxnLst/>
              <a:rect l="l" t="t" r="r" b="b"/>
              <a:pathLst>
                <a:path w="80106" h="49088" extrusionOk="0">
                  <a:moveTo>
                    <a:pt x="57852" y="0"/>
                  </a:moveTo>
                  <a:cubicBezTo>
                    <a:pt x="56446" y="0"/>
                    <a:pt x="54714" y="109"/>
                    <a:pt x="53055" y="289"/>
                  </a:cubicBezTo>
                  <a:cubicBezTo>
                    <a:pt x="51468" y="2525"/>
                    <a:pt x="50783" y="3896"/>
                    <a:pt x="50783" y="3896"/>
                  </a:cubicBezTo>
                  <a:cubicBezTo>
                    <a:pt x="50783" y="3896"/>
                    <a:pt x="30513" y="7394"/>
                    <a:pt x="24238" y="12768"/>
                  </a:cubicBezTo>
                  <a:cubicBezTo>
                    <a:pt x="24238" y="12768"/>
                    <a:pt x="14932" y="15221"/>
                    <a:pt x="11001" y="18936"/>
                  </a:cubicBezTo>
                  <a:cubicBezTo>
                    <a:pt x="7070" y="22651"/>
                    <a:pt x="5266" y="29467"/>
                    <a:pt x="5266" y="29467"/>
                  </a:cubicBezTo>
                  <a:cubicBezTo>
                    <a:pt x="5266" y="29467"/>
                    <a:pt x="2489" y="31848"/>
                    <a:pt x="1" y="33651"/>
                  </a:cubicBezTo>
                  <a:cubicBezTo>
                    <a:pt x="364" y="33624"/>
                    <a:pt x="773" y="33606"/>
                    <a:pt x="1210" y="33606"/>
                  </a:cubicBezTo>
                  <a:cubicBezTo>
                    <a:pt x="3118" y="33606"/>
                    <a:pt x="5553" y="33951"/>
                    <a:pt x="6962" y="35418"/>
                  </a:cubicBezTo>
                  <a:cubicBezTo>
                    <a:pt x="8729" y="37258"/>
                    <a:pt x="8585" y="40504"/>
                    <a:pt x="8332" y="42379"/>
                  </a:cubicBezTo>
                  <a:cubicBezTo>
                    <a:pt x="11398" y="40396"/>
                    <a:pt x="16375" y="37113"/>
                    <a:pt x="16375" y="37113"/>
                  </a:cubicBezTo>
                  <a:cubicBezTo>
                    <a:pt x="16375" y="37113"/>
                    <a:pt x="23985" y="42379"/>
                    <a:pt x="32641" y="43822"/>
                  </a:cubicBezTo>
                  <a:cubicBezTo>
                    <a:pt x="35381" y="44292"/>
                    <a:pt x="38212" y="44452"/>
                    <a:pt x="40799" y="44452"/>
                  </a:cubicBezTo>
                  <a:cubicBezTo>
                    <a:pt x="46352" y="44452"/>
                    <a:pt x="50783" y="43714"/>
                    <a:pt x="50783" y="43714"/>
                  </a:cubicBezTo>
                  <a:lnTo>
                    <a:pt x="50783" y="43714"/>
                  </a:lnTo>
                  <a:lnTo>
                    <a:pt x="50350" y="45048"/>
                  </a:lnTo>
                  <a:cubicBezTo>
                    <a:pt x="51450" y="44242"/>
                    <a:pt x="53412" y="43153"/>
                    <a:pt x="56145" y="43153"/>
                  </a:cubicBezTo>
                  <a:cubicBezTo>
                    <a:pt x="57445" y="43153"/>
                    <a:pt x="58919" y="43399"/>
                    <a:pt x="60557" y="44038"/>
                  </a:cubicBezTo>
                  <a:cubicBezTo>
                    <a:pt x="63334" y="45156"/>
                    <a:pt x="64741" y="47068"/>
                    <a:pt x="65390" y="49088"/>
                  </a:cubicBezTo>
                  <a:cubicBezTo>
                    <a:pt x="66256" y="46563"/>
                    <a:pt x="66905" y="44507"/>
                    <a:pt x="66941" y="44147"/>
                  </a:cubicBezTo>
                  <a:cubicBezTo>
                    <a:pt x="67049" y="43389"/>
                    <a:pt x="69285" y="41369"/>
                    <a:pt x="69646" y="36536"/>
                  </a:cubicBezTo>
                  <a:lnTo>
                    <a:pt x="69971" y="31703"/>
                  </a:lnTo>
                  <a:lnTo>
                    <a:pt x="79889" y="22831"/>
                  </a:lnTo>
                  <a:cubicBezTo>
                    <a:pt x="80106" y="20667"/>
                    <a:pt x="79817" y="17349"/>
                    <a:pt x="77833" y="12768"/>
                  </a:cubicBezTo>
                  <a:cubicBezTo>
                    <a:pt x="73902" y="3787"/>
                    <a:pt x="61351" y="0"/>
                    <a:pt x="57852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04;p63">
              <a:extLst>
                <a:ext uri="{FF2B5EF4-FFF2-40B4-BE49-F238E27FC236}">
                  <a16:creationId xmlns:a16="http://schemas.microsoft.com/office/drawing/2014/main" id="{807CF199-0EDB-465B-A1FC-D83DE315F58A}"/>
                </a:ext>
              </a:extLst>
            </p:cNvPr>
            <p:cNvSpPr/>
            <p:nvPr/>
          </p:nvSpPr>
          <p:spPr>
            <a:xfrm>
              <a:off x="2941675" y="3491375"/>
              <a:ext cx="1069400" cy="313800"/>
            </a:xfrm>
            <a:custGeom>
              <a:avLst/>
              <a:gdLst/>
              <a:ahLst/>
              <a:cxnLst/>
              <a:rect l="l" t="t" r="r" b="b"/>
              <a:pathLst>
                <a:path w="42776" h="12552" extrusionOk="0">
                  <a:moveTo>
                    <a:pt x="8620" y="0"/>
                  </a:moveTo>
                  <a:cubicBezTo>
                    <a:pt x="8620" y="0"/>
                    <a:pt x="7683" y="2777"/>
                    <a:pt x="5122" y="3715"/>
                  </a:cubicBezTo>
                  <a:cubicBezTo>
                    <a:pt x="3968" y="4148"/>
                    <a:pt x="1912" y="5194"/>
                    <a:pt x="0" y="6204"/>
                  </a:cubicBezTo>
                  <a:cubicBezTo>
                    <a:pt x="217" y="7033"/>
                    <a:pt x="289" y="7899"/>
                    <a:pt x="289" y="8692"/>
                  </a:cubicBezTo>
                  <a:cubicBezTo>
                    <a:pt x="289" y="9233"/>
                    <a:pt x="253" y="9738"/>
                    <a:pt x="217" y="10171"/>
                  </a:cubicBezTo>
                  <a:cubicBezTo>
                    <a:pt x="2453" y="8692"/>
                    <a:pt x="5447" y="6745"/>
                    <a:pt x="6853" y="5807"/>
                  </a:cubicBezTo>
                  <a:cubicBezTo>
                    <a:pt x="7394" y="5446"/>
                    <a:pt x="7683" y="5266"/>
                    <a:pt x="7683" y="5266"/>
                  </a:cubicBezTo>
                  <a:cubicBezTo>
                    <a:pt x="7755" y="5230"/>
                    <a:pt x="7791" y="5194"/>
                    <a:pt x="7863" y="5194"/>
                  </a:cubicBezTo>
                  <a:cubicBezTo>
                    <a:pt x="7935" y="5194"/>
                    <a:pt x="7971" y="5230"/>
                    <a:pt x="8043" y="5266"/>
                  </a:cubicBezTo>
                  <a:cubicBezTo>
                    <a:pt x="8043" y="5266"/>
                    <a:pt x="8043" y="5266"/>
                    <a:pt x="8115" y="5302"/>
                  </a:cubicBezTo>
                  <a:cubicBezTo>
                    <a:pt x="8188" y="5338"/>
                    <a:pt x="8260" y="5410"/>
                    <a:pt x="8368" y="5482"/>
                  </a:cubicBezTo>
                  <a:cubicBezTo>
                    <a:pt x="8584" y="5627"/>
                    <a:pt x="8909" y="5843"/>
                    <a:pt x="9342" y="6096"/>
                  </a:cubicBezTo>
                  <a:cubicBezTo>
                    <a:pt x="10171" y="6600"/>
                    <a:pt x="11398" y="7322"/>
                    <a:pt x="12876" y="8043"/>
                  </a:cubicBezTo>
                  <a:cubicBezTo>
                    <a:pt x="15870" y="9558"/>
                    <a:pt x="19909" y="11217"/>
                    <a:pt x="24165" y="11938"/>
                  </a:cubicBezTo>
                  <a:cubicBezTo>
                    <a:pt x="26870" y="12407"/>
                    <a:pt x="29684" y="12552"/>
                    <a:pt x="32280" y="12552"/>
                  </a:cubicBezTo>
                  <a:cubicBezTo>
                    <a:pt x="36428" y="12552"/>
                    <a:pt x="39963" y="12155"/>
                    <a:pt x="41478" y="11938"/>
                  </a:cubicBezTo>
                  <a:cubicBezTo>
                    <a:pt x="41802" y="11902"/>
                    <a:pt x="42055" y="11866"/>
                    <a:pt x="42163" y="11830"/>
                  </a:cubicBezTo>
                  <a:cubicBezTo>
                    <a:pt x="42596" y="10640"/>
                    <a:pt x="42776" y="9378"/>
                    <a:pt x="42019" y="8873"/>
                  </a:cubicBezTo>
                  <a:cubicBezTo>
                    <a:pt x="40612" y="7935"/>
                    <a:pt x="41081" y="5375"/>
                    <a:pt x="41081" y="5374"/>
                  </a:cubicBezTo>
                  <a:lnTo>
                    <a:pt x="41081" y="5374"/>
                  </a:lnTo>
                  <a:cubicBezTo>
                    <a:pt x="41081" y="5375"/>
                    <a:pt x="40287" y="7142"/>
                    <a:pt x="34697" y="7719"/>
                  </a:cubicBezTo>
                  <a:cubicBezTo>
                    <a:pt x="33651" y="8981"/>
                    <a:pt x="32389" y="9414"/>
                    <a:pt x="31162" y="9414"/>
                  </a:cubicBezTo>
                  <a:cubicBezTo>
                    <a:pt x="29215" y="9414"/>
                    <a:pt x="27303" y="8296"/>
                    <a:pt x="26257" y="7466"/>
                  </a:cubicBezTo>
                  <a:cubicBezTo>
                    <a:pt x="17781" y="5735"/>
                    <a:pt x="8620" y="0"/>
                    <a:pt x="8620" y="0"/>
                  </a:cubicBezTo>
                  <a:close/>
                </a:path>
              </a:pathLst>
            </a:custGeom>
            <a:solidFill>
              <a:srgbClr val="5F9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05;p63">
              <a:extLst>
                <a:ext uri="{FF2B5EF4-FFF2-40B4-BE49-F238E27FC236}">
                  <a16:creationId xmlns:a16="http://schemas.microsoft.com/office/drawing/2014/main" id="{5F778E42-8B31-49AE-BEAF-E4E690614953}"/>
                </a:ext>
              </a:extLst>
            </p:cNvPr>
            <p:cNvSpPr/>
            <p:nvPr/>
          </p:nvSpPr>
          <p:spPr>
            <a:xfrm>
              <a:off x="4294200" y="3286675"/>
              <a:ext cx="393150" cy="620400"/>
            </a:xfrm>
            <a:custGeom>
              <a:avLst/>
              <a:gdLst/>
              <a:ahLst/>
              <a:cxnLst/>
              <a:rect l="l" t="t" r="r" b="b"/>
              <a:pathLst>
                <a:path w="15726" h="24816" extrusionOk="0">
                  <a:moveTo>
                    <a:pt x="15256" y="1"/>
                  </a:moveTo>
                  <a:lnTo>
                    <a:pt x="5663" y="4437"/>
                  </a:lnTo>
                  <a:cubicBezTo>
                    <a:pt x="5663" y="4437"/>
                    <a:pt x="6131" y="11687"/>
                    <a:pt x="3571" y="15402"/>
                  </a:cubicBezTo>
                  <a:cubicBezTo>
                    <a:pt x="1010" y="19153"/>
                    <a:pt x="72" y="20307"/>
                    <a:pt x="72" y="20307"/>
                  </a:cubicBezTo>
                  <a:cubicBezTo>
                    <a:pt x="72" y="20307"/>
                    <a:pt x="72" y="20740"/>
                    <a:pt x="0" y="21389"/>
                  </a:cubicBezTo>
                  <a:cubicBezTo>
                    <a:pt x="1335" y="22327"/>
                    <a:pt x="2236" y="23517"/>
                    <a:pt x="2777" y="24815"/>
                  </a:cubicBezTo>
                  <a:cubicBezTo>
                    <a:pt x="3282" y="23264"/>
                    <a:pt x="3715" y="21966"/>
                    <a:pt x="3895" y="21244"/>
                  </a:cubicBezTo>
                  <a:cubicBezTo>
                    <a:pt x="3967" y="20956"/>
                    <a:pt x="4040" y="20776"/>
                    <a:pt x="4040" y="20703"/>
                  </a:cubicBezTo>
                  <a:cubicBezTo>
                    <a:pt x="4040" y="20559"/>
                    <a:pt x="4112" y="20415"/>
                    <a:pt x="4184" y="20271"/>
                  </a:cubicBezTo>
                  <a:cubicBezTo>
                    <a:pt x="4292" y="20126"/>
                    <a:pt x="4364" y="19946"/>
                    <a:pt x="4508" y="19766"/>
                  </a:cubicBezTo>
                  <a:cubicBezTo>
                    <a:pt x="4725" y="19369"/>
                    <a:pt x="5013" y="18900"/>
                    <a:pt x="5338" y="18323"/>
                  </a:cubicBezTo>
                  <a:cubicBezTo>
                    <a:pt x="5915" y="17133"/>
                    <a:pt x="6564" y="15474"/>
                    <a:pt x="6709" y="13093"/>
                  </a:cubicBezTo>
                  <a:cubicBezTo>
                    <a:pt x="6889" y="10713"/>
                    <a:pt x="6961" y="9487"/>
                    <a:pt x="7033" y="8910"/>
                  </a:cubicBezTo>
                  <a:cubicBezTo>
                    <a:pt x="7069" y="8296"/>
                    <a:pt x="7069" y="8296"/>
                    <a:pt x="7069" y="8296"/>
                  </a:cubicBezTo>
                  <a:cubicBezTo>
                    <a:pt x="7069" y="8224"/>
                    <a:pt x="7105" y="8152"/>
                    <a:pt x="7141" y="8080"/>
                  </a:cubicBezTo>
                  <a:lnTo>
                    <a:pt x="15725" y="398"/>
                  </a:lnTo>
                  <a:lnTo>
                    <a:pt x="15256" y="1"/>
                  </a:lnTo>
                  <a:close/>
                </a:path>
              </a:pathLst>
            </a:custGeom>
            <a:solidFill>
              <a:srgbClr val="5F9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06;p63">
              <a:extLst>
                <a:ext uri="{FF2B5EF4-FFF2-40B4-BE49-F238E27FC236}">
                  <a16:creationId xmlns:a16="http://schemas.microsoft.com/office/drawing/2014/main" id="{28A95660-0C67-433D-BB91-6D103DC9C467}"/>
                </a:ext>
              </a:extLst>
            </p:cNvPr>
            <p:cNvSpPr/>
            <p:nvPr/>
          </p:nvSpPr>
          <p:spPr>
            <a:xfrm>
              <a:off x="2720750" y="2693375"/>
              <a:ext cx="2014375" cy="1243450"/>
            </a:xfrm>
            <a:custGeom>
              <a:avLst/>
              <a:gdLst/>
              <a:ahLst/>
              <a:cxnLst/>
              <a:rect l="l" t="t" r="r" b="b"/>
              <a:pathLst>
                <a:path w="80575" h="49738" extrusionOk="0">
                  <a:moveTo>
                    <a:pt x="58177" y="614"/>
                  </a:moveTo>
                  <a:cubicBezTo>
                    <a:pt x="59007" y="614"/>
                    <a:pt x="60413" y="830"/>
                    <a:pt x="62145" y="1335"/>
                  </a:cubicBezTo>
                  <a:cubicBezTo>
                    <a:pt x="64705" y="2057"/>
                    <a:pt x="67915" y="3391"/>
                    <a:pt x="70873" y="5339"/>
                  </a:cubicBezTo>
                  <a:cubicBezTo>
                    <a:pt x="73794" y="7322"/>
                    <a:pt x="76427" y="9919"/>
                    <a:pt x="77870" y="13201"/>
                  </a:cubicBezTo>
                  <a:cubicBezTo>
                    <a:pt x="79493" y="16952"/>
                    <a:pt x="79962" y="19838"/>
                    <a:pt x="79962" y="21894"/>
                  </a:cubicBezTo>
                  <a:cubicBezTo>
                    <a:pt x="79962" y="22323"/>
                    <a:pt x="79962" y="22692"/>
                    <a:pt x="79934" y="23029"/>
                  </a:cubicBezTo>
                  <a:lnTo>
                    <a:pt x="79934" y="23029"/>
                  </a:lnTo>
                  <a:lnTo>
                    <a:pt x="70079" y="31812"/>
                  </a:lnTo>
                  <a:cubicBezTo>
                    <a:pt x="70043" y="31884"/>
                    <a:pt x="70007" y="31956"/>
                    <a:pt x="70007" y="32028"/>
                  </a:cubicBezTo>
                  <a:cubicBezTo>
                    <a:pt x="70007" y="32028"/>
                    <a:pt x="70007" y="32028"/>
                    <a:pt x="69971" y="32642"/>
                  </a:cubicBezTo>
                  <a:cubicBezTo>
                    <a:pt x="69899" y="33219"/>
                    <a:pt x="69827" y="34445"/>
                    <a:pt x="69647" y="36825"/>
                  </a:cubicBezTo>
                  <a:cubicBezTo>
                    <a:pt x="69502" y="39206"/>
                    <a:pt x="68853" y="40865"/>
                    <a:pt x="68276" y="42055"/>
                  </a:cubicBezTo>
                  <a:cubicBezTo>
                    <a:pt x="67951" y="42632"/>
                    <a:pt x="67663" y="43101"/>
                    <a:pt x="67446" y="43498"/>
                  </a:cubicBezTo>
                  <a:cubicBezTo>
                    <a:pt x="67302" y="43678"/>
                    <a:pt x="67230" y="43858"/>
                    <a:pt x="67122" y="44003"/>
                  </a:cubicBezTo>
                  <a:cubicBezTo>
                    <a:pt x="67050" y="44147"/>
                    <a:pt x="66978" y="44291"/>
                    <a:pt x="66978" y="44435"/>
                  </a:cubicBezTo>
                  <a:cubicBezTo>
                    <a:pt x="66978" y="44508"/>
                    <a:pt x="66905" y="44688"/>
                    <a:pt x="66833" y="44976"/>
                  </a:cubicBezTo>
                  <a:cubicBezTo>
                    <a:pt x="66648" y="45688"/>
                    <a:pt x="66250" y="46984"/>
                    <a:pt x="65707" y="48545"/>
                  </a:cubicBezTo>
                  <a:lnTo>
                    <a:pt x="65707" y="48545"/>
                  </a:lnTo>
                  <a:cubicBezTo>
                    <a:pt x="64932" y="46727"/>
                    <a:pt x="63512" y="45088"/>
                    <a:pt x="60990" y="44111"/>
                  </a:cubicBezTo>
                  <a:cubicBezTo>
                    <a:pt x="59295" y="43426"/>
                    <a:pt x="57780" y="43173"/>
                    <a:pt x="56446" y="43173"/>
                  </a:cubicBezTo>
                  <a:cubicBezTo>
                    <a:pt x="54166" y="43173"/>
                    <a:pt x="52431" y="43907"/>
                    <a:pt x="51241" y="44627"/>
                  </a:cubicBezTo>
                  <a:lnTo>
                    <a:pt x="51241" y="44627"/>
                  </a:lnTo>
                  <a:lnTo>
                    <a:pt x="51397" y="44147"/>
                  </a:lnTo>
                  <a:cubicBezTo>
                    <a:pt x="51433" y="44039"/>
                    <a:pt x="51433" y="43931"/>
                    <a:pt x="51361" y="43858"/>
                  </a:cubicBezTo>
                  <a:cubicBezTo>
                    <a:pt x="51306" y="43777"/>
                    <a:pt x="51232" y="43737"/>
                    <a:pt x="51153" y="43737"/>
                  </a:cubicBezTo>
                  <a:cubicBezTo>
                    <a:pt x="51126" y="43737"/>
                    <a:pt x="51099" y="43741"/>
                    <a:pt x="51072" y="43750"/>
                  </a:cubicBezTo>
                  <a:cubicBezTo>
                    <a:pt x="51072" y="43750"/>
                    <a:pt x="50783" y="43786"/>
                    <a:pt x="50315" y="43858"/>
                  </a:cubicBezTo>
                  <a:cubicBezTo>
                    <a:pt x="48800" y="44075"/>
                    <a:pt x="45265" y="44472"/>
                    <a:pt x="41117" y="44472"/>
                  </a:cubicBezTo>
                  <a:cubicBezTo>
                    <a:pt x="38521" y="44472"/>
                    <a:pt x="35707" y="44327"/>
                    <a:pt x="33002" y="43858"/>
                  </a:cubicBezTo>
                  <a:cubicBezTo>
                    <a:pt x="28746" y="43137"/>
                    <a:pt x="24707" y="41478"/>
                    <a:pt x="21713" y="39963"/>
                  </a:cubicBezTo>
                  <a:cubicBezTo>
                    <a:pt x="20235" y="39242"/>
                    <a:pt x="19008" y="38520"/>
                    <a:pt x="18179" y="38016"/>
                  </a:cubicBezTo>
                  <a:cubicBezTo>
                    <a:pt x="17746" y="37763"/>
                    <a:pt x="17421" y="37547"/>
                    <a:pt x="17205" y="37402"/>
                  </a:cubicBezTo>
                  <a:cubicBezTo>
                    <a:pt x="17097" y="37330"/>
                    <a:pt x="17025" y="37258"/>
                    <a:pt x="16952" y="37222"/>
                  </a:cubicBezTo>
                  <a:cubicBezTo>
                    <a:pt x="16880" y="37186"/>
                    <a:pt x="16880" y="37186"/>
                    <a:pt x="16880" y="37186"/>
                  </a:cubicBezTo>
                  <a:cubicBezTo>
                    <a:pt x="16826" y="37150"/>
                    <a:pt x="16763" y="37132"/>
                    <a:pt x="16700" y="37132"/>
                  </a:cubicBezTo>
                  <a:cubicBezTo>
                    <a:pt x="16637" y="37132"/>
                    <a:pt x="16574" y="37150"/>
                    <a:pt x="16520" y="37186"/>
                  </a:cubicBezTo>
                  <a:cubicBezTo>
                    <a:pt x="16520" y="37186"/>
                    <a:pt x="16231" y="37366"/>
                    <a:pt x="15690" y="37727"/>
                  </a:cubicBezTo>
                  <a:cubicBezTo>
                    <a:pt x="14291" y="38660"/>
                    <a:pt x="11291" y="40639"/>
                    <a:pt x="9050" y="42102"/>
                  </a:cubicBezTo>
                  <a:lnTo>
                    <a:pt x="9050" y="42102"/>
                  </a:lnTo>
                  <a:cubicBezTo>
                    <a:pt x="9093" y="41645"/>
                    <a:pt x="9126" y="41145"/>
                    <a:pt x="9126" y="40612"/>
                  </a:cubicBezTo>
                  <a:cubicBezTo>
                    <a:pt x="9126" y="38917"/>
                    <a:pt x="8801" y="36897"/>
                    <a:pt x="7503" y="35527"/>
                  </a:cubicBezTo>
                  <a:cubicBezTo>
                    <a:pt x="6745" y="34733"/>
                    <a:pt x="5736" y="34265"/>
                    <a:pt x="4690" y="34012"/>
                  </a:cubicBezTo>
                  <a:cubicBezTo>
                    <a:pt x="3644" y="33724"/>
                    <a:pt x="2526" y="33651"/>
                    <a:pt x="1588" y="33651"/>
                  </a:cubicBezTo>
                  <a:cubicBezTo>
                    <a:pt x="1486" y="33651"/>
                    <a:pt x="1385" y="33651"/>
                    <a:pt x="1287" y="33652"/>
                  </a:cubicBezTo>
                  <a:lnTo>
                    <a:pt x="1287" y="33652"/>
                  </a:lnTo>
                  <a:cubicBezTo>
                    <a:pt x="3541" y="31957"/>
                    <a:pt x="5775" y="30045"/>
                    <a:pt x="5808" y="30045"/>
                  </a:cubicBezTo>
                  <a:cubicBezTo>
                    <a:pt x="5844" y="29973"/>
                    <a:pt x="5880" y="29937"/>
                    <a:pt x="5880" y="29864"/>
                  </a:cubicBezTo>
                  <a:cubicBezTo>
                    <a:pt x="5880" y="29864"/>
                    <a:pt x="5916" y="29756"/>
                    <a:pt x="5988" y="29576"/>
                  </a:cubicBezTo>
                  <a:cubicBezTo>
                    <a:pt x="6349" y="28241"/>
                    <a:pt x="8152" y="22615"/>
                    <a:pt x="11506" y="19477"/>
                  </a:cubicBezTo>
                  <a:cubicBezTo>
                    <a:pt x="13418" y="17674"/>
                    <a:pt x="16700" y="16123"/>
                    <a:pt x="19513" y="15077"/>
                  </a:cubicBezTo>
                  <a:cubicBezTo>
                    <a:pt x="20920" y="14536"/>
                    <a:pt x="22182" y="14103"/>
                    <a:pt x="23120" y="13814"/>
                  </a:cubicBezTo>
                  <a:cubicBezTo>
                    <a:pt x="23589" y="13670"/>
                    <a:pt x="23950" y="13562"/>
                    <a:pt x="24238" y="13490"/>
                  </a:cubicBezTo>
                  <a:cubicBezTo>
                    <a:pt x="24491" y="13418"/>
                    <a:pt x="24635" y="13382"/>
                    <a:pt x="24635" y="13382"/>
                  </a:cubicBezTo>
                  <a:lnTo>
                    <a:pt x="24743" y="13310"/>
                  </a:lnTo>
                  <a:cubicBezTo>
                    <a:pt x="26258" y="12011"/>
                    <a:pt x="28674" y="10785"/>
                    <a:pt x="31451" y="9703"/>
                  </a:cubicBezTo>
                  <a:cubicBezTo>
                    <a:pt x="35599" y="8116"/>
                    <a:pt x="40540" y="6817"/>
                    <a:pt x="44436" y="5916"/>
                  </a:cubicBezTo>
                  <a:cubicBezTo>
                    <a:pt x="46383" y="5447"/>
                    <a:pt x="48078" y="5122"/>
                    <a:pt x="49269" y="4870"/>
                  </a:cubicBezTo>
                  <a:cubicBezTo>
                    <a:pt x="49882" y="4762"/>
                    <a:pt x="50351" y="4690"/>
                    <a:pt x="50675" y="4617"/>
                  </a:cubicBezTo>
                  <a:cubicBezTo>
                    <a:pt x="51000" y="4545"/>
                    <a:pt x="51180" y="4545"/>
                    <a:pt x="51180" y="4545"/>
                  </a:cubicBezTo>
                  <a:cubicBezTo>
                    <a:pt x="51252" y="4509"/>
                    <a:pt x="51361" y="4437"/>
                    <a:pt x="51397" y="4365"/>
                  </a:cubicBezTo>
                  <a:lnTo>
                    <a:pt x="51433" y="4293"/>
                  </a:lnTo>
                  <a:cubicBezTo>
                    <a:pt x="51575" y="4009"/>
                    <a:pt x="52205" y="2747"/>
                    <a:pt x="53565" y="886"/>
                  </a:cubicBezTo>
                  <a:lnTo>
                    <a:pt x="53565" y="886"/>
                  </a:lnTo>
                  <a:cubicBezTo>
                    <a:pt x="55147" y="716"/>
                    <a:pt x="56848" y="614"/>
                    <a:pt x="58177" y="614"/>
                  </a:cubicBezTo>
                  <a:close/>
                  <a:moveTo>
                    <a:pt x="58177" y="1"/>
                  </a:moveTo>
                  <a:cubicBezTo>
                    <a:pt x="56771" y="1"/>
                    <a:pt x="55003" y="145"/>
                    <a:pt x="53344" y="325"/>
                  </a:cubicBezTo>
                  <a:cubicBezTo>
                    <a:pt x="53272" y="325"/>
                    <a:pt x="53164" y="361"/>
                    <a:pt x="53128" y="434"/>
                  </a:cubicBezTo>
                  <a:cubicBezTo>
                    <a:pt x="51832" y="2259"/>
                    <a:pt x="51137" y="3532"/>
                    <a:pt x="50926" y="3957"/>
                  </a:cubicBezTo>
                  <a:lnTo>
                    <a:pt x="50926" y="3957"/>
                  </a:lnTo>
                  <a:cubicBezTo>
                    <a:pt x="50056" y="4111"/>
                    <a:pt x="45404" y="4952"/>
                    <a:pt x="40108" y="6349"/>
                  </a:cubicBezTo>
                  <a:cubicBezTo>
                    <a:pt x="37186" y="7142"/>
                    <a:pt x="34048" y="8080"/>
                    <a:pt x="31235" y="9162"/>
                  </a:cubicBezTo>
                  <a:cubicBezTo>
                    <a:pt x="28464" y="10228"/>
                    <a:pt x="26042" y="11434"/>
                    <a:pt x="24419" y="12814"/>
                  </a:cubicBezTo>
                  <a:lnTo>
                    <a:pt x="24419" y="12814"/>
                  </a:lnTo>
                  <a:cubicBezTo>
                    <a:pt x="24119" y="12895"/>
                    <a:pt x="21941" y="13496"/>
                    <a:pt x="19297" y="14500"/>
                  </a:cubicBezTo>
                  <a:cubicBezTo>
                    <a:pt x="16448" y="15582"/>
                    <a:pt x="13129" y="17133"/>
                    <a:pt x="11110" y="19044"/>
                  </a:cubicBezTo>
                  <a:cubicBezTo>
                    <a:pt x="9090" y="20956"/>
                    <a:pt x="7647" y="23589"/>
                    <a:pt x="6709" y="25789"/>
                  </a:cubicBezTo>
                  <a:cubicBezTo>
                    <a:pt x="5884" y="27725"/>
                    <a:pt x="5422" y="29299"/>
                    <a:pt x="5323" y="29648"/>
                  </a:cubicBezTo>
                  <a:lnTo>
                    <a:pt x="5323" y="29648"/>
                  </a:lnTo>
                  <a:cubicBezTo>
                    <a:pt x="5243" y="29714"/>
                    <a:pt x="5111" y="29825"/>
                    <a:pt x="4942" y="29973"/>
                  </a:cubicBezTo>
                  <a:cubicBezTo>
                    <a:pt x="4040" y="30730"/>
                    <a:pt x="1985" y="32389"/>
                    <a:pt x="145" y="33760"/>
                  </a:cubicBezTo>
                  <a:cubicBezTo>
                    <a:pt x="37" y="33832"/>
                    <a:pt x="1" y="33976"/>
                    <a:pt x="37" y="34084"/>
                  </a:cubicBezTo>
                  <a:cubicBezTo>
                    <a:pt x="109" y="34228"/>
                    <a:pt x="217" y="34301"/>
                    <a:pt x="362" y="34301"/>
                  </a:cubicBezTo>
                  <a:cubicBezTo>
                    <a:pt x="722" y="34265"/>
                    <a:pt x="1119" y="34228"/>
                    <a:pt x="1588" y="34228"/>
                  </a:cubicBezTo>
                  <a:cubicBezTo>
                    <a:pt x="2490" y="34228"/>
                    <a:pt x="3572" y="34337"/>
                    <a:pt x="4545" y="34589"/>
                  </a:cubicBezTo>
                  <a:cubicBezTo>
                    <a:pt x="5519" y="34842"/>
                    <a:pt x="6421" y="35274"/>
                    <a:pt x="7070" y="35960"/>
                  </a:cubicBezTo>
                  <a:cubicBezTo>
                    <a:pt x="8188" y="37114"/>
                    <a:pt x="8513" y="38953"/>
                    <a:pt x="8513" y="40612"/>
                  </a:cubicBezTo>
                  <a:cubicBezTo>
                    <a:pt x="8513" y="41370"/>
                    <a:pt x="8441" y="42091"/>
                    <a:pt x="8369" y="42668"/>
                  </a:cubicBezTo>
                  <a:cubicBezTo>
                    <a:pt x="8369" y="42776"/>
                    <a:pt x="8405" y="42885"/>
                    <a:pt x="8513" y="42957"/>
                  </a:cubicBezTo>
                  <a:cubicBezTo>
                    <a:pt x="8567" y="42975"/>
                    <a:pt x="8621" y="42984"/>
                    <a:pt x="8675" y="42984"/>
                  </a:cubicBezTo>
                  <a:cubicBezTo>
                    <a:pt x="8729" y="42984"/>
                    <a:pt x="8783" y="42975"/>
                    <a:pt x="8837" y="42957"/>
                  </a:cubicBezTo>
                  <a:cubicBezTo>
                    <a:pt x="11549" y="41181"/>
                    <a:pt x="15850" y="38365"/>
                    <a:pt x="16723" y="37794"/>
                  </a:cubicBezTo>
                  <a:lnTo>
                    <a:pt x="16723" y="37794"/>
                  </a:lnTo>
                  <a:cubicBezTo>
                    <a:pt x="17991" y="38640"/>
                    <a:pt x="25012" y="43095"/>
                    <a:pt x="32894" y="44435"/>
                  </a:cubicBezTo>
                  <a:cubicBezTo>
                    <a:pt x="35671" y="44904"/>
                    <a:pt x="38521" y="45085"/>
                    <a:pt x="41117" y="45085"/>
                  </a:cubicBezTo>
                  <a:cubicBezTo>
                    <a:pt x="45600" y="45085"/>
                    <a:pt x="49341" y="44598"/>
                    <a:pt x="50666" y="44405"/>
                  </a:cubicBezTo>
                  <a:lnTo>
                    <a:pt x="50666" y="44405"/>
                  </a:lnTo>
                  <a:lnTo>
                    <a:pt x="50387" y="45265"/>
                  </a:lnTo>
                  <a:cubicBezTo>
                    <a:pt x="50351" y="45409"/>
                    <a:pt x="50423" y="45554"/>
                    <a:pt x="50531" y="45626"/>
                  </a:cubicBezTo>
                  <a:cubicBezTo>
                    <a:pt x="50567" y="45662"/>
                    <a:pt x="50621" y="45680"/>
                    <a:pt x="50680" y="45680"/>
                  </a:cubicBezTo>
                  <a:cubicBezTo>
                    <a:pt x="50738" y="45680"/>
                    <a:pt x="50801" y="45662"/>
                    <a:pt x="50856" y="45626"/>
                  </a:cubicBezTo>
                  <a:cubicBezTo>
                    <a:pt x="51938" y="44832"/>
                    <a:pt x="53813" y="43786"/>
                    <a:pt x="56446" y="43786"/>
                  </a:cubicBezTo>
                  <a:cubicBezTo>
                    <a:pt x="57708" y="43786"/>
                    <a:pt x="59151" y="44039"/>
                    <a:pt x="60774" y="44652"/>
                  </a:cubicBezTo>
                  <a:cubicBezTo>
                    <a:pt x="63479" y="45734"/>
                    <a:pt x="64814" y="47537"/>
                    <a:pt x="65427" y="49521"/>
                  </a:cubicBezTo>
                  <a:cubicBezTo>
                    <a:pt x="65499" y="49629"/>
                    <a:pt x="65607" y="49737"/>
                    <a:pt x="65715" y="49737"/>
                  </a:cubicBezTo>
                  <a:cubicBezTo>
                    <a:pt x="65859" y="49737"/>
                    <a:pt x="65968" y="49665"/>
                    <a:pt x="66004" y="49521"/>
                  </a:cubicBezTo>
                  <a:cubicBezTo>
                    <a:pt x="66437" y="48259"/>
                    <a:pt x="66833" y="47104"/>
                    <a:pt x="67086" y="46239"/>
                  </a:cubicBezTo>
                  <a:cubicBezTo>
                    <a:pt x="67230" y="45806"/>
                    <a:pt x="67338" y="45409"/>
                    <a:pt x="67410" y="45121"/>
                  </a:cubicBezTo>
                  <a:cubicBezTo>
                    <a:pt x="67482" y="44832"/>
                    <a:pt x="67555" y="44652"/>
                    <a:pt x="67555" y="44544"/>
                  </a:cubicBezTo>
                  <a:cubicBezTo>
                    <a:pt x="67555" y="44508"/>
                    <a:pt x="67591" y="44399"/>
                    <a:pt x="67663" y="44255"/>
                  </a:cubicBezTo>
                  <a:cubicBezTo>
                    <a:pt x="67915" y="43822"/>
                    <a:pt x="68492" y="43029"/>
                    <a:pt x="69033" y="41839"/>
                  </a:cubicBezTo>
                  <a:cubicBezTo>
                    <a:pt x="69574" y="40648"/>
                    <a:pt x="70115" y="39025"/>
                    <a:pt x="70260" y="36897"/>
                  </a:cubicBezTo>
                  <a:lnTo>
                    <a:pt x="70573" y="32226"/>
                  </a:lnTo>
                  <a:lnTo>
                    <a:pt x="80431" y="23372"/>
                  </a:lnTo>
                  <a:cubicBezTo>
                    <a:pt x="80467" y="23336"/>
                    <a:pt x="80503" y="23264"/>
                    <a:pt x="80503" y="23192"/>
                  </a:cubicBezTo>
                  <a:cubicBezTo>
                    <a:pt x="80539" y="22795"/>
                    <a:pt x="80575" y="22362"/>
                    <a:pt x="80575" y="21894"/>
                  </a:cubicBezTo>
                  <a:cubicBezTo>
                    <a:pt x="80575" y="19730"/>
                    <a:pt x="80106" y="16772"/>
                    <a:pt x="78411" y="12985"/>
                  </a:cubicBezTo>
                  <a:cubicBezTo>
                    <a:pt x="76427" y="8404"/>
                    <a:pt x="72243" y="5158"/>
                    <a:pt x="68132" y="3066"/>
                  </a:cubicBezTo>
                  <a:cubicBezTo>
                    <a:pt x="66076" y="2021"/>
                    <a:pt x="64056" y="1263"/>
                    <a:pt x="62289" y="758"/>
                  </a:cubicBezTo>
                  <a:cubicBezTo>
                    <a:pt x="60558" y="253"/>
                    <a:pt x="59115" y="1"/>
                    <a:pt x="5817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07;p63">
              <a:extLst>
                <a:ext uri="{FF2B5EF4-FFF2-40B4-BE49-F238E27FC236}">
                  <a16:creationId xmlns:a16="http://schemas.microsoft.com/office/drawing/2014/main" id="{AE391FCB-8A67-493B-8A3B-DD986F09A707}"/>
                </a:ext>
              </a:extLst>
            </p:cNvPr>
            <p:cNvSpPr/>
            <p:nvPr/>
          </p:nvSpPr>
          <p:spPr>
            <a:xfrm>
              <a:off x="3962375" y="3422450"/>
              <a:ext cx="140675" cy="348425"/>
            </a:xfrm>
            <a:custGeom>
              <a:avLst/>
              <a:gdLst/>
              <a:ahLst/>
              <a:cxnLst/>
              <a:rect l="l" t="t" r="r" b="b"/>
              <a:pathLst>
                <a:path w="5627" h="13937" extrusionOk="0">
                  <a:moveTo>
                    <a:pt x="5273" y="0"/>
                  </a:moveTo>
                  <a:cubicBezTo>
                    <a:pt x="5222" y="0"/>
                    <a:pt x="5170" y="16"/>
                    <a:pt x="5122" y="52"/>
                  </a:cubicBezTo>
                  <a:cubicBezTo>
                    <a:pt x="5086" y="52"/>
                    <a:pt x="1659" y="2108"/>
                    <a:pt x="505" y="6616"/>
                  </a:cubicBezTo>
                  <a:cubicBezTo>
                    <a:pt x="145" y="8023"/>
                    <a:pt x="0" y="9213"/>
                    <a:pt x="0" y="10259"/>
                  </a:cubicBezTo>
                  <a:cubicBezTo>
                    <a:pt x="0" y="12495"/>
                    <a:pt x="613" y="13758"/>
                    <a:pt x="613" y="13758"/>
                  </a:cubicBezTo>
                  <a:cubicBezTo>
                    <a:pt x="663" y="13881"/>
                    <a:pt x="763" y="13937"/>
                    <a:pt x="867" y="13937"/>
                  </a:cubicBezTo>
                  <a:cubicBezTo>
                    <a:pt x="915" y="13937"/>
                    <a:pt x="965" y="13925"/>
                    <a:pt x="1010" y="13902"/>
                  </a:cubicBezTo>
                  <a:cubicBezTo>
                    <a:pt x="1191" y="13830"/>
                    <a:pt x="1227" y="13649"/>
                    <a:pt x="1154" y="13505"/>
                  </a:cubicBezTo>
                  <a:cubicBezTo>
                    <a:pt x="1118" y="13397"/>
                    <a:pt x="613" y="12243"/>
                    <a:pt x="613" y="10259"/>
                  </a:cubicBezTo>
                  <a:cubicBezTo>
                    <a:pt x="613" y="9285"/>
                    <a:pt x="722" y="8095"/>
                    <a:pt x="1082" y="6761"/>
                  </a:cubicBezTo>
                  <a:cubicBezTo>
                    <a:pt x="1623" y="4633"/>
                    <a:pt x="2705" y="3082"/>
                    <a:pt x="3679" y="2072"/>
                  </a:cubicBezTo>
                  <a:cubicBezTo>
                    <a:pt x="4148" y="1567"/>
                    <a:pt x="4581" y="1170"/>
                    <a:pt x="4905" y="918"/>
                  </a:cubicBezTo>
                  <a:cubicBezTo>
                    <a:pt x="5086" y="810"/>
                    <a:pt x="5194" y="701"/>
                    <a:pt x="5302" y="629"/>
                  </a:cubicBezTo>
                  <a:lnTo>
                    <a:pt x="5410" y="593"/>
                  </a:lnTo>
                  <a:lnTo>
                    <a:pt x="5410" y="557"/>
                  </a:lnTo>
                  <a:cubicBezTo>
                    <a:pt x="5555" y="485"/>
                    <a:pt x="5627" y="305"/>
                    <a:pt x="5519" y="160"/>
                  </a:cubicBezTo>
                  <a:cubicBezTo>
                    <a:pt x="5471" y="64"/>
                    <a:pt x="5374" y="0"/>
                    <a:pt x="527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708;p63">
              <a:extLst>
                <a:ext uri="{FF2B5EF4-FFF2-40B4-BE49-F238E27FC236}">
                  <a16:creationId xmlns:a16="http://schemas.microsoft.com/office/drawing/2014/main" id="{BBDA1D40-4D5A-426D-A74E-D0843D7E22B7}"/>
                </a:ext>
              </a:extLst>
            </p:cNvPr>
            <p:cNvSpPr/>
            <p:nvPr/>
          </p:nvSpPr>
          <p:spPr>
            <a:xfrm>
              <a:off x="3011100" y="2579750"/>
              <a:ext cx="993675" cy="569675"/>
            </a:xfrm>
            <a:custGeom>
              <a:avLst/>
              <a:gdLst/>
              <a:ahLst/>
              <a:cxnLst/>
              <a:rect l="l" t="t" r="r" b="b"/>
              <a:pathLst>
                <a:path w="39747" h="22787" extrusionOk="0">
                  <a:moveTo>
                    <a:pt x="18201" y="0"/>
                  </a:moveTo>
                  <a:cubicBezTo>
                    <a:pt x="13076" y="0"/>
                    <a:pt x="8219" y="1488"/>
                    <a:pt x="6168" y="3103"/>
                  </a:cubicBezTo>
                  <a:cubicBezTo>
                    <a:pt x="3283" y="5375"/>
                    <a:pt x="5916" y="6097"/>
                    <a:pt x="7286" y="6493"/>
                  </a:cubicBezTo>
                  <a:cubicBezTo>
                    <a:pt x="8693" y="6854"/>
                    <a:pt x="4545" y="7107"/>
                    <a:pt x="2381" y="9523"/>
                  </a:cubicBezTo>
                  <a:cubicBezTo>
                    <a:pt x="253" y="11903"/>
                    <a:pt x="1" y="16195"/>
                    <a:pt x="1768" y="17169"/>
                  </a:cubicBezTo>
                  <a:cubicBezTo>
                    <a:pt x="2093" y="17355"/>
                    <a:pt x="2529" y="17431"/>
                    <a:pt x="3023" y="17431"/>
                  </a:cubicBezTo>
                  <a:cubicBezTo>
                    <a:pt x="5212" y="17431"/>
                    <a:pt x="8548" y="15943"/>
                    <a:pt x="8548" y="15943"/>
                  </a:cubicBezTo>
                  <a:lnTo>
                    <a:pt x="9811" y="16809"/>
                  </a:lnTo>
                  <a:lnTo>
                    <a:pt x="22651" y="13527"/>
                  </a:lnTo>
                  <a:lnTo>
                    <a:pt x="22759" y="14428"/>
                  </a:lnTo>
                  <a:cubicBezTo>
                    <a:pt x="22850" y="14975"/>
                    <a:pt x="24797" y="15076"/>
                    <a:pt x="26501" y="15076"/>
                  </a:cubicBezTo>
                  <a:cubicBezTo>
                    <a:pt x="27495" y="15076"/>
                    <a:pt x="28406" y="15041"/>
                    <a:pt x="28818" y="15041"/>
                  </a:cubicBezTo>
                  <a:cubicBezTo>
                    <a:pt x="29936" y="15041"/>
                    <a:pt x="30946" y="20199"/>
                    <a:pt x="32713" y="21714"/>
                  </a:cubicBezTo>
                  <a:cubicBezTo>
                    <a:pt x="33597" y="22471"/>
                    <a:pt x="34418" y="22787"/>
                    <a:pt x="35143" y="22787"/>
                  </a:cubicBezTo>
                  <a:cubicBezTo>
                    <a:pt x="35869" y="22787"/>
                    <a:pt x="36500" y="22471"/>
                    <a:pt x="37005" y="21966"/>
                  </a:cubicBezTo>
                  <a:cubicBezTo>
                    <a:pt x="38015" y="20956"/>
                    <a:pt x="39747" y="18576"/>
                    <a:pt x="39494" y="15943"/>
                  </a:cubicBezTo>
                  <a:cubicBezTo>
                    <a:pt x="39278" y="13274"/>
                    <a:pt x="38123" y="12156"/>
                    <a:pt x="38123" y="12156"/>
                  </a:cubicBezTo>
                  <a:cubicBezTo>
                    <a:pt x="38123" y="12156"/>
                    <a:pt x="38881" y="11507"/>
                    <a:pt x="38376" y="10533"/>
                  </a:cubicBezTo>
                  <a:cubicBezTo>
                    <a:pt x="38232" y="10244"/>
                    <a:pt x="37881" y="10141"/>
                    <a:pt x="37454" y="10141"/>
                  </a:cubicBezTo>
                  <a:cubicBezTo>
                    <a:pt x="36387" y="10141"/>
                    <a:pt x="34841" y="10785"/>
                    <a:pt x="34841" y="10785"/>
                  </a:cubicBezTo>
                  <a:cubicBezTo>
                    <a:pt x="34841" y="10785"/>
                    <a:pt x="34841" y="10136"/>
                    <a:pt x="34336" y="8369"/>
                  </a:cubicBezTo>
                  <a:cubicBezTo>
                    <a:pt x="33831" y="6602"/>
                    <a:pt x="31343" y="2851"/>
                    <a:pt x="24418" y="831"/>
                  </a:cubicBezTo>
                  <a:cubicBezTo>
                    <a:pt x="22415" y="247"/>
                    <a:pt x="20286" y="0"/>
                    <a:pt x="1820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709;p63">
              <a:extLst>
                <a:ext uri="{FF2B5EF4-FFF2-40B4-BE49-F238E27FC236}">
                  <a16:creationId xmlns:a16="http://schemas.microsoft.com/office/drawing/2014/main" id="{E49C259E-0A24-47F9-8A82-5F8BC6AD4DFE}"/>
                </a:ext>
              </a:extLst>
            </p:cNvPr>
            <p:cNvSpPr/>
            <p:nvPr/>
          </p:nvSpPr>
          <p:spPr>
            <a:xfrm>
              <a:off x="3018325" y="2572550"/>
              <a:ext cx="988250" cy="584325"/>
            </a:xfrm>
            <a:custGeom>
              <a:avLst/>
              <a:gdLst/>
              <a:ahLst/>
              <a:cxnLst/>
              <a:rect l="l" t="t" r="r" b="b"/>
              <a:pathLst>
                <a:path w="39530" h="23373" extrusionOk="0">
                  <a:moveTo>
                    <a:pt x="17925" y="578"/>
                  </a:moveTo>
                  <a:cubicBezTo>
                    <a:pt x="19981" y="578"/>
                    <a:pt x="22073" y="830"/>
                    <a:pt x="24057" y="1407"/>
                  </a:cubicBezTo>
                  <a:cubicBezTo>
                    <a:pt x="27447" y="2417"/>
                    <a:pt x="29792" y="3824"/>
                    <a:pt x="31306" y="5194"/>
                  </a:cubicBezTo>
                  <a:cubicBezTo>
                    <a:pt x="32821" y="6601"/>
                    <a:pt x="33542" y="7936"/>
                    <a:pt x="33759" y="8765"/>
                  </a:cubicBezTo>
                  <a:cubicBezTo>
                    <a:pt x="34011" y="9631"/>
                    <a:pt x="34156" y="10208"/>
                    <a:pt x="34192" y="10568"/>
                  </a:cubicBezTo>
                  <a:cubicBezTo>
                    <a:pt x="34228" y="10749"/>
                    <a:pt x="34264" y="10893"/>
                    <a:pt x="34264" y="10965"/>
                  </a:cubicBezTo>
                  <a:lnTo>
                    <a:pt x="34264" y="11037"/>
                  </a:lnTo>
                  <a:lnTo>
                    <a:pt x="34264" y="11073"/>
                  </a:lnTo>
                  <a:cubicBezTo>
                    <a:pt x="34264" y="11146"/>
                    <a:pt x="34300" y="11254"/>
                    <a:pt x="34408" y="11290"/>
                  </a:cubicBezTo>
                  <a:cubicBezTo>
                    <a:pt x="34450" y="11332"/>
                    <a:pt x="34505" y="11350"/>
                    <a:pt x="34565" y="11350"/>
                  </a:cubicBezTo>
                  <a:cubicBezTo>
                    <a:pt x="34607" y="11350"/>
                    <a:pt x="34652" y="11341"/>
                    <a:pt x="34697" y="11326"/>
                  </a:cubicBezTo>
                  <a:lnTo>
                    <a:pt x="34733" y="11326"/>
                  </a:lnTo>
                  <a:cubicBezTo>
                    <a:pt x="34877" y="11254"/>
                    <a:pt x="35274" y="11109"/>
                    <a:pt x="35743" y="10965"/>
                  </a:cubicBezTo>
                  <a:cubicBezTo>
                    <a:pt x="36211" y="10821"/>
                    <a:pt x="36752" y="10713"/>
                    <a:pt x="37185" y="10713"/>
                  </a:cubicBezTo>
                  <a:cubicBezTo>
                    <a:pt x="37366" y="10713"/>
                    <a:pt x="37510" y="10749"/>
                    <a:pt x="37618" y="10785"/>
                  </a:cubicBezTo>
                  <a:cubicBezTo>
                    <a:pt x="37726" y="10821"/>
                    <a:pt x="37798" y="10857"/>
                    <a:pt x="37834" y="10929"/>
                  </a:cubicBezTo>
                  <a:cubicBezTo>
                    <a:pt x="37943" y="11146"/>
                    <a:pt x="37979" y="11326"/>
                    <a:pt x="37979" y="11470"/>
                  </a:cubicBezTo>
                  <a:cubicBezTo>
                    <a:pt x="37979" y="11723"/>
                    <a:pt x="37871" y="11903"/>
                    <a:pt x="37798" y="12011"/>
                  </a:cubicBezTo>
                  <a:cubicBezTo>
                    <a:pt x="37762" y="12083"/>
                    <a:pt x="37726" y="12155"/>
                    <a:pt x="37690" y="12155"/>
                  </a:cubicBezTo>
                  <a:lnTo>
                    <a:pt x="37654" y="12191"/>
                  </a:lnTo>
                  <a:lnTo>
                    <a:pt x="37654" y="12228"/>
                  </a:lnTo>
                  <a:cubicBezTo>
                    <a:pt x="37582" y="12264"/>
                    <a:pt x="37546" y="12336"/>
                    <a:pt x="37546" y="12444"/>
                  </a:cubicBezTo>
                  <a:cubicBezTo>
                    <a:pt x="37546" y="12516"/>
                    <a:pt x="37582" y="12588"/>
                    <a:pt x="37618" y="12660"/>
                  </a:cubicBezTo>
                  <a:cubicBezTo>
                    <a:pt x="37654" y="12696"/>
                    <a:pt x="38700" y="13778"/>
                    <a:pt x="38916" y="16231"/>
                  </a:cubicBezTo>
                  <a:cubicBezTo>
                    <a:pt x="38953" y="16411"/>
                    <a:pt x="38953" y="16556"/>
                    <a:pt x="38953" y="16736"/>
                  </a:cubicBezTo>
                  <a:cubicBezTo>
                    <a:pt x="38953" y="17890"/>
                    <a:pt x="38556" y="18972"/>
                    <a:pt x="38051" y="19910"/>
                  </a:cubicBezTo>
                  <a:cubicBezTo>
                    <a:pt x="37582" y="20848"/>
                    <a:pt x="36933" y="21605"/>
                    <a:pt x="36500" y="22038"/>
                  </a:cubicBezTo>
                  <a:cubicBezTo>
                    <a:pt x="36031" y="22507"/>
                    <a:pt x="35490" y="22759"/>
                    <a:pt x="34841" y="22759"/>
                  </a:cubicBezTo>
                  <a:cubicBezTo>
                    <a:pt x="34228" y="22759"/>
                    <a:pt x="33470" y="22507"/>
                    <a:pt x="32641" y="21785"/>
                  </a:cubicBezTo>
                  <a:cubicBezTo>
                    <a:pt x="32244" y="21461"/>
                    <a:pt x="31847" y="20884"/>
                    <a:pt x="31487" y="20198"/>
                  </a:cubicBezTo>
                  <a:cubicBezTo>
                    <a:pt x="30982" y="19152"/>
                    <a:pt x="30513" y="17926"/>
                    <a:pt x="30080" y="16916"/>
                  </a:cubicBezTo>
                  <a:cubicBezTo>
                    <a:pt x="29864" y="16411"/>
                    <a:pt x="29647" y="15979"/>
                    <a:pt x="29395" y="15654"/>
                  </a:cubicBezTo>
                  <a:cubicBezTo>
                    <a:pt x="29287" y="15474"/>
                    <a:pt x="29178" y="15329"/>
                    <a:pt x="29034" y="15221"/>
                  </a:cubicBezTo>
                  <a:cubicBezTo>
                    <a:pt x="28890" y="15113"/>
                    <a:pt x="28710" y="15041"/>
                    <a:pt x="28529" y="15041"/>
                  </a:cubicBezTo>
                  <a:cubicBezTo>
                    <a:pt x="28096" y="15041"/>
                    <a:pt x="27231" y="15077"/>
                    <a:pt x="26257" y="15077"/>
                  </a:cubicBezTo>
                  <a:cubicBezTo>
                    <a:pt x="25391" y="15077"/>
                    <a:pt x="24490" y="15041"/>
                    <a:pt x="23804" y="14933"/>
                  </a:cubicBezTo>
                  <a:cubicBezTo>
                    <a:pt x="23444" y="14897"/>
                    <a:pt x="23155" y="14824"/>
                    <a:pt x="22975" y="14752"/>
                  </a:cubicBezTo>
                  <a:cubicBezTo>
                    <a:pt x="22903" y="14716"/>
                    <a:pt x="22831" y="14680"/>
                    <a:pt x="22795" y="14680"/>
                  </a:cubicBezTo>
                  <a:lnTo>
                    <a:pt x="22795" y="14644"/>
                  </a:lnTo>
                  <a:lnTo>
                    <a:pt x="22790" y="14649"/>
                  </a:lnTo>
                  <a:lnTo>
                    <a:pt x="22790" y="14649"/>
                  </a:lnTo>
                  <a:lnTo>
                    <a:pt x="22650" y="13778"/>
                  </a:lnTo>
                  <a:cubicBezTo>
                    <a:pt x="22650" y="13706"/>
                    <a:pt x="22614" y="13634"/>
                    <a:pt x="22542" y="13562"/>
                  </a:cubicBezTo>
                  <a:cubicBezTo>
                    <a:pt x="22470" y="13526"/>
                    <a:pt x="22362" y="13526"/>
                    <a:pt x="22290" y="13526"/>
                  </a:cubicBezTo>
                  <a:lnTo>
                    <a:pt x="9594" y="16772"/>
                  </a:lnTo>
                  <a:lnTo>
                    <a:pt x="8440" y="15979"/>
                  </a:lnTo>
                  <a:cubicBezTo>
                    <a:pt x="8398" y="15936"/>
                    <a:pt x="8343" y="15919"/>
                    <a:pt x="8283" y="15919"/>
                  </a:cubicBezTo>
                  <a:cubicBezTo>
                    <a:pt x="8241" y="15919"/>
                    <a:pt x="8196" y="15928"/>
                    <a:pt x="8151" y="15942"/>
                  </a:cubicBezTo>
                  <a:cubicBezTo>
                    <a:pt x="8151" y="15942"/>
                    <a:pt x="8079" y="15979"/>
                    <a:pt x="8007" y="16015"/>
                  </a:cubicBezTo>
                  <a:cubicBezTo>
                    <a:pt x="7682" y="16159"/>
                    <a:pt x="6817" y="16520"/>
                    <a:pt x="5807" y="16844"/>
                  </a:cubicBezTo>
                  <a:cubicBezTo>
                    <a:pt x="4761" y="17169"/>
                    <a:pt x="3607" y="17421"/>
                    <a:pt x="2705" y="17421"/>
                  </a:cubicBezTo>
                  <a:cubicBezTo>
                    <a:pt x="2236" y="17421"/>
                    <a:pt x="1876" y="17349"/>
                    <a:pt x="1623" y="17205"/>
                  </a:cubicBezTo>
                  <a:cubicBezTo>
                    <a:pt x="1299" y="17024"/>
                    <a:pt x="1046" y="16700"/>
                    <a:pt x="866" y="16267"/>
                  </a:cubicBezTo>
                  <a:cubicBezTo>
                    <a:pt x="685" y="15834"/>
                    <a:pt x="613" y="15257"/>
                    <a:pt x="613" y="14644"/>
                  </a:cubicBezTo>
                  <a:cubicBezTo>
                    <a:pt x="613" y="13129"/>
                    <a:pt x="1190" y="11254"/>
                    <a:pt x="2344" y="9991"/>
                  </a:cubicBezTo>
                  <a:cubicBezTo>
                    <a:pt x="3210" y="9018"/>
                    <a:pt x="4436" y="8404"/>
                    <a:pt x="5482" y="8008"/>
                  </a:cubicBezTo>
                  <a:cubicBezTo>
                    <a:pt x="6023" y="7791"/>
                    <a:pt x="6492" y="7647"/>
                    <a:pt x="6853" y="7503"/>
                  </a:cubicBezTo>
                  <a:cubicBezTo>
                    <a:pt x="6997" y="7467"/>
                    <a:pt x="7141" y="7395"/>
                    <a:pt x="7286" y="7322"/>
                  </a:cubicBezTo>
                  <a:cubicBezTo>
                    <a:pt x="7322" y="7286"/>
                    <a:pt x="7394" y="7286"/>
                    <a:pt x="7466" y="7214"/>
                  </a:cubicBezTo>
                  <a:lnTo>
                    <a:pt x="7538" y="7106"/>
                  </a:lnTo>
                  <a:cubicBezTo>
                    <a:pt x="7574" y="7070"/>
                    <a:pt x="7574" y="6998"/>
                    <a:pt x="7574" y="6926"/>
                  </a:cubicBezTo>
                  <a:cubicBezTo>
                    <a:pt x="7574" y="6854"/>
                    <a:pt x="7538" y="6745"/>
                    <a:pt x="7502" y="6709"/>
                  </a:cubicBezTo>
                  <a:cubicBezTo>
                    <a:pt x="7430" y="6637"/>
                    <a:pt x="7358" y="6601"/>
                    <a:pt x="7322" y="6565"/>
                  </a:cubicBezTo>
                  <a:cubicBezTo>
                    <a:pt x="7250" y="6529"/>
                    <a:pt x="7177" y="6529"/>
                    <a:pt x="7105" y="6493"/>
                  </a:cubicBezTo>
                  <a:cubicBezTo>
                    <a:pt x="6636" y="6349"/>
                    <a:pt x="6023" y="6204"/>
                    <a:pt x="5590" y="5952"/>
                  </a:cubicBezTo>
                  <a:cubicBezTo>
                    <a:pt x="5374" y="5844"/>
                    <a:pt x="5158" y="5699"/>
                    <a:pt x="5049" y="5591"/>
                  </a:cubicBezTo>
                  <a:cubicBezTo>
                    <a:pt x="4941" y="5447"/>
                    <a:pt x="4869" y="5303"/>
                    <a:pt x="4869" y="5158"/>
                  </a:cubicBezTo>
                  <a:cubicBezTo>
                    <a:pt x="4869" y="5014"/>
                    <a:pt x="4941" y="4798"/>
                    <a:pt x="5122" y="4545"/>
                  </a:cubicBezTo>
                  <a:cubicBezTo>
                    <a:pt x="5302" y="4293"/>
                    <a:pt x="5590" y="3968"/>
                    <a:pt x="6059" y="3608"/>
                  </a:cubicBezTo>
                  <a:cubicBezTo>
                    <a:pt x="7033" y="2850"/>
                    <a:pt x="8728" y="2093"/>
                    <a:pt x="10820" y="1516"/>
                  </a:cubicBezTo>
                  <a:cubicBezTo>
                    <a:pt x="12912" y="975"/>
                    <a:pt x="15365" y="578"/>
                    <a:pt x="17925" y="578"/>
                  </a:cubicBezTo>
                  <a:close/>
                  <a:moveTo>
                    <a:pt x="17925" y="1"/>
                  </a:moveTo>
                  <a:cubicBezTo>
                    <a:pt x="15329" y="1"/>
                    <a:pt x="12804" y="361"/>
                    <a:pt x="10676" y="939"/>
                  </a:cubicBezTo>
                  <a:cubicBezTo>
                    <a:pt x="8512" y="1516"/>
                    <a:pt x="6781" y="2309"/>
                    <a:pt x="5699" y="3139"/>
                  </a:cubicBezTo>
                  <a:cubicBezTo>
                    <a:pt x="5194" y="3535"/>
                    <a:pt x="4869" y="3860"/>
                    <a:pt x="4617" y="4221"/>
                  </a:cubicBezTo>
                  <a:cubicBezTo>
                    <a:pt x="4400" y="4545"/>
                    <a:pt x="4292" y="4834"/>
                    <a:pt x="4292" y="5158"/>
                  </a:cubicBezTo>
                  <a:cubicBezTo>
                    <a:pt x="4292" y="5483"/>
                    <a:pt x="4400" y="5772"/>
                    <a:pt x="4617" y="5988"/>
                  </a:cubicBezTo>
                  <a:cubicBezTo>
                    <a:pt x="4905" y="6313"/>
                    <a:pt x="5302" y="6493"/>
                    <a:pt x="5735" y="6673"/>
                  </a:cubicBezTo>
                  <a:cubicBezTo>
                    <a:pt x="6016" y="6801"/>
                    <a:pt x="6315" y="6893"/>
                    <a:pt x="6594" y="6974"/>
                  </a:cubicBezTo>
                  <a:lnTo>
                    <a:pt x="6594" y="6974"/>
                  </a:lnTo>
                  <a:cubicBezTo>
                    <a:pt x="6121" y="7126"/>
                    <a:pt x="5394" y="7360"/>
                    <a:pt x="4617" y="7719"/>
                  </a:cubicBezTo>
                  <a:cubicBezTo>
                    <a:pt x="3679" y="8116"/>
                    <a:pt x="2669" y="8729"/>
                    <a:pt x="1876" y="9595"/>
                  </a:cubicBezTo>
                  <a:cubicBezTo>
                    <a:pt x="613" y="11001"/>
                    <a:pt x="0" y="12985"/>
                    <a:pt x="0" y="14644"/>
                  </a:cubicBezTo>
                  <a:cubicBezTo>
                    <a:pt x="0" y="15329"/>
                    <a:pt x="108" y="15942"/>
                    <a:pt x="325" y="16483"/>
                  </a:cubicBezTo>
                  <a:cubicBezTo>
                    <a:pt x="541" y="17024"/>
                    <a:pt x="866" y="17457"/>
                    <a:pt x="1335" y="17746"/>
                  </a:cubicBezTo>
                  <a:cubicBezTo>
                    <a:pt x="1731" y="17962"/>
                    <a:pt x="2200" y="18034"/>
                    <a:pt x="2705" y="18034"/>
                  </a:cubicBezTo>
                  <a:cubicBezTo>
                    <a:pt x="3859" y="18034"/>
                    <a:pt x="5266" y="17638"/>
                    <a:pt x="6420" y="17277"/>
                  </a:cubicBezTo>
                  <a:cubicBezTo>
                    <a:pt x="7244" y="16985"/>
                    <a:pt x="7930" y="16692"/>
                    <a:pt x="8235" y="16559"/>
                  </a:cubicBezTo>
                  <a:lnTo>
                    <a:pt x="8235" y="16559"/>
                  </a:lnTo>
                  <a:lnTo>
                    <a:pt x="9341" y="17349"/>
                  </a:lnTo>
                  <a:cubicBezTo>
                    <a:pt x="9392" y="17375"/>
                    <a:pt x="9462" y="17400"/>
                    <a:pt x="9523" y="17400"/>
                  </a:cubicBezTo>
                  <a:cubicBezTo>
                    <a:pt x="9549" y="17400"/>
                    <a:pt x="9573" y="17396"/>
                    <a:pt x="9594" y="17385"/>
                  </a:cubicBezTo>
                  <a:lnTo>
                    <a:pt x="22106" y="14187"/>
                  </a:lnTo>
                  <a:lnTo>
                    <a:pt x="22106" y="14187"/>
                  </a:lnTo>
                  <a:cubicBezTo>
                    <a:pt x="22121" y="14314"/>
                    <a:pt x="22138" y="14495"/>
                    <a:pt x="22181" y="14752"/>
                  </a:cubicBezTo>
                  <a:cubicBezTo>
                    <a:pt x="22217" y="14897"/>
                    <a:pt x="22290" y="15041"/>
                    <a:pt x="22398" y="15113"/>
                  </a:cubicBezTo>
                  <a:cubicBezTo>
                    <a:pt x="22578" y="15293"/>
                    <a:pt x="22795" y="15365"/>
                    <a:pt x="23083" y="15438"/>
                  </a:cubicBezTo>
                  <a:cubicBezTo>
                    <a:pt x="23877" y="15618"/>
                    <a:pt x="25103" y="15654"/>
                    <a:pt x="26257" y="15654"/>
                  </a:cubicBezTo>
                  <a:lnTo>
                    <a:pt x="28529" y="15654"/>
                  </a:lnTo>
                  <a:cubicBezTo>
                    <a:pt x="28538" y="15645"/>
                    <a:pt x="28549" y="15640"/>
                    <a:pt x="28563" y="15640"/>
                  </a:cubicBezTo>
                  <a:cubicBezTo>
                    <a:pt x="28604" y="15640"/>
                    <a:pt x="28664" y="15681"/>
                    <a:pt x="28746" y="15762"/>
                  </a:cubicBezTo>
                  <a:cubicBezTo>
                    <a:pt x="28926" y="15979"/>
                    <a:pt x="29178" y="16411"/>
                    <a:pt x="29431" y="16916"/>
                  </a:cubicBezTo>
                  <a:cubicBezTo>
                    <a:pt x="29792" y="17746"/>
                    <a:pt x="30188" y="18792"/>
                    <a:pt x="30621" y="19766"/>
                  </a:cubicBezTo>
                  <a:cubicBezTo>
                    <a:pt x="31090" y="20775"/>
                    <a:pt x="31595" y="21677"/>
                    <a:pt x="32244" y="22218"/>
                  </a:cubicBezTo>
                  <a:cubicBezTo>
                    <a:pt x="33146" y="23012"/>
                    <a:pt x="34047" y="23372"/>
                    <a:pt x="34841" y="23372"/>
                  </a:cubicBezTo>
                  <a:cubicBezTo>
                    <a:pt x="35670" y="23372"/>
                    <a:pt x="36356" y="23012"/>
                    <a:pt x="36933" y="22471"/>
                  </a:cubicBezTo>
                  <a:cubicBezTo>
                    <a:pt x="37402" y="21966"/>
                    <a:pt x="38051" y="21172"/>
                    <a:pt x="38592" y="20198"/>
                  </a:cubicBezTo>
                  <a:cubicBezTo>
                    <a:pt x="39133" y="19225"/>
                    <a:pt x="39530" y="17998"/>
                    <a:pt x="39530" y="16736"/>
                  </a:cubicBezTo>
                  <a:cubicBezTo>
                    <a:pt x="39530" y="16556"/>
                    <a:pt x="39530" y="16375"/>
                    <a:pt x="39530" y="16195"/>
                  </a:cubicBezTo>
                  <a:cubicBezTo>
                    <a:pt x="39335" y="14081"/>
                    <a:pt x="38583" y="12890"/>
                    <a:pt x="38232" y="12438"/>
                  </a:cubicBezTo>
                  <a:lnTo>
                    <a:pt x="38232" y="12438"/>
                  </a:lnTo>
                  <a:cubicBezTo>
                    <a:pt x="38255" y="12407"/>
                    <a:pt x="38278" y="12373"/>
                    <a:pt x="38303" y="12336"/>
                  </a:cubicBezTo>
                  <a:cubicBezTo>
                    <a:pt x="38448" y="12155"/>
                    <a:pt x="38556" y="11867"/>
                    <a:pt x="38556" y="11470"/>
                  </a:cubicBezTo>
                  <a:cubicBezTo>
                    <a:pt x="38556" y="11254"/>
                    <a:pt x="38520" y="10965"/>
                    <a:pt x="38375" y="10677"/>
                  </a:cubicBezTo>
                  <a:cubicBezTo>
                    <a:pt x="38267" y="10460"/>
                    <a:pt x="38051" y="10316"/>
                    <a:pt x="37834" y="10208"/>
                  </a:cubicBezTo>
                  <a:cubicBezTo>
                    <a:pt x="37618" y="10136"/>
                    <a:pt x="37402" y="10100"/>
                    <a:pt x="37185" y="10100"/>
                  </a:cubicBezTo>
                  <a:cubicBezTo>
                    <a:pt x="36572" y="10100"/>
                    <a:pt x="35923" y="10280"/>
                    <a:pt x="35382" y="10460"/>
                  </a:cubicBezTo>
                  <a:cubicBezTo>
                    <a:pt x="35174" y="10516"/>
                    <a:pt x="34987" y="10577"/>
                    <a:pt x="34836" y="10630"/>
                  </a:cubicBezTo>
                  <a:lnTo>
                    <a:pt x="34836" y="10630"/>
                  </a:lnTo>
                  <a:cubicBezTo>
                    <a:pt x="34780" y="10251"/>
                    <a:pt x="34648" y="9604"/>
                    <a:pt x="34336" y="8585"/>
                  </a:cubicBezTo>
                  <a:cubicBezTo>
                    <a:pt x="34084" y="7647"/>
                    <a:pt x="33290" y="6204"/>
                    <a:pt x="31703" y="4762"/>
                  </a:cubicBezTo>
                  <a:cubicBezTo>
                    <a:pt x="30116" y="3319"/>
                    <a:pt x="27700" y="1840"/>
                    <a:pt x="24201" y="830"/>
                  </a:cubicBezTo>
                  <a:cubicBezTo>
                    <a:pt x="22181" y="253"/>
                    <a:pt x="20017" y="1"/>
                    <a:pt x="1792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710;p63">
              <a:extLst>
                <a:ext uri="{FF2B5EF4-FFF2-40B4-BE49-F238E27FC236}">
                  <a16:creationId xmlns:a16="http://schemas.microsoft.com/office/drawing/2014/main" id="{A6BC2451-F7A6-4A51-A2C8-F48DA19D803C}"/>
                </a:ext>
              </a:extLst>
            </p:cNvPr>
            <p:cNvSpPr/>
            <p:nvPr/>
          </p:nvSpPr>
          <p:spPr>
            <a:xfrm>
              <a:off x="3553000" y="3237875"/>
              <a:ext cx="350775" cy="489200"/>
            </a:xfrm>
            <a:custGeom>
              <a:avLst/>
              <a:gdLst/>
              <a:ahLst/>
              <a:cxnLst/>
              <a:rect l="l" t="t" r="r" b="b"/>
              <a:pathLst>
                <a:path w="14031" h="19568" extrusionOk="0">
                  <a:moveTo>
                    <a:pt x="12612" y="1"/>
                  </a:moveTo>
                  <a:cubicBezTo>
                    <a:pt x="11647" y="1"/>
                    <a:pt x="9796" y="3410"/>
                    <a:pt x="8513" y="6678"/>
                  </a:cubicBezTo>
                  <a:cubicBezTo>
                    <a:pt x="6962" y="10717"/>
                    <a:pt x="1" y="15875"/>
                    <a:pt x="1227" y="17101"/>
                  </a:cubicBezTo>
                  <a:cubicBezTo>
                    <a:pt x="1976" y="17850"/>
                    <a:pt x="4325" y="19567"/>
                    <a:pt x="6731" y="19567"/>
                  </a:cubicBezTo>
                  <a:cubicBezTo>
                    <a:pt x="8265" y="19567"/>
                    <a:pt x="9822" y="18869"/>
                    <a:pt x="11001" y="16777"/>
                  </a:cubicBezTo>
                  <a:cubicBezTo>
                    <a:pt x="14031" y="11366"/>
                    <a:pt x="13129" y="618"/>
                    <a:pt x="13129" y="618"/>
                  </a:cubicBezTo>
                  <a:cubicBezTo>
                    <a:pt x="13019" y="191"/>
                    <a:pt x="12840" y="1"/>
                    <a:pt x="12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711;p63">
              <a:extLst>
                <a:ext uri="{FF2B5EF4-FFF2-40B4-BE49-F238E27FC236}">
                  <a16:creationId xmlns:a16="http://schemas.microsoft.com/office/drawing/2014/main" id="{4916C4DC-9349-4649-9AE4-05B8E7F140A2}"/>
                </a:ext>
              </a:extLst>
            </p:cNvPr>
            <p:cNvSpPr/>
            <p:nvPr/>
          </p:nvSpPr>
          <p:spPr>
            <a:xfrm>
              <a:off x="3580050" y="3238000"/>
              <a:ext cx="303900" cy="488725"/>
            </a:xfrm>
            <a:custGeom>
              <a:avLst/>
              <a:gdLst/>
              <a:ahLst/>
              <a:cxnLst/>
              <a:rect l="l" t="t" r="r" b="b"/>
              <a:pathLst>
                <a:path w="12156" h="19549" extrusionOk="0">
                  <a:moveTo>
                    <a:pt x="11542" y="0"/>
                  </a:moveTo>
                  <a:cubicBezTo>
                    <a:pt x="10569" y="0"/>
                    <a:pt x="8729" y="3391"/>
                    <a:pt x="7431" y="6673"/>
                  </a:cubicBezTo>
                  <a:cubicBezTo>
                    <a:pt x="5988" y="10388"/>
                    <a:pt x="1" y="15040"/>
                    <a:pt x="1" y="16735"/>
                  </a:cubicBezTo>
                  <a:cubicBezTo>
                    <a:pt x="1" y="16880"/>
                    <a:pt x="73" y="16988"/>
                    <a:pt x="145" y="17096"/>
                  </a:cubicBezTo>
                  <a:cubicBezTo>
                    <a:pt x="903" y="17854"/>
                    <a:pt x="3247" y="19549"/>
                    <a:pt x="5627" y="19549"/>
                  </a:cubicBezTo>
                  <a:cubicBezTo>
                    <a:pt x="7178" y="19549"/>
                    <a:pt x="8729" y="18863"/>
                    <a:pt x="9919" y="16772"/>
                  </a:cubicBezTo>
                  <a:cubicBezTo>
                    <a:pt x="11795" y="13381"/>
                    <a:pt x="12156" y="7863"/>
                    <a:pt x="12156" y="4256"/>
                  </a:cubicBezTo>
                  <a:cubicBezTo>
                    <a:pt x="12156" y="2092"/>
                    <a:pt x="12047" y="613"/>
                    <a:pt x="12047" y="613"/>
                  </a:cubicBezTo>
                  <a:cubicBezTo>
                    <a:pt x="11939" y="181"/>
                    <a:pt x="11759" y="0"/>
                    <a:pt x="1154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712;p63">
              <a:extLst>
                <a:ext uri="{FF2B5EF4-FFF2-40B4-BE49-F238E27FC236}">
                  <a16:creationId xmlns:a16="http://schemas.microsoft.com/office/drawing/2014/main" id="{5D87AA70-5E49-4573-9C49-E82A356DB95F}"/>
                </a:ext>
              </a:extLst>
            </p:cNvPr>
            <p:cNvSpPr/>
            <p:nvPr/>
          </p:nvSpPr>
          <p:spPr>
            <a:xfrm>
              <a:off x="3572850" y="3229875"/>
              <a:ext cx="319225" cy="504975"/>
            </a:xfrm>
            <a:custGeom>
              <a:avLst/>
              <a:gdLst/>
              <a:ahLst/>
              <a:cxnLst/>
              <a:rect l="l" t="t" r="r" b="b"/>
              <a:pathLst>
                <a:path w="12769" h="20199" extrusionOk="0">
                  <a:moveTo>
                    <a:pt x="11830" y="614"/>
                  </a:moveTo>
                  <a:lnTo>
                    <a:pt x="11903" y="650"/>
                  </a:lnTo>
                  <a:cubicBezTo>
                    <a:pt x="11939" y="722"/>
                    <a:pt x="11975" y="830"/>
                    <a:pt x="12047" y="1011"/>
                  </a:cubicBezTo>
                  <a:cubicBezTo>
                    <a:pt x="12047" y="1049"/>
                    <a:pt x="12047" y="1118"/>
                    <a:pt x="12047" y="1227"/>
                  </a:cubicBezTo>
                  <a:cubicBezTo>
                    <a:pt x="12083" y="1732"/>
                    <a:pt x="12155" y="2958"/>
                    <a:pt x="12155" y="4581"/>
                  </a:cubicBezTo>
                  <a:cubicBezTo>
                    <a:pt x="12155" y="6385"/>
                    <a:pt x="12047" y="8657"/>
                    <a:pt x="11758" y="10893"/>
                  </a:cubicBezTo>
                  <a:cubicBezTo>
                    <a:pt x="11434" y="13129"/>
                    <a:pt x="10857" y="15293"/>
                    <a:pt x="9919" y="16952"/>
                  </a:cubicBezTo>
                  <a:cubicBezTo>
                    <a:pt x="9378" y="17962"/>
                    <a:pt x="8729" y="18611"/>
                    <a:pt x="8043" y="19008"/>
                  </a:cubicBezTo>
                  <a:cubicBezTo>
                    <a:pt x="7358" y="19405"/>
                    <a:pt x="6637" y="19585"/>
                    <a:pt x="5915" y="19585"/>
                  </a:cubicBezTo>
                  <a:cubicBezTo>
                    <a:pt x="4797" y="19585"/>
                    <a:pt x="3643" y="19188"/>
                    <a:pt x="2705" y="18684"/>
                  </a:cubicBezTo>
                  <a:cubicBezTo>
                    <a:pt x="1768" y="18179"/>
                    <a:pt x="1010" y="17565"/>
                    <a:pt x="650" y="17205"/>
                  </a:cubicBezTo>
                  <a:cubicBezTo>
                    <a:pt x="614" y="17169"/>
                    <a:pt x="614" y="17133"/>
                    <a:pt x="614" y="17060"/>
                  </a:cubicBezTo>
                  <a:cubicBezTo>
                    <a:pt x="577" y="16916"/>
                    <a:pt x="650" y="16700"/>
                    <a:pt x="830" y="16447"/>
                  </a:cubicBezTo>
                  <a:cubicBezTo>
                    <a:pt x="1082" y="15942"/>
                    <a:pt x="1587" y="15329"/>
                    <a:pt x="2200" y="14608"/>
                  </a:cubicBezTo>
                  <a:cubicBezTo>
                    <a:pt x="3138" y="13562"/>
                    <a:pt x="4364" y="12300"/>
                    <a:pt x="5446" y="11001"/>
                  </a:cubicBezTo>
                  <a:cubicBezTo>
                    <a:pt x="6529" y="9703"/>
                    <a:pt x="7502" y="8368"/>
                    <a:pt x="8007" y="7106"/>
                  </a:cubicBezTo>
                  <a:cubicBezTo>
                    <a:pt x="8656" y="5483"/>
                    <a:pt x="9414" y="3824"/>
                    <a:pt x="10135" y="2598"/>
                  </a:cubicBezTo>
                  <a:cubicBezTo>
                    <a:pt x="10532" y="1948"/>
                    <a:pt x="10857" y="1443"/>
                    <a:pt x="11181" y="1119"/>
                  </a:cubicBezTo>
                  <a:cubicBezTo>
                    <a:pt x="11325" y="938"/>
                    <a:pt x="11470" y="794"/>
                    <a:pt x="11578" y="722"/>
                  </a:cubicBezTo>
                  <a:cubicBezTo>
                    <a:pt x="11686" y="650"/>
                    <a:pt x="11794" y="614"/>
                    <a:pt x="11830" y="614"/>
                  </a:cubicBezTo>
                  <a:close/>
                  <a:moveTo>
                    <a:pt x="11830" y="1"/>
                  </a:moveTo>
                  <a:cubicBezTo>
                    <a:pt x="11614" y="37"/>
                    <a:pt x="11434" y="109"/>
                    <a:pt x="11253" y="217"/>
                  </a:cubicBezTo>
                  <a:cubicBezTo>
                    <a:pt x="10929" y="434"/>
                    <a:pt x="10640" y="758"/>
                    <a:pt x="10316" y="1191"/>
                  </a:cubicBezTo>
                  <a:cubicBezTo>
                    <a:pt x="9378" y="2525"/>
                    <a:pt x="8296" y="4726"/>
                    <a:pt x="7466" y="6890"/>
                  </a:cubicBezTo>
                  <a:cubicBezTo>
                    <a:pt x="6781" y="8657"/>
                    <a:pt x="4942" y="10749"/>
                    <a:pt x="3246" y="12588"/>
                  </a:cubicBezTo>
                  <a:cubicBezTo>
                    <a:pt x="2417" y="13490"/>
                    <a:pt x="1623" y="14355"/>
                    <a:pt x="1010" y="15113"/>
                  </a:cubicBezTo>
                  <a:cubicBezTo>
                    <a:pt x="722" y="15474"/>
                    <a:pt x="469" y="15834"/>
                    <a:pt x="289" y="16123"/>
                  </a:cubicBezTo>
                  <a:cubicBezTo>
                    <a:pt x="109" y="16447"/>
                    <a:pt x="0" y="16736"/>
                    <a:pt x="0" y="17060"/>
                  </a:cubicBezTo>
                  <a:cubicBezTo>
                    <a:pt x="0" y="17241"/>
                    <a:pt x="72" y="17493"/>
                    <a:pt x="217" y="17638"/>
                  </a:cubicBezTo>
                  <a:cubicBezTo>
                    <a:pt x="650" y="18034"/>
                    <a:pt x="1407" y="18647"/>
                    <a:pt x="2417" y="19188"/>
                  </a:cubicBezTo>
                  <a:cubicBezTo>
                    <a:pt x="3427" y="19729"/>
                    <a:pt x="4653" y="20198"/>
                    <a:pt x="5915" y="20198"/>
                  </a:cubicBezTo>
                  <a:cubicBezTo>
                    <a:pt x="6745" y="20198"/>
                    <a:pt x="7574" y="19982"/>
                    <a:pt x="8332" y="19513"/>
                  </a:cubicBezTo>
                  <a:cubicBezTo>
                    <a:pt x="9125" y="19080"/>
                    <a:pt x="9847" y="18323"/>
                    <a:pt x="10460" y="17241"/>
                  </a:cubicBezTo>
                  <a:cubicBezTo>
                    <a:pt x="11434" y="15474"/>
                    <a:pt x="12011" y="13237"/>
                    <a:pt x="12335" y="10965"/>
                  </a:cubicBezTo>
                  <a:cubicBezTo>
                    <a:pt x="12660" y="8693"/>
                    <a:pt x="12768" y="6385"/>
                    <a:pt x="12768" y="4581"/>
                  </a:cubicBezTo>
                  <a:cubicBezTo>
                    <a:pt x="12768" y="2417"/>
                    <a:pt x="12624" y="902"/>
                    <a:pt x="12624" y="902"/>
                  </a:cubicBezTo>
                  <a:lnTo>
                    <a:pt x="12624" y="866"/>
                  </a:lnTo>
                  <a:cubicBezTo>
                    <a:pt x="12552" y="614"/>
                    <a:pt x="12480" y="434"/>
                    <a:pt x="12335" y="289"/>
                  </a:cubicBezTo>
                  <a:cubicBezTo>
                    <a:pt x="12227" y="109"/>
                    <a:pt x="12011" y="1"/>
                    <a:pt x="1183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713;p63">
              <a:extLst>
                <a:ext uri="{FF2B5EF4-FFF2-40B4-BE49-F238E27FC236}">
                  <a16:creationId xmlns:a16="http://schemas.microsoft.com/office/drawing/2014/main" id="{6B75998D-BBFA-4961-BC34-E678847205FC}"/>
                </a:ext>
              </a:extLst>
            </p:cNvPr>
            <p:cNvSpPr/>
            <p:nvPr/>
          </p:nvSpPr>
          <p:spPr>
            <a:xfrm>
              <a:off x="3224800" y="2836750"/>
              <a:ext cx="786275" cy="880150"/>
            </a:xfrm>
            <a:custGeom>
              <a:avLst/>
              <a:gdLst/>
              <a:ahLst/>
              <a:cxnLst/>
              <a:rect l="l" t="t" r="r" b="b"/>
              <a:pathLst>
                <a:path w="31451" h="35206" extrusionOk="0">
                  <a:moveTo>
                    <a:pt x="19513" y="0"/>
                  </a:moveTo>
                  <a:cubicBezTo>
                    <a:pt x="19512" y="1"/>
                    <a:pt x="3138" y="4256"/>
                    <a:pt x="0" y="5663"/>
                  </a:cubicBezTo>
                  <a:cubicBezTo>
                    <a:pt x="0" y="5663"/>
                    <a:pt x="253" y="14211"/>
                    <a:pt x="3535" y="23156"/>
                  </a:cubicBezTo>
                  <a:cubicBezTo>
                    <a:pt x="6817" y="32064"/>
                    <a:pt x="12335" y="35094"/>
                    <a:pt x="14716" y="35202"/>
                  </a:cubicBezTo>
                  <a:cubicBezTo>
                    <a:pt x="14753" y="35204"/>
                    <a:pt x="14791" y="35205"/>
                    <a:pt x="14830" y="35205"/>
                  </a:cubicBezTo>
                  <a:cubicBezTo>
                    <a:pt x="17272" y="35205"/>
                    <a:pt x="21672" y="30736"/>
                    <a:pt x="23660" y="26546"/>
                  </a:cubicBezTo>
                  <a:cubicBezTo>
                    <a:pt x="25680" y="22254"/>
                    <a:pt x="27051" y="17349"/>
                    <a:pt x="27051" y="17349"/>
                  </a:cubicBezTo>
                  <a:cubicBezTo>
                    <a:pt x="27051" y="17349"/>
                    <a:pt x="29972" y="16339"/>
                    <a:pt x="30730" y="13706"/>
                  </a:cubicBezTo>
                  <a:cubicBezTo>
                    <a:pt x="31451" y="11073"/>
                    <a:pt x="31343" y="8657"/>
                    <a:pt x="29323" y="8404"/>
                  </a:cubicBezTo>
                  <a:cubicBezTo>
                    <a:pt x="29239" y="8394"/>
                    <a:pt x="29158" y="8389"/>
                    <a:pt x="29078" y="8389"/>
                  </a:cubicBezTo>
                  <a:cubicBezTo>
                    <a:pt x="27233" y="8389"/>
                    <a:pt x="26438" y="11073"/>
                    <a:pt x="26438" y="11073"/>
                  </a:cubicBezTo>
                  <a:cubicBezTo>
                    <a:pt x="26438" y="11073"/>
                    <a:pt x="23913" y="9414"/>
                    <a:pt x="22903" y="6168"/>
                  </a:cubicBezTo>
                  <a:cubicBezTo>
                    <a:pt x="22001" y="3236"/>
                    <a:pt x="23517" y="908"/>
                    <a:pt x="23130" y="908"/>
                  </a:cubicBezTo>
                  <a:cubicBezTo>
                    <a:pt x="23084" y="908"/>
                    <a:pt x="23011" y="941"/>
                    <a:pt x="22903" y="1010"/>
                  </a:cubicBezTo>
                  <a:cubicBezTo>
                    <a:pt x="21982" y="1569"/>
                    <a:pt x="20222" y="3298"/>
                    <a:pt x="19180" y="3298"/>
                  </a:cubicBezTo>
                  <a:cubicBezTo>
                    <a:pt x="19080" y="3298"/>
                    <a:pt x="18986" y="3282"/>
                    <a:pt x="18900" y="3247"/>
                  </a:cubicBezTo>
                  <a:cubicBezTo>
                    <a:pt x="17890" y="2886"/>
                    <a:pt x="19513" y="1"/>
                    <a:pt x="19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714;p63">
              <a:extLst>
                <a:ext uri="{FF2B5EF4-FFF2-40B4-BE49-F238E27FC236}">
                  <a16:creationId xmlns:a16="http://schemas.microsoft.com/office/drawing/2014/main" id="{8A50D73E-458D-4CEC-8788-B20EDE570C00}"/>
                </a:ext>
              </a:extLst>
            </p:cNvPr>
            <p:cNvSpPr/>
            <p:nvPr/>
          </p:nvSpPr>
          <p:spPr>
            <a:xfrm>
              <a:off x="3217575" y="2829200"/>
              <a:ext cx="793500" cy="895725"/>
            </a:xfrm>
            <a:custGeom>
              <a:avLst/>
              <a:gdLst/>
              <a:ahLst/>
              <a:cxnLst/>
              <a:rect l="l" t="t" r="r" b="b"/>
              <a:pathLst>
                <a:path w="31740" h="35829" extrusionOk="0">
                  <a:moveTo>
                    <a:pt x="19227" y="757"/>
                  </a:moveTo>
                  <a:cubicBezTo>
                    <a:pt x="19168" y="873"/>
                    <a:pt x="19106" y="999"/>
                    <a:pt x="19044" y="1132"/>
                  </a:cubicBezTo>
                  <a:cubicBezTo>
                    <a:pt x="18792" y="1709"/>
                    <a:pt x="18539" y="2358"/>
                    <a:pt x="18539" y="2935"/>
                  </a:cubicBezTo>
                  <a:cubicBezTo>
                    <a:pt x="18539" y="3116"/>
                    <a:pt x="18575" y="3296"/>
                    <a:pt x="18648" y="3476"/>
                  </a:cubicBezTo>
                  <a:cubicBezTo>
                    <a:pt x="18720" y="3621"/>
                    <a:pt x="18864" y="3765"/>
                    <a:pt x="19080" y="3837"/>
                  </a:cubicBezTo>
                  <a:cubicBezTo>
                    <a:pt x="19189" y="3873"/>
                    <a:pt x="19333" y="3909"/>
                    <a:pt x="19441" y="3909"/>
                  </a:cubicBezTo>
                  <a:cubicBezTo>
                    <a:pt x="19802" y="3909"/>
                    <a:pt x="20126" y="3765"/>
                    <a:pt x="20487" y="3585"/>
                  </a:cubicBezTo>
                  <a:cubicBezTo>
                    <a:pt x="21028" y="3332"/>
                    <a:pt x="21569" y="2899"/>
                    <a:pt x="22074" y="2503"/>
                  </a:cubicBezTo>
                  <a:cubicBezTo>
                    <a:pt x="22443" y="2239"/>
                    <a:pt x="22794" y="1955"/>
                    <a:pt x="23082" y="1752"/>
                  </a:cubicBezTo>
                  <a:lnTo>
                    <a:pt x="23082" y="1752"/>
                  </a:lnTo>
                  <a:cubicBezTo>
                    <a:pt x="22898" y="2318"/>
                    <a:pt x="22615" y="3308"/>
                    <a:pt x="22615" y="4486"/>
                  </a:cubicBezTo>
                  <a:cubicBezTo>
                    <a:pt x="22615" y="5135"/>
                    <a:pt x="22687" y="5821"/>
                    <a:pt x="22904" y="6542"/>
                  </a:cubicBezTo>
                  <a:cubicBezTo>
                    <a:pt x="23949" y="9932"/>
                    <a:pt x="26546" y="11591"/>
                    <a:pt x="26546" y="11628"/>
                  </a:cubicBezTo>
                  <a:cubicBezTo>
                    <a:pt x="26600" y="11646"/>
                    <a:pt x="26645" y="11655"/>
                    <a:pt x="26691" y="11655"/>
                  </a:cubicBezTo>
                  <a:cubicBezTo>
                    <a:pt x="26736" y="11655"/>
                    <a:pt x="26781" y="11646"/>
                    <a:pt x="26835" y="11628"/>
                  </a:cubicBezTo>
                  <a:cubicBezTo>
                    <a:pt x="26907" y="11628"/>
                    <a:pt x="26979" y="11555"/>
                    <a:pt x="27015" y="11447"/>
                  </a:cubicBezTo>
                  <a:lnTo>
                    <a:pt x="27015" y="11411"/>
                  </a:lnTo>
                  <a:cubicBezTo>
                    <a:pt x="27051" y="11303"/>
                    <a:pt x="27268" y="10654"/>
                    <a:pt x="27700" y="10077"/>
                  </a:cubicBezTo>
                  <a:cubicBezTo>
                    <a:pt x="27881" y="9788"/>
                    <a:pt x="28133" y="9500"/>
                    <a:pt x="28422" y="9319"/>
                  </a:cubicBezTo>
                  <a:cubicBezTo>
                    <a:pt x="28710" y="9139"/>
                    <a:pt x="28999" y="8995"/>
                    <a:pt x="29360" y="8995"/>
                  </a:cubicBezTo>
                  <a:cubicBezTo>
                    <a:pt x="29432" y="8995"/>
                    <a:pt x="29504" y="8995"/>
                    <a:pt x="29576" y="9031"/>
                  </a:cubicBezTo>
                  <a:cubicBezTo>
                    <a:pt x="30153" y="9103"/>
                    <a:pt x="30514" y="9319"/>
                    <a:pt x="30766" y="9716"/>
                  </a:cubicBezTo>
                  <a:cubicBezTo>
                    <a:pt x="31019" y="10113"/>
                    <a:pt x="31127" y="10690"/>
                    <a:pt x="31127" y="11375"/>
                  </a:cubicBezTo>
                  <a:cubicBezTo>
                    <a:pt x="31127" y="12096"/>
                    <a:pt x="30983" y="12998"/>
                    <a:pt x="30694" y="13936"/>
                  </a:cubicBezTo>
                  <a:cubicBezTo>
                    <a:pt x="30369" y="15162"/>
                    <a:pt x="29504" y="16028"/>
                    <a:pt x="28710" y="16569"/>
                  </a:cubicBezTo>
                  <a:cubicBezTo>
                    <a:pt x="28314" y="16857"/>
                    <a:pt x="27953" y="17038"/>
                    <a:pt x="27700" y="17182"/>
                  </a:cubicBezTo>
                  <a:cubicBezTo>
                    <a:pt x="27556" y="17254"/>
                    <a:pt x="27448" y="17290"/>
                    <a:pt x="27376" y="17326"/>
                  </a:cubicBezTo>
                  <a:lnTo>
                    <a:pt x="27268" y="17362"/>
                  </a:lnTo>
                  <a:cubicBezTo>
                    <a:pt x="27159" y="17398"/>
                    <a:pt x="27087" y="17470"/>
                    <a:pt x="27051" y="17579"/>
                  </a:cubicBezTo>
                  <a:cubicBezTo>
                    <a:pt x="27051" y="17579"/>
                    <a:pt x="26979" y="17867"/>
                    <a:pt x="26835" y="18408"/>
                  </a:cubicBezTo>
                  <a:cubicBezTo>
                    <a:pt x="26330" y="19959"/>
                    <a:pt x="25176" y="23530"/>
                    <a:pt x="23697" y="26704"/>
                  </a:cubicBezTo>
                  <a:cubicBezTo>
                    <a:pt x="22723" y="28795"/>
                    <a:pt x="21136" y="30923"/>
                    <a:pt x="19477" y="32546"/>
                  </a:cubicBezTo>
                  <a:cubicBezTo>
                    <a:pt x="18684" y="33376"/>
                    <a:pt x="17854" y="34025"/>
                    <a:pt x="17097" y="34494"/>
                  </a:cubicBezTo>
                  <a:cubicBezTo>
                    <a:pt x="16339" y="34963"/>
                    <a:pt x="15618" y="35215"/>
                    <a:pt x="15113" y="35215"/>
                  </a:cubicBezTo>
                  <a:lnTo>
                    <a:pt x="15041" y="35215"/>
                  </a:lnTo>
                  <a:cubicBezTo>
                    <a:pt x="13959" y="35179"/>
                    <a:pt x="12011" y="34422"/>
                    <a:pt x="9955" y="32546"/>
                  </a:cubicBezTo>
                  <a:cubicBezTo>
                    <a:pt x="7900" y="30707"/>
                    <a:pt x="5736" y="27750"/>
                    <a:pt x="4113" y="23349"/>
                  </a:cubicBezTo>
                  <a:cubicBezTo>
                    <a:pt x="2490" y="18913"/>
                    <a:pt x="1588" y="14549"/>
                    <a:pt x="1119" y="11303"/>
                  </a:cubicBezTo>
                  <a:cubicBezTo>
                    <a:pt x="903" y="9680"/>
                    <a:pt x="758" y="8345"/>
                    <a:pt x="686" y="7408"/>
                  </a:cubicBezTo>
                  <a:cubicBezTo>
                    <a:pt x="650" y="6939"/>
                    <a:pt x="614" y="6578"/>
                    <a:pt x="614" y="6326"/>
                  </a:cubicBezTo>
                  <a:cubicBezTo>
                    <a:pt x="614" y="6256"/>
                    <a:pt x="614" y="6195"/>
                    <a:pt x="614" y="6142"/>
                  </a:cubicBezTo>
                  <a:lnTo>
                    <a:pt x="614" y="6142"/>
                  </a:lnTo>
                  <a:cubicBezTo>
                    <a:pt x="1427" y="5813"/>
                    <a:pt x="2924" y="5309"/>
                    <a:pt x="4762" y="4775"/>
                  </a:cubicBezTo>
                  <a:cubicBezTo>
                    <a:pt x="7719" y="3873"/>
                    <a:pt x="11506" y="2827"/>
                    <a:pt x="14536" y="1998"/>
                  </a:cubicBezTo>
                  <a:cubicBezTo>
                    <a:pt x="16051" y="1601"/>
                    <a:pt x="17385" y="1240"/>
                    <a:pt x="18359" y="988"/>
                  </a:cubicBezTo>
                  <a:cubicBezTo>
                    <a:pt x="18699" y="896"/>
                    <a:pt x="18992" y="819"/>
                    <a:pt x="19227" y="757"/>
                  </a:cubicBezTo>
                  <a:close/>
                  <a:moveTo>
                    <a:pt x="19816" y="0"/>
                  </a:moveTo>
                  <a:cubicBezTo>
                    <a:pt x="19786" y="0"/>
                    <a:pt x="19757" y="5"/>
                    <a:pt x="19730" y="14"/>
                  </a:cubicBezTo>
                  <a:cubicBezTo>
                    <a:pt x="19730" y="14"/>
                    <a:pt x="15618" y="1060"/>
                    <a:pt x="11146" y="2322"/>
                  </a:cubicBezTo>
                  <a:cubicBezTo>
                    <a:pt x="8909" y="2935"/>
                    <a:pt x="6565" y="3585"/>
                    <a:pt x="4581" y="4198"/>
                  </a:cubicBezTo>
                  <a:cubicBezTo>
                    <a:pt x="2598" y="4775"/>
                    <a:pt x="1011" y="5316"/>
                    <a:pt x="181" y="5676"/>
                  </a:cubicBezTo>
                  <a:cubicBezTo>
                    <a:pt x="73" y="5713"/>
                    <a:pt x="1" y="5821"/>
                    <a:pt x="1" y="5965"/>
                  </a:cubicBezTo>
                  <a:cubicBezTo>
                    <a:pt x="1" y="5965"/>
                    <a:pt x="253" y="14549"/>
                    <a:pt x="3536" y="23530"/>
                  </a:cubicBezTo>
                  <a:cubicBezTo>
                    <a:pt x="5195" y="28038"/>
                    <a:pt x="7431" y="31068"/>
                    <a:pt x="9559" y="33015"/>
                  </a:cubicBezTo>
                  <a:cubicBezTo>
                    <a:pt x="11687" y="34927"/>
                    <a:pt x="13706" y="35756"/>
                    <a:pt x="15005" y="35829"/>
                  </a:cubicBezTo>
                  <a:lnTo>
                    <a:pt x="15113" y="35829"/>
                  </a:lnTo>
                  <a:cubicBezTo>
                    <a:pt x="15798" y="35829"/>
                    <a:pt x="16592" y="35504"/>
                    <a:pt x="17385" y="34999"/>
                  </a:cubicBezTo>
                  <a:cubicBezTo>
                    <a:pt x="19838" y="33520"/>
                    <a:pt x="22687" y="30202"/>
                    <a:pt x="24238" y="26956"/>
                  </a:cubicBezTo>
                  <a:cubicBezTo>
                    <a:pt x="26041" y="23124"/>
                    <a:pt x="27327" y="18802"/>
                    <a:pt x="27582" y="17895"/>
                  </a:cubicBezTo>
                  <a:lnTo>
                    <a:pt x="27582" y="17895"/>
                  </a:lnTo>
                  <a:cubicBezTo>
                    <a:pt x="27834" y="17799"/>
                    <a:pt x="28411" y="17541"/>
                    <a:pt x="29071" y="17074"/>
                  </a:cubicBezTo>
                  <a:cubicBezTo>
                    <a:pt x="29901" y="16461"/>
                    <a:pt x="30874" y="15487"/>
                    <a:pt x="31307" y="14080"/>
                  </a:cubicBezTo>
                  <a:cubicBezTo>
                    <a:pt x="31560" y="13142"/>
                    <a:pt x="31740" y="12205"/>
                    <a:pt x="31740" y="11375"/>
                  </a:cubicBezTo>
                  <a:cubicBezTo>
                    <a:pt x="31740" y="10618"/>
                    <a:pt x="31596" y="9932"/>
                    <a:pt x="31271" y="9391"/>
                  </a:cubicBezTo>
                  <a:cubicBezTo>
                    <a:pt x="30946" y="8886"/>
                    <a:pt x="30369" y="8490"/>
                    <a:pt x="29648" y="8418"/>
                  </a:cubicBezTo>
                  <a:lnTo>
                    <a:pt x="29360" y="8418"/>
                  </a:lnTo>
                  <a:cubicBezTo>
                    <a:pt x="28855" y="8418"/>
                    <a:pt x="28386" y="8598"/>
                    <a:pt x="27989" y="8886"/>
                  </a:cubicBezTo>
                  <a:cubicBezTo>
                    <a:pt x="27448" y="9283"/>
                    <a:pt x="27051" y="9896"/>
                    <a:pt x="26799" y="10365"/>
                  </a:cubicBezTo>
                  <a:cubicBezTo>
                    <a:pt x="26706" y="10551"/>
                    <a:pt x="26632" y="10723"/>
                    <a:pt x="26577" y="10865"/>
                  </a:cubicBezTo>
                  <a:lnTo>
                    <a:pt x="26577" y="10865"/>
                  </a:lnTo>
                  <a:cubicBezTo>
                    <a:pt x="25881" y="10313"/>
                    <a:pt x="24225" y="8805"/>
                    <a:pt x="23481" y="6362"/>
                  </a:cubicBezTo>
                  <a:cubicBezTo>
                    <a:pt x="23300" y="5713"/>
                    <a:pt x="23192" y="5063"/>
                    <a:pt x="23192" y="4486"/>
                  </a:cubicBezTo>
                  <a:cubicBezTo>
                    <a:pt x="23192" y="3729"/>
                    <a:pt x="23336" y="3044"/>
                    <a:pt x="23481" y="2503"/>
                  </a:cubicBezTo>
                  <a:cubicBezTo>
                    <a:pt x="23553" y="2214"/>
                    <a:pt x="23625" y="1998"/>
                    <a:pt x="23697" y="1781"/>
                  </a:cubicBezTo>
                  <a:cubicBezTo>
                    <a:pt x="23733" y="1601"/>
                    <a:pt x="23769" y="1457"/>
                    <a:pt x="23805" y="1312"/>
                  </a:cubicBezTo>
                  <a:cubicBezTo>
                    <a:pt x="23805" y="1240"/>
                    <a:pt x="23769" y="1168"/>
                    <a:pt x="23733" y="1060"/>
                  </a:cubicBezTo>
                  <a:cubicBezTo>
                    <a:pt x="23697" y="1024"/>
                    <a:pt x="23625" y="952"/>
                    <a:pt x="23589" y="916"/>
                  </a:cubicBezTo>
                  <a:cubicBezTo>
                    <a:pt x="23517" y="916"/>
                    <a:pt x="23481" y="880"/>
                    <a:pt x="23408" y="880"/>
                  </a:cubicBezTo>
                  <a:cubicBezTo>
                    <a:pt x="23336" y="916"/>
                    <a:pt x="23264" y="916"/>
                    <a:pt x="23228" y="952"/>
                  </a:cubicBezTo>
                  <a:cubicBezTo>
                    <a:pt x="23156" y="988"/>
                    <a:pt x="23084" y="988"/>
                    <a:pt x="23048" y="1024"/>
                  </a:cubicBezTo>
                  <a:cubicBezTo>
                    <a:pt x="22543" y="1348"/>
                    <a:pt x="21894" y="1925"/>
                    <a:pt x="21208" y="2430"/>
                  </a:cubicBezTo>
                  <a:cubicBezTo>
                    <a:pt x="20848" y="2683"/>
                    <a:pt x="20523" y="2899"/>
                    <a:pt x="20198" y="3044"/>
                  </a:cubicBezTo>
                  <a:cubicBezTo>
                    <a:pt x="19910" y="3224"/>
                    <a:pt x="19621" y="3296"/>
                    <a:pt x="19441" y="3296"/>
                  </a:cubicBezTo>
                  <a:lnTo>
                    <a:pt x="19297" y="3296"/>
                  </a:lnTo>
                  <a:lnTo>
                    <a:pt x="19189" y="3188"/>
                  </a:lnTo>
                  <a:cubicBezTo>
                    <a:pt x="19153" y="3152"/>
                    <a:pt x="19153" y="3080"/>
                    <a:pt x="19153" y="2935"/>
                  </a:cubicBezTo>
                  <a:cubicBezTo>
                    <a:pt x="19153" y="2539"/>
                    <a:pt x="19369" y="1889"/>
                    <a:pt x="19585" y="1384"/>
                  </a:cubicBezTo>
                  <a:cubicBezTo>
                    <a:pt x="19730" y="1096"/>
                    <a:pt x="19838" y="880"/>
                    <a:pt x="19910" y="699"/>
                  </a:cubicBezTo>
                  <a:cubicBezTo>
                    <a:pt x="19946" y="627"/>
                    <a:pt x="19982" y="555"/>
                    <a:pt x="20018" y="519"/>
                  </a:cubicBezTo>
                  <a:lnTo>
                    <a:pt x="20054" y="447"/>
                  </a:lnTo>
                  <a:cubicBezTo>
                    <a:pt x="20126" y="339"/>
                    <a:pt x="20126" y="194"/>
                    <a:pt x="20054" y="122"/>
                  </a:cubicBezTo>
                  <a:cubicBezTo>
                    <a:pt x="20000" y="41"/>
                    <a:pt x="19905" y="0"/>
                    <a:pt x="1981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715;p63">
              <a:extLst>
                <a:ext uri="{FF2B5EF4-FFF2-40B4-BE49-F238E27FC236}">
                  <a16:creationId xmlns:a16="http://schemas.microsoft.com/office/drawing/2014/main" id="{BA66E0DD-C7A0-4B76-99A4-71AFAC62D570}"/>
                </a:ext>
              </a:extLst>
            </p:cNvPr>
            <p:cNvSpPr/>
            <p:nvPr/>
          </p:nvSpPr>
          <p:spPr>
            <a:xfrm>
              <a:off x="3751375" y="3083575"/>
              <a:ext cx="155125" cy="68600"/>
            </a:xfrm>
            <a:custGeom>
              <a:avLst/>
              <a:gdLst/>
              <a:ahLst/>
              <a:cxnLst/>
              <a:rect l="l" t="t" r="r" b="b"/>
              <a:pathLst>
                <a:path w="6205" h="2744" extrusionOk="0">
                  <a:moveTo>
                    <a:pt x="5848" y="1"/>
                  </a:moveTo>
                  <a:cubicBezTo>
                    <a:pt x="5822" y="1"/>
                    <a:pt x="5796" y="4"/>
                    <a:pt x="5771" y="10"/>
                  </a:cubicBezTo>
                  <a:lnTo>
                    <a:pt x="217" y="2174"/>
                  </a:lnTo>
                  <a:cubicBezTo>
                    <a:pt x="73" y="2210"/>
                    <a:pt x="1" y="2390"/>
                    <a:pt x="73" y="2571"/>
                  </a:cubicBezTo>
                  <a:cubicBezTo>
                    <a:pt x="99" y="2676"/>
                    <a:pt x="203" y="2743"/>
                    <a:pt x="313" y="2743"/>
                  </a:cubicBezTo>
                  <a:cubicBezTo>
                    <a:pt x="354" y="2743"/>
                    <a:pt x="395" y="2734"/>
                    <a:pt x="433" y="2715"/>
                  </a:cubicBezTo>
                  <a:lnTo>
                    <a:pt x="5988" y="587"/>
                  </a:lnTo>
                  <a:cubicBezTo>
                    <a:pt x="6132" y="515"/>
                    <a:pt x="6204" y="334"/>
                    <a:pt x="6168" y="190"/>
                  </a:cubicBezTo>
                  <a:cubicBezTo>
                    <a:pt x="6108" y="71"/>
                    <a:pt x="5974" y="1"/>
                    <a:pt x="584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716;p63">
              <a:extLst>
                <a:ext uri="{FF2B5EF4-FFF2-40B4-BE49-F238E27FC236}">
                  <a16:creationId xmlns:a16="http://schemas.microsoft.com/office/drawing/2014/main" id="{05737C6E-FDF9-424B-9D4B-116B664CBA8E}"/>
                </a:ext>
              </a:extLst>
            </p:cNvPr>
            <p:cNvSpPr/>
            <p:nvPr/>
          </p:nvSpPr>
          <p:spPr>
            <a:xfrm>
              <a:off x="3156275" y="3109950"/>
              <a:ext cx="628500" cy="217975"/>
            </a:xfrm>
            <a:custGeom>
              <a:avLst/>
              <a:gdLst/>
              <a:ahLst/>
              <a:cxnLst/>
              <a:rect l="l" t="t" r="r" b="b"/>
              <a:pathLst>
                <a:path w="25140" h="8719" extrusionOk="0">
                  <a:moveTo>
                    <a:pt x="0" y="1"/>
                  </a:moveTo>
                  <a:cubicBezTo>
                    <a:pt x="0" y="1"/>
                    <a:pt x="109" y="3535"/>
                    <a:pt x="1876" y="5555"/>
                  </a:cubicBezTo>
                  <a:cubicBezTo>
                    <a:pt x="3144" y="6979"/>
                    <a:pt x="5380" y="7511"/>
                    <a:pt x="7047" y="7511"/>
                  </a:cubicBezTo>
                  <a:cubicBezTo>
                    <a:pt x="7702" y="7511"/>
                    <a:pt x="8270" y="7429"/>
                    <a:pt x="8656" y="7286"/>
                  </a:cubicBezTo>
                  <a:cubicBezTo>
                    <a:pt x="9996" y="6840"/>
                    <a:pt x="9831" y="3255"/>
                    <a:pt x="11120" y="3255"/>
                  </a:cubicBezTo>
                  <a:cubicBezTo>
                    <a:pt x="11184" y="3255"/>
                    <a:pt x="11253" y="3264"/>
                    <a:pt x="11325" y="3283"/>
                  </a:cubicBezTo>
                  <a:cubicBezTo>
                    <a:pt x="12804" y="3644"/>
                    <a:pt x="12552" y="5303"/>
                    <a:pt x="13201" y="6817"/>
                  </a:cubicBezTo>
                  <a:cubicBezTo>
                    <a:pt x="13814" y="8296"/>
                    <a:pt x="14463" y="8188"/>
                    <a:pt x="17204" y="8549"/>
                  </a:cubicBezTo>
                  <a:cubicBezTo>
                    <a:pt x="17971" y="8658"/>
                    <a:pt x="18726" y="8718"/>
                    <a:pt x="19439" y="8718"/>
                  </a:cubicBezTo>
                  <a:cubicBezTo>
                    <a:pt x="21311" y="8718"/>
                    <a:pt x="22893" y="8305"/>
                    <a:pt x="23624" y="7286"/>
                  </a:cubicBezTo>
                  <a:cubicBezTo>
                    <a:pt x="24634" y="5916"/>
                    <a:pt x="25139" y="1624"/>
                    <a:pt x="24129" y="1407"/>
                  </a:cubicBezTo>
                  <a:cubicBezTo>
                    <a:pt x="23922" y="1355"/>
                    <a:pt x="23613" y="1334"/>
                    <a:pt x="23223" y="1334"/>
                  </a:cubicBezTo>
                  <a:cubicBezTo>
                    <a:pt x="21714" y="1334"/>
                    <a:pt x="18980" y="1653"/>
                    <a:pt x="16086" y="1768"/>
                  </a:cubicBezTo>
                  <a:cubicBezTo>
                    <a:pt x="12444" y="1876"/>
                    <a:pt x="11073" y="2021"/>
                    <a:pt x="11073" y="202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717;p63">
              <a:extLst>
                <a:ext uri="{FF2B5EF4-FFF2-40B4-BE49-F238E27FC236}">
                  <a16:creationId xmlns:a16="http://schemas.microsoft.com/office/drawing/2014/main" id="{4EF595D4-8008-469A-B968-CCA5F6024D22}"/>
                </a:ext>
              </a:extLst>
            </p:cNvPr>
            <p:cNvSpPr/>
            <p:nvPr/>
          </p:nvSpPr>
          <p:spPr>
            <a:xfrm>
              <a:off x="3501625" y="3169475"/>
              <a:ext cx="275025" cy="158450"/>
            </a:xfrm>
            <a:custGeom>
              <a:avLst/>
              <a:gdLst/>
              <a:ahLst/>
              <a:cxnLst/>
              <a:rect l="l" t="t" r="r" b="b"/>
              <a:pathLst>
                <a:path w="11001" h="6338" extrusionOk="0">
                  <a:moveTo>
                    <a:pt x="10820" y="0"/>
                  </a:moveTo>
                  <a:lnTo>
                    <a:pt x="0" y="5374"/>
                  </a:lnTo>
                  <a:cubicBezTo>
                    <a:pt x="577" y="5879"/>
                    <a:pt x="1443" y="5915"/>
                    <a:pt x="3390" y="6168"/>
                  </a:cubicBezTo>
                  <a:cubicBezTo>
                    <a:pt x="4157" y="6277"/>
                    <a:pt x="4912" y="6337"/>
                    <a:pt x="5625" y="6337"/>
                  </a:cubicBezTo>
                  <a:cubicBezTo>
                    <a:pt x="7497" y="6337"/>
                    <a:pt x="9079" y="5924"/>
                    <a:pt x="9810" y="4905"/>
                  </a:cubicBezTo>
                  <a:cubicBezTo>
                    <a:pt x="10568" y="3932"/>
                    <a:pt x="11001" y="1407"/>
                    <a:pt x="10820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718;p63">
              <a:extLst>
                <a:ext uri="{FF2B5EF4-FFF2-40B4-BE49-F238E27FC236}">
                  <a16:creationId xmlns:a16="http://schemas.microsoft.com/office/drawing/2014/main" id="{DA705C36-E3CF-48AE-92DD-CB5733FDD5AD}"/>
                </a:ext>
              </a:extLst>
            </p:cNvPr>
            <p:cNvSpPr/>
            <p:nvPr/>
          </p:nvSpPr>
          <p:spPr>
            <a:xfrm>
              <a:off x="3217575" y="3153250"/>
              <a:ext cx="351700" cy="144800"/>
            </a:xfrm>
            <a:custGeom>
              <a:avLst/>
              <a:gdLst/>
              <a:ahLst/>
              <a:cxnLst/>
              <a:rect l="l" t="t" r="r" b="b"/>
              <a:pathLst>
                <a:path w="14068" h="5792" extrusionOk="0">
                  <a:moveTo>
                    <a:pt x="14067" y="0"/>
                  </a:moveTo>
                  <a:lnTo>
                    <a:pt x="14067" y="0"/>
                  </a:lnTo>
                  <a:cubicBezTo>
                    <a:pt x="13923" y="36"/>
                    <a:pt x="13779" y="36"/>
                    <a:pt x="13634" y="36"/>
                  </a:cubicBezTo>
                  <a:cubicBezTo>
                    <a:pt x="12552" y="72"/>
                    <a:pt x="11687" y="108"/>
                    <a:pt x="10965" y="144"/>
                  </a:cubicBezTo>
                  <a:lnTo>
                    <a:pt x="1" y="4364"/>
                  </a:lnTo>
                  <a:cubicBezTo>
                    <a:pt x="1302" y="5395"/>
                    <a:pt x="3138" y="5791"/>
                    <a:pt x="4564" y="5791"/>
                  </a:cubicBezTo>
                  <a:cubicBezTo>
                    <a:pt x="5234" y="5791"/>
                    <a:pt x="5813" y="5704"/>
                    <a:pt x="6204" y="5554"/>
                  </a:cubicBezTo>
                  <a:cubicBezTo>
                    <a:pt x="7544" y="5108"/>
                    <a:pt x="7379" y="1523"/>
                    <a:pt x="8668" y="1523"/>
                  </a:cubicBezTo>
                  <a:cubicBezTo>
                    <a:pt x="8732" y="1523"/>
                    <a:pt x="8801" y="1532"/>
                    <a:pt x="8873" y="1551"/>
                  </a:cubicBezTo>
                  <a:cubicBezTo>
                    <a:pt x="9739" y="1767"/>
                    <a:pt x="10028" y="2453"/>
                    <a:pt x="10244" y="3282"/>
                  </a:cubicBezTo>
                  <a:lnTo>
                    <a:pt x="14067" y="0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719;p63">
              <a:extLst>
                <a:ext uri="{FF2B5EF4-FFF2-40B4-BE49-F238E27FC236}">
                  <a16:creationId xmlns:a16="http://schemas.microsoft.com/office/drawing/2014/main" id="{E4D55BCA-CB58-4171-9127-2AFDBA238F84}"/>
                </a:ext>
              </a:extLst>
            </p:cNvPr>
            <p:cNvSpPr/>
            <p:nvPr/>
          </p:nvSpPr>
          <p:spPr>
            <a:xfrm>
              <a:off x="3148150" y="3102400"/>
              <a:ext cx="633000" cy="233000"/>
            </a:xfrm>
            <a:custGeom>
              <a:avLst/>
              <a:gdLst/>
              <a:ahLst/>
              <a:cxnLst/>
              <a:rect l="l" t="t" r="r" b="b"/>
              <a:pathLst>
                <a:path w="25320" h="9320" extrusionOk="0">
                  <a:moveTo>
                    <a:pt x="638" y="661"/>
                  </a:moveTo>
                  <a:lnTo>
                    <a:pt x="11326" y="2611"/>
                  </a:lnTo>
                  <a:lnTo>
                    <a:pt x="11686" y="2611"/>
                  </a:lnTo>
                  <a:cubicBezTo>
                    <a:pt x="12228" y="2575"/>
                    <a:pt x="13706" y="2467"/>
                    <a:pt x="16411" y="2359"/>
                  </a:cubicBezTo>
                  <a:cubicBezTo>
                    <a:pt x="19369" y="2250"/>
                    <a:pt x="22146" y="1926"/>
                    <a:pt x="23625" y="1926"/>
                  </a:cubicBezTo>
                  <a:cubicBezTo>
                    <a:pt x="23985" y="1926"/>
                    <a:pt x="24238" y="1962"/>
                    <a:pt x="24382" y="1998"/>
                  </a:cubicBezTo>
                  <a:lnTo>
                    <a:pt x="24490" y="2034"/>
                  </a:lnTo>
                  <a:cubicBezTo>
                    <a:pt x="24526" y="2142"/>
                    <a:pt x="24599" y="2286"/>
                    <a:pt x="24635" y="2539"/>
                  </a:cubicBezTo>
                  <a:cubicBezTo>
                    <a:pt x="24707" y="2755"/>
                    <a:pt x="24707" y="3044"/>
                    <a:pt x="24707" y="3369"/>
                  </a:cubicBezTo>
                  <a:cubicBezTo>
                    <a:pt x="24707" y="4054"/>
                    <a:pt x="24599" y="4883"/>
                    <a:pt x="24418" y="5641"/>
                  </a:cubicBezTo>
                  <a:cubicBezTo>
                    <a:pt x="24238" y="6398"/>
                    <a:pt x="23985" y="7047"/>
                    <a:pt x="23733" y="7444"/>
                  </a:cubicBezTo>
                  <a:cubicBezTo>
                    <a:pt x="23408" y="7877"/>
                    <a:pt x="22867" y="8202"/>
                    <a:pt x="22182" y="8418"/>
                  </a:cubicBezTo>
                  <a:cubicBezTo>
                    <a:pt x="21497" y="8634"/>
                    <a:pt x="20667" y="8706"/>
                    <a:pt x="19729" y="8706"/>
                  </a:cubicBezTo>
                  <a:cubicBezTo>
                    <a:pt x="19044" y="8706"/>
                    <a:pt x="18323" y="8670"/>
                    <a:pt x="17602" y="8562"/>
                  </a:cubicBezTo>
                  <a:cubicBezTo>
                    <a:pt x="16195" y="8382"/>
                    <a:pt x="15329" y="8310"/>
                    <a:pt x="14824" y="8129"/>
                  </a:cubicBezTo>
                  <a:cubicBezTo>
                    <a:pt x="14572" y="8021"/>
                    <a:pt x="14392" y="7913"/>
                    <a:pt x="14247" y="7769"/>
                  </a:cubicBezTo>
                  <a:cubicBezTo>
                    <a:pt x="14103" y="7588"/>
                    <a:pt x="13959" y="7336"/>
                    <a:pt x="13814" y="6975"/>
                  </a:cubicBezTo>
                  <a:cubicBezTo>
                    <a:pt x="13490" y="6290"/>
                    <a:pt x="13418" y="5496"/>
                    <a:pt x="13201" y="4811"/>
                  </a:cubicBezTo>
                  <a:cubicBezTo>
                    <a:pt x="13093" y="4487"/>
                    <a:pt x="12949" y="4162"/>
                    <a:pt x="12696" y="3873"/>
                  </a:cubicBezTo>
                  <a:cubicBezTo>
                    <a:pt x="12480" y="3621"/>
                    <a:pt x="12119" y="3405"/>
                    <a:pt x="11723" y="3296"/>
                  </a:cubicBezTo>
                  <a:cubicBezTo>
                    <a:pt x="11614" y="3260"/>
                    <a:pt x="11506" y="3260"/>
                    <a:pt x="11434" y="3260"/>
                  </a:cubicBezTo>
                  <a:cubicBezTo>
                    <a:pt x="11218" y="3260"/>
                    <a:pt x="11001" y="3332"/>
                    <a:pt x="10821" y="3477"/>
                  </a:cubicBezTo>
                  <a:cubicBezTo>
                    <a:pt x="10532" y="3729"/>
                    <a:pt x="10352" y="4054"/>
                    <a:pt x="10208" y="4451"/>
                  </a:cubicBezTo>
                  <a:cubicBezTo>
                    <a:pt x="9991" y="5028"/>
                    <a:pt x="9847" y="5713"/>
                    <a:pt x="9631" y="6254"/>
                  </a:cubicBezTo>
                  <a:cubicBezTo>
                    <a:pt x="9522" y="6542"/>
                    <a:pt x="9414" y="6795"/>
                    <a:pt x="9270" y="6975"/>
                  </a:cubicBezTo>
                  <a:cubicBezTo>
                    <a:pt x="9162" y="7156"/>
                    <a:pt x="9018" y="7264"/>
                    <a:pt x="8873" y="7336"/>
                  </a:cubicBezTo>
                  <a:cubicBezTo>
                    <a:pt x="8549" y="7444"/>
                    <a:pt x="8008" y="7516"/>
                    <a:pt x="7395" y="7516"/>
                  </a:cubicBezTo>
                  <a:cubicBezTo>
                    <a:pt x="6565" y="7516"/>
                    <a:pt x="5627" y="7408"/>
                    <a:pt x="4726" y="7083"/>
                  </a:cubicBezTo>
                  <a:cubicBezTo>
                    <a:pt x="3824" y="6795"/>
                    <a:pt x="2994" y="6326"/>
                    <a:pt x="2417" y="5641"/>
                  </a:cubicBezTo>
                  <a:cubicBezTo>
                    <a:pt x="1588" y="4703"/>
                    <a:pt x="1119" y="3369"/>
                    <a:pt x="866" y="2250"/>
                  </a:cubicBezTo>
                  <a:cubicBezTo>
                    <a:pt x="758" y="1709"/>
                    <a:pt x="686" y="1204"/>
                    <a:pt x="650" y="844"/>
                  </a:cubicBezTo>
                  <a:cubicBezTo>
                    <a:pt x="650" y="773"/>
                    <a:pt x="644" y="714"/>
                    <a:pt x="638" y="661"/>
                  </a:cubicBezTo>
                  <a:close/>
                  <a:moveTo>
                    <a:pt x="297" y="0"/>
                  </a:moveTo>
                  <a:cubicBezTo>
                    <a:pt x="234" y="0"/>
                    <a:pt x="162" y="34"/>
                    <a:pt x="109" y="86"/>
                  </a:cubicBezTo>
                  <a:cubicBezTo>
                    <a:pt x="37" y="122"/>
                    <a:pt x="1" y="231"/>
                    <a:pt x="1" y="303"/>
                  </a:cubicBezTo>
                  <a:cubicBezTo>
                    <a:pt x="1" y="339"/>
                    <a:pt x="37" y="1241"/>
                    <a:pt x="289" y="2395"/>
                  </a:cubicBezTo>
                  <a:cubicBezTo>
                    <a:pt x="542" y="3549"/>
                    <a:pt x="1047" y="4955"/>
                    <a:pt x="1984" y="6037"/>
                  </a:cubicBezTo>
                  <a:cubicBezTo>
                    <a:pt x="2634" y="6831"/>
                    <a:pt x="3571" y="7336"/>
                    <a:pt x="4545" y="7660"/>
                  </a:cubicBezTo>
                  <a:cubicBezTo>
                    <a:pt x="5519" y="7985"/>
                    <a:pt x="6529" y="8129"/>
                    <a:pt x="7395" y="8129"/>
                  </a:cubicBezTo>
                  <a:cubicBezTo>
                    <a:pt x="8044" y="8129"/>
                    <a:pt x="8657" y="8057"/>
                    <a:pt x="9090" y="7877"/>
                  </a:cubicBezTo>
                  <a:cubicBezTo>
                    <a:pt x="9306" y="7805"/>
                    <a:pt x="9486" y="7660"/>
                    <a:pt x="9631" y="7480"/>
                  </a:cubicBezTo>
                  <a:cubicBezTo>
                    <a:pt x="9919" y="7192"/>
                    <a:pt x="10063" y="6795"/>
                    <a:pt x="10244" y="6398"/>
                  </a:cubicBezTo>
                  <a:cubicBezTo>
                    <a:pt x="10460" y="5785"/>
                    <a:pt x="10604" y="5100"/>
                    <a:pt x="10821" y="4595"/>
                  </a:cubicBezTo>
                  <a:cubicBezTo>
                    <a:pt x="10893" y="4342"/>
                    <a:pt x="11001" y="4126"/>
                    <a:pt x="11109" y="4018"/>
                  </a:cubicBezTo>
                  <a:cubicBezTo>
                    <a:pt x="11254" y="3910"/>
                    <a:pt x="11326" y="3873"/>
                    <a:pt x="11434" y="3837"/>
                  </a:cubicBezTo>
                  <a:lnTo>
                    <a:pt x="11542" y="3873"/>
                  </a:lnTo>
                  <a:cubicBezTo>
                    <a:pt x="11903" y="3946"/>
                    <a:pt x="12083" y="4090"/>
                    <a:pt x="12264" y="4270"/>
                  </a:cubicBezTo>
                  <a:cubicBezTo>
                    <a:pt x="12480" y="4559"/>
                    <a:pt x="12624" y="4955"/>
                    <a:pt x="12769" y="5496"/>
                  </a:cubicBezTo>
                  <a:cubicBezTo>
                    <a:pt x="12877" y="6001"/>
                    <a:pt x="12985" y="6615"/>
                    <a:pt x="13237" y="7228"/>
                  </a:cubicBezTo>
                  <a:cubicBezTo>
                    <a:pt x="13418" y="7624"/>
                    <a:pt x="13562" y="7913"/>
                    <a:pt x="13814" y="8165"/>
                  </a:cubicBezTo>
                  <a:cubicBezTo>
                    <a:pt x="14139" y="8526"/>
                    <a:pt x="14572" y="8706"/>
                    <a:pt x="15149" y="8851"/>
                  </a:cubicBezTo>
                  <a:cubicBezTo>
                    <a:pt x="15726" y="8959"/>
                    <a:pt x="16483" y="9031"/>
                    <a:pt x="17493" y="9175"/>
                  </a:cubicBezTo>
                  <a:cubicBezTo>
                    <a:pt x="18251" y="9247"/>
                    <a:pt x="19008" y="9320"/>
                    <a:pt x="19729" y="9320"/>
                  </a:cubicBezTo>
                  <a:cubicBezTo>
                    <a:pt x="20703" y="9320"/>
                    <a:pt x="21605" y="9211"/>
                    <a:pt x="22362" y="8995"/>
                  </a:cubicBezTo>
                  <a:cubicBezTo>
                    <a:pt x="23156" y="8743"/>
                    <a:pt x="23805" y="8346"/>
                    <a:pt x="24202" y="7769"/>
                  </a:cubicBezTo>
                  <a:cubicBezTo>
                    <a:pt x="24562" y="7300"/>
                    <a:pt x="24815" y="6578"/>
                    <a:pt x="25031" y="5785"/>
                  </a:cubicBezTo>
                  <a:cubicBezTo>
                    <a:pt x="25212" y="4955"/>
                    <a:pt x="25320" y="4090"/>
                    <a:pt x="25320" y="3369"/>
                  </a:cubicBezTo>
                  <a:cubicBezTo>
                    <a:pt x="25320" y="2900"/>
                    <a:pt x="25284" y="2467"/>
                    <a:pt x="25176" y="2142"/>
                  </a:cubicBezTo>
                  <a:cubicBezTo>
                    <a:pt x="25103" y="1962"/>
                    <a:pt x="25067" y="1818"/>
                    <a:pt x="24959" y="1673"/>
                  </a:cubicBezTo>
                  <a:cubicBezTo>
                    <a:pt x="24851" y="1565"/>
                    <a:pt x="24707" y="1457"/>
                    <a:pt x="24526" y="1385"/>
                  </a:cubicBezTo>
                  <a:cubicBezTo>
                    <a:pt x="24310" y="1349"/>
                    <a:pt x="23985" y="1313"/>
                    <a:pt x="23625" y="1313"/>
                  </a:cubicBezTo>
                  <a:cubicBezTo>
                    <a:pt x="22074" y="1313"/>
                    <a:pt x="19333" y="1673"/>
                    <a:pt x="16411" y="1782"/>
                  </a:cubicBezTo>
                  <a:cubicBezTo>
                    <a:pt x="13121" y="1878"/>
                    <a:pt x="11677" y="2004"/>
                    <a:pt x="11409" y="2029"/>
                  </a:cubicBezTo>
                  <a:lnTo>
                    <a:pt x="11409" y="2029"/>
                  </a:lnTo>
                  <a:lnTo>
                    <a:pt x="361" y="14"/>
                  </a:lnTo>
                  <a:cubicBezTo>
                    <a:pt x="342" y="5"/>
                    <a:pt x="320" y="0"/>
                    <a:pt x="29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720;p63">
              <a:extLst>
                <a:ext uri="{FF2B5EF4-FFF2-40B4-BE49-F238E27FC236}">
                  <a16:creationId xmlns:a16="http://schemas.microsoft.com/office/drawing/2014/main" id="{50B166C8-6577-449F-8F2E-4386FB832CC9}"/>
                </a:ext>
              </a:extLst>
            </p:cNvPr>
            <p:cNvSpPr/>
            <p:nvPr/>
          </p:nvSpPr>
          <p:spPr>
            <a:xfrm>
              <a:off x="3403325" y="3253325"/>
              <a:ext cx="122650" cy="195700"/>
            </a:xfrm>
            <a:custGeom>
              <a:avLst/>
              <a:gdLst/>
              <a:ahLst/>
              <a:cxnLst/>
              <a:rect l="l" t="t" r="r" b="b"/>
              <a:pathLst>
                <a:path w="4906" h="7828" extrusionOk="0">
                  <a:moveTo>
                    <a:pt x="434" y="0"/>
                  </a:moveTo>
                  <a:cubicBezTo>
                    <a:pt x="253" y="0"/>
                    <a:pt x="109" y="145"/>
                    <a:pt x="109" y="289"/>
                  </a:cubicBezTo>
                  <a:cubicBezTo>
                    <a:pt x="109" y="289"/>
                    <a:pt x="1" y="3571"/>
                    <a:pt x="1" y="5591"/>
                  </a:cubicBezTo>
                  <a:cubicBezTo>
                    <a:pt x="1" y="6420"/>
                    <a:pt x="109" y="6961"/>
                    <a:pt x="434" y="7358"/>
                  </a:cubicBezTo>
                  <a:cubicBezTo>
                    <a:pt x="578" y="7539"/>
                    <a:pt x="758" y="7683"/>
                    <a:pt x="975" y="7755"/>
                  </a:cubicBezTo>
                  <a:cubicBezTo>
                    <a:pt x="1191" y="7791"/>
                    <a:pt x="1443" y="7827"/>
                    <a:pt x="1660" y="7827"/>
                  </a:cubicBezTo>
                  <a:cubicBezTo>
                    <a:pt x="1912" y="7827"/>
                    <a:pt x="2165" y="7791"/>
                    <a:pt x="2453" y="7791"/>
                  </a:cubicBezTo>
                  <a:cubicBezTo>
                    <a:pt x="3932" y="7647"/>
                    <a:pt x="4726" y="6997"/>
                    <a:pt x="4762" y="6961"/>
                  </a:cubicBezTo>
                  <a:cubicBezTo>
                    <a:pt x="4906" y="6853"/>
                    <a:pt x="4906" y="6673"/>
                    <a:pt x="4798" y="6529"/>
                  </a:cubicBezTo>
                  <a:cubicBezTo>
                    <a:pt x="4735" y="6466"/>
                    <a:pt x="4648" y="6427"/>
                    <a:pt x="4557" y="6427"/>
                  </a:cubicBezTo>
                  <a:cubicBezTo>
                    <a:pt x="4492" y="6427"/>
                    <a:pt x="4425" y="6447"/>
                    <a:pt x="4365" y="6493"/>
                  </a:cubicBezTo>
                  <a:cubicBezTo>
                    <a:pt x="4365" y="6493"/>
                    <a:pt x="3680" y="7070"/>
                    <a:pt x="2417" y="7178"/>
                  </a:cubicBezTo>
                  <a:cubicBezTo>
                    <a:pt x="2129" y="7214"/>
                    <a:pt x="1876" y="7214"/>
                    <a:pt x="1660" y="7214"/>
                  </a:cubicBezTo>
                  <a:cubicBezTo>
                    <a:pt x="1479" y="7214"/>
                    <a:pt x="1299" y="7214"/>
                    <a:pt x="1155" y="7178"/>
                  </a:cubicBezTo>
                  <a:cubicBezTo>
                    <a:pt x="975" y="7106"/>
                    <a:pt x="866" y="7034"/>
                    <a:pt x="758" y="6781"/>
                  </a:cubicBezTo>
                  <a:cubicBezTo>
                    <a:pt x="650" y="6565"/>
                    <a:pt x="578" y="6168"/>
                    <a:pt x="578" y="5591"/>
                  </a:cubicBezTo>
                  <a:cubicBezTo>
                    <a:pt x="578" y="4581"/>
                    <a:pt x="614" y="3283"/>
                    <a:pt x="650" y="2201"/>
                  </a:cubicBezTo>
                  <a:cubicBezTo>
                    <a:pt x="686" y="1155"/>
                    <a:pt x="722" y="325"/>
                    <a:pt x="722" y="325"/>
                  </a:cubicBezTo>
                  <a:cubicBezTo>
                    <a:pt x="722" y="145"/>
                    <a:pt x="614" y="0"/>
                    <a:pt x="43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721;p63">
              <a:extLst>
                <a:ext uri="{FF2B5EF4-FFF2-40B4-BE49-F238E27FC236}">
                  <a16:creationId xmlns:a16="http://schemas.microsoft.com/office/drawing/2014/main" id="{86FE06A3-AE38-470A-B026-F5693F7C71E0}"/>
                </a:ext>
              </a:extLst>
            </p:cNvPr>
            <p:cNvSpPr/>
            <p:nvPr/>
          </p:nvSpPr>
          <p:spPr>
            <a:xfrm>
              <a:off x="3510625" y="3441775"/>
              <a:ext cx="207425" cy="137075"/>
            </a:xfrm>
            <a:custGeom>
              <a:avLst/>
              <a:gdLst/>
              <a:ahLst/>
              <a:cxnLst/>
              <a:rect l="l" t="t" r="r" b="b"/>
              <a:pathLst>
                <a:path w="8297" h="5483" extrusionOk="0">
                  <a:moveTo>
                    <a:pt x="5411" y="578"/>
                  </a:moveTo>
                  <a:cubicBezTo>
                    <a:pt x="5519" y="578"/>
                    <a:pt x="5663" y="614"/>
                    <a:pt x="5771" y="614"/>
                  </a:cubicBezTo>
                  <a:cubicBezTo>
                    <a:pt x="6493" y="722"/>
                    <a:pt x="6962" y="974"/>
                    <a:pt x="7250" y="1299"/>
                  </a:cubicBezTo>
                  <a:cubicBezTo>
                    <a:pt x="7575" y="1587"/>
                    <a:pt x="7683" y="1948"/>
                    <a:pt x="7683" y="2309"/>
                  </a:cubicBezTo>
                  <a:cubicBezTo>
                    <a:pt x="7683" y="2850"/>
                    <a:pt x="7394" y="3391"/>
                    <a:pt x="6926" y="3715"/>
                  </a:cubicBezTo>
                  <a:cubicBezTo>
                    <a:pt x="6385" y="4040"/>
                    <a:pt x="5483" y="4329"/>
                    <a:pt x="4545" y="4545"/>
                  </a:cubicBezTo>
                  <a:cubicBezTo>
                    <a:pt x="3607" y="4761"/>
                    <a:pt x="2598" y="4870"/>
                    <a:pt x="1948" y="4870"/>
                  </a:cubicBezTo>
                  <a:cubicBezTo>
                    <a:pt x="1696" y="4870"/>
                    <a:pt x="1479" y="4834"/>
                    <a:pt x="1371" y="4797"/>
                  </a:cubicBezTo>
                  <a:cubicBezTo>
                    <a:pt x="866" y="4689"/>
                    <a:pt x="614" y="4292"/>
                    <a:pt x="614" y="4004"/>
                  </a:cubicBezTo>
                  <a:cubicBezTo>
                    <a:pt x="614" y="3896"/>
                    <a:pt x="650" y="3788"/>
                    <a:pt x="758" y="3679"/>
                  </a:cubicBezTo>
                  <a:lnTo>
                    <a:pt x="758" y="3643"/>
                  </a:lnTo>
                  <a:lnTo>
                    <a:pt x="794" y="3607"/>
                  </a:lnTo>
                  <a:cubicBezTo>
                    <a:pt x="938" y="3463"/>
                    <a:pt x="1552" y="2669"/>
                    <a:pt x="2417" y="1948"/>
                  </a:cubicBezTo>
                  <a:cubicBezTo>
                    <a:pt x="3247" y="1227"/>
                    <a:pt x="4365" y="578"/>
                    <a:pt x="5411" y="578"/>
                  </a:cubicBezTo>
                  <a:close/>
                  <a:moveTo>
                    <a:pt x="5411" y="1"/>
                  </a:moveTo>
                  <a:cubicBezTo>
                    <a:pt x="4040" y="1"/>
                    <a:pt x="2778" y="830"/>
                    <a:pt x="1840" y="1660"/>
                  </a:cubicBezTo>
                  <a:cubicBezTo>
                    <a:pt x="902" y="2453"/>
                    <a:pt x="289" y="3283"/>
                    <a:pt x="289" y="3283"/>
                  </a:cubicBezTo>
                  <a:lnTo>
                    <a:pt x="290" y="3283"/>
                  </a:lnTo>
                  <a:lnTo>
                    <a:pt x="290" y="3283"/>
                  </a:lnTo>
                  <a:cubicBezTo>
                    <a:pt x="97" y="3495"/>
                    <a:pt x="1" y="3766"/>
                    <a:pt x="1" y="4004"/>
                  </a:cubicBezTo>
                  <a:cubicBezTo>
                    <a:pt x="1" y="4617"/>
                    <a:pt x="470" y="5194"/>
                    <a:pt x="1191" y="5375"/>
                  </a:cubicBezTo>
                  <a:cubicBezTo>
                    <a:pt x="1407" y="5447"/>
                    <a:pt x="1660" y="5483"/>
                    <a:pt x="1948" y="5483"/>
                  </a:cubicBezTo>
                  <a:cubicBezTo>
                    <a:pt x="2670" y="5483"/>
                    <a:pt x="3680" y="5338"/>
                    <a:pt x="4653" y="5122"/>
                  </a:cubicBezTo>
                  <a:cubicBezTo>
                    <a:pt x="5663" y="4906"/>
                    <a:pt x="6601" y="4617"/>
                    <a:pt x="7250" y="4220"/>
                  </a:cubicBezTo>
                  <a:cubicBezTo>
                    <a:pt x="7899" y="3788"/>
                    <a:pt x="8296" y="3066"/>
                    <a:pt x="8296" y="2309"/>
                  </a:cubicBezTo>
                  <a:cubicBezTo>
                    <a:pt x="8296" y="1804"/>
                    <a:pt x="8116" y="1263"/>
                    <a:pt x="7683" y="866"/>
                  </a:cubicBezTo>
                  <a:cubicBezTo>
                    <a:pt x="7286" y="433"/>
                    <a:pt x="6673" y="145"/>
                    <a:pt x="5844" y="37"/>
                  </a:cubicBezTo>
                  <a:cubicBezTo>
                    <a:pt x="5699" y="1"/>
                    <a:pt x="5555" y="1"/>
                    <a:pt x="541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722;p63">
              <a:extLst>
                <a:ext uri="{FF2B5EF4-FFF2-40B4-BE49-F238E27FC236}">
                  <a16:creationId xmlns:a16="http://schemas.microsoft.com/office/drawing/2014/main" id="{78D7F15C-9482-4C00-A69B-4D614B54B051}"/>
                </a:ext>
              </a:extLst>
            </p:cNvPr>
            <p:cNvSpPr/>
            <p:nvPr/>
          </p:nvSpPr>
          <p:spPr>
            <a:xfrm>
              <a:off x="3519650" y="3464200"/>
              <a:ext cx="179450" cy="87600"/>
            </a:xfrm>
            <a:custGeom>
              <a:avLst/>
              <a:gdLst/>
              <a:ahLst/>
              <a:cxnLst/>
              <a:rect l="l" t="t" r="r" b="b"/>
              <a:pathLst>
                <a:path w="7178" h="3504" extrusionOk="0">
                  <a:moveTo>
                    <a:pt x="6850" y="0"/>
                  </a:moveTo>
                  <a:cubicBezTo>
                    <a:pt x="6778" y="0"/>
                    <a:pt x="6704" y="27"/>
                    <a:pt x="6637" y="77"/>
                  </a:cubicBezTo>
                  <a:lnTo>
                    <a:pt x="6601" y="113"/>
                  </a:lnTo>
                  <a:cubicBezTo>
                    <a:pt x="6420" y="258"/>
                    <a:pt x="5591" y="943"/>
                    <a:pt x="4401" y="1592"/>
                  </a:cubicBezTo>
                  <a:cubicBezTo>
                    <a:pt x="3246" y="2241"/>
                    <a:pt x="1732" y="2854"/>
                    <a:pt x="289" y="2891"/>
                  </a:cubicBezTo>
                  <a:cubicBezTo>
                    <a:pt x="109" y="2891"/>
                    <a:pt x="0" y="3035"/>
                    <a:pt x="0" y="3215"/>
                  </a:cubicBezTo>
                  <a:cubicBezTo>
                    <a:pt x="0" y="3359"/>
                    <a:pt x="145" y="3504"/>
                    <a:pt x="289" y="3504"/>
                  </a:cubicBezTo>
                  <a:cubicBezTo>
                    <a:pt x="2020" y="3432"/>
                    <a:pt x="3679" y="2674"/>
                    <a:pt x="4942" y="1953"/>
                  </a:cubicBezTo>
                  <a:cubicBezTo>
                    <a:pt x="6204" y="1231"/>
                    <a:pt x="7033" y="546"/>
                    <a:pt x="7033" y="546"/>
                  </a:cubicBezTo>
                  <a:cubicBezTo>
                    <a:pt x="7142" y="438"/>
                    <a:pt x="7178" y="222"/>
                    <a:pt x="7070" y="113"/>
                  </a:cubicBezTo>
                  <a:cubicBezTo>
                    <a:pt x="7012" y="36"/>
                    <a:pt x="6933" y="0"/>
                    <a:pt x="68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723;p63">
              <a:extLst>
                <a:ext uri="{FF2B5EF4-FFF2-40B4-BE49-F238E27FC236}">
                  <a16:creationId xmlns:a16="http://schemas.microsoft.com/office/drawing/2014/main" id="{B5E63AC2-580C-4C6B-9BFE-3256665EEB42}"/>
                </a:ext>
              </a:extLst>
            </p:cNvPr>
            <p:cNvSpPr/>
            <p:nvPr/>
          </p:nvSpPr>
          <p:spPr>
            <a:xfrm>
              <a:off x="3448425" y="3008125"/>
              <a:ext cx="265700" cy="114050"/>
            </a:xfrm>
            <a:custGeom>
              <a:avLst/>
              <a:gdLst/>
              <a:ahLst/>
              <a:cxnLst/>
              <a:rect l="l" t="t" r="r" b="b"/>
              <a:pathLst>
                <a:path w="10628" h="4562" extrusionOk="0">
                  <a:moveTo>
                    <a:pt x="6842" y="0"/>
                  </a:moveTo>
                  <a:cubicBezTo>
                    <a:pt x="6622" y="0"/>
                    <a:pt x="6397" y="11"/>
                    <a:pt x="6168" y="34"/>
                  </a:cubicBezTo>
                  <a:cubicBezTo>
                    <a:pt x="4040" y="287"/>
                    <a:pt x="2525" y="2451"/>
                    <a:pt x="1767" y="2811"/>
                  </a:cubicBezTo>
                  <a:cubicBezTo>
                    <a:pt x="1010" y="3208"/>
                    <a:pt x="0" y="3208"/>
                    <a:pt x="0" y="3208"/>
                  </a:cubicBezTo>
                  <a:cubicBezTo>
                    <a:pt x="0" y="3208"/>
                    <a:pt x="1243" y="4561"/>
                    <a:pt x="1988" y="4561"/>
                  </a:cubicBezTo>
                  <a:cubicBezTo>
                    <a:pt x="2095" y="4561"/>
                    <a:pt x="2191" y="4534"/>
                    <a:pt x="2272" y="4471"/>
                  </a:cubicBezTo>
                  <a:cubicBezTo>
                    <a:pt x="2885" y="3966"/>
                    <a:pt x="5158" y="1693"/>
                    <a:pt x="7791" y="1441"/>
                  </a:cubicBezTo>
                  <a:cubicBezTo>
                    <a:pt x="8395" y="1384"/>
                    <a:pt x="8881" y="1365"/>
                    <a:pt x="9268" y="1365"/>
                  </a:cubicBezTo>
                  <a:cubicBezTo>
                    <a:pt x="9956" y="1365"/>
                    <a:pt x="10327" y="1424"/>
                    <a:pt x="10484" y="1424"/>
                  </a:cubicBezTo>
                  <a:cubicBezTo>
                    <a:pt x="10628" y="1424"/>
                    <a:pt x="10593" y="1375"/>
                    <a:pt x="10460" y="1188"/>
                  </a:cubicBezTo>
                  <a:cubicBezTo>
                    <a:pt x="10106" y="738"/>
                    <a:pt x="8660" y="0"/>
                    <a:pt x="684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724;p63">
              <a:extLst>
                <a:ext uri="{FF2B5EF4-FFF2-40B4-BE49-F238E27FC236}">
                  <a16:creationId xmlns:a16="http://schemas.microsoft.com/office/drawing/2014/main" id="{CF3848E9-510B-42B4-A197-F14777EB41CD}"/>
                </a:ext>
              </a:extLst>
            </p:cNvPr>
            <p:cNvSpPr/>
            <p:nvPr/>
          </p:nvSpPr>
          <p:spPr>
            <a:xfrm>
              <a:off x="3440300" y="3000850"/>
              <a:ext cx="279550" cy="128075"/>
            </a:xfrm>
            <a:custGeom>
              <a:avLst/>
              <a:gdLst/>
              <a:ahLst/>
              <a:cxnLst/>
              <a:rect l="l" t="t" r="r" b="b"/>
              <a:pathLst>
                <a:path w="11182" h="5123" extrusionOk="0">
                  <a:moveTo>
                    <a:pt x="7250" y="614"/>
                  </a:moveTo>
                  <a:cubicBezTo>
                    <a:pt x="8116" y="614"/>
                    <a:pt x="8873" y="758"/>
                    <a:pt x="9450" y="1011"/>
                  </a:cubicBezTo>
                  <a:cubicBezTo>
                    <a:pt x="9731" y="1116"/>
                    <a:pt x="9977" y="1221"/>
                    <a:pt x="10156" y="1359"/>
                  </a:cubicBezTo>
                  <a:lnTo>
                    <a:pt x="10156" y="1359"/>
                  </a:lnTo>
                  <a:cubicBezTo>
                    <a:pt x="9999" y="1349"/>
                    <a:pt x="9817" y="1335"/>
                    <a:pt x="9594" y="1335"/>
                  </a:cubicBezTo>
                  <a:cubicBezTo>
                    <a:pt x="9198" y="1335"/>
                    <a:pt x="8693" y="1371"/>
                    <a:pt x="8080" y="1443"/>
                  </a:cubicBezTo>
                  <a:cubicBezTo>
                    <a:pt x="6709" y="1552"/>
                    <a:pt x="5447" y="2201"/>
                    <a:pt x="4437" y="2886"/>
                  </a:cubicBezTo>
                  <a:cubicBezTo>
                    <a:pt x="3932" y="3247"/>
                    <a:pt x="3499" y="3571"/>
                    <a:pt x="3138" y="3860"/>
                  </a:cubicBezTo>
                  <a:cubicBezTo>
                    <a:pt x="2814" y="4148"/>
                    <a:pt x="2561" y="4401"/>
                    <a:pt x="2417" y="4509"/>
                  </a:cubicBezTo>
                  <a:lnTo>
                    <a:pt x="2309" y="4545"/>
                  </a:lnTo>
                  <a:cubicBezTo>
                    <a:pt x="2237" y="4545"/>
                    <a:pt x="2020" y="4473"/>
                    <a:pt x="1840" y="4365"/>
                  </a:cubicBezTo>
                  <a:cubicBezTo>
                    <a:pt x="1571" y="4197"/>
                    <a:pt x="1270" y="3965"/>
                    <a:pt x="1026" y="3730"/>
                  </a:cubicBezTo>
                  <a:lnTo>
                    <a:pt x="1026" y="3730"/>
                  </a:lnTo>
                  <a:cubicBezTo>
                    <a:pt x="1382" y="3678"/>
                    <a:pt x="1826" y="3579"/>
                    <a:pt x="2237" y="3391"/>
                  </a:cubicBezTo>
                  <a:cubicBezTo>
                    <a:pt x="2453" y="3247"/>
                    <a:pt x="2706" y="3030"/>
                    <a:pt x="2994" y="2778"/>
                  </a:cubicBezTo>
                  <a:cubicBezTo>
                    <a:pt x="3860" y="1984"/>
                    <a:pt x="5050" y="794"/>
                    <a:pt x="6529" y="650"/>
                  </a:cubicBezTo>
                  <a:cubicBezTo>
                    <a:pt x="6781" y="614"/>
                    <a:pt x="6998" y="614"/>
                    <a:pt x="7250" y="614"/>
                  </a:cubicBezTo>
                  <a:close/>
                  <a:moveTo>
                    <a:pt x="7250" y="1"/>
                  </a:moveTo>
                  <a:cubicBezTo>
                    <a:pt x="6998" y="1"/>
                    <a:pt x="6709" y="1"/>
                    <a:pt x="6457" y="37"/>
                  </a:cubicBezTo>
                  <a:cubicBezTo>
                    <a:pt x="5302" y="181"/>
                    <a:pt x="4329" y="830"/>
                    <a:pt x="3571" y="1443"/>
                  </a:cubicBezTo>
                  <a:cubicBezTo>
                    <a:pt x="3210" y="1768"/>
                    <a:pt x="2850" y="2093"/>
                    <a:pt x="2597" y="2345"/>
                  </a:cubicBezTo>
                  <a:cubicBezTo>
                    <a:pt x="2309" y="2598"/>
                    <a:pt x="2092" y="2778"/>
                    <a:pt x="1948" y="2850"/>
                  </a:cubicBezTo>
                  <a:cubicBezTo>
                    <a:pt x="1624" y="2994"/>
                    <a:pt x="1191" y="3102"/>
                    <a:pt x="866" y="3139"/>
                  </a:cubicBezTo>
                  <a:cubicBezTo>
                    <a:pt x="722" y="3175"/>
                    <a:pt x="578" y="3175"/>
                    <a:pt x="469" y="3175"/>
                  </a:cubicBezTo>
                  <a:lnTo>
                    <a:pt x="325" y="3175"/>
                  </a:lnTo>
                  <a:cubicBezTo>
                    <a:pt x="217" y="3175"/>
                    <a:pt x="109" y="3247"/>
                    <a:pt x="37" y="3355"/>
                  </a:cubicBezTo>
                  <a:cubicBezTo>
                    <a:pt x="0" y="3463"/>
                    <a:pt x="37" y="3607"/>
                    <a:pt x="109" y="3680"/>
                  </a:cubicBezTo>
                  <a:cubicBezTo>
                    <a:pt x="109" y="3716"/>
                    <a:pt x="433" y="4040"/>
                    <a:pt x="866" y="4401"/>
                  </a:cubicBezTo>
                  <a:cubicBezTo>
                    <a:pt x="1046" y="4581"/>
                    <a:pt x="1299" y="4762"/>
                    <a:pt x="1551" y="4870"/>
                  </a:cubicBezTo>
                  <a:cubicBezTo>
                    <a:pt x="1768" y="5014"/>
                    <a:pt x="2020" y="5122"/>
                    <a:pt x="2309" y="5122"/>
                  </a:cubicBezTo>
                  <a:cubicBezTo>
                    <a:pt x="2453" y="5122"/>
                    <a:pt x="2633" y="5086"/>
                    <a:pt x="2778" y="4978"/>
                  </a:cubicBezTo>
                  <a:cubicBezTo>
                    <a:pt x="2958" y="4834"/>
                    <a:pt x="3210" y="4617"/>
                    <a:pt x="3535" y="4329"/>
                  </a:cubicBezTo>
                  <a:cubicBezTo>
                    <a:pt x="4545" y="3463"/>
                    <a:pt x="6276" y="2201"/>
                    <a:pt x="8152" y="2020"/>
                  </a:cubicBezTo>
                  <a:cubicBezTo>
                    <a:pt x="8729" y="1984"/>
                    <a:pt x="9234" y="1948"/>
                    <a:pt x="9594" y="1948"/>
                  </a:cubicBezTo>
                  <a:cubicBezTo>
                    <a:pt x="9919" y="1948"/>
                    <a:pt x="10171" y="1948"/>
                    <a:pt x="10388" y="1984"/>
                  </a:cubicBezTo>
                  <a:cubicBezTo>
                    <a:pt x="10568" y="1984"/>
                    <a:pt x="10676" y="2020"/>
                    <a:pt x="10785" y="2020"/>
                  </a:cubicBezTo>
                  <a:cubicBezTo>
                    <a:pt x="10857" y="2020"/>
                    <a:pt x="10893" y="2020"/>
                    <a:pt x="10965" y="1984"/>
                  </a:cubicBezTo>
                  <a:cubicBezTo>
                    <a:pt x="11001" y="1984"/>
                    <a:pt x="11073" y="1948"/>
                    <a:pt x="11109" y="1876"/>
                  </a:cubicBezTo>
                  <a:cubicBezTo>
                    <a:pt x="11181" y="1804"/>
                    <a:pt x="11181" y="1732"/>
                    <a:pt x="11181" y="1660"/>
                  </a:cubicBezTo>
                  <a:cubicBezTo>
                    <a:pt x="11181" y="1588"/>
                    <a:pt x="11181" y="1552"/>
                    <a:pt x="11145" y="1515"/>
                  </a:cubicBezTo>
                  <a:cubicBezTo>
                    <a:pt x="11109" y="1407"/>
                    <a:pt x="11073" y="1371"/>
                    <a:pt x="11001" y="1299"/>
                  </a:cubicBezTo>
                  <a:cubicBezTo>
                    <a:pt x="10893" y="1155"/>
                    <a:pt x="10712" y="1011"/>
                    <a:pt x="10496" y="866"/>
                  </a:cubicBezTo>
                  <a:cubicBezTo>
                    <a:pt x="9811" y="433"/>
                    <a:pt x="8657" y="1"/>
                    <a:pt x="725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725;p63">
              <a:extLst>
                <a:ext uri="{FF2B5EF4-FFF2-40B4-BE49-F238E27FC236}">
                  <a16:creationId xmlns:a16="http://schemas.microsoft.com/office/drawing/2014/main" id="{08A2081D-B526-4EE8-A304-4345749F375A}"/>
                </a:ext>
              </a:extLst>
            </p:cNvPr>
            <p:cNvSpPr/>
            <p:nvPr/>
          </p:nvSpPr>
          <p:spPr>
            <a:xfrm>
              <a:off x="3222100" y="3043825"/>
              <a:ext cx="154200" cy="61775"/>
            </a:xfrm>
            <a:custGeom>
              <a:avLst/>
              <a:gdLst/>
              <a:ahLst/>
              <a:cxnLst/>
              <a:rect l="l" t="t" r="r" b="b"/>
              <a:pathLst>
                <a:path w="6168" h="2471" extrusionOk="0">
                  <a:moveTo>
                    <a:pt x="1786" y="0"/>
                  </a:moveTo>
                  <a:cubicBezTo>
                    <a:pt x="1695" y="0"/>
                    <a:pt x="1604" y="4"/>
                    <a:pt x="1515" y="13"/>
                  </a:cubicBezTo>
                  <a:cubicBezTo>
                    <a:pt x="0" y="121"/>
                    <a:pt x="108" y="1131"/>
                    <a:pt x="108" y="1131"/>
                  </a:cubicBezTo>
                  <a:cubicBezTo>
                    <a:pt x="108" y="1131"/>
                    <a:pt x="758" y="1275"/>
                    <a:pt x="2886" y="1888"/>
                  </a:cubicBezTo>
                  <a:cubicBezTo>
                    <a:pt x="4332" y="2330"/>
                    <a:pt x="4862" y="2471"/>
                    <a:pt x="5166" y="2471"/>
                  </a:cubicBezTo>
                  <a:cubicBezTo>
                    <a:pt x="5310" y="2471"/>
                    <a:pt x="5403" y="2440"/>
                    <a:pt x="5519" y="2393"/>
                  </a:cubicBezTo>
                  <a:cubicBezTo>
                    <a:pt x="5915" y="2285"/>
                    <a:pt x="6168" y="1275"/>
                    <a:pt x="6168" y="1275"/>
                  </a:cubicBezTo>
                  <a:lnTo>
                    <a:pt x="6168" y="1275"/>
                  </a:lnTo>
                  <a:cubicBezTo>
                    <a:pt x="6078" y="1357"/>
                    <a:pt x="5963" y="1389"/>
                    <a:pt x="5840" y="1389"/>
                  </a:cubicBezTo>
                  <a:cubicBezTo>
                    <a:pt x="5422" y="1389"/>
                    <a:pt x="4905" y="1023"/>
                    <a:pt x="4905" y="1023"/>
                  </a:cubicBezTo>
                  <a:cubicBezTo>
                    <a:pt x="4905" y="1023"/>
                    <a:pt x="3244" y="0"/>
                    <a:pt x="17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726;p63">
              <a:extLst>
                <a:ext uri="{FF2B5EF4-FFF2-40B4-BE49-F238E27FC236}">
                  <a16:creationId xmlns:a16="http://schemas.microsoft.com/office/drawing/2014/main" id="{88351283-D1E3-4800-8612-3EF7A2B01EED}"/>
                </a:ext>
              </a:extLst>
            </p:cNvPr>
            <p:cNvSpPr/>
            <p:nvPr/>
          </p:nvSpPr>
          <p:spPr>
            <a:xfrm>
              <a:off x="3217575" y="3036025"/>
              <a:ext cx="166850" cy="76650"/>
            </a:xfrm>
            <a:custGeom>
              <a:avLst/>
              <a:gdLst/>
              <a:ahLst/>
              <a:cxnLst/>
              <a:rect l="l" t="t" r="r" b="b"/>
              <a:pathLst>
                <a:path w="6674" h="3066" extrusionOk="0">
                  <a:moveTo>
                    <a:pt x="1912" y="613"/>
                  </a:moveTo>
                  <a:cubicBezTo>
                    <a:pt x="2598" y="613"/>
                    <a:pt x="3355" y="866"/>
                    <a:pt x="3932" y="1082"/>
                  </a:cubicBezTo>
                  <a:cubicBezTo>
                    <a:pt x="4221" y="1227"/>
                    <a:pt x="4473" y="1335"/>
                    <a:pt x="4654" y="1443"/>
                  </a:cubicBezTo>
                  <a:cubicBezTo>
                    <a:pt x="4726" y="1479"/>
                    <a:pt x="4798" y="1515"/>
                    <a:pt x="4870" y="1551"/>
                  </a:cubicBezTo>
                  <a:lnTo>
                    <a:pt x="4916" y="1574"/>
                  </a:lnTo>
                  <a:lnTo>
                    <a:pt x="4916" y="1574"/>
                  </a:lnTo>
                  <a:lnTo>
                    <a:pt x="4906" y="1587"/>
                  </a:lnTo>
                  <a:cubicBezTo>
                    <a:pt x="4906" y="1587"/>
                    <a:pt x="5050" y="1659"/>
                    <a:pt x="5267" y="1768"/>
                  </a:cubicBezTo>
                  <a:cubicBezTo>
                    <a:pt x="5418" y="1859"/>
                    <a:pt x="5647" y="1950"/>
                    <a:pt x="5887" y="1976"/>
                  </a:cubicBezTo>
                  <a:lnTo>
                    <a:pt x="5887" y="1976"/>
                  </a:lnTo>
                  <a:cubicBezTo>
                    <a:pt x="5874" y="2004"/>
                    <a:pt x="5859" y="2031"/>
                    <a:pt x="5844" y="2056"/>
                  </a:cubicBezTo>
                  <a:cubicBezTo>
                    <a:pt x="5808" y="2164"/>
                    <a:pt x="5736" y="2273"/>
                    <a:pt x="5700" y="2345"/>
                  </a:cubicBezTo>
                  <a:lnTo>
                    <a:pt x="5627" y="2417"/>
                  </a:lnTo>
                  <a:cubicBezTo>
                    <a:pt x="5483" y="2453"/>
                    <a:pt x="5447" y="2489"/>
                    <a:pt x="5375" y="2489"/>
                  </a:cubicBezTo>
                  <a:cubicBezTo>
                    <a:pt x="5159" y="2489"/>
                    <a:pt x="4618" y="2345"/>
                    <a:pt x="3139" y="1912"/>
                  </a:cubicBezTo>
                  <a:cubicBezTo>
                    <a:pt x="1749" y="1511"/>
                    <a:pt x="990" y="1311"/>
                    <a:pt x="631" y="1220"/>
                  </a:cubicBezTo>
                  <a:lnTo>
                    <a:pt x="631" y="1220"/>
                  </a:lnTo>
                  <a:cubicBezTo>
                    <a:pt x="645" y="1152"/>
                    <a:pt x="672" y="1077"/>
                    <a:pt x="722" y="1010"/>
                  </a:cubicBezTo>
                  <a:cubicBezTo>
                    <a:pt x="867" y="866"/>
                    <a:pt x="1119" y="686"/>
                    <a:pt x="1696" y="613"/>
                  </a:cubicBezTo>
                  <a:close/>
                  <a:moveTo>
                    <a:pt x="1912" y="0"/>
                  </a:moveTo>
                  <a:cubicBezTo>
                    <a:pt x="1840" y="0"/>
                    <a:pt x="1732" y="0"/>
                    <a:pt x="1660" y="36"/>
                  </a:cubicBezTo>
                  <a:cubicBezTo>
                    <a:pt x="939" y="72"/>
                    <a:pt x="506" y="325"/>
                    <a:pt x="253" y="613"/>
                  </a:cubicBezTo>
                  <a:cubicBezTo>
                    <a:pt x="37" y="938"/>
                    <a:pt x="1" y="1263"/>
                    <a:pt x="1" y="1407"/>
                  </a:cubicBezTo>
                  <a:lnTo>
                    <a:pt x="1" y="1479"/>
                  </a:lnTo>
                  <a:cubicBezTo>
                    <a:pt x="1" y="1623"/>
                    <a:pt x="109" y="1732"/>
                    <a:pt x="253" y="1732"/>
                  </a:cubicBezTo>
                  <a:lnTo>
                    <a:pt x="253" y="1768"/>
                  </a:lnTo>
                  <a:cubicBezTo>
                    <a:pt x="398" y="1768"/>
                    <a:pt x="1119" y="1948"/>
                    <a:pt x="2994" y="2489"/>
                  </a:cubicBezTo>
                  <a:cubicBezTo>
                    <a:pt x="4473" y="2922"/>
                    <a:pt x="4978" y="3066"/>
                    <a:pt x="5375" y="3066"/>
                  </a:cubicBezTo>
                  <a:cubicBezTo>
                    <a:pt x="5555" y="3066"/>
                    <a:pt x="5700" y="3030"/>
                    <a:pt x="5808" y="2994"/>
                  </a:cubicBezTo>
                  <a:cubicBezTo>
                    <a:pt x="5988" y="2922"/>
                    <a:pt x="6132" y="2777"/>
                    <a:pt x="6204" y="2633"/>
                  </a:cubicBezTo>
                  <a:cubicBezTo>
                    <a:pt x="6349" y="2453"/>
                    <a:pt x="6457" y="2200"/>
                    <a:pt x="6529" y="2020"/>
                  </a:cubicBezTo>
                  <a:cubicBezTo>
                    <a:pt x="6601" y="1804"/>
                    <a:pt x="6637" y="1659"/>
                    <a:pt x="6637" y="1659"/>
                  </a:cubicBezTo>
                  <a:cubicBezTo>
                    <a:pt x="6673" y="1515"/>
                    <a:pt x="6601" y="1371"/>
                    <a:pt x="6493" y="1335"/>
                  </a:cubicBezTo>
                  <a:cubicBezTo>
                    <a:pt x="6444" y="1302"/>
                    <a:pt x="6381" y="1285"/>
                    <a:pt x="6320" y="1285"/>
                  </a:cubicBezTo>
                  <a:cubicBezTo>
                    <a:pt x="6245" y="1285"/>
                    <a:pt x="6172" y="1311"/>
                    <a:pt x="6132" y="1371"/>
                  </a:cubicBezTo>
                  <a:cubicBezTo>
                    <a:pt x="6096" y="1371"/>
                    <a:pt x="6096" y="1407"/>
                    <a:pt x="6024" y="1407"/>
                  </a:cubicBezTo>
                  <a:cubicBezTo>
                    <a:pt x="5880" y="1407"/>
                    <a:pt x="5700" y="1335"/>
                    <a:pt x="5519" y="1263"/>
                  </a:cubicBezTo>
                  <a:cubicBezTo>
                    <a:pt x="5447" y="1191"/>
                    <a:pt x="5375" y="1154"/>
                    <a:pt x="5339" y="1118"/>
                  </a:cubicBezTo>
                  <a:lnTo>
                    <a:pt x="5267" y="1082"/>
                  </a:lnTo>
                  <a:lnTo>
                    <a:pt x="5231" y="1082"/>
                  </a:lnTo>
                  <a:cubicBezTo>
                    <a:pt x="5231" y="1046"/>
                    <a:pt x="4798" y="794"/>
                    <a:pt x="4149" y="541"/>
                  </a:cubicBezTo>
                  <a:cubicBezTo>
                    <a:pt x="3536" y="289"/>
                    <a:pt x="2742" y="0"/>
                    <a:pt x="191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727;p63">
              <a:extLst>
                <a:ext uri="{FF2B5EF4-FFF2-40B4-BE49-F238E27FC236}">
                  <a16:creationId xmlns:a16="http://schemas.microsoft.com/office/drawing/2014/main" id="{D6D98852-5CF5-49A9-8BD1-14B3A92F8AE4}"/>
                </a:ext>
              </a:extLst>
            </p:cNvPr>
            <p:cNvSpPr/>
            <p:nvPr/>
          </p:nvSpPr>
          <p:spPr>
            <a:xfrm>
              <a:off x="3744175" y="2649575"/>
              <a:ext cx="185750" cy="297200"/>
            </a:xfrm>
            <a:custGeom>
              <a:avLst/>
              <a:gdLst/>
              <a:ahLst/>
              <a:cxnLst/>
              <a:rect l="l" t="t" r="r" b="b"/>
              <a:pathLst>
                <a:path w="7430" h="11888" extrusionOk="0">
                  <a:moveTo>
                    <a:pt x="712" y="1"/>
                  </a:moveTo>
                  <a:cubicBezTo>
                    <a:pt x="275" y="1"/>
                    <a:pt x="0" y="58"/>
                    <a:pt x="0" y="58"/>
                  </a:cubicBezTo>
                  <a:cubicBezTo>
                    <a:pt x="0" y="58"/>
                    <a:pt x="5663" y="2438"/>
                    <a:pt x="6168" y="11888"/>
                  </a:cubicBezTo>
                  <a:lnTo>
                    <a:pt x="7286" y="11743"/>
                  </a:lnTo>
                  <a:cubicBezTo>
                    <a:pt x="7286" y="11743"/>
                    <a:pt x="7430" y="7343"/>
                    <a:pt x="5518" y="3304"/>
                  </a:cubicBezTo>
                  <a:cubicBezTo>
                    <a:pt x="4158" y="399"/>
                    <a:pt x="1867" y="1"/>
                    <a:pt x="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728;p63">
              <a:extLst>
                <a:ext uri="{FF2B5EF4-FFF2-40B4-BE49-F238E27FC236}">
                  <a16:creationId xmlns:a16="http://schemas.microsoft.com/office/drawing/2014/main" id="{D5D496C8-F463-4FF7-83A7-702456825A18}"/>
                </a:ext>
              </a:extLst>
            </p:cNvPr>
            <p:cNvSpPr/>
            <p:nvPr/>
          </p:nvSpPr>
          <p:spPr>
            <a:xfrm>
              <a:off x="3736050" y="2641975"/>
              <a:ext cx="198400" cy="312025"/>
            </a:xfrm>
            <a:custGeom>
              <a:avLst/>
              <a:gdLst/>
              <a:ahLst/>
              <a:cxnLst/>
              <a:rect l="l" t="t" r="r" b="b"/>
              <a:pathLst>
                <a:path w="7936" h="12481" extrusionOk="0">
                  <a:moveTo>
                    <a:pt x="1384" y="626"/>
                  </a:moveTo>
                  <a:cubicBezTo>
                    <a:pt x="1898" y="660"/>
                    <a:pt x="2554" y="777"/>
                    <a:pt x="3210" y="1119"/>
                  </a:cubicBezTo>
                  <a:cubicBezTo>
                    <a:pt x="4040" y="1552"/>
                    <a:pt x="4906" y="2345"/>
                    <a:pt x="5591" y="3752"/>
                  </a:cubicBezTo>
                  <a:cubicBezTo>
                    <a:pt x="7165" y="7109"/>
                    <a:pt x="7314" y="10806"/>
                    <a:pt x="7322" y="11783"/>
                  </a:cubicBezTo>
                  <a:lnTo>
                    <a:pt x="7322" y="11783"/>
                  </a:lnTo>
                  <a:lnTo>
                    <a:pt x="6762" y="11837"/>
                  </a:lnTo>
                  <a:lnTo>
                    <a:pt x="6762" y="11837"/>
                  </a:lnTo>
                  <a:cubicBezTo>
                    <a:pt x="6459" y="7259"/>
                    <a:pt x="4944" y="4324"/>
                    <a:pt x="3463" y="2526"/>
                  </a:cubicBezTo>
                  <a:cubicBezTo>
                    <a:pt x="2690" y="1626"/>
                    <a:pt x="1943" y="1014"/>
                    <a:pt x="1384" y="626"/>
                  </a:cubicBezTo>
                  <a:close/>
                  <a:moveTo>
                    <a:pt x="1010" y="1"/>
                  </a:moveTo>
                  <a:cubicBezTo>
                    <a:pt x="578" y="1"/>
                    <a:pt x="289" y="73"/>
                    <a:pt x="253" y="73"/>
                  </a:cubicBezTo>
                  <a:cubicBezTo>
                    <a:pt x="145" y="73"/>
                    <a:pt x="37" y="181"/>
                    <a:pt x="37" y="326"/>
                  </a:cubicBezTo>
                  <a:cubicBezTo>
                    <a:pt x="1" y="470"/>
                    <a:pt x="73" y="578"/>
                    <a:pt x="217" y="614"/>
                  </a:cubicBezTo>
                  <a:lnTo>
                    <a:pt x="217" y="650"/>
                  </a:lnTo>
                  <a:cubicBezTo>
                    <a:pt x="361" y="686"/>
                    <a:pt x="1732" y="1335"/>
                    <a:pt x="3102" y="3103"/>
                  </a:cubicBezTo>
                  <a:cubicBezTo>
                    <a:pt x="4509" y="4834"/>
                    <a:pt x="5952" y="7683"/>
                    <a:pt x="6204" y="12192"/>
                  </a:cubicBezTo>
                  <a:cubicBezTo>
                    <a:pt x="6204" y="12264"/>
                    <a:pt x="6240" y="12372"/>
                    <a:pt x="6276" y="12408"/>
                  </a:cubicBezTo>
                  <a:cubicBezTo>
                    <a:pt x="6348" y="12480"/>
                    <a:pt x="6420" y="12480"/>
                    <a:pt x="6529" y="12480"/>
                  </a:cubicBezTo>
                  <a:lnTo>
                    <a:pt x="7647" y="12336"/>
                  </a:lnTo>
                  <a:cubicBezTo>
                    <a:pt x="7791" y="12336"/>
                    <a:pt x="7899" y="12228"/>
                    <a:pt x="7935" y="12047"/>
                  </a:cubicBezTo>
                  <a:cubicBezTo>
                    <a:pt x="7935" y="12047"/>
                    <a:pt x="7935" y="12011"/>
                    <a:pt x="7935" y="11867"/>
                  </a:cubicBezTo>
                  <a:cubicBezTo>
                    <a:pt x="7935" y="11001"/>
                    <a:pt x="7827" y="7106"/>
                    <a:pt x="6132" y="3499"/>
                  </a:cubicBezTo>
                  <a:cubicBezTo>
                    <a:pt x="5411" y="1985"/>
                    <a:pt x="4437" y="1083"/>
                    <a:pt x="3499" y="614"/>
                  </a:cubicBezTo>
                  <a:cubicBezTo>
                    <a:pt x="2561" y="109"/>
                    <a:pt x="1624" y="1"/>
                    <a:pt x="101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729;p63">
              <a:extLst>
                <a:ext uri="{FF2B5EF4-FFF2-40B4-BE49-F238E27FC236}">
                  <a16:creationId xmlns:a16="http://schemas.microsoft.com/office/drawing/2014/main" id="{62F86208-F43F-4FAA-A3E4-0577F30BD50E}"/>
                </a:ext>
              </a:extLst>
            </p:cNvPr>
            <p:cNvSpPr/>
            <p:nvPr/>
          </p:nvSpPr>
          <p:spPr>
            <a:xfrm>
              <a:off x="3817200" y="2908125"/>
              <a:ext cx="233550" cy="136925"/>
            </a:xfrm>
            <a:custGeom>
              <a:avLst/>
              <a:gdLst/>
              <a:ahLst/>
              <a:cxnLst/>
              <a:rect l="l" t="t" r="r" b="b"/>
              <a:pathLst>
                <a:path w="9342" h="5477" extrusionOk="0">
                  <a:moveTo>
                    <a:pt x="7313" y="0"/>
                  </a:moveTo>
                  <a:cubicBezTo>
                    <a:pt x="7114" y="0"/>
                    <a:pt x="6910" y="34"/>
                    <a:pt x="6709" y="103"/>
                  </a:cubicBezTo>
                  <a:lnTo>
                    <a:pt x="1407" y="2015"/>
                  </a:lnTo>
                  <a:cubicBezTo>
                    <a:pt x="469" y="2339"/>
                    <a:pt x="1" y="3349"/>
                    <a:pt x="325" y="4287"/>
                  </a:cubicBezTo>
                  <a:cubicBezTo>
                    <a:pt x="578" y="5044"/>
                    <a:pt x="1263" y="5477"/>
                    <a:pt x="2020" y="5477"/>
                  </a:cubicBezTo>
                  <a:cubicBezTo>
                    <a:pt x="2201" y="5477"/>
                    <a:pt x="2417" y="5441"/>
                    <a:pt x="2633" y="5369"/>
                  </a:cubicBezTo>
                  <a:lnTo>
                    <a:pt x="7899" y="3493"/>
                  </a:lnTo>
                  <a:cubicBezTo>
                    <a:pt x="8837" y="3169"/>
                    <a:pt x="9342" y="2123"/>
                    <a:pt x="8981" y="1185"/>
                  </a:cubicBezTo>
                  <a:cubicBezTo>
                    <a:pt x="8726" y="448"/>
                    <a:pt x="8047" y="0"/>
                    <a:pt x="7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730;p63">
              <a:extLst>
                <a:ext uri="{FF2B5EF4-FFF2-40B4-BE49-F238E27FC236}">
                  <a16:creationId xmlns:a16="http://schemas.microsoft.com/office/drawing/2014/main" id="{33643E09-1E4A-469D-9B3B-F8105345ACF9}"/>
                </a:ext>
              </a:extLst>
            </p:cNvPr>
            <p:cNvSpPr/>
            <p:nvPr/>
          </p:nvSpPr>
          <p:spPr>
            <a:xfrm>
              <a:off x="3815400" y="2900775"/>
              <a:ext cx="237175" cy="152400"/>
            </a:xfrm>
            <a:custGeom>
              <a:avLst/>
              <a:gdLst/>
              <a:ahLst/>
              <a:cxnLst/>
              <a:rect l="l" t="t" r="r" b="b"/>
              <a:pathLst>
                <a:path w="9487" h="6096" extrusionOk="0">
                  <a:moveTo>
                    <a:pt x="7394" y="613"/>
                  </a:moveTo>
                  <a:cubicBezTo>
                    <a:pt x="8007" y="613"/>
                    <a:pt x="8584" y="974"/>
                    <a:pt x="8801" y="1587"/>
                  </a:cubicBezTo>
                  <a:cubicBezTo>
                    <a:pt x="8837" y="1768"/>
                    <a:pt x="8873" y="1912"/>
                    <a:pt x="8873" y="2092"/>
                  </a:cubicBezTo>
                  <a:cubicBezTo>
                    <a:pt x="8873" y="2705"/>
                    <a:pt x="8476" y="3282"/>
                    <a:pt x="7899" y="3499"/>
                  </a:cubicBezTo>
                  <a:lnTo>
                    <a:pt x="2597" y="5410"/>
                  </a:lnTo>
                  <a:cubicBezTo>
                    <a:pt x="2417" y="5446"/>
                    <a:pt x="2237" y="5482"/>
                    <a:pt x="2092" y="5482"/>
                  </a:cubicBezTo>
                  <a:cubicBezTo>
                    <a:pt x="1479" y="5482"/>
                    <a:pt x="902" y="5086"/>
                    <a:pt x="686" y="4473"/>
                  </a:cubicBezTo>
                  <a:cubicBezTo>
                    <a:pt x="614" y="4328"/>
                    <a:pt x="577" y="4148"/>
                    <a:pt x="577" y="4004"/>
                  </a:cubicBezTo>
                  <a:cubicBezTo>
                    <a:pt x="577" y="3391"/>
                    <a:pt x="974" y="2813"/>
                    <a:pt x="1587" y="2597"/>
                  </a:cubicBezTo>
                  <a:lnTo>
                    <a:pt x="6889" y="686"/>
                  </a:lnTo>
                  <a:cubicBezTo>
                    <a:pt x="7033" y="613"/>
                    <a:pt x="7214" y="613"/>
                    <a:pt x="7394" y="613"/>
                  </a:cubicBezTo>
                  <a:close/>
                  <a:moveTo>
                    <a:pt x="7394" y="0"/>
                  </a:moveTo>
                  <a:cubicBezTo>
                    <a:pt x="7142" y="0"/>
                    <a:pt x="6889" y="36"/>
                    <a:pt x="6673" y="108"/>
                  </a:cubicBezTo>
                  <a:lnTo>
                    <a:pt x="1371" y="2020"/>
                  </a:lnTo>
                  <a:cubicBezTo>
                    <a:pt x="541" y="2309"/>
                    <a:pt x="0" y="3138"/>
                    <a:pt x="0" y="4004"/>
                  </a:cubicBezTo>
                  <a:cubicBezTo>
                    <a:pt x="0" y="4220"/>
                    <a:pt x="36" y="4473"/>
                    <a:pt x="109" y="4689"/>
                  </a:cubicBezTo>
                  <a:cubicBezTo>
                    <a:pt x="433" y="5555"/>
                    <a:pt x="1227" y="6096"/>
                    <a:pt x="2092" y="6096"/>
                  </a:cubicBezTo>
                  <a:cubicBezTo>
                    <a:pt x="2309" y="6096"/>
                    <a:pt x="2561" y="6060"/>
                    <a:pt x="2778" y="5951"/>
                  </a:cubicBezTo>
                  <a:lnTo>
                    <a:pt x="8079" y="4076"/>
                  </a:lnTo>
                  <a:cubicBezTo>
                    <a:pt x="8945" y="3751"/>
                    <a:pt x="9486" y="2958"/>
                    <a:pt x="9486" y="2092"/>
                  </a:cubicBezTo>
                  <a:cubicBezTo>
                    <a:pt x="9486" y="1876"/>
                    <a:pt x="9450" y="1623"/>
                    <a:pt x="9342" y="1371"/>
                  </a:cubicBezTo>
                  <a:cubicBezTo>
                    <a:pt x="9053" y="541"/>
                    <a:pt x="8224" y="0"/>
                    <a:pt x="739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731;p63">
              <a:extLst>
                <a:ext uri="{FF2B5EF4-FFF2-40B4-BE49-F238E27FC236}">
                  <a16:creationId xmlns:a16="http://schemas.microsoft.com/office/drawing/2014/main" id="{6B34C87E-9876-4CA2-B864-1B9CA23266EC}"/>
                </a:ext>
              </a:extLst>
            </p:cNvPr>
            <p:cNvSpPr/>
            <p:nvPr/>
          </p:nvSpPr>
          <p:spPr>
            <a:xfrm>
              <a:off x="3821700" y="2967975"/>
              <a:ext cx="66750" cy="73075"/>
            </a:xfrm>
            <a:custGeom>
              <a:avLst/>
              <a:gdLst/>
              <a:ahLst/>
              <a:cxnLst/>
              <a:rect l="l" t="t" r="r" b="b"/>
              <a:pathLst>
                <a:path w="2670" h="2923" extrusionOk="0">
                  <a:moveTo>
                    <a:pt x="1091" y="0"/>
                  </a:moveTo>
                  <a:cubicBezTo>
                    <a:pt x="990" y="0"/>
                    <a:pt x="890" y="17"/>
                    <a:pt x="794" y="53"/>
                  </a:cubicBezTo>
                  <a:cubicBezTo>
                    <a:pt x="217" y="270"/>
                    <a:pt x="1" y="1063"/>
                    <a:pt x="289" y="1857"/>
                  </a:cubicBezTo>
                  <a:cubicBezTo>
                    <a:pt x="528" y="2513"/>
                    <a:pt x="1062" y="2922"/>
                    <a:pt x="1566" y="2922"/>
                  </a:cubicBezTo>
                  <a:cubicBezTo>
                    <a:pt x="1672" y="2922"/>
                    <a:pt x="1776" y="2904"/>
                    <a:pt x="1876" y="2867"/>
                  </a:cubicBezTo>
                  <a:cubicBezTo>
                    <a:pt x="2453" y="2650"/>
                    <a:pt x="2670" y="1857"/>
                    <a:pt x="2381" y="1063"/>
                  </a:cubicBezTo>
                  <a:cubicBezTo>
                    <a:pt x="2141" y="431"/>
                    <a:pt x="1599" y="0"/>
                    <a:pt x="10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732;p63">
              <a:extLst>
                <a:ext uri="{FF2B5EF4-FFF2-40B4-BE49-F238E27FC236}">
                  <a16:creationId xmlns:a16="http://schemas.microsoft.com/office/drawing/2014/main" id="{A3D85B89-0A0A-4ADA-A99E-B6B6A2086DD8}"/>
                </a:ext>
              </a:extLst>
            </p:cNvPr>
            <p:cNvSpPr/>
            <p:nvPr/>
          </p:nvSpPr>
          <p:spPr>
            <a:xfrm>
              <a:off x="3818100" y="2960275"/>
              <a:ext cx="73975" cy="88400"/>
            </a:xfrm>
            <a:custGeom>
              <a:avLst/>
              <a:gdLst/>
              <a:ahLst/>
              <a:cxnLst/>
              <a:rect l="l" t="t" r="r" b="b"/>
              <a:pathLst>
                <a:path w="2959" h="3536" extrusionOk="0">
                  <a:moveTo>
                    <a:pt x="1263" y="614"/>
                  </a:moveTo>
                  <a:cubicBezTo>
                    <a:pt x="1407" y="614"/>
                    <a:pt x="1624" y="686"/>
                    <a:pt x="1804" y="830"/>
                  </a:cubicBezTo>
                  <a:cubicBezTo>
                    <a:pt x="1984" y="974"/>
                    <a:pt x="2129" y="1227"/>
                    <a:pt x="2237" y="1479"/>
                  </a:cubicBezTo>
                  <a:cubicBezTo>
                    <a:pt x="2309" y="1696"/>
                    <a:pt x="2345" y="1876"/>
                    <a:pt x="2345" y="2056"/>
                  </a:cubicBezTo>
                  <a:cubicBezTo>
                    <a:pt x="2345" y="2273"/>
                    <a:pt x="2309" y="2453"/>
                    <a:pt x="2201" y="2597"/>
                  </a:cubicBezTo>
                  <a:cubicBezTo>
                    <a:pt x="2129" y="2742"/>
                    <a:pt x="2020" y="2850"/>
                    <a:pt x="1912" y="2886"/>
                  </a:cubicBezTo>
                  <a:cubicBezTo>
                    <a:pt x="1840" y="2922"/>
                    <a:pt x="1768" y="2922"/>
                    <a:pt x="1696" y="2922"/>
                  </a:cubicBezTo>
                  <a:cubicBezTo>
                    <a:pt x="1551" y="2922"/>
                    <a:pt x="1335" y="2850"/>
                    <a:pt x="1155" y="2706"/>
                  </a:cubicBezTo>
                  <a:cubicBezTo>
                    <a:pt x="974" y="2561"/>
                    <a:pt x="830" y="2345"/>
                    <a:pt x="722" y="2056"/>
                  </a:cubicBezTo>
                  <a:cubicBezTo>
                    <a:pt x="650" y="1876"/>
                    <a:pt x="614" y="1660"/>
                    <a:pt x="614" y="1479"/>
                  </a:cubicBezTo>
                  <a:cubicBezTo>
                    <a:pt x="614" y="1263"/>
                    <a:pt x="650" y="1083"/>
                    <a:pt x="722" y="938"/>
                  </a:cubicBezTo>
                  <a:cubicBezTo>
                    <a:pt x="830" y="794"/>
                    <a:pt x="938" y="686"/>
                    <a:pt x="1047" y="650"/>
                  </a:cubicBezTo>
                  <a:cubicBezTo>
                    <a:pt x="1119" y="614"/>
                    <a:pt x="1191" y="614"/>
                    <a:pt x="1263" y="614"/>
                  </a:cubicBezTo>
                  <a:close/>
                  <a:moveTo>
                    <a:pt x="1263" y="1"/>
                  </a:moveTo>
                  <a:cubicBezTo>
                    <a:pt x="1119" y="1"/>
                    <a:pt x="974" y="37"/>
                    <a:pt x="830" y="73"/>
                  </a:cubicBezTo>
                  <a:cubicBezTo>
                    <a:pt x="578" y="181"/>
                    <a:pt x="361" y="397"/>
                    <a:pt x="217" y="650"/>
                  </a:cubicBezTo>
                  <a:cubicBezTo>
                    <a:pt x="73" y="902"/>
                    <a:pt x="1" y="1191"/>
                    <a:pt x="1" y="1479"/>
                  </a:cubicBezTo>
                  <a:cubicBezTo>
                    <a:pt x="1" y="1732"/>
                    <a:pt x="37" y="2020"/>
                    <a:pt x="145" y="2273"/>
                  </a:cubicBezTo>
                  <a:cubicBezTo>
                    <a:pt x="289" y="2634"/>
                    <a:pt x="506" y="2958"/>
                    <a:pt x="794" y="3175"/>
                  </a:cubicBezTo>
                  <a:cubicBezTo>
                    <a:pt x="1047" y="3391"/>
                    <a:pt x="1371" y="3535"/>
                    <a:pt x="1696" y="3535"/>
                  </a:cubicBezTo>
                  <a:cubicBezTo>
                    <a:pt x="1840" y="3535"/>
                    <a:pt x="1984" y="3499"/>
                    <a:pt x="2093" y="3463"/>
                  </a:cubicBezTo>
                  <a:cubicBezTo>
                    <a:pt x="2381" y="3355"/>
                    <a:pt x="2597" y="3138"/>
                    <a:pt x="2742" y="2922"/>
                  </a:cubicBezTo>
                  <a:cubicBezTo>
                    <a:pt x="2886" y="2670"/>
                    <a:pt x="2958" y="2381"/>
                    <a:pt x="2958" y="2056"/>
                  </a:cubicBezTo>
                  <a:cubicBezTo>
                    <a:pt x="2958" y="1804"/>
                    <a:pt x="2886" y="1552"/>
                    <a:pt x="2814" y="1263"/>
                  </a:cubicBezTo>
                  <a:cubicBezTo>
                    <a:pt x="2670" y="902"/>
                    <a:pt x="2453" y="614"/>
                    <a:pt x="2165" y="361"/>
                  </a:cubicBezTo>
                  <a:cubicBezTo>
                    <a:pt x="1912" y="145"/>
                    <a:pt x="1588" y="1"/>
                    <a:pt x="126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733;p63">
              <a:extLst>
                <a:ext uri="{FF2B5EF4-FFF2-40B4-BE49-F238E27FC236}">
                  <a16:creationId xmlns:a16="http://schemas.microsoft.com/office/drawing/2014/main" id="{0412E236-F6AA-41C6-A926-69A2E23A2EB0}"/>
                </a:ext>
              </a:extLst>
            </p:cNvPr>
            <p:cNvSpPr/>
            <p:nvPr/>
          </p:nvSpPr>
          <p:spPr>
            <a:xfrm>
              <a:off x="3797375" y="3155050"/>
              <a:ext cx="75750" cy="128050"/>
            </a:xfrm>
            <a:custGeom>
              <a:avLst/>
              <a:gdLst/>
              <a:ahLst/>
              <a:cxnLst/>
              <a:rect l="l" t="t" r="r" b="b"/>
              <a:pathLst>
                <a:path w="3030" h="5122" extrusionOk="0">
                  <a:moveTo>
                    <a:pt x="1516" y="1024"/>
                  </a:moveTo>
                  <a:cubicBezTo>
                    <a:pt x="1664" y="1404"/>
                    <a:pt x="1873" y="1892"/>
                    <a:pt x="2056" y="2381"/>
                  </a:cubicBezTo>
                  <a:cubicBezTo>
                    <a:pt x="2164" y="2633"/>
                    <a:pt x="2236" y="2922"/>
                    <a:pt x="2308" y="3138"/>
                  </a:cubicBezTo>
                  <a:cubicBezTo>
                    <a:pt x="2380" y="3354"/>
                    <a:pt x="2417" y="3535"/>
                    <a:pt x="2417" y="3607"/>
                  </a:cubicBezTo>
                  <a:cubicBezTo>
                    <a:pt x="2417" y="4112"/>
                    <a:pt x="2020" y="4509"/>
                    <a:pt x="1515" y="4509"/>
                  </a:cubicBezTo>
                  <a:cubicBezTo>
                    <a:pt x="1010" y="4509"/>
                    <a:pt x="613" y="4112"/>
                    <a:pt x="613" y="3607"/>
                  </a:cubicBezTo>
                  <a:cubicBezTo>
                    <a:pt x="613" y="3535"/>
                    <a:pt x="685" y="3210"/>
                    <a:pt x="794" y="2886"/>
                  </a:cubicBezTo>
                  <a:cubicBezTo>
                    <a:pt x="938" y="2417"/>
                    <a:pt x="1190" y="1767"/>
                    <a:pt x="1407" y="1263"/>
                  </a:cubicBezTo>
                  <a:cubicBezTo>
                    <a:pt x="1445" y="1180"/>
                    <a:pt x="1481" y="1100"/>
                    <a:pt x="1516" y="1024"/>
                  </a:cubicBezTo>
                  <a:close/>
                  <a:moveTo>
                    <a:pt x="1515" y="0"/>
                  </a:moveTo>
                  <a:cubicBezTo>
                    <a:pt x="1407" y="0"/>
                    <a:pt x="1298" y="36"/>
                    <a:pt x="1226" y="144"/>
                  </a:cubicBezTo>
                  <a:cubicBezTo>
                    <a:pt x="1226" y="144"/>
                    <a:pt x="938" y="830"/>
                    <a:pt x="649" y="1587"/>
                  </a:cubicBezTo>
                  <a:cubicBezTo>
                    <a:pt x="469" y="1948"/>
                    <a:pt x="325" y="2345"/>
                    <a:pt x="216" y="2705"/>
                  </a:cubicBezTo>
                  <a:cubicBezTo>
                    <a:pt x="108" y="3066"/>
                    <a:pt x="0" y="3354"/>
                    <a:pt x="0" y="3607"/>
                  </a:cubicBezTo>
                  <a:cubicBezTo>
                    <a:pt x="0" y="4436"/>
                    <a:pt x="685" y="5122"/>
                    <a:pt x="1515" y="5122"/>
                  </a:cubicBezTo>
                  <a:cubicBezTo>
                    <a:pt x="2344" y="5122"/>
                    <a:pt x="3030" y="4436"/>
                    <a:pt x="3030" y="3607"/>
                  </a:cubicBezTo>
                  <a:cubicBezTo>
                    <a:pt x="3030" y="3354"/>
                    <a:pt x="2922" y="3066"/>
                    <a:pt x="2813" y="2705"/>
                  </a:cubicBezTo>
                  <a:cubicBezTo>
                    <a:pt x="2453" y="1659"/>
                    <a:pt x="1803" y="180"/>
                    <a:pt x="1803" y="144"/>
                  </a:cubicBezTo>
                  <a:cubicBezTo>
                    <a:pt x="1731" y="36"/>
                    <a:pt x="1623" y="0"/>
                    <a:pt x="151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734;p63">
              <a:extLst>
                <a:ext uri="{FF2B5EF4-FFF2-40B4-BE49-F238E27FC236}">
                  <a16:creationId xmlns:a16="http://schemas.microsoft.com/office/drawing/2014/main" id="{D96935B0-16FA-4F60-A1F9-E99AA24E74AD}"/>
                </a:ext>
              </a:extLst>
            </p:cNvPr>
            <p:cNvSpPr/>
            <p:nvPr/>
          </p:nvSpPr>
          <p:spPr>
            <a:xfrm>
              <a:off x="4011050" y="1025400"/>
              <a:ext cx="1925125" cy="2285650"/>
            </a:xfrm>
            <a:custGeom>
              <a:avLst/>
              <a:gdLst/>
              <a:ahLst/>
              <a:cxnLst/>
              <a:rect l="l" t="t" r="r" b="b"/>
              <a:pathLst>
                <a:path w="77005" h="91426" extrusionOk="0">
                  <a:moveTo>
                    <a:pt x="23983" y="0"/>
                  </a:moveTo>
                  <a:cubicBezTo>
                    <a:pt x="22904" y="0"/>
                    <a:pt x="21562" y="517"/>
                    <a:pt x="20271" y="969"/>
                  </a:cubicBezTo>
                  <a:cubicBezTo>
                    <a:pt x="17349" y="1979"/>
                    <a:pt x="9487" y="9626"/>
                    <a:pt x="7683" y="14422"/>
                  </a:cubicBezTo>
                  <a:cubicBezTo>
                    <a:pt x="5916" y="19255"/>
                    <a:pt x="7467" y="20842"/>
                    <a:pt x="10605" y="23728"/>
                  </a:cubicBezTo>
                  <a:cubicBezTo>
                    <a:pt x="13743" y="26649"/>
                    <a:pt x="17566" y="32600"/>
                    <a:pt x="19585" y="38227"/>
                  </a:cubicBezTo>
                  <a:cubicBezTo>
                    <a:pt x="21605" y="43817"/>
                    <a:pt x="24166" y="49191"/>
                    <a:pt x="28314" y="50670"/>
                  </a:cubicBezTo>
                  <a:cubicBezTo>
                    <a:pt x="28314" y="50670"/>
                    <a:pt x="21713" y="53808"/>
                    <a:pt x="17349" y="56946"/>
                  </a:cubicBezTo>
                  <a:cubicBezTo>
                    <a:pt x="12949" y="60083"/>
                    <a:pt x="10821" y="61526"/>
                    <a:pt x="10821" y="61526"/>
                  </a:cubicBezTo>
                  <a:cubicBezTo>
                    <a:pt x="10821" y="61526"/>
                    <a:pt x="4906" y="63221"/>
                    <a:pt x="2634" y="66143"/>
                  </a:cubicBezTo>
                  <a:cubicBezTo>
                    <a:pt x="1299" y="67874"/>
                    <a:pt x="470" y="69244"/>
                    <a:pt x="1" y="70074"/>
                  </a:cubicBezTo>
                  <a:cubicBezTo>
                    <a:pt x="1227" y="69625"/>
                    <a:pt x="3287" y="69061"/>
                    <a:pt x="5893" y="69061"/>
                  </a:cubicBezTo>
                  <a:cubicBezTo>
                    <a:pt x="8731" y="69061"/>
                    <a:pt x="12218" y="69731"/>
                    <a:pt x="15979" y="71950"/>
                  </a:cubicBezTo>
                  <a:cubicBezTo>
                    <a:pt x="24995" y="77251"/>
                    <a:pt x="26871" y="86016"/>
                    <a:pt x="26871" y="91426"/>
                  </a:cubicBezTo>
                  <a:lnTo>
                    <a:pt x="30442" y="88216"/>
                  </a:lnTo>
                  <a:cubicBezTo>
                    <a:pt x="30442" y="88216"/>
                    <a:pt x="39783" y="84537"/>
                    <a:pt x="47501" y="75989"/>
                  </a:cubicBezTo>
                  <a:cubicBezTo>
                    <a:pt x="55256" y="67477"/>
                    <a:pt x="56482" y="63329"/>
                    <a:pt x="57276" y="55719"/>
                  </a:cubicBezTo>
                  <a:cubicBezTo>
                    <a:pt x="58033" y="48073"/>
                    <a:pt x="61171" y="17921"/>
                    <a:pt x="61279" y="17452"/>
                  </a:cubicBezTo>
                  <a:cubicBezTo>
                    <a:pt x="61423" y="17019"/>
                    <a:pt x="62433" y="14783"/>
                    <a:pt x="63768" y="14567"/>
                  </a:cubicBezTo>
                  <a:cubicBezTo>
                    <a:pt x="63793" y="14562"/>
                    <a:pt x="63820" y="14560"/>
                    <a:pt x="63850" y="14560"/>
                  </a:cubicBezTo>
                  <a:cubicBezTo>
                    <a:pt x="65380" y="14560"/>
                    <a:pt x="72515" y="20855"/>
                    <a:pt x="73506" y="21492"/>
                  </a:cubicBezTo>
                  <a:cubicBezTo>
                    <a:pt x="73935" y="21783"/>
                    <a:pt x="74548" y="22009"/>
                    <a:pt x="75126" y="22009"/>
                  </a:cubicBezTo>
                  <a:cubicBezTo>
                    <a:pt x="75908" y="22009"/>
                    <a:pt x="76627" y="21596"/>
                    <a:pt x="76752" y="20374"/>
                  </a:cubicBezTo>
                  <a:cubicBezTo>
                    <a:pt x="77004" y="18246"/>
                    <a:pt x="75201" y="12980"/>
                    <a:pt x="69466" y="7245"/>
                  </a:cubicBezTo>
                  <a:cubicBezTo>
                    <a:pt x="65304" y="3083"/>
                    <a:pt x="61970" y="1480"/>
                    <a:pt x="59954" y="1480"/>
                  </a:cubicBezTo>
                  <a:cubicBezTo>
                    <a:pt x="59210" y="1480"/>
                    <a:pt x="58645" y="1698"/>
                    <a:pt x="58285" y="2087"/>
                  </a:cubicBezTo>
                  <a:cubicBezTo>
                    <a:pt x="56915" y="3566"/>
                    <a:pt x="57817" y="6704"/>
                    <a:pt x="56915" y="11285"/>
                  </a:cubicBezTo>
                  <a:cubicBezTo>
                    <a:pt x="56013" y="15901"/>
                    <a:pt x="50423" y="32492"/>
                    <a:pt x="47610" y="40355"/>
                  </a:cubicBezTo>
                  <a:cubicBezTo>
                    <a:pt x="44796" y="48181"/>
                    <a:pt x="45698" y="58857"/>
                    <a:pt x="45698" y="58857"/>
                  </a:cubicBezTo>
                  <a:cubicBezTo>
                    <a:pt x="45698" y="58857"/>
                    <a:pt x="41911" y="60192"/>
                    <a:pt x="39206" y="62211"/>
                  </a:cubicBezTo>
                  <a:cubicBezTo>
                    <a:pt x="36501" y="64231"/>
                    <a:pt x="32353" y="67044"/>
                    <a:pt x="32353" y="67044"/>
                  </a:cubicBezTo>
                  <a:lnTo>
                    <a:pt x="31235" y="66467"/>
                  </a:lnTo>
                  <a:cubicBezTo>
                    <a:pt x="31235" y="66467"/>
                    <a:pt x="37511" y="60192"/>
                    <a:pt x="39422" y="56585"/>
                  </a:cubicBezTo>
                  <a:cubicBezTo>
                    <a:pt x="41334" y="53014"/>
                    <a:pt x="41911" y="52798"/>
                    <a:pt x="40901" y="50670"/>
                  </a:cubicBezTo>
                  <a:cubicBezTo>
                    <a:pt x="39891" y="48542"/>
                    <a:pt x="31704" y="38227"/>
                    <a:pt x="28097" y="33610"/>
                  </a:cubicBezTo>
                  <a:cubicBezTo>
                    <a:pt x="24527" y="29030"/>
                    <a:pt x="20126" y="21275"/>
                    <a:pt x="19261" y="19039"/>
                  </a:cubicBezTo>
                  <a:cubicBezTo>
                    <a:pt x="18359" y="16803"/>
                    <a:pt x="18467" y="14567"/>
                    <a:pt x="19117" y="12980"/>
                  </a:cubicBezTo>
                  <a:cubicBezTo>
                    <a:pt x="19802" y="11393"/>
                    <a:pt x="26077" y="8255"/>
                    <a:pt x="26186" y="3458"/>
                  </a:cubicBezTo>
                  <a:cubicBezTo>
                    <a:pt x="26245" y="788"/>
                    <a:pt x="25315" y="0"/>
                    <a:pt x="2398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735;p63">
              <a:extLst>
                <a:ext uri="{FF2B5EF4-FFF2-40B4-BE49-F238E27FC236}">
                  <a16:creationId xmlns:a16="http://schemas.microsoft.com/office/drawing/2014/main" id="{FE6CFE89-64A4-47B3-9C75-CDB7D6796F7C}"/>
                </a:ext>
              </a:extLst>
            </p:cNvPr>
            <p:cNvSpPr/>
            <p:nvPr/>
          </p:nvSpPr>
          <p:spPr>
            <a:xfrm>
              <a:off x="4002950" y="1018075"/>
              <a:ext cx="1935025" cy="2300275"/>
            </a:xfrm>
            <a:custGeom>
              <a:avLst/>
              <a:gdLst/>
              <a:ahLst/>
              <a:cxnLst/>
              <a:rect l="l" t="t" r="r" b="b"/>
              <a:pathLst>
                <a:path w="77401" h="92011" extrusionOk="0">
                  <a:moveTo>
                    <a:pt x="24310" y="613"/>
                  </a:moveTo>
                  <a:cubicBezTo>
                    <a:pt x="24634" y="613"/>
                    <a:pt x="24887" y="649"/>
                    <a:pt x="25103" y="721"/>
                  </a:cubicBezTo>
                  <a:cubicBezTo>
                    <a:pt x="25428" y="866"/>
                    <a:pt x="25680" y="1082"/>
                    <a:pt x="25897" y="1515"/>
                  </a:cubicBezTo>
                  <a:cubicBezTo>
                    <a:pt x="26113" y="1948"/>
                    <a:pt x="26221" y="2597"/>
                    <a:pt x="26221" y="3499"/>
                  </a:cubicBezTo>
                  <a:cubicBezTo>
                    <a:pt x="26221" y="3571"/>
                    <a:pt x="26221" y="3643"/>
                    <a:pt x="26221" y="3751"/>
                  </a:cubicBezTo>
                  <a:cubicBezTo>
                    <a:pt x="26185" y="4869"/>
                    <a:pt x="25788" y="5915"/>
                    <a:pt x="25211" y="6889"/>
                  </a:cubicBezTo>
                  <a:cubicBezTo>
                    <a:pt x="24310" y="8332"/>
                    <a:pt x="22975" y="9594"/>
                    <a:pt x="21749" y="10604"/>
                  </a:cubicBezTo>
                  <a:cubicBezTo>
                    <a:pt x="21172" y="11109"/>
                    <a:pt x="20595" y="11578"/>
                    <a:pt x="20162" y="12010"/>
                  </a:cubicBezTo>
                  <a:cubicBezTo>
                    <a:pt x="19693" y="12407"/>
                    <a:pt x="19332" y="12768"/>
                    <a:pt x="19188" y="13165"/>
                  </a:cubicBezTo>
                  <a:cubicBezTo>
                    <a:pt x="18827" y="13994"/>
                    <a:pt x="18611" y="14968"/>
                    <a:pt x="18611" y="16050"/>
                  </a:cubicBezTo>
                  <a:cubicBezTo>
                    <a:pt x="18611" y="17132"/>
                    <a:pt x="18827" y="18286"/>
                    <a:pt x="19296" y="19440"/>
                  </a:cubicBezTo>
                  <a:cubicBezTo>
                    <a:pt x="19765" y="20594"/>
                    <a:pt x="21064" y="23083"/>
                    <a:pt x="22723" y="25896"/>
                  </a:cubicBezTo>
                  <a:cubicBezTo>
                    <a:pt x="24382" y="28673"/>
                    <a:pt x="26401" y="31775"/>
                    <a:pt x="28205" y="34084"/>
                  </a:cubicBezTo>
                  <a:cubicBezTo>
                    <a:pt x="29972" y="36392"/>
                    <a:pt x="32930" y="40107"/>
                    <a:pt x="35563" y="43533"/>
                  </a:cubicBezTo>
                  <a:cubicBezTo>
                    <a:pt x="36861" y="45228"/>
                    <a:pt x="38087" y="46887"/>
                    <a:pt x="39061" y="48222"/>
                  </a:cubicBezTo>
                  <a:cubicBezTo>
                    <a:pt x="39999" y="49556"/>
                    <a:pt x="40720" y="50602"/>
                    <a:pt x="40937" y="51071"/>
                  </a:cubicBezTo>
                  <a:cubicBezTo>
                    <a:pt x="41261" y="51756"/>
                    <a:pt x="41405" y="52225"/>
                    <a:pt x="41405" y="52622"/>
                  </a:cubicBezTo>
                  <a:cubicBezTo>
                    <a:pt x="41405" y="53019"/>
                    <a:pt x="41261" y="53452"/>
                    <a:pt x="40937" y="54065"/>
                  </a:cubicBezTo>
                  <a:cubicBezTo>
                    <a:pt x="40612" y="54714"/>
                    <a:pt x="40143" y="55543"/>
                    <a:pt x="39494" y="56734"/>
                  </a:cubicBezTo>
                  <a:cubicBezTo>
                    <a:pt x="38556" y="58501"/>
                    <a:pt x="36536" y="60954"/>
                    <a:pt x="34733" y="62973"/>
                  </a:cubicBezTo>
                  <a:cubicBezTo>
                    <a:pt x="33831" y="63983"/>
                    <a:pt x="32966" y="64885"/>
                    <a:pt x="32353" y="65498"/>
                  </a:cubicBezTo>
                  <a:cubicBezTo>
                    <a:pt x="32064" y="65823"/>
                    <a:pt x="31812" y="66111"/>
                    <a:pt x="31631" y="66255"/>
                  </a:cubicBezTo>
                  <a:cubicBezTo>
                    <a:pt x="31451" y="66436"/>
                    <a:pt x="31343" y="66544"/>
                    <a:pt x="31343" y="66544"/>
                  </a:cubicBezTo>
                  <a:cubicBezTo>
                    <a:pt x="31271" y="66616"/>
                    <a:pt x="31271" y="66724"/>
                    <a:pt x="31271" y="66796"/>
                  </a:cubicBezTo>
                  <a:cubicBezTo>
                    <a:pt x="31271" y="66905"/>
                    <a:pt x="31343" y="66977"/>
                    <a:pt x="31451" y="67013"/>
                  </a:cubicBezTo>
                  <a:lnTo>
                    <a:pt x="32569" y="67590"/>
                  </a:lnTo>
                  <a:cubicBezTo>
                    <a:pt x="32599" y="67605"/>
                    <a:pt x="32641" y="67614"/>
                    <a:pt x="32685" y="67614"/>
                  </a:cubicBezTo>
                  <a:cubicBezTo>
                    <a:pt x="32748" y="67614"/>
                    <a:pt x="32815" y="67596"/>
                    <a:pt x="32857" y="67554"/>
                  </a:cubicBezTo>
                  <a:cubicBezTo>
                    <a:pt x="32857" y="67554"/>
                    <a:pt x="37005" y="64777"/>
                    <a:pt x="39710" y="62757"/>
                  </a:cubicBezTo>
                  <a:cubicBezTo>
                    <a:pt x="41009" y="61747"/>
                    <a:pt x="42632" y="60917"/>
                    <a:pt x="43930" y="60340"/>
                  </a:cubicBezTo>
                  <a:cubicBezTo>
                    <a:pt x="44543" y="60052"/>
                    <a:pt x="45120" y="59799"/>
                    <a:pt x="45517" y="59655"/>
                  </a:cubicBezTo>
                  <a:cubicBezTo>
                    <a:pt x="45697" y="59583"/>
                    <a:pt x="45878" y="59511"/>
                    <a:pt x="45986" y="59475"/>
                  </a:cubicBezTo>
                  <a:cubicBezTo>
                    <a:pt x="46094" y="59439"/>
                    <a:pt x="46130" y="59403"/>
                    <a:pt x="46130" y="59403"/>
                  </a:cubicBezTo>
                  <a:cubicBezTo>
                    <a:pt x="46274" y="59367"/>
                    <a:pt x="46347" y="59258"/>
                    <a:pt x="46347" y="59114"/>
                  </a:cubicBezTo>
                  <a:cubicBezTo>
                    <a:pt x="46347" y="59114"/>
                    <a:pt x="46311" y="59006"/>
                    <a:pt x="46311" y="58826"/>
                  </a:cubicBezTo>
                  <a:cubicBezTo>
                    <a:pt x="46274" y="58248"/>
                    <a:pt x="46202" y="56878"/>
                    <a:pt x="46202" y="55075"/>
                  </a:cubicBezTo>
                  <a:cubicBezTo>
                    <a:pt x="46202" y="51251"/>
                    <a:pt x="46527" y="45445"/>
                    <a:pt x="48222" y="40720"/>
                  </a:cubicBezTo>
                  <a:cubicBezTo>
                    <a:pt x="49629" y="36789"/>
                    <a:pt x="51721" y="30693"/>
                    <a:pt x="53596" y="24995"/>
                  </a:cubicBezTo>
                  <a:cubicBezTo>
                    <a:pt x="55472" y="19260"/>
                    <a:pt x="57095" y="13994"/>
                    <a:pt x="57527" y="11650"/>
                  </a:cubicBezTo>
                  <a:cubicBezTo>
                    <a:pt x="57996" y="9305"/>
                    <a:pt x="57996" y="7358"/>
                    <a:pt x="58068" y="5843"/>
                  </a:cubicBezTo>
                  <a:cubicBezTo>
                    <a:pt x="58068" y="5049"/>
                    <a:pt x="58104" y="4400"/>
                    <a:pt x="58249" y="3859"/>
                  </a:cubicBezTo>
                  <a:cubicBezTo>
                    <a:pt x="58357" y="3318"/>
                    <a:pt x="58537" y="2922"/>
                    <a:pt x="58826" y="2597"/>
                  </a:cubicBezTo>
                  <a:cubicBezTo>
                    <a:pt x="59114" y="2272"/>
                    <a:pt x="59583" y="2092"/>
                    <a:pt x="60268" y="2092"/>
                  </a:cubicBezTo>
                  <a:cubicBezTo>
                    <a:pt x="61206" y="2092"/>
                    <a:pt x="62505" y="2453"/>
                    <a:pt x="64092" y="3354"/>
                  </a:cubicBezTo>
                  <a:cubicBezTo>
                    <a:pt x="65679" y="4256"/>
                    <a:pt x="67518" y="5699"/>
                    <a:pt x="69610" y="7754"/>
                  </a:cubicBezTo>
                  <a:cubicBezTo>
                    <a:pt x="72279" y="10460"/>
                    <a:pt x="74082" y="13020"/>
                    <a:pt x="75236" y="15220"/>
                  </a:cubicBezTo>
                  <a:cubicBezTo>
                    <a:pt x="76354" y="17420"/>
                    <a:pt x="76823" y="19224"/>
                    <a:pt x="76823" y="20306"/>
                  </a:cubicBezTo>
                  <a:cubicBezTo>
                    <a:pt x="76823" y="20414"/>
                    <a:pt x="76787" y="20522"/>
                    <a:pt x="76787" y="20630"/>
                  </a:cubicBezTo>
                  <a:cubicBezTo>
                    <a:pt x="76751" y="21208"/>
                    <a:pt x="76535" y="21532"/>
                    <a:pt x="76318" y="21712"/>
                  </a:cubicBezTo>
                  <a:cubicBezTo>
                    <a:pt x="76102" y="21929"/>
                    <a:pt x="75813" y="22001"/>
                    <a:pt x="75453" y="22001"/>
                  </a:cubicBezTo>
                  <a:cubicBezTo>
                    <a:pt x="74948" y="22001"/>
                    <a:pt x="74371" y="21785"/>
                    <a:pt x="74010" y="21532"/>
                  </a:cubicBezTo>
                  <a:cubicBezTo>
                    <a:pt x="73902" y="21460"/>
                    <a:pt x="73685" y="21316"/>
                    <a:pt x="73397" y="21063"/>
                  </a:cubicBezTo>
                  <a:cubicBezTo>
                    <a:pt x="72351" y="20234"/>
                    <a:pt x="70439" y="18647"/>
                    <a:pt x="68600" y="17204"/>
                  </a:cubicBezTo>
                  <a:cubicBezTo>
                    <a:pt x="67662" y="16519"/>
                    <a:pt x="66761" y="15834"/>
                    <a:pt x="66003" y="15365"/>
                  </a:cubicBezTo>
                  <a:cubicBezTo>
                    <a:pt x="65606" y="15112"/>
                    <a:pt x="65282" y="14932"/>
                    <a:pt x="64957" y="14788"/>
                  </a:cubicBezTo>
                  <a:cubicBezTo>
                    <a:pt x="64669" y="14643"/>
                    <a:pt x="64416" y="14535"/>
                    <a:pt x="64164" y="14535"/>
                  </a:cubicBezTo>
                  <a:lnTo>
                    <a:pt x="64019" y="14535"/>
                  </a:lnTo>
                  <a:cubicBezTo>
                    <a:pt x="63226" y="14679"/>
                    <a:pt x="62613" y="15365"/>
                    <a:pt x="62144" y="16050"/>
                  </a:cubicBezTo>
                  <a:cubicBezTo>
                    <a:pt x="61928" y="16375"/>
                    <a:pt x="61711" y="16735"/>
                    <a:pt x="61603" y="17024"/>
                  </a:cubicBezTo>
                  <a:cubicBezTo>
                    <a:pt x="61459" y="17312"/>
                    <a:pt x="61350" y="17529"/>
                    <a:pt x="61314" y="17673"/>
                  </a:cubicBezTo>
                  <a:lnTo>
                    <a:pt x="61314" y="17745"/>
                  </a:lnTo>
                  <a:cubicBezTo>
                    <a:pt x="61278" y="18106"/>
                    <a:pt x="61026" y="20198"/>
                    <a:pt x="60701" y="23263"/>
                  </a:cubicBezTo>
                  <a:cubicBezTo>
                    <a:pt x="59727" y="32424"/>
                    <a:pt x="57852" y="50350"/>
                    <a:pt x="57275" y="55976"/>
                  </a:cubicBezTo>
                  <a:cubicBezTo>
                    <a:pt x="56878" y="59763"/>
                    <a:pt x="56409" y="62685"/>
                    <a:pt x="55039" y="65678"/>
                  </a:cubicBezTo>
                  <a:cubicBezTo>
                    <a:pt x="53668" y="68708"/>
                    <a:pt x="51468" y="71846"/>
                    <a:pt x="47609" y="76102"/>
                  </a:cubicBezTo>
                  <a:cubicBezTo>
                    <a:pt x="43750" y="80322"/>
                    <a:pt x="39530" y="83351"/>
                    <a:pt x="36248" y="85335"/>
                  </a:cubicBezTo>
                  <a:cubicBezTo>
                    <a:pt x="34625" y="86345"/>
                    <a:pt x="33218" y="87066"/>
                    <a:pt x="32244" y="87535"/>
                  </a:cubicBezTo>
                  <a:cubicBezTo>
                    <a:pt x="31739" y="87787"/>
                    <a:pt x="31343" y="87932"/>
                    <a:pt x="31090" y="88076"/>
                  </a:cubicBezTo>
                  <a:cubicBezTo>
                    <a:pt x="30946" y="88112"/>
                    <a:pt x="30838" y="88148"/>
                    <a:pt x="30766" y="88184"/>
                  </a:cubicBezTo>
                  <a:cubicBezTo>
                    <a:pt x="30693" y="88220"/>
                    <a:pt x="30657" y="88220"/>
                    <a:pt x="30657" y="88220"/>
                  </a:cubicBezTo>
                  <a:lnTo>
                    <a:pt x="30585" y="88292"/>
                  </a:lnTo>
                  <a:lnTo>
                    <a:pt x="27510" y="91057"/>
                  </a:lnTo>
                  <a:lnTo>
                    <a:pt x="27510" y="91057"/>
                  </a:lnTo>
                  <a:cubicBezTo>
                    <a:pt x="27433" y="88416"/>
                    <a:pt x="26887" y="85123"/>
                    <a:pt x="25392" y="81800"/>
                  </a:cubicBezTo>
                  <a:cubicBezTo>
                    <a:pt x="23769" y="78230"/>
                    <a:pt x="21027" y="74659"/>
                    <a:pt x="16483" y="71990"/>
                  </a:cubicBezTo>
                  <a:cubicBezTo>
                    <a:pt x="12624" y="69754"/>
                    <a:pt x="9089" y="69069"/>
                    <a:pt x="6204" y="69069"/>
                  </a:cubicBezTo>
                  <a:cubicBezTo>
                    <a:pt x="4025" y="69069"/>
                    <a:pt x="2231" y="69453"/>
                    <a:pt x="978" y="69830"/>
                  </a:cubicBezTo>
                  <a:lnTo>
                    <a:pt x="978" y="69830"/>
                  </a:lnTo>
                  <a:cubicBezTo>
                    <a:pt x="1473" y="69020"/>
                    <a:pt x="2195" y="67933"/>
                    <a:pt x="3210" y="66616"/>
                  </a:cubicBezTo>
                  <a:cubicBezTo>
                    <a:pt x="4256" y="65209"/>
                    <a:pt x="6276" y="64091"/>
                    <a:pt x="8043" y="63298"/>
                  </a:cubicBezTo>
                  <a:cubicBezTo>
                    <a:pt x="8909" y="62901"/>
                    <a:pt x="9702" y="62613"/>
                    <a:pt x="10279" y="62432"/>
                  </a:cubicBezTo>
                  <a:cubicBezTo>
                    <a:pt x="10604" y="62324"/>
                    <a:pt x="10820" y="62252"/>
                    <a:pt x="11001" y="62180"/>
                  </a:cubicBezTo>
                  <a:cubicBezTo>
                    <a:pt x="11145" y="62144"/>
                    <a:pt x="11253" y="62108"/>
                    <a:pt x="11253" y="62108"/>
                  </a:cubicBezTo>
                  <a:lnTo>
                    <a:pt x="11325" y="62072"/>
                  </a:lnTo>
                  <a:cubicBezTo>
                    <a:pt x="11325" y="62072"/>
                    <a:pt x="13453" y="60629"/>
                    <a:pt x="17854" y="57491"/>
                  </a:cubicBezTo>
                  <a:cubicBezTo>
                    <a:pt x="20018" y="55904"/>
                    <a:pt x="22759" y="54353"/>
                    <a:pt x="24923" y="53163"/>
                  </a:cubicBezTo>
                  <a:cubicBezTo>
                    <a:pt x="26041" y="52586"/>
                    <a:pt x="27015" y="52117"/>
                    <a:pt x="27700" y="51756"/>
                  </a:cubicBezTo>
                  <a:cubicBezTo>
                    <a:pt x="28385" y="51432"/>
                    <a:pt x="28782" y="51215"/>
                    <a:pt x="28782" y="51215"/>
                  </a:cubicBezTo>
                  <a:cubicBezTo>
                    <a:pt x="28890" y="51179"/>
                    <a:pt x="28962" y="51071"/>
                    <a:pt x="28962" y="50927"/>
                  </a:cubicBezTo>
                  <a:cubicBezTo>
                    <a:pt x="28962" y="50819"/>
                    <a:pt x="28854" y="50710"/>
                    <a:pt x="28746" y="50674"/>
                  </a:cubicBezTo>
                  <a:cubicBezTo>
                    <a:pt x="26762" y="49989"/>
                    <a:pt x="25139" y="48330"/>
                    <a:pt x="23733" y="46130"/>
                  </a:cubicBezTo>
                  <a:cubicBezTo>
                    <a:pt x="22326" y="43930"/>
                    <a:pt x="21208" y="41189"/>
                    <a:pt x="20198" y="38412"/>
                  </a:cubicBezTo>
                  <a:cubicBezTo>
                    <a:pt x="18142" y="32749"/>
                    <a:pt x="14319" y="26798"/>
                    <a:pt x="11145" y="23804"/>
                  </a:cubicBezTo>
                  <a:cubicBezTo>
                    <a:pt x="10027" y="22794"/>
                    <a:pt x="9125" y="21929"/>
                    <a:pt x="8512" y="21063"/>
                  </a:cubicBezTo>
                  <a:cubicBezTo>
                    <a:pt x="7899" y="20198"/>
                    <a:pt x="7574" y="19332"/>
                    <a:pt x="7574" y="18214"/>
                  </a:cubicBezTo>
                  <a:cubicBezTo>
                    <a:pt x="7574" y="17312"/>
                    <a:pt x="7791" y="16194"/>
                    <a:pt x="8296" y="14824"/>
                  </a:cubicBezTo>
                  <a:cubicBezTo>
                    <a:pt x="9161" y="12515"/>
                    <a:pt x="11578" y="9414"/>
                    <a:pt x="14103" y="6781"/>
                  </a:cubicBezTo>
                  <a:cubicBezTo>
                    <a:pt x="15365" y="5482"/>
                    <a:pt x="16663" y="4292"/>
                    <a:pt x="17818" y="3354"/>
                  </a:cubicBezTo>
                  <a:cubicBezTo>
                    <a:pt x="18972" y="2453"/>
                    <a:pt x="20018" y="1803"/>
                    <a:pt x="20667" y="1551"/>
                  </a:cubicBezTo>
                  <a:cubicBezTo>
                    <a:pt x="22001" y="1118"/>
                    <a:pt x="23336" y="613"/>
                    <a:pt x="24310" y="613"/>
                  </a:cubicBezTo>
                  <a:close/>
                  <a:moveTo>
                    <a:pt x="24310" y="0"/>
                  </a:moveTo>
                  <a:cubicBezTo>
                    <a:pt x="23155" y="0"/>
                    <a:pt x="21785" y="541"/>
                    <a:pt x="20486" y="974"/>
                  </a:cubicBezTo>
                  <a:cubicBezTo>
                    <a:pt x="19693" y="1262"/>
                    <a:pt x="18647" y="1948"/>
                    <a:pt x="17457" y="2885"/>
                  </a:cubicBezTo>
                  <a:cubicBezTo>
                    <a:pt x="15690" y="4292"/>
                    <a:pt x="13598" y="6312"/>
                    <a:pt x="11794" y="8440"/>
                  </a:cubicBezTo>
                  <a:cubicBezTo>
                    <a:pt x="9991" y="10532"/>
                    <a:pt x="8440" y="12768"/>
                    <a:pt x="7755" y="14643"/>
                  </a:cubicBezTo>
                  <a:cubicBezTo>
                    <a:pt x="7214" y="16050"/>
                    <a:pt x="6961" y="17204"/>
                    <a:pt x="6961" y="18214"/>
                  </a:cubicBezTo>
                  <a:cubicBezTo>
                    <a:pt x="6961" y="19440"/>
                    <a:pt x="7358" y="20486"/>
                    <a:pt x="8007" y="21388"/>
                  </a:cubicBezTo>
                  <a:cubicBezTo>
                    <a:pt x="8693" y="22362"/>
                    <a:pt x="9630" y="23227"/>
                    <a:pt x="10748" y="24273"/>
                  </a:cubicBezTo>
                  <a:cubicBezTo>
                    <a:pt x="13814" y="27123"/>
                    <a:pt x="17637" y="33038"/>
                    <a:pt x="19621" y="38592"/>
                  </a:cubicBezTo>
                  <a:cubicBezTo>
                    <a:pt x="20631" y="41405"/>
                    <a:pt x="21785" y="44182"/>
                    <a:pt x="23228" y="46455"/>
                  </a:cubicBezTo>
                  <a:cubicBezTo>
                    <a:pt x="24528" y="48469"/>
                    <a:pt x="26062" y="50104"/>
                    <a:pt x="27936" y="50961"/>
                  </a:cubicBezTo>
                  <a:lnTo>
                    <a:pt x="27936" y="50961"/>
                  </a:lnTo>
                  <a:cubicBezTo>
                    <a:pt x="26212" y="51806"/>
                    <a:pt x="21101" y="54384"/>
                    <a:pt x="17493" y="56986"/>
                  </a:cubicBezTo>
                  <a:cubicBezTo>
                    <a:pt x="15293" y="58537"/>
                    <a:pt x="13670" y="59691"/>
                    <a:pt x="12588" y="60449"/>
                  </a:cubicBezTo>
                  <a:cubicBezTo>
                    <a:pt x="12047" y="60845"/>
                    <a:pt x="11650" y="61134"/>
                    <a:pt x="11398" y="61314"/>
                  </a:cubicBezTo>
                  <a:cubicBezTo>
                    <a:pt x="11208" y="61432"/>
                    <a:pt x="11097" y="61504"/>
                    <a:pt x="11042" y="61540"/>
                  </a:cubicBezTo>
                  <a:lnTo>
                    <a:pt x="11042" y="61540"/>
                  </a:lnTo>
                  <a:cubicBezTo>
                    <a:pt x="10819" y="61605"/>
                    <a:pt x="9411" y="62029"/>
                    <a:pt x="7791" y="62757"/>
                  </a:cubicBezTo>
                  <a:cubicBezTo>
                    <a:pt x="5988" y="63550"/>
                    <a:pt x="3932" y="64704"/>
                    <a:pt x="2741" y="66255"/>
                  </a:cubicBezTo>
                  <a:cubicBezTo>
                    <a:pt x="1371" y="67987"/>
                    <a:pt x="541" y="69393"/>
                    <a:pt x="36" y="70223"/>
                  </a:cubicBezTo>
                  <a:cubicBezTo>
                    <a:pt x="0" y="70331"/>
                    <a:pt x="0" y="70475"/>
                    <a:pt x="73" y="70547"/>
                  </a:cubicBezTo>
                  <a:cubicBezTo>
                    <a:pt x="127" y="70629"/>
                    <a:pt x="221" y="70669"/>
                    <a:pt x="311" y="70669"/>
                  </a:cubicBezTo>
                  <a:cubicBezTo>
                    <a:pt x="341" y="70669"/>
                    <a:pt x="370" y="70665"/>
                    <a:pt x="397" y="70656"/>
                  </a:cubicBezTo>
                  <a:cubicBezTo>
                    <a:pt x="1623" y="70223"/>
                    <a:pt x="3643" y="69646"/>
                    <a:pt x="6204" y="69646"/>
                  </a:cubicBezTo>
                  <a:cubicBezTo>
                    <a:pt x="8981" y="69646"/>
                    <a:pt x="12444" y="70331"/>
                    <a:pt x="16158" y="72531"/>
                  </a:cubicBezTo>
                  <a:cubicBezTo>
                    <a:pt x="20595" y="75128"/>
                    <a:pt x="23264" y="78590"/>
                    <a:pt x="24851" y="82053"/>
                  </a:cubicBezTo>
                  <a:cubicBezTo>
                    <a:pt x="26438" y="85551"/>
                    <a:pt x="26906" y="89050"/>
                    <a:pt x="26906" y="91719"/>
                  </a:cubicBezTo>
                  <a:cubicBezTo>
                    <a:pt x="26906" y="91827"/>
                    <a:pt x="26979" y="91935"/>
                    <a:pt x="27087" y="91971"/>
                  </a:cubicBezTo>
                  <a:cubicBezTo>
                    <a:pt x="27128" y="91999"/>
                    <a:pt x="27175" y="92011"/>
                    <a:pt x="27221" y="92011"/>
                  </a:cubicBezTo>
                  <a:cubicBezTo>
                    <a:pt x="27295" y="92011"/>
                    <a:pt x="27367" y="91980"/>
                    <a:pt x="27411" y="91935"/>
                  </a:cubicBezTo>
                  <a:lnTo>
                    <a:pt x="30907" y="88792"/>
                  </a:lnTo>
                  <a:lnTo>
                    <a:pt x="30907" y="88792"/>
                  </a:lnTo>
                  <a:lnTo>
                    <a:pt x="30910" y="88797"/>
                  </a:lnTo>
                  <a:cubicBezTo>
                    <a:pt x="30910" y="88797"/>
                    <a:pt x="40251" y="85082"/>
                    <a:pt x="48042" y="76498"/>
                  </a:cubicBezTo>
                  <a:cubicBezTo>
                    <a:pt x="51937" y="72206"/>
                    <a:pt x="54209" y="69033"/>
                    <a:pt x="55580" y="65931"/>
                  </a:cubicBezTo>
                  <a:cubicBezTo>
                    <a:pt x="56986" y="62829"/>
                    <a:pt x="57491" y="59835"/>
                    <a:pt x="57888" y="56012"/>
                  </a:cubicBezTo>
                  <a:cubicBezTo>
                    <a:pt x="58285" y="52225"/>
                    <a:pt x="59259" y="42776"/>
                    <a:pt x="60160" y="34228"/>
                  </a:cubicBezTo>
                  <a:cubicBezTo>
                    <a:pt x="60593" y="29936"/>
                    <a:pt x="61026" y="25896"/>
                    <a:pt x="61350" y="22867"/>
                  </a:cubicBezTo>
                  <a:cubicBezTo>
                    <a:pt x="61495" y="21388"/>
                    <a:pt x="61639" y="20126"/>
                    <a:pt x="61747" y="19260"/>
                  </a:cubicBezTo>
                  <a:cubicBezTo>
                    <a:pt x="61783" y="18827"/>
                    <a:pt x="61819" y="18466"/>
                    <a:pt x="61855" y="18214"/>
                  </a:cubicBezTo>
                  <a:cubicBezTo>
                    <a:pt x="61892" y="18106"/>
                    <a:pt x="61892" y="17998"/>
                    <a:pt x="61892" y="17925"/>
                  </a:cubicBezTo>
                  <a:lnTo>
                    <a:pt x="61892" y="17853"/>
                  </a:lnTo>
                  <a:lnTo>
                    <a:pt x="61928" y="17817"/>
                  </a:lnTo>
                  <a:cubicBezTo>
                    <a:pt x="61928" y="17745"/>
                    <a:pt x="62000" y="17529"/>
                    <a:pt x="62144" y="17276"/>
                  </a:cubicBezTo>
                  <a:cubicBezTo>
                    <a:pt x="62324" y="16879"/>
                    <a:pt x="62613" y="16375"/>
                    <a:pt x="62974" y="15942"/>
                  </a:cubicBezTo>
                  <a:cubicBezTo>
                    <a:pt x="63334" y="15509"/>
                    <a:pt x="63731" y="15184"/>
                    <a:pt x="64128" y="15148"/>
                  </a:cubicBezTo>
                  <a:lnTo>
                    <a:pt x="64164" y="15148"/>
                  </a:lnTo>
                  <a:cubicBezTo>
                    <a:pt x="64236" y="15148"/>
                    <a:pt x="64524" y="15220"/>
                    <a:pt x="64849" y="15365"/>
                  </a:cubicBezTo>
                  <a:cubicBezTo>
                    <a:pt x="66003" y="15942"/>
                    <a:pt x="67987" y="17493"/>
                    <a:pt x="69790" y="18935"/>
                  </a:cubicBezTo>
                  <a:cubicBezTo>
                    <a:pt x="70692" y="19657"/>
                    <a:pt x="71557" y="20342"/>
                    <a:pt x="72243" y="20919"/>
                  </a:cubicBezTo>
                  <a:cubicBezTo>
                    <a:pt x="72928" y="21460"/>
                    <a:pt x="73433" y="21893"/>
                    <a:pt x="73685" y="22037"/>
                  </a:cubicBezTo>
                  <a:cubicBezTo>
                    <a:pt x="74154" y="22362"/>
                    <a:pt x="74804" y="22614"/>
                    <a:pt x="75453" y="22614"/>
                  </a:cubicBezTo>
                  <a:cubicBezTo>
                    <a:pt x="75922" y="22614"/>
                    <a:pt x="76354" y="22506"/>
                    <a:pt x="76715" y="22181"/>
                  </a:cubicBezTo>
                  <a:cubicBezTo>
                    <a:pt x="77076" y="21857"/>
                    <a:pt x="77328" y="21352"/>
                    <a:pt x="77400" y="20703"/>
                  </a:cubicBezTo>
                  <a:cubicBezTo>
                    <a:pt x="77400" y="20594"/>
                    <a:pt x="77400" y="20450"/>
                    <a:pt x="77400" y="20306"/>
                  </a:cubicBezTo>
                  <a:cubicBezTo>
                    <a:pt x="77400" y="19044"/>
                    <a:pt x="76931" y="17204"/>
                    <a:pt x="75741" y="14932"/>
                  </a:cubicBezTo>
                  <a:cubicBezTo>
                    <a:pt x="74587" y="12696"/>
                    <a:pt x="72748" y="10063"/>
                    <a:pt x="70007" y="7358"/>
                  </a:cubicBezTo>
                  <a:cubicBezTo>
                    <a:pt x="67915" y="5230"/>
                    <a:pt x="66039" y="3787"/>
                    <a:pt x="64380" y="2849"/>
                  </a:cubicBezTo>
                  <a:cubicBezTo>
                    <a:pt x="62757" y="1912"/>
                    <a:pt x="61387" y="1479"/>
                    <a:pt x="60268" y="1479"/>
                  </a:cubicBezTo>
                  <a:cubicBezTo>
                    <a:pt x="59475" y="1479"/>
                    <a:pt x="58790" y="1731"/>
                    <a:pt x="58357" y="2200"/>
                  </a:cubicBezTo>
                  <a:cubicBezTo>
                    <a:pt x="57996" y="2597"/>
                    <a:pt x="57780" y="3138"/>
                    <a:pt x="57636" y="3751"/>
                  </a:cubicBezTo>
                  <a:cubicBezTo>
                    <a:pt x="57455" y="4653"/>
                    <a:pt x="57455" y="5735"/>
                    <a:pt x="57419" y="7033"/>
                  </a:cubicBezTo>
                  <a:cubicBezTo>
                    <a:pt x="57383" y="8332"/>
                    <a:pt x="57275" y="9846"/>
                    <a:pt x="56950" y="11542"/>
                  </a:cubicBezTo>
                  <a:cubicBezTo>
                    <a:pt x="56518" y="13778"/>
                    <a:pt x="54894" y="19116"/>
                    <a:pt x="53019" y="24814"/>
                  </a:cubicBezTo>
                  <a:cubicBezTo>
                    <a:pt x="51144" y="30513"/>
                    <a:pt x="49052" y="36608"/>
                    <a:pt x="47645" y="40540"/>
                  </a:cubicBezTo>
                  <a:cubicBezTo>
                    <a:pt x="45914" y="45373"/>
                    <a:pt x="45589" y="51215"/>
                    <a:pt x="45589" y="55075"/>
                  </a:cubicBezTo>
                  <a:cubicBezTo>
                    <a:pt x="45589" y="57010"/>
                    <a:pt x="45679" y="58429"/>
                    <a:pt x="45717" y="58941"/>
                  </a:cubicBezTo>
                  <a:lnTo>
                    <a:pt x="45717" y="58941"/>
                  </a:lnTo>
                  <a:cubicBezTo>
                    <a:pt x="44844" y="59257"/>
                    <a:pt x="41699" y="60490"/>
                    <a:pt x="39350" y="62252"/>
                  </a:cubicBezTo>
                  <a:cubicBezTo>
                    <a:pt x="38015" y="63262"/>
                    <a:pt x="36284" y="64452"/>
                    <a:pt x="34913" y="65426"/>
                  </a:cubicBezTo>
                  <a:cubicBezTo>
                    <a:pt x="34228" y="65895"/>
                    <a:pt x="33651" y="66291"/>
                    <a:pt x="33218" y="66616"/>
                  </a:cubicBezTo>
                  <a:cubicBezTo>
                    <a:pt x="32981" y="66774"/>
                    <a:pt x="32798" y="66900"/>
                    <a:pt x="32681" y="66981"/>
                  </a:cubicBezTo>
                  <a:lnTo>
                    <a:pt x="32681" y="66981"/>
                  </a:lnTo>
                  <a:lnTo>
                    <a:pt x="32065" y="66683"/>
                  </a:lnTo>
                  <a:lnTo>
                    <a:pt x="32065" y="66683"/>
                  </a:lnTo>
                  <a:cubicBezTo>
                    <a:pt x="32604" y="66134"/>
                    <a:pt x="33825" y="64872"/>
                    <a:pt x="35166" y="63370"/>
                  </a:cubicBezTo>
                  <a:cubicBezTo>
                    <a:pt x="36969" y="61350"/>
                    <a:pt x="39025" y="58862"/>
                    <a:pt x="40035" y="57022"/>
                  </a:cubicBezTo>
                  <a:cubicBezTo>
                    <a:pt x="40648" y="55832"/>
                    <a:pt x="41153" y="55002"/>
                    <a:pt x="41478" y="54353"/>
                  </a:cubicBezTo>
                  <a:cubicBezTo>
                    <a:pt x="41802" y="53704"/>
                    <a:pt x="42019" y="53199"/>
                    <a:pt x="42019" y="52622"/>
                  </a:cubicBezTo>
                  <a:cubicBezTo>
                    <a:pt x="42019" y="52081"/>
                    <a:pt x="41802" y="51540"/>
                    <a:pt x="41478" y="50819"/>
                  </a:cubicBezTo>
                  <a:cubicBezTo>
                    <a:pt x="41189" y="50242"/>
                    <a:pt x="40504" y="49196"/>
                    <a:pt x="39530" y="47861"/>
                  </a:cubicBezTo>
                  <a:cubicBezTo>
                    <a:pt x="36645" y="43822"/>
                    <a:pt x="31343" y="37185"/>
                    <a:pt x="28674" y="33723"/>
                  </a:cubicBezTo>
                  <a:cubicBezTo>
                    <a:pt x="26870" y="31451"/>
                    <a:pt x="24887" y="28349"/>
                    <a:pt x="23264" y="25572"/>
                  </a:cubicBezTo>
                  <a:cubicBezTo>
                    <a:pt x="21605" y="22794"/>
                    <a:pt x="20270" y="20306"/>
                    <a:pt x="19837" y="19224"/>
                  </a:cubicBezTo>
                  <a:cubicBezTo>
                    <a:pt x="19404" y="18142"/>
                    <a:pt x="19224" y="17060"/>
                    <a:pt x="19224" y="16050"/>
                  </a:cubicBezTo>
                  <a:cubicBezTo>
                    <a:pt x="19224" y="15040"/>
                    <a:pt x="19404" y="14138"/>
                    <a:pt x="19729" y="13381"/>
                  </a:cubicBezTo>
                  <a:cubicBezTo>
                    <a:pt x="19801" y="13273"/>
                    <a:pt x="19945" y="13056"/>
                    <a:pt x="20162" y="12804"/>
                  </a:cubicBezTo>
                  <a:cubicBezTo>
                    <a:pt x="20955" y="12010"/>
                    <a:pt x="22578" y="10820"/>
                    <a:pt x="24021" y="9305"/>
                  </a:cubicBezTo>
                  <a:cubicBezTo>
                    <a:pt x="25464" y="7827"/>
                    <a:pt x="26762" y="5987"/>
                    <a:pt x="26834" y="3751"/>
                  </a:cubicBezTo>
                  <a:cubicBezTo>
                    <a:pt x="26834" y="3679"/>
                    <a:pt x="26834" y="3571"/>
                    <a:pt x="26834" y="3499"/>
                  </a:cubicBezTo>
                  <a:cubicBezTo>
                    <a:pt x="26834" y="2236"/>
                    <a:pt x="26582" y="1371"/>
                    <a:pt x="26149" y="794"/>
                  </a:cubicBezTo>
                  <a:cubicBezTo>
                    <a:pt x="25933" y="505"/>
                    <a:pt x="25644" y="289"/>
                    <a:pt x="25319" y="180"/>
                  </a:cubicBezTo>
                  <a:cubicBezTo>
                    <a:pt x="25031" y="36"/>
                    <a:pt x="24670" y="0"/>
                    <a:pt x="2431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736;p63">
              <a:extLst>
                <a:ext uri="{FF2B5EF4-FFF2-40B4-BE49-F238E27FC236}">
                  <a16:creationId xmlns:a16="http://schemas.microsoft.com/office/drawing/2014/main" id="{54EA9183-4EF0-409E-BFB1-6793EF94FC94}"/>
                </a:ext>
              </a:extLst>
            </p:cNvPr>
            <p:cNvSpPr/>
            <p:nvPr/>
          </p:nvSpPr>
          <p:spPr>
            <a:xfrm>
              <a:off x="4489850" y="2578700"/>
              <a:ext cx="470700" cy="295075"/>
            </a:xfrm>
            <a:custGeom>
              <a:avLst/>
              <a:gdLst/>
              <a:ahLst/>
              <a:cxnLst/>
              <a:rect l="l" t="t" r="r" b="b"/>
              <a:pathLst>
                <a:path w="18828" h="11803" extrusionOk="0">
                  <a:moveTo>
                    <a:pt x="293" y="0"/>
                  </a:moveTo>
                  <a:cubicBezTo>
                    <a:pt x="146" y="0"/>
                    <a:pt x="37" y="103"/>
                    <a:pt x="37" y="260"/>
                  </a:cubicBezTo>
                  <a:cubicBezTo>
                    <a:pt x="1" y="440"/>
                    <a:pt x="109" y="584"/>
                    <a:pt x="289" y="584"/>
                  </a:cubicBezTo>
                  <a:cubicBezTo>
                    <a:pt x="289" y="584"/>
                    <a:pt x="325" y="584"/>
                    <a:pt x="397" y="620"/>
                  </a:cubicBezTo>
                  <a:cubicBezTo>
                    <a:pt x="1047" y="729"/>
                    <a:pt x="4076" y="1234"/>
                    <a:pt x="7647" y="2893"/>
                  </a:cubicBezTo>
                  <a:cubicBezTo>
                    <a:pt x="11217" y="4516"/>
                    <a:pt x="15329" y="7221"/>
                    <a:pt x="18214" y="11693"/>
                  </a:cubicBezTo>
                  <a:cubicBezTo>
                    <a:pt x="18284" y="11763"/>
                    <a:pt x="18384" y="11803"/>
                    <a:pt x="18485" y="11803"/>
                  </a:cubicBezTo>
                  <a:cubicBezTo>
                    <a:pt x="18541" y="11803"/>
                    <a:pt x="18596" y="11791"/>
                    <a:pt x="18647" y="11765"/>
                  </a:cubicBezTo>
                  <a:cubicBezTo>
                    <a:pt x="18792" y="11657"/>
                    <a:pt x="18828" y="11477"/>
                    <a:pt x="18719" y="11332"/>
                  </a:cubicBezTo>
                  <a:cubicBezTo>
                    <a:pt x="15546" y="6463"/>
                    <a:pt x="10965" y="3614"/>
                    <a:pt x="7178" y="2027"/>
                  </a:cubicBezTo>
                  <a:cubicBezTo>
                    <a:pt x="3355" y="404"/>
                    <a:pt x="361" y="7"/>
                    <a:pt x="361" y="7"/>
                  </a:cubicBezTo>
                  <a:cubicBezTo>
                    <a:pt x="338" y="3"/>
                    <a:pt x="315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737;p63">
              <a:extLst>
                <a:ext uri="{FF2B5EF4-FFF2-40B4-BE49-F238E27FC236}">
                  <a16:creationId xmlns:a16="http://schemas.microsoft.com/office/drawing/2014/main" id="{8FD78724-9384-4138-A755-436414294D59}"/>
                </a:ext>
              </a:extLst>
            </p:cNvPr>
            <p:cNvSpPr/>
            <p:nvPr/>
          </p:nvSpPr>
          <p:spPr>
            <a:xfrm>
              <a:off x="5419475" y="1062375"/>
              <a:ext cx="516700" cy="513275"/>
            </a:xfrm>
            <a:custGeom>
              <a:avLst/>
              <a:gdLst/>
              <a:ahLst/>
              <a:cxnLst/>
              <a:rect l="l" t="t" r="r" b="b"/>
              <a:pathLst>
                <a:path w="20668" h="20531" extrusionOk="0">
                  <a:moveTo>
                    <a:pt x="3617" y="1"/>
                  </a:moveTo>
                  <a:cubicBezTo>
                    <a:pt x="2873" y="1"/>
                    <a:pt x="2308" y="219"/>
                    <a:pt x="1948" y="608"/>
                  </a:cubicBezTo>
                  <a:cubicBezTo>
                    <a:pt x="578" y="2087"/>
                    <a:pt x="1480" y="5225"/>
                    <a:pt x="578" y="9806"/>
                  </a:cubicBezTo>
                  <a:cubicBezTo>
                    <a:pt x="470" y="10419"/>
                    <a:pt x="253" y="11284"/>
                    <a:pt x="1" y="12258"/>
                  </a:cubicBezTo>
                  <a:cubicBezTo>
                    <a:pt x="207" y="12224"/>
                    <a:pt x="438" y="12202"/>
                    <a:pt x="692" y="12202"/>
                  </a:cubicBezTo>
                  <a:cubicBezTo>
                    <a:pt x="1500" y="12202"/>
                    <a:pt x="2535" y="12427"/>
                    <a:pt x="3716" y="13196"/>
                  </a:cubicBezTo>
                  <a:cubicBezTo>
                    <a:pt x="4473" y="13665"/>
                    <a:pt x="5050" y="14206"/>
                    <a:pt x="5519" y="14783"/>
                  </a:cubicBezTo>
                  <a:cubicBezTo>
                    <a:pt x="5952" y="14025"/>
                    <a:pt x="6637" y="13196"/>
                    <a:pt x="7431" y="13088"/>
                  </a:cubicBezTo>
                  <a:cubicBezTo>
                    <a:pt x="7456" y="13083"/>
                    <a:pt x="7483" y="13081"/>
                    <a:pt x="7513" y="13081"/>
                  </a:cubicBezTo>
                  <a:cubicBezTo>
                    <a:pt x="9043" y="13081"/>
                    <a:pt x="16178" y="19376"/>
                    <a:pt x="17169" y="20013"/>
                  </a:cubicBezTo>
                  <a:cubicBezTo>
                    <a:pt x="17598" y="20304"/>
                    <a:pt x="18211" y="20530"/>
                    <a:pt x="18789" y="20530"/>
                  </a:cubicBezTo>
                  <a:cubicBezTo>
                    <a:pt x="19571" y="20530"/>
                    <a:pt x="20290" y="20117"/>
                    <a:pt x="20415" y="18895"/>
                  </a:cubicBezTo>
                  <a:cubicBezTo>
                    <a:pt x="20667" y="16767"/>
                    <a:pt x="18864" y="11501"/>
                    <a:pt x="13129" y="5766"/>
                  </a:cubicBezTo>
                  <a:cubicBezTo>
                    <a:pt x="8967" y="1604"/>
                    <a:pt x="5633" y="1"/>
                    <a:pt x="361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738;p63">
              <a:extLst>
                <a:ext uri="{FF2B5EF4-FFF2-40B4-BE49-F238E27FC236}">
                  <a16:creationId xmlns:a16="http://schemas.microsoft.com/office/drawing/2014/main" id="{B65EE6DB-2A41-4E0E-9DD4-65D2A5D8025C}"/>
                </a:ext>
              </a:extLst>
            </p:cNvPr>
            <p:cNvSpPr/>
            <p:nvPr/>
          </p:nvSpPr>
          <p:spPr>
            <a:xfrm>
              <a:off x="5411375" y="1055025"/>
              <a:ext cx="526600" cy="528425"/>
            </a:xfrm>
            <a:custGeom>
              <a:avLst/>
              <a:gdLst/>
              <a:ahLst/>
              <a:cxnLst/>
              <a:rect l="l" t="t" r="r" b="b"/>
              <a:pathLst>
                <a:path w="21064" h="21137" extrusionOk="0">
                  <a:moveTo>
                    <a:pt x="3931" y="614"/>
                  </a:moveTo>
                  <a:cubicBezTo>
                    <a:pt x="4869" y="614"/>
                    <a:pt x="6168" y="975"/>
                    <a:pt x="7755" y="1876"/>
                  </a:cubicBezTo>
                  <a:cubicBezTo>
                    <a:pt x="9342" y="2778"/>
                    <a:pt x="11181" y="4221"/>
                    <a:pt x="13273" y="6276"/>
                  </a:cubicBezTo>
                  <a:cubicBezTo>
                    <a:pt x="15942" y="8982"/>
                    <a:pt x="17745" y="11542"/>
                    <a:pt x="18899" y="13742"/>
                  </a:cubicBezTo>
                  <a:cubicBezTo>
                    <a:pt x="20017" y="15942"/>
                    <a:pt x="20486" y="17746"/>
                    <a:pt x="20486" y="18828"/>
                  </a:cubicBezTo>
                  <a:cubicBezTo>
                    <a:pt x="20486" y="18936"/>
                    <a:pt x="20450" y="19044"/>
                    <a:pt x="20450" y="19152"/>
                  </a:cubicBezTo>
                  <a:cubicBezTo>
                    <a:pt x="20414" y="19730"/>
                    <a:pt x="20198" y="20054"/>
                    <a:pt x="19981" y="20234"/>
                  </a:cubicBezTo>
                  <a:cubicBezTo>
                    <a:pt x="19765" y="20451"/>
                    <a:pt x="19476" y="20523"/>
                    <a:pt x="19116" y="20523"/>
                  </a:cubicBezTo>
                  <a:cubicBezTo>
                    <a:pt x="18611" y="20523"/>
                    <a:pt x="18034" y="20307"/>
                    <a:pt x="17673" y="20054"/>
                  </a:cubicBezTo>
                  <a:cubicBezTo>
                    <a:pt x="17565" y="19982"/>
                    <a:pt x="17348" y="19838"/>
                    <a:pt x="17060" y="19585"/>
                  </a:cubicBezTo>
                  <a:cubicBezTo>
                    <a:pt x="16014" y="18756"/>
                    <a:pt x="14102" y="17169"/>
                    <a:pt x="12263" y="15726"/>
                  </a:cubicBezTo>
                  <a:cubicBezTo>
                    <a:pt x="11325" y="15041"/>
                    <a:pt x="10424" y="14356"/>
                    <a:pt x="9666" y="13887"/>
                  </a:cubicBezTo>
                  <a:cubicBezTo>
                    <a:pt x="9269" y="13634"/>
                    <a:pt x="8945" y="13454"/>
                    <a:pt x="8620" y="13310"/>
                  </a:cubicBezTo>
                  <a:cubicBezTo>
                    <a:pt x="8332" y="13165"/>
                    <a:pt x="8079" y="13057"/>
                    <a:pt x="7827" y="13057"/>
                  </a:cubicBezTo>
                  <a:lnTo>
                    <a:pt x="7682" y="13057"/>
                  </a:lnTo>
                  <a:cubicBezTo>
                    <a:pt x="7214" y="13165"/>
                    <a:pt x="6817" y="13418"/>
                    <a:pt x="6456" y="13778"/>
                  </a:cubicBezTo>
                  <a:cubicBezTo>
                    <a:pt x="6199" y="14010"/>
                    <a:pt x="5979" y="14296"/>
                    <a:pt x="5795" y="14585"/>
                  </a:cubicBezTo>
                  <a:lnTo>
                    <a:pt x="5795" y="14585"/>
                  </a:lnTo>
                  <a:cubicBezTo>
                    <a:pt x="5367" y="14105"/>
                    <a:pt x="4842" y="13623"/>
                    <a:pt x="4220" y="13237"/>
                  </a:cubicBezTo>
                  <a:cubicBezTo>
                    <a:pt x="2994" y="12444"/>
                    <a:pt x="1876" y="12192"/>
                    <a:pt x="1010" y="12192"/>
                  </a:cubicBezTo>
                  <a:cubicBezTo>
                    <a:pt x="914" y="12192"/>
                    <a:pt x="818" y="12197"/>
                    <a:pt x="721" y="12205"/>
                  </a:cubicBezTo>
                  <a:lnTo>
                    <a:pt x="721" y="12205"/>
                  </a:lnTo>
                  <a:cubicBezTo>
                    <a:pt x="927" y="11403"/>
                    <a:pt x="1098" y="10695"/>
                    <a:pt x="1190" y="10172"/>
                  </a:cubicBezTo>
                  <a:cubicBezTo>
                    <a:pt x="1659" y="7827"/>
                    <a:pt x="1659" y="5880"/>
                    <a:pt x="1731" y="4365"/>
                  </a:cubicBezTo>
                  <a:cubicBezTo>
                    <a:pt x="1731" y="3571"/>
                    <a:pt x="1767" y="2922"/>
                    <a:pt x="1912" y="2381"/>
                  </a:cubicBezTo>
                  <a:cubicBezTo>
                    <a:pt x="2020" y="1840"/>
                    <a:pt x="2200" y="1444"/>
                    <a:pt x="2489" y="1119"/>
                  </a:cubicBezTo>
                  <a:cubicBezTo>
                    <a:pt x="2777" y="794"/>
                    <a:pt x="3246" y="614"/>
                    <a:pt x="3931" y="614"/>
                  </a:cubicBezTo>
                  <a:close/>
                  <a:moveTo>
                    <a:pt x="3931" y="1"/>
                  </a:moveTo>
                  <a:cubicBezTo>
                    <a:pt x="3138" y="1"/>
                    <a:pt x="2453" y="253"/>
                    <a:pt x="2020" y="722"/>
                  </a:cubicBezTo>
                  <a:cubicBezTo>
                    <a:pt x="1659" y="1119"/>
                    <a:pt x="1443" y="1660"/>
                    <a:pt x="1299" y="2273"/>
                  </a:cubicBezTo>
                  <a:cubicBezTo>
                    <a:pt x="1118" y="3175"/>
                    <a:pt x="1118" y="4257"/>
                    <a:pt x="1082" y="5555"/>
                  </a:cubicBezTo>
                  <a:cubicBezTo>
                    <a:pt x="1046" y="6854"/>
                    <a:pt x="938" y="8368"/>
                    <a:pt x="613" y="10064"/>
                  </a:cubicBezTo>
                  <a:cubicBezTo>
                    <a:pt x="505" y="10641"/>
                    <a:pt x="289" y="11506"/>
                    <a:pt x="36" y="12480"/>
                  </a:cubicBezTo>
                  <a:cubicBezTo>
                    <a:pt x="0" y="12588"/>
                    <a:pt x="36" y="12696"/>
                    <a:pt x="72" y="12769"/>
                  </a:cubicBezTo>
                  <a:cubicBezTo>
                    <a:pt x="125" y="12821"/>
                    <a:pt x="197" y="12855"/>
                    <a:pt x="275" y="12855"/>
                  </a:cubicBezTo>
                  <a:cubicBezTo>
                    <a:pt x="303" y="12855"/>
                    <a:pt x="332" y="12850"/>
                    <a:pt x="361" y="12841"/>
                  </a:cubicBezTo>
                  <a:cubicBezTo>
                    <a:pt x="541" y="12841"/>
                    <a:pt x="794" y="12805"/>
                    <a:pt x="1010" y="12805"/>
                  </a:cubicBezTo>
                  <a:cubicBezTo>
                    <a:pt x="1767" y="12805"/>
                    <a:pt x="2741" y="13021"/>
                    <a:pt x="3895" y="13742"/>
                  </a:cubicBezTo>
                  <a:cubicBezTo>
                    <a:pt x="4617" y="14175"/>
                    <a:pt x="5158" y="14716"/>
                    <a:pt x="5627" y="15257"/>
                  </a:cubicBezTo>
                  <a:cubicBezTo>
                    <a:pt x="5656" y="15316"/>
                    <a:pt x="5734" y="15375"/>
                    <a:pt x="5820" y="15375"/>
                  </a:cubicBezTo>
                  <a:cubicBezTo>
                    <a:pt x="5839" y="15375"/>
                    <a:pt x="5859" y="15372"/>
                    <a:pt x="5879" y="15365"/>
                  </a:cubicBezTo>
                  <a:cubicBezTo>
                    <a:pt x="5951" y="15365"/>
                    <a:pt x="6059" y="15329"/>
                    <a:pt x="6096" y="15221"/>
                  </a:cubicBezTo>
                  <a:cubicBezTo>
                    <a:pt x="6312" y="14860"/>
                    <a:pt x="6564" y="14500"/>
                    <a:pt x="6889" y="14211"/>
                  </a:cubicBezTo>
                  <a:cubicBezTo>
                    <a:pt x="7178" y="13923"/>
                    <a:pt x="7502" y="13706"/>
                    <a:pt x="7791" y="13670"/>
                  </a:cubicBezTo>
                  <a:lnTo>
                    <a:pt x="7827" y="13670"/>
                  </a:lnTo>
                  <a:cubicBezTo>
                    <a:pt x="7899" y="13670"/>
                    <a:pt x="8187" y="13742"/>
                    <a:pt x="8512" y="13887"/>
                  </a:cubicBezTo>
                  <a:cubicBezTo>
                    <a:pt x="9666" y="14464"/>
                    <a:pt x="11650" y="16015"/>
                    <a:pt x="13453" y="17457"/>
                  </a:cubicBezTo>
                  <a:cubicBezTo>
                    <a:pt x="14355" y="18179"/>
                    <a:pt x="15220" y="18864"/>
                    <a:pt x="15906" y="19441"/>
                  </a:cubicBezTo>
                  <a:cubicBezTo>
                    <a:pt x="16591" y="19982"/>
                    <a:pt x="17096" y="20415"/>
                    <a:pt x="17348" y="20559"/>
                  </a:cubicBezTo>
                  <a:cubicBezTo>
                    <a:pt x="17817" y="20884"/>
                    <a:pt x="18467" y="21136"/>
                    <a:pt x="19116" y="21136"/>
                  </a:cubicBezTo>
                  <a:cubicBezTo>
                    <a:pt x="19585" y="21136"/>
                    <a:pt x="20017" y="21028"/>
                    <a:pt x="20378" y="20703"/>
                  </a:cubicBezTo>
                  <a:cubicBezTo>
                    <a:pt x="20739" y="20379"/>
                    <a:pt x="20991" y="19874"/>
                    <a:pt x="21063" y="19225"/>
                  </a:cubicBezTo>
                  <a:cubicBezTo>
                    <a:pt x="21063" y="19116"/>
                    <a:pt x="21063" y="18972"/>
                    <a:pt x="21063" y="18828"/>
                  </a:cubicBezTo>
                  <a:cubicBezTo>
                    <a:pt x="21063" y="17566"/>
                    <a:pt x="20594" y="15726"/>
                    <a:pt x="19404" y="13454"/>
                  </a:cubicBezTo>
                  <a:cubicBezTo>
                    <a:pt x="18250" y="11218"/>
                    <a:pt x="16411" y="8585"/>
                    <a:pt x="13670" y="5880"/>
                  </a:cubicBezTo>
                  <a:cubicBezTo>
                    <a:pt x="11578" y="3752"/>
                    <a:pt x="9702" y="2309"/>
                    <a:pt x="8043" y="1371"/>
                  </a:cubicBezTo>
                  <a:cubicBezTo>
                    <a:pt x="6420" y="434"/>
                    <a:pt x="5050" y="1"/>
                    <a:pt x="393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739;p63">
              <a:extLst>
                <a:ext uri="{FF2B5EF4-FFF2-40B4-BE49-F238E27FC236}">
                  <a16:creationId xmlns:a16="http://schemas.microsoft.com/office/drawing/2014/main" id="{81AB4FDB-D336-4DDD-8A04-B5A39D02DC4E}"/>
                </a:ext>
              </a:extLst>
            </p:cNvPr>
            <p:cNvSpPr/>
            <p:nvPr/>
          </p:nvSpPr>
          <p:spPr>
            <a:xfrm>
              <a:off x="4158925" y="1025400"/>
              <a:ext cx="508275" cy="645500"/>
            </a:xfrm>
            <a:custGeom>
              <a:avLst/>
              <a:gdLst/>
              <a:ahLst/>
              <a:cxnLst/>
              <a:rect l="l" t="t" r="r" b="b"/>
              <a:pathLst>
                <a:path w="20331" h="25820" extrusionOk="0">
                  <a:moveTo>
                    <a:pt x="18068" y="0"/>
                  </a:moveTo>
                  <a:cubicBezTo>
                    <a:pt x="16989" y="0"/>
                    <a:pt x="15647" y="517"/>
                    <a:pt x="14356" y="969"/>
                  </a:cubicBezTo>
                  <a:cubicBezTo>
                    <a:pt x="11434" y="1979"/>
                    <a:pt x="3572" y="9626"/>
                    <a:pt x="1768" y="14422"/>
                  </a:cubicBezTo>
                  <a:cubicBezTo>
                    <a:pt x="1" y="19255"/>
                    <a:pt x="1552" y="20842"/>
                    <a:pt x="4690" y="23728"/>
                  </a:cubicBezTo>
                  <a:cubicBezTo>
                    <a:pt x="5303" y="24305"/>
                    <a:pt x="5952" y="25026"/>
                    <a:pt x="6637" y="25820"/>
                  </a:cubicBezTo>
                  <a:cubicBezTo>
                    <a:pt x="8946" y="25784"/>
                    <a:pt x="12192" y="24954"/>
                    <a:pt x="14392" y="21239"/>
                  </a:cubicBezTo>
                  <a:cubicBezTo>
                    <a:pt x="13887" y="20301"/>
                    <a:pt x="13526" y="19544"/>
                    <a:pt x="13346" y="19039"/>
                  </a:cubicBezTo>
                  <a:cubicBezTo>
                    <a:pt x="12444" y="16803"/>
                    <a:pt x="12552" y="14567"/>
                    <a:pt x="13202" y="12980"/>
                  </a:cubicBezTo>
                  <a:cubicBezTo>
                    <a:pt x="13887" y="11393"/>
                    <a:pt x="20162" y="8255"/>
                    <a:pt x="20271" y="3458"/>
                  </a:cubicBezTo>
                  <a:cubicBezTo>
                    <a:pt x="20330" y="788"/>
                    <a:pt x="19400" y="0"/>
                    <a:pt x="1806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740;p63">
              <a:extLst>
                <a:ext uri="{FF2B5EF4-FFF2-40B4-BE49-F238E27FC236}">
                  <a16:creationId xmlns:a16="http://schemas.microsoft.com/office/drawing/2014/main" id="{A856107F-F319-4523-AECF-001EAE78C0D1}"/>
                </a:ext>
              </a:extLst>
            </p:cNvPr>
            <p:cNvSpPr/>
            <p:nvPr/>
          </p:nvSpPr>
          <p:spPr>
            <a:xfrm>
              <a:off x="4176975" y="1018075"/>
              <a:ext cx="496850" cy="660050"/>
            </a:xfrm>
            <a:custGeom>
              <a:avLst/>
              <a:gdLst/>
              <a:ahLst/>
              <a:cxnLst/>
              <a:rect l="l" t="t" r="r" b="b"/>
              <a:pathLst>
                <a:path w="19874" h="26402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4" y="4869"/>
                    <a:pt x="18827" y="5915"/>
                    <a:pt x="18250" y="6889"/>
                  </a:cubicBezTo>
                  <a:cubicBezTo>
                    <a:pt x="17349" y="8332"/>
                    <a:pt x="16014" y="9594"/>
                    <a:pt x="14788" y="10604"/>
                  </a:cubicBezTo>
                  <a:cubicBezTo>
                    <a:pt x="14211" y="11109"/>
                    <a:pt x="13634" y="11578"/>
                    <a:pt x="13201" y="12010"/>
                  </a:cubicBezTo>
                  <a:cubicBezTo>
                    <a:pt x="12732" y="12407"/>
                    <a:pt x="12371" y="12768"/>
                    <a:pt x="12227" y="13165"/>
                  </a:cubicBezTo>
                  <a:cubicBezTo>
                    <a:pt x="11866" y="13994"/>
                    <a:pt x="11650" y="14968"/>
                    <a:pt x="11650" y="16050"/>
                  </a:cubicBezTo>
                  <a:cubicBezTo>
                    <a:pt x="11650" y="17132"/>
                    <a:pt x="11866" y="18286"/>
                    <a:pt x="12335" y="19440"/>
                  </a:cubicBezTo>
                  <a:cubicBezTo>
                    <a:pt x="12540" y="19917"/>
                    <a:pt x="12873" y="20652"/>
                    <a:pt x="13335" y="21523"/>
                  </a:cubicBezTo>
                  <a:lnTo>
                    <a:pt x="13335" y="21523"/>
                  </a:lnTo>
                  <a:cubicBezTo>
                    <a:pt x="12270" y="23245"/>
                    <a:pt x="11003" y="24290"/>
                    <a:pt x="9702" y="24922"/>
                  </a:cubicBezTo>
                  <a:cubicBezTo>
                    <a:pt x="8430" y="25542"/>
                    <a:pt x="7157" y="25767"/>
                    <a:pt x="6041" y="25787"/>
                  </a:cubicBezTo>
                  <a:lnTo>
                    <a:pt x="6041" y="25787"/>
                  </a:lnTo>
                  <a:cubicBezTo>
                    <a:pt x="5419" y="25039"/>
                    <a:pt x="4769" y="24389"/>
                    <a:pt x="4184" y="23804"/>
                  </a:cubicBezTo>
                  <a:cubicBezTo>
                    <a:pt x="3066" y="22794"/>
                    <a:pt x="2164" y="21929"/>
                    <a:pt x="1551" y="21063"/>
                  </a:cubicBezTo>
                  <a:cubicBezTo>
                    <a:pt x="938" y="20198"/>
                    <a:pt x="613" y="19332"/>
                    <a:pt x="613" y="18214"/>
                  </a:cubicBezTo>
                  <a:cubicBezTo>
                    <a:pt x="613" y="17312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440"/>
                    <a:pt x="397" y="20486"/>
                    <a:pt x="1046" y="21388"/>
                  </a:cubicBezTo>
                  <a:cubicBezTo>
                    <a:pt x="1732" y="22362"/>
                    <a:pt x="2669" y="23227"/>
                    <a:pt x="3787" y="24273"/>
                  </a:cubicBezTo>
                  <a:cubicBezTo>
                    <a:pt x="4364" y="24814"/>
                    <a:pt x="5014" y="25500"/>
                    <a:pt x="5663" y="26293"/>
                  </a:cubicBezTo>
                  <a:cubicBezTo>
                    <a:pt x="5735" y="26365"/>
                    <a:pt x="5807" y="26401"/>
                    <a:pt x="5915" y="26401"/>
                  </a:cubicBezTo>
                  <a:cubicBezTo>
                    <a:pt x="7106" y="26401"/>
                    <a:pt x="8548" y="26185"/>
                    <a:pt x="9955" y="25463"/>
                  </a:cubicBezTo>
                  <a:cubicBezTo>
                    <a:pt x="11398" y="24778"/>
                    <a:pt x="12804" y="23588"/>
                    <a:pt x="13922" y="21676"/>
                  </a:cubicBezTo>
                  <a:cubicBezTo>
                    <a:pt x="13994" y="21604"/>
                    <a:pt x="13994" y="21460"/>
                    <a:pt x="13922" y="21388"/>
                  </a:cubicBezTo>
                  <a:cubicBezTo>
                    <a:pt x="13453" y="20450"/>
                    <a:pt x="13093" y="19693"/>
                    <a:pt x="12876" y="19224"/>
                  </a:cubicBezTo>
                  <a:cubicBezTo>
                    <a:pt x="12443" y="18142"/>
                    <a:pt x="12263" y="17060"/>
                    <a:pt x="12263" y="16050"/>
                  </a:cubicBezTo>
                  <a:cubicBezTo>
                    <a:pt x="12263" y="15040"/>
                    <a:pt x="12443" y="14138"/>
                    <a:pt x="12768" y="13381"/>
                  </a:cubicBezTo>
                  <a:cubicBezTo>
                    <a:pt x="12840" y="13273"/>
                    <a:pt x="12984" y="13056"/>
                    <a:pt x="13201" y="12804"/>
                  </a:cubicBezTo>
                  <a:cubicBezTo>
                    <a:pt x="13994" y="12010"/>
                    <a:pt x="15617" y="10820"/>
                    <a:pt x="17060" y="9305"/>
                  </a:cubicBezTo>
                  <a:cubicBezTo>
                    <a:pt x="18503" y="7827"/>
                    <a:pt x="19801" y="5987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741;p63">
              <a:extLst>
                <a:ext uri="{FF2B5EF4-FFF2-40B4-BE49-F238E27FC236}">
                  <a16:creationId xmlns:a16="http://schemas.microsoft.com/office/drawing/2014/main" id="{9A54ABF2-B34B-43F5-B6ED-90752198952E}"/>
                </a:ext>
              </a:extLst>
            </p:cNvPr>
            <p:cNvSpPr/>
            <p:nvPr/>
          </p:nvSpPr>
          <p:spPr>
            <a:xfrm>
              <a:off x="4167950" y="1025400"/>
              <a:ext cx="499250" cy="549925"/>
            </a:xfrm>
            <a:custGeom>
              <a:avLst/>
              <a:gdLst/>
              <a:ahLst/>
              <a:cxnLst/>
              <a:rect l="l" t="t" r="r" b="b"/>
              <a:pathLst>
                <a:path w="19970" h="21997" extrusionOk="0">
                  <a:moveTo>
                    <a:pt x="17707" y="0"/>
                  </a:moveTo>
                  <a:cubicBezTo>
                    <a:pt x="16628" y="0"/>
                    <a:pt x="15286" y="517"/>
                    <a:pt x="13995" y="969"/>
                  </a:cubicBezTo>
                  <a:cubicBezTo>
                    <a:pt x="11073" y="1979"/>
                    <a:pt x="3211" y="9626"/>
                    <a:pt x="1407" y="14422"/>
                  </a:cubicBezTo>
                  <a:cubicBezTo>
                    <a:pt x="1" y="18210"/>
                    <a:pt x="686" y="20013"/>
                    <a:pt x="2561" y="21997"/>
                  </a:cubicBezTo>
                  <a:cubicBezTo>
                    <a:pt x="3211" y="21852"/>
                    <a:pt x="4004" y="21492"/>
                    <a:pt x="4906" y="20842"/>
                  </a:cubicBezTo>
                  <a:cubicBezTo>
                    <a:pt x="7575" y="18823"/>
                    <a:pt x="8693" y="15216"/>
                    <a:pt x="10388" y="13990"/>
                  </a:cubicBezTo>
                  <a:cubicBezTo>
                    <a:pt x="11362" y="13304"/>
                    <a:pt x="13057" y="12186"/>
                    <a:pt x="14824" y="11032"/>
                  </a:cubicBezTo>
                  <a:cubicBezTo>
                    <a:pt x="16880" y="9265"/>
                    <a:pt x="19838" y="6740"/>
                    <a:pt x="19910" y="3458"/>
                  </a:cubicBezTo>
                  <a:cubicBezTo>
                    <a:pt x="19969" y="788"/>
                    <a:pt x="19039" y="0"/>
                    <a:pt x="17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742;p63">
              <a:extLst>
                <a:ext uri="{FF2B5EF4-FFF2-40B4-BE49-F238E27FC236}">
                  <a16:creationId xmlns:a16="http://schemas.microsoft.com/office/drawing/2014/main" id="{67B27FD3-985B-4D81-A99A-3DC26FC10FBC}"/>
                </a:ext>
              </a:extLst>
            </p:cNvPr>
            <p:cNvSpPr/>
            <p:nvPr/>
          </p:nvSpPr>
          <p:spPr>
            <a:xfrm>
              <a:off x="4176975" y="1018075"/>
              <a:ext cx="496850" cy="564825"/>
            </a:xfrm>
            <a:custGeom>
              <a:avLst/>
              <a:gdLst/>
              <a:ahLst/>
              <a:cxnLst/>
              <a:rect l="l" t="t" r="r" b="b"/>
              <a:pathLst>
                <a:path w="19874" h="22593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4" y="5302"/>
                    <a:pt x="18503" y="6672"/>
                    <a:pt x="17529" y="7899"/>
                  </a:cubicBezTo>
                  <a:cubicBezTo>
                    <a:pt x="16519" y="9125"/>
                    <a:pt x="15293" y="10207"/>
                    <a:pt x="14247" y="11073"/>
                  </a:cubicBezTo>
                  <a:lnTo>
                    <a:pt x="14260" y="11088"/>
                  </a:lnTo>
                  <a:lnTo>
                    <a:pt x="14260" y="11088"/>
                  </a:lnTo>
                  <a:cubicBezTo>
                    <a:pt x="12536" y="12237"/>
                    <a:pt x="10816" y="13348"/>
                    <a:pt x="9847" y="14030"/>
                  </a:cubicBezTo>
                  <a:cubicBezTo>
                    <a:pt x="8945" y="14715"/>
                    <a:pt x="8224" y="15942"/>
                    <a:pt x="7394" y="17240"/>
                  </a:cubicBezTo>
                  <a:cubicBezTo>
                    <a:pt x="6601" y="18539"/>
                    <a:pt x="5663" y="19909"/>
                    <a:pt x="4364" y="20883"/>
                  </a:cubicBezTo>
                  <a:cubicBezTo>
                    <a:pt x="3571" y="21478"/>
                    <a:pt x="2869" y="21800"/>
                    <a:pt x="2286" y="21961"/>
                  </a:cubicBezTo>
                  <a:lnTo>
                    <a:pt x="2286" y="21961"/>
                  </a:lnTo>
                  <a:cubicBezTo>
                    <a:pt x="1769" y="21371"/>
                    <a:pt x="1349" y="20836"/>
                    <a:pt x="1082" y="20270"/>
                  </a:cubicBezTo>
                  <a:cubicBezTo>
                    <a:pt x="758" y="19657"/>
                    <a:pt x="613" y="18971"/>
                    <a:pt x="613" y="18214"/>
                  </a:cubicBezTo>
                  <a:cubicBezTo>
                    <a:pt x="613" y="17276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080"/>
                    <a:pt x="181" y="19837"/>
                    <a:pt x="541" y="20522"/>
                  </a:cubicBezTo>
                  <a:cubicBezTo>
                    <a:pt x="866" y="21208"/>
                    <a:pt x="1371" y="21857"/>
                    <a:pt x="1984" y="22506"/>
                  </a:cubicBezTo>
                  <a:cubicBezTo>
                    <a:pt x="2037" y="22559"/>
                    <a:pt x="2109" y="22592"/>
                    <a:pt x="2186" y="22592"/>
                  </a:cubicBezTo>
                  <a:cubicBezTo>
                    <a:pt x="2215" y="22592"/>
                    <a:pt x="2244" y="22588"/>
                    <a:pt x="2273" y="22578"/>
                  </a:cubicBezTo>
                  <a:cubicBezTo>
                    <a:pt x="2958" y="22398"/>
                    <a:pt x="3823" y="22037"/>
                    <a:pt x="4725" y="21352"/>
                  </a:cubicBezTo>
                  <a:cubicBezTo>
                    <a:pt x="6096" y="20306"/>
                    <a:pt x="7069" y="18863"/>
                    <a:pt x="7899" y="17565"/>
                  </a:cubicBezTo>
                  <a:cubicBezTo>
                    <a:pt x="8729" y="16266"/>
                    <a:pt x="9450" y="15076"/>
                    <a:pt x="10207" y="14535"/>
                  </a:cubicBezTo>
                  <a:cubicBezTo>
                    <a:pt x="11145" y="13850"/>
                    <a:pt x="12876" y="12732"/>
                    <a:pt x="14607" y="11542"/>
                  </a:cubicBezTo>
                  <a:lnTo>
                    <a:pt x="14644" y="11542"/>
                  </a:lnTo>
                  <a:cubicBezTo>
                    <a:pt x="15690" y="10640"/>
                    <a:pt x="16952" y="9594"/>
                    <a:pt x="17998" y="8296"/>
                  </a:cubicBezTo>
                  <a:cubicBezTo>
                    <a:pt x="19008" y="6997"/>
                    <a:pt x="19837" y="5482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743;p63">
              <a:extLst>
                <a:ext uri="{FF2B5EF4-FFF2-40B4-BE49-F238E27FC236}">
                  <a16:creationId xmlns:a16="http://schemas.microsoft.com/office/drawing/2014/main" id="{9E3704DF-6A17-4EC8-8F2A-5074B084EF34}"/>
                </a:ext>
              </a:extLst>
            </p:cNvPr>
            <p:cNvSpPr/>
            <p:nvPr/>
          </p:nvSpPr>
          <p:spPr>
            <a:xfrm>
              <a:off x="4178775" y="1025400"/>
              <a:ext cx="488425" cy="508700"/>
            </a:xfrm>
            <a:custGeom>
              <a:avLst/>
              <a:gdLst/>
              <a:ahLst/>
              <a:cxnLst/>
              <a:rect l="l" t="t" r="r" b="b"/>
              <a:pathLst>
                <a:path w="19537" h="20348" extrusionOk="0">
                  <a:moveTo>
                    <a:pt x="17274" y="0"/>
                  </a:moveTo>
                  <a:cubicBezTo>
                    <a:pt x="16195" y="0"/>
                    <a:pt x="14853" y="517"/>
                    <a:pt x="13562" y="969"/>
                  </a:cubicBezTo>
                  <a:cubicBezTo>
                    <a:pt x="10640" y="1979"/>
                    <a:pt x="2778" y="9626"/>
                    <a:pt x="974" y="14422"/>
                  </a:cubicBezTo>
                  <a:cubicBezTo>
                    <a:pt x="0" y="17127"/>
                    <a:pt x="37" y="18823"/>
                    <a:pt x="830" y="20265"/>
                  </a:cubicBezTo>
                  <a:cubicBezTo>
                    <a:pt x="1060" y="20318"/>
                    <a:pt x="1303" y="20348"/>
                    <a:pt x="1559" y="20348"/>
                  </a:cubicBezTo>
                  <a:cubicBezTo>
                    <a:pt x="2345" y="20348"/>
                    <a:pt x="3249" y="20071"/>
                    <a:pt x="4256" y="19364"/>
                  </a:cubicBezTo>
                  <a:cubicBezTo>
                    <a:pt x="7935" y="16695"/>
                    <a:pt x="6601" y="13881"/>
                    <a:pt x="9847" y="12294"/>
                  </a:cubicBezTo>
                  <a:cubicBezTo>
                    <a:pt x="12480" y="11032"/>
                    <a:pt x="16303" y="8580"/>
                    <a:pt x="18900" y="5838"/>
                  </a:cubicBezTo>
                  <a:cubicBezTo>
                    <a:pt x="19260" y="5081"/>
                    <a:pt x="19477" y="4288"/>
                    <a:pt x="19477" y="3458"/>
                  </a:cubicBezTo>
                  <a:cubicBezTo>
                    <a:pt x="19536" y="788"/>
                    <a:pt x="18606" y="0"/>
                    <a:pt x="17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744;p63">
              <a:extLst>
                <a:ext uri="{FF2B5EF4-FFF2-40B4-BE49-F238E27FC236}">
                  <a16:creationId xmlns:a16="http://schemas.microsoft.com/office/drawing/2014/main" id="{B3C11B5C-FF14-40A9-9321-2DE2B01E97AD}"/>
                </a:ext>
              </a:extLst>
            </p:cNvPr>
            <p:cNvSpPr/>
            <p:nvPr/>
          </p:nvSpPr>
          <p:spPr>
            <a:xfrm>
              <a:off x="4176975" y="1018075"/>
              <a:ext cx="496850" cy="523900"/>
            </a:xfrm>
            <a:custGeom>
              <a:avLst/>
              <a:gdLst/>
              <a:ahLst/>
              <a:cxnLst/>
              <a:rect l="l" t="t" r="r" b="b"/>
              <a:pathLst>
                <a:path w="19874" h="20956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5" y="4519"/>
                    <a:pt x="19055" y="5253"/>
                    <a:pt x="18750" y="5920"/>
                  </a:cubicBezTo>
                  <a:lnTo>
                    <a:pt x="18750" y="5920"/>
                  </a:lnTo>
                  <a:cubicBezTo>
                    <a:pt x="16190" y="8623"/>
                    <a:pt x="12406" y="11073"/>
                    <a:pt x="9774" y="12335"/>
                  </a:cubicBezTo>
                  <a:cubicBezTo>
                    <a:pt x="8945" y="12732"/>
                    <a:pt x="8368" y="13237"/>
                    <a:pt x="7935" y="13814"/>
                  </a:cubicBezTo>
                  <a:cubicBezTo>
                    <a:pt x="7322" y="14643"/>
                    <a:pt x="7033" y="15581"/>
                    <a:pt x="6601" y="16519"/>
                  </a:cubicBezTo>
                  <a:cubicBezTo>
                    <a:pt x="6132" y="17457"/>
                    <a:pt x="5483" y="18430"/>
                    <a:pt x="4148" y="19404"/>
                  </a:cubicBezTo>
                  <a:cubicBezTo>
                    <a:pt x="3210" y="20089"/>
                    <a:pt x="2345" y="20342"/>
                    <a:pt x="1623" y="20342"/>
                  </a:cubicBezTo>
                  <a:cubicBezTo>
                    <a:pt x="1456" y="20342"/>
                    <a:pt x="1267" y="20320"/>
                    <a:pt x="1090" y="20294"/>
                  </a:cubicBezTo>
                  <a:lnTo>
                    <a:pt x="1090" y="20294"/>
                  </a:lnTo>
                  <a:cubicBezTo>
                    <a:pt x="772" y="19676"/>
                    <a:pt x="613" y="18993"/>
                    <a:pt x="613" y="18214"/>
                  </a:cubicBezTo>
                  <a:cubicBezTo>
                    <a:pt x="613" y="17276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152"/>
                    <a:pt x="217" y="19945"/>
                    <a:pt x="613" y="20703"/>
                  </a:cubicBezTo>
                  <a:cubicBezTo>
                    <a:pt x="650" y="20775"/>
                    <a:pt x="758" y="20847"/>
                    <a:pt x="830" y="20847"/>
                  </a:cubicBezTo>
                  <a:cubicBezTo>
                    <a:pt x="1082" y="20919"/>
                    <a:pt x="1335" y="20955"/>
                    <a:pt x="1623" y="20955"/>
                  </a:cubicBezTo>
                  <a:cubicBezTo>
                    <a:pt x="2489" y="20955"/>
                    <a:pt x="3463" y="20667"/>
                    <a:pt x="4473" y="19909"/>
                  </a:cubicBezTo>
                  <a:cubicBezTo>
                    <a:pt x="6384" y="18539"/>
                    <a:pt x="7033" y="17060"/>
                    <a:pt x="7574" y="15834"/>
                  </a:cubicBezTo>
                  <a:cubicBezTo>
                    <a:pt x="7827" y="15220"/>
                    <a:pt x="8079" y="14643"/>
                    <a:pt x="8440" y="14174"/>
                  </a:cubicBezTo>
                  <a:cubicBezTo>
                    <a:pt x="8801" y="13670"/>
                    <a:pt x="9270" y="13237"/>
                    <a:pt x="10063" y="12876"/>
                  </a:cubicBezTo>
                  <a:cubicBezTo>
                    <a:pt x="12732" y="11578"/>
                    <a:pt x="16555" y="9125"/>
                    <a:pt x="19188" y="6348"/>
                  </a:cubicBezTo>
                  <a:lnTo>
                    <a:pt x="19260" y="6240"/>
                  </a:lnTo>
                  <a:cubicBezTo>
                    <a:pt x="19621" y="5482"/>
                    <a:pt x="19837" y="4653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745;p63">
              <a:extLst>
                <a:ext uri="{FF2B5EF4-FFF2-40B4-BE49-F238E27FC236}">
                  <a16:creationId xmlns:a16="http://schemas.microsoft.com/office/drawing/2014/main" id="{AAFF2345-BE06-4C02-ADE8-2C206995F931}"/>
                </a:ext>
              </a:extLst>
            </p:cNvPr>
            <p:cNvSpPr/>
            <p:nvPr/>
          </p:nvSpPr>
          <p:spPr>
            <a:xfrm>
              <a:off x="5450150" y="1062375"/>
              <a:ext cx="486025" cy="512950"/>
            </a:xfrm>
            <a:custGeom>
              <a:avLst/>
              <a:gdLst/>
              <a:ahLst/>
              <a:cxnLst/>
              <a:rect l="l" t="t" r="r" b="b"/>
              <a:pathLst>
                <a:path w="19441" h="20518" extrusionOk="0">
                  <a:moveTo>
                    <a:pt x="2390" y="1"/>
                  </a:moveTo>
                  <a:cubicBezTo>
                    <a:pt x="1646" y="1"/>
                    <a:pt x="1081" y="219"/>
                    <a:pt x="721" y="608"/>
                  </a:cubicBezTo>
                  <a:cubicBezTo>
                    <a:pt x="325" y="1041"/>
                    <a:pt x="108" y="1618"/>
                    <a:pt x="0" y="2304"/>
                  </a:cubicBezTo>
                  <a:cubicBezTo>
                    <a:pt x="482" y="2137"/>
                    <a:pt x="1126" y="1994"/>
                    <a:pt x="1909" y="1994"/>
                  </a:cubicBezTo>
                  <a:cubicBezTo>
                    <a:pt x="2825" y="1994"/>
                    <a:pt x="3931" y="2190"/>
                    <a:pt x="5194" y="2773"/>
                  </a:cubicBezTo>
                  <a:cubicBezTo>
                    <a:pt x="9125" y="4540"/>
                    <a:pt x="16302" y="13521"/>
                    <a:pt x="17420" y="15973"/>
                  </a:cubicBezTo>
                  <a:cubicBezTo>
                    <a:pt x="18070" y="17416"/>
                    <a:pt x="17889" y="19219"/>
                    <a:pt x="17709" y="20518"/>
                  </a:cubicBezTo>
                  <a:cubicBezTo>
                    <a:pt x="18430" y="20481"/>
                    <a:pt x="19080" y="20049"/>
                    <a:pt x="19188" y="18895"/>
                  </a:cubicBezTo>
                  <a:cubicBezTo>
                    <a:pt x="19440" y="16767"/>
                    <a:pt x="17637" y="11501"/>
                    <a:pt x="11902" y="5766"/>
                  </a:cubicBezTo>
                  <a:cubicBezTo>
                    <a:pt x="7740" y="1604"/>
                    <a:pt x="4406" y="1"/>
                    <a:pt x="2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746;p63">
              <a:extLst>
                <a:ext uri="{FF2B5EF4-FFF2-40B4-BE49-F238E27FC236}">
                  <a16:creationId xmlns:a16="http://schemas.microsoft.com/office/drawing/2014/main" id="{029D2939-61A6-4DE0-BAE8-1E81D7CACEE1}"/>
                </a:ext>
              </a:extLst>
            </p:cNvPr>
            <p:cNvSpPr/>
            <p:nvPr/>
          </p:nvSpPr>
          <p:spPr>
            <a:xfrm>
              <a:off x="5442025" y="1055025"/>
              <a:ext cx="495950" cy="528425"/>
            </a:xfrm>
            <a:custGeom>
              <a:avLst/>
              <a:gdLst/>
              <a:ahLst/>
              <a:cxnLst/>
              <a:rect l="l" t="t" r="r" b="b"/>
              <a:pathLst>
                <a:path w="19838" h="21137" extrusionOk="0">
                  <a:moveTo>
                    <a:pt x="2705" y="614"/>
                  </a:moveTo>
                  <a:cubicBezTo>
                    <a:pt x="3643" y="614"/>
                    <a:pt x="4942" y="975"/>
                    <a:pt x="6529" y="1876"/>
                  </a:cubicBezTo>
                  <a:cubicBezTo>
                    <a:pt x="8116" y="2778"/>
                    <a:pt x="9955" y="4221"/>
                    <a:pt x="12047" y="6276"/>
                  </a:cubicBezTo>
                  <a:cubicBezTo>
                    <a:pt x="14716" y="8982"/>
                    <a:pt x="16519" y="11542"/>
                    <a:pt x="17673" y="13742"/>
                  </a:cubicBezTo>
                  <a:cubicBezTo>
                    <a:pt x="18791" y="15942"/>
                    <a:pt x="19260" y="17746"/>
                    <a:pt x="19260" y="18828"/>
                  </a:cubicBezTo>
                  <a:cubicBezTo>
                    <a:pt x="19260" y="18936"/>
                    <a:pt x="19224" y="19044"/>
                    <a:pt x="19224" y="19152"/>
                  </a:cubicBezTo>
                  <a:cubicBezTo>
                    <a:pt x="19188" y="19693"/>
                    <a:pt x="19008" y="20018"/>
                    <a:pt x="18791" y="20198"/>
                  </a:cubicBezTo>
                  <a:cubicBezTo>
                    <a:pt x="18690" y="20320"/>
                    <a:pt x="18555" y="20396"/>
                    <a:pt x="18404" y="20446"/>
                  </a:cubicBezTo>
                  <a:lnTo>
                    <a:pt x="18404" y="20446"/>
                  </a:lnTo>
                  <a:cubicBezTo>
                    <a:pt x="18458" y="19939"/>
                    <a:pt x="18503" y="19388"/>
                    <a:pt x="18503" y="18792"/>
                  </a:cubicBezTo>
                  <a:cubicBezTo>
                    <a:pt x="18503" y="17926"/>
                    <a:pt x="18395" y="16988"/>
                    <a:pt x="17998" y="16159"/>
                  </a:cubicBezTo>
                  <a:cubicBezTo>
                    <a:pt x="17709" y="15510"/>
                    <a:pt x="17060" y="14464"/>
                    <a:pt x="16159" y="13237"/>
                  </a:cubicBezTo>
                  <a:cubicBezTo>
                    <a:pt x="14788" y="11398"/>
                    <a:pt x="12949" y="9162"/>
                    <a:pt x="11037" y="7178"/>
                  </a:cubicBezTo>
                  <a:cubicBezTo>
                    <a:pt x="9125" y="5194"/>
                    <a:pt x="7178" y="3499"/>
                    <a:pt x="5627" y="2778"/>
                  </a:cubicBezTo>
                  <a:cubicBezTo>
                    <a:pt x="4365" y="2201"/>
                    <a:pt x="3210" y="1985"/>
                    <a:pt x="2273" y="1985"/>
                  </a:cubicBezTo>
                  <a:cubicBezTo>
                    <a:pt x="1678" y="1985"/>
                    <a:pt x="1158" y="2059"/>
                    <a:pt x="712" y="2167"/>
                  </a:cubicBezTo>
                  <a:lnTo>
                    <a:pt x="712" y="2167"/>
                  </a:lnTo>
                  <a:cubicBezTo>
                    <a:pt x="825" y="1737"/>
                    <a:pt x="994" y="1388"/>
                    <a:pt x="1263" y="1119"/>
                  </a:cubicBezTo>
                  <a:cubicBezTo>
                    <a:pt x="1551" y="794"/>
                    <a:pt x="2020" y="614"/>
                    <a:pt x="2705" y="614"/>
                  </a:cubicBezTo>
                  <a:close/>
                  <a:moveTo>
                    <a:pt x="2705" y="1"/>
                  </a:moveTo>
                  <a:cubicBezTo>
                    <a:pt x="1912" y="1"/>
                    <a:pt x="1227" y="253"/>
                    <a:pt x="794" y="722"/>
                  </a:cubicBezTo>
                  <a:cubicBezTo>
                    <a:pt x="361" y="1191"/>
                    <a:pt x="145" y="1840"/>
                    <a:pt x="37" y="2562"/>
                  </a:cubicBezTo>
                  <a:cubicBezTo>
                    <a:pt x="0" y="2670"/>
                    <a:pt x="73" y="2778"/>
                    <a:pt x="145" y="2850"/>
                  </a:cubicBezTo>
                  <a:cubicBezTo>
                    <a:pt x="196" y="2876"/>
                    <a:pt x="265" y="2901"/>
                    <a:pt x="339" y="2901"/>
                  </a:cubicBezTo>
                  <a:cubicBezTo>
                    <a:pt x="370" y="2901"/>
                    <a:pt x="402" y="2897"/>
                    <a:pt x="433" y="2886"/>
                  </a:cubicBezTo>
                  <a:cubicBezTo>
                    <a:pt x="902" y="2706"/>
                    <a:pt x="1515" y="2598"/>
                    <a:pt x="2273" y="2598"/>
                  </a:cubicBezTo>
                  <a:cubicBezTo>
                    <a:pt x="3138" y="2598"/>
                    <a:pt x="4184" y="2778"/>
                    <a:pt x="5374" y="3319"/>
                  </a:cubicBezTo>
                  <a:cubicBezTo>
                    <a:pt x="6312" y="3752"/>
                    <a:pt x="7502" y="4617"/>
                    <a:pt x="8729" y="5735"/>
                  </a:cubicBezTo>
                  <a:cubicBezTo>
                    <a:pt x="10568" y="7431"/>
                    <a:pt x="12552" y="9631"/>
                    <a:pt x="14175" y="11687"/>
                  </a:cubicBezTo>
                  <a:cubicBezTo>
                    <a:pt x="15004" y="12696"/>
                    <a:pt x="15726" y="13634"/>
                    <a:pt x="16267" y="14464"/>
                  </a:cubicBezTo>
                  <a:cubicBezTo>
                    <a:pt x="16844" y="15293"/>
                    <a:pt x="17277" y="15979"/>
                    <a:pt x="17457" y="16411"/>
                  </a:cubicBezTo>
                  <a:cubicBezTo>
                    <a:pt x="17782" y="17133"/>
                    <a:pt x="17890" y="17962"/>
                    <a:pt x="17890" y="18792"/>
                  </a:cubicBezTo>
                  <a:cubicBezTo>
                    <a:pt x="17890" y="19477"/>
                    <a:pt x="17818" y="20162"/>
                    <a:pt x="17745" y="20775"/>
                  </a:cubicBezTo>
                  <a:cubicBezTo>
                    <a:pt x="17745" y="20884"/>
                    <a:pt x="17782" y="20956"/>
                    <a:pt x="17818" y="21028"/>
                  </a:cubicBezTo>
                  <a:cubicBezTo>
                    <a:pt x="17890" y="21100"/>
                    <a:pt x="17998" y="21136"/>
                    <a:pt x="18070" y="21136"/>
                  </a:cubicBezTo>
                  <a:cubicBezTo>
                    <a:pt x="18467" y="21100"/>
                    <a:pt x="18900" y="20956"/>
                    <a:pt x="19224" y="20631"/>
                  </a:cubicBezTo>
                  <a:cubicBezTo>
                    <a:pt x="19549" y="20307"/>
                    <a:pt x="19765" y="19838"/>
                    <a:pt x="19837" y="19225"/>
                  </a:cubicBezTo>
                  <a:cubicBezTo>
                    <a:pt x="19837" y="19116"/>
                    <a:pt x="19837" y="18972"/>
                    <a:pt x="19837" y="18828"/>
                  </a:cubicBezTo>
                  <a:cubicBezTo>
                    <a:pt x="19837" y="17566"/>
                    <a:pt x="19368" y="15726"/>
                    <a:pt x="18178" y="13454"/>
                  </a:cubicBezTo>
                  <a:cubicBezTo>
                    <a:pt x="17024" y="11218"/>
                    <a:pt x="15185" y="8585"/>
                    <a:pt x="12444" y="5880"/>
                  </a:cubicBezTo>
                  <a:cubicBezTo>
                    <a:pt x="10352" y="3752"/>
                    <a:pt x="8476" y="2309"/>
                    <a:pt x="6817" y="1371"/>
                  </a:cubicBezTo>
                  <a:cubicBezTo>
                    <a:pt x="5194" y="434"/>
                    <a:pt x="3824" y="1"/>
                    <a:pt x="270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747;p63">
              <a:extLst>
                <a:ext uri="{FF2B5EF4-FFF2-40B4-BE49-F238E27FC236}">
                  <a16:creationId xmlns:a16="http://schemas.microsoft.com/office/drawing/2014/main" id="{513D7A6A-5B60-4DEA-8485-580BF4FFA090}"/>
                </a:ext>
              </a:extLst>
            </p:cNvPr>
            <p:cNvSpPr/>
            <p:nvPr/>
          </p:nvSpPr>
          <p:spPr>
            <a:xfrm>
              <a:off x="4674700" y="3104025"/>
              <a:ext cx="162325" cy="244525"/>
            </a:xfrm>
            <a:custGeom>
              <a:avLst/>
              <a:gdLst/>
              <a:ahLst/>
              <a:cxnLst/>
              <a:rect l="l" t="t" r="r" b="b"/>
              <a:pathLst>
                <a:path w="6493" h="9781" extrusionOk="0">
                  <a:moveTo>
                    <a:pt x="5667" y="0"/>
                  </a:moveTo>
                  <a:cubicBezTo>
                    <a:pt x="5576" y="0"/>
                    <a:pt x="5485" y="29"/>
                    <a:pt x="5410" y="94"/>
                  </a:cubicBezTo>
                  <a:lnTo>
                    <a:pt x="145" y="4386"/>
                  </a:lnTo>
                  <a:cubicBezTo>
                    <a:pt x="36" y="4458"/>
                    <a:pt x="0" y="4602"/>
                    <a:pt x="0" y="4746"/>
                  </a:cubicBezTo>
                  <a:lnTo>
                    <a:pt x="181" y="9363"/>
                  </a:lnTo>
                  <a:cubicBezTo>
                    <a:pt x="181" y="9616"/>
                    <a:pt x="395" y="9781"/>
                    <a:pt x="622" y="9781"/>
                  </a:cubicBezTo>
                  <a:cubicBezTo>
                    <a:pt x="718" y="9781"/>
                    <a:pt x="816" y="9752"/>
                    <a:pt x="902" y="9687"/>
                  </a:cubicBezTo>
                  <a:lnTo>
                    <a:pt x="6312" y="5323"/>
                  </a:lnTo>
                  <a:cubicBezTo>
                    <a:pt x="6420" y="5251"/>
                    <a:pt x="6492" y="5107"/>
                    <a:pt x="6456" y="4963"/>
                  </a:cubicBezTo>
                  <a:lnTo>
                    <a:pt x="6096" y="418"/>
                  </a:lnTo>
                  <a:cubicBezTo>
                    <a:pt x="6096" y="164"/>
                    <a:pt x="5882" y="0"/>
                    <a:pt x="566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748;p63">
              <a:extLst>
                <a:ext uri="{FF2B5EF4-FFF2-40B4-BE49-F238E27FC236}">
                  <a16:creationId xmlns:a16="http://schemas.microsoft.com/office/drawing/2014/main" id="{8EC48DAF-4A1D-4CCF-ADC2-6CE49245B6EB}"/>
                </a:ext>
              </a:extLst>
            </p:cNvPr>
            <p:cNvSpPr/>
            <p:nvPr/>
          </p:nvSpPr>
          <p:spPr>
            <a:xfrm>
              <a:off x="4667475" y="3096425"/>
              <a:ext cx="176750" cy="259725"/>
            </a:xfrm>
            <a:custGeom>
              <a:avLst/>
              <a:gdLst/>
              <a:ahLst/>
              <a:cxnLst/>
              <a:rect l="l" t="t" r="r" b="b"/>
              <a:pathLst>
                <a:path w="7070" h="10389" extrusionOk="0">
                  <a:moveTo>
                    <a:pt x="5952" y="614"/>
                  </a:moveTo>
                  <a:lnTo>
                    <a:pt x="6060" y="650"/>
                  </a:lnTo>
                  <a:lnTo>
                    <a:pt x="6096" y="722"/>
                  </a:lnTo>
                  <a:lnTo>
                    <a:pt x="6457" y="5303"/>
                  </a:lnTo>
                  <a:lnTo>
                    <a:pt x="6421" y="5411"/>
                  </a:lnTo>
                  <a:lnTo>
                    <a:pt x="975" y="9775"/>
                  </a:lnTo>
                  <a:lnTo>
                    <a:pt x="902" y="9811"/>
                  </a:lnTo>
                  <a:lnTo>
                    <a:pt x="794" y="9775"/>
                  </a:lnTo>
                  <a:lnTo>
                    <a:pt x="758" y="9667"/>
                  </a:lnTo>
                  <a:lnTo>
                    <a:pt x="578" y="5014"/>
                  </a:lnTo>
                  <a:lnTo>
                    <a:pt x="650" y="4906"/>
                  </a:lnTo>
                  <a:lnTo>
                    <a:pt x="5880" y="650"/>
                  </a:lnTo>
                  <a:lnTo>
                    <a:pt x="5952" y="614"/>
                  </a:lnTo>
                  <a:close/>
                  <a:moveTo>
                    <a:pt x="5952" y="1"/>
                  </a:moveTo>
                  <a:cubicBezTo>
                    <a:pt x="5808" y="1"/>
                    <a:pt x="5627" y="73"/>
                    <a:pt x="5519" y="181"/>
                  </a:cubicBezTo>
                  <a:lnTo>
                    <a:pt x="253" y="4437"/>
                  </a:lnTo>
                  <a:cubicBezTo>
                    <a:pt x="73" y="4581"/>
                    <a:pt x="1" y="4798"/>
                    <a:pt x="1" y="5014"/>
                  </a:cubicBezTo>
                  <a:lnTo>
                    <a:pt x="1" y="5086"/>
                  </a:lnTo>
                  <a:lnTo>
                    <a:pt x="2" y="5086"/>
                  </a:lnTo>
                  <a:lnTo>
                    <a:pt x="2" y="5086"/>
                  </a:lnTo>
                  <a:lnTo>
                    <a:pt x="181" y="9703"/>
                  </a:lnTo>
                  <a:cubicBezTo>
                    <a:pt x="181" y="9883"/>
                    <a:pt x="253" y="10064"/>
                    <a:pt x="398" y="10208"/>
                  </a:cubicBezTo>
                  <a:cubicBezTo>
                    <a:pt x="542" y="10316"/>
                    <a:pt x="722" y="10388"/>
                    <a:pt x="902" y="10388"/>
                  </a:cubicBezTo>
                  <a:cubicBezTo>
                    <a:pt x="1047" y="10388"/>
                    <a:pt x="1227" y="10352"/>
                    <a:pt x="1371" y="10244"/>
                  </a:cubicBezTo>
                  <a:lnTo>
                    <a:pt x="6781" y="5880"/>
                  </a:lnTo>
                  <a:cubicBezTo>
                    <a:pt x="6962" y="5735"/>
                    <a:pt x="7070" y="5519"/>
                    <a:pt x="7070" y="5303"/>
                  </a:cubicBezTo>
                  <a:lnTo>
                    <a:pt x="7070" y="5231"/>
                  </a:lnTo>
                  <a:lnTo>
                    <a:pt x="6709" y="686"/>
                  </a:lnTo>
                  <a:cubicBezTo>
                    <a:pt x="6673" y="470"/>
                    <a:pt x="6601" y="325"/>
                    <a:pt x="6457" y="181"/>
                  </a:cubicBezTo>
                  <a:cubicBezTo>
                    <a:pt x="6313" y="73"/>
                    <a:pt x="6132" y="1"/>
                    <a:pt x="595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749;p63">
              <a:extLst>
                <a:ext uri="{FF2B5EF4-FFF2-40B4-BE49-F238E27FC236}">
                  <a16:creationId xmlns:a16="http://schemas.microsoft.com/office/drawing/2014/main" id="{D4B16C02-7394-4E0A-B508-79C31B470C8D}"/>
                </a:ext>
              </a:extLst>
            </p:cNvPr>
            <p:cNvSpPr/>
            <p:nvPr/>
          </p:nvSpPr>
          <p:spPr>
            <a:xfrm>
              <a:off x="4739591" y="-166683"/>
              <a:ext cx="18104" cy="2089879"/>
            </a:xfrm>
            <a:custGeom>
              <a:avLst/>
              <a:gdLst/>
              <a:ahLst/>
              <a:cxnLst/>
              <a:rect l="l" t="t" r="r" b="b"/>
              <a:pathLst>
                <a:path w="722" h="67410" extrusionOk="0">
                  <a:moveTo>
                    <a:pt x="433" y="0"/>
                  </a:moveTo>
                  <a:cubicBezTo>
                    <a:pt x="253" y="0"/>
                    <a:pt x="108" y="144"/>
                    <a:pt x="108" y="289"/>
                  </a:cubicBezTo>
                  <a:cubicBezTo>
                    <a:pt x="36" y="11325"/>
                    <a:pt x="0" y="22362"/>
                    <a:pt x="0" y="33506"/>
                  </a:cubicBezTo>
                  <a:cubicBezTo>
                    <a:pt x="0" y="44651"/>
                    <a:pt x="36" y="55832"/>
                    <a:pt x="108" y="67085"/>
                  </a:cubicBezTo>
                  <a:cubicBezTo>
                    <a:pt x="108" y="67265"/>
                    <a:pt x="253" y="67409"/>
                    <a:pt x="433" y="67409"/>
                  </a:cubicBezTo>
                  <a:cubicBezTo>
                    <a:pt x="577" y="67409"/>
                    <a:pt x="722" y="67265"/>
                    <a:pt x="722" y="67085"/>
                  </a:cubicBezTo>
                  <a:cubicBezTo>
                    <a:pt x="649" y="55832"/>
                    <a:pt x="613" y="44651"/>
                    <a:pt x="613" y="33506"/>
                  </a:cubicBezTo>
                  <a:cubicBezTo>
                    <a:pt x="613" y="22362"/>
                    <a:pt x="649" y="11325"/>
                    <a:pt x="722" y="289"/>
                  </a:cubicBezTo>
                  <a:cubicBezTo>
                    <a:pt x="722" y="144"/>
                    <a:pt x="577" y="0"/>
                    <a:pt x="43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750;p63">
              <a:extLst>
                <a:ext uri="{FF2B5EF4-FFF2-40B4-BE49-F238E27FC236}">
                  <a16:creationId xmlns:a16="http://schemas.microsoft.com/office/drawing/2014/main" id="{AB72D30B-DF02-44EF-815B-1226404A6960}"/>
                </a:ext>
              </a:extLst>
            </p:cNvPr>
            <p:cNvSpPr/>
            <p:nvPr/>
          </p:nvSpPr>
          <p:spPr>
            <a:xfrm>
              <a:off x="4742325" y="1908025"/>
              <a:ext cx="15350" cy="1251550"/>
            </a:xfrm>
            <a:custGeom>
              <a:avLst/>
              <a:gdLst/>
              <a:ahLst/>
              <a:cxnLst/>
              <a:rect l="l" t="t" r="r" b="b"/>
              <a:pathLst>
                <a:path w="614" h="50062" extrusionOk="0">
                  <a:moveTo>
                    <a:pt x="325" y="0"/>
                  </a:moveTo>
                  <a:cubicBezTo>
                    <a:pt x="145" y="0"/>
                    <a:pt x="0" y="145"/>
                    <a:pt x="0" y="289"/>
                  </a:cubicBezTo>
                  <a:lnTo>
                    <a:pt x="0" y="49773"/>
                  </a:lnTo>
                  <a:cubicBezTo>
                    <a:pt x="0" y="49953"/>
                    <a:pt x="145" y="50061"/>
                    <a:pt x="325" y="50061"/>
                  </a:cubicBezTo>
                  <a:cubicBezTo>
                    <a:pt x="469" y="50061"/>
                    <a:pt x="614" y="49953"/>
                    <a:pt x="614" y="49773"/>
                  </a:cubicBezTo>
                  <a:lnTo>
                    <a:pt x="614" y="289"/>
                  </a:lnTo>
                  <a:cubicBezTo>
                    <a:pt x="614" y="145"/>
                    <a:pt x="469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751;p63">
              <a:extLst>
                <a:ext uri="{FF2B5EF4-FFF2-40B4-BE49-F238E27FC236}">
                  <a16:creationId xmlns:a16="http://schemas.microsoft.com/office/drawing/2014/main" id="{F499508E-33B5-4E2C-ACDB-FDA9A767BEC6}"/>
                </a:ext>
              </a:extLst>
            </p:cNvPr>
            <p:cNvSpPr/>
            <p:nvPr/>
          </p:nvSpPr>
          <p:spPr>
            <a:xfrm>
              <a:off x="3923552" y="-166737"/>
              <a:ext cx="18104" cy="2984732"/>
            </a:xfrm>
            <a:custGeom>
              <a:avLst/>
              <a:gdLst/>
              <a:ahLst/>
              <a:cxnLst/>
              <a:rect l="l" t="t" r="r" b="b"/>
              <a:pathLst>
                <a:path w="722" h="103153" extrusionOk="0">
                  <a:moveTo>
                    <a:pt x="325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73" y="17312"/>
                    <a:pt x="109" y="34372"/>
                    <a:pt x="109" y="51468"/>
                  </a:cubicBezTo>
                  <a:cubicBezTo>
                    <a:pt x="109" y="68564"/>
                    <a:pt x="73" y="85696"/>
                    <a:pt x="0" y="102864"/>
                  </a:cubicBezTo>
                  <a:cubicBezTo>
                    <a:pt x="0" y="103008"/>
                    <a:pt x="145" y="103152"/>
                    <a:pt x="325" y="103152"/>
                  </a:cubicBezTo>
                  <a:cubicBezTo>
                    <a:pt x="469" y="103152"/>
                    <a:pt x="614" y="103008"/>
                    <a:pt x="614" y="102864"/>
                  </a:cubicBezTo>
                  <a:cubicBezTo>
                    <a:pt x="686" y="85696"/>
                    <a:pt x="722" y="68564"/>
                    <a:pt x="722" y="51468"/>
                  </a:cubicBezTo>
                  <a:cubicBezTo>
                    <a:pt x="722" y="34372"/>
                    <a:pt x="686" y="17312"/>
                    <a:pt x="614" y="289"/>
                  </a:cubicBezTo>
                  <a:cubicBezTo>
                    <a:pt x="614" y="108"/>
                    <a:pt x="469" y="0"/>
                    <a:pt x="32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752;p63">
              <a:extLst>
                <a:ext uri="{FF2B5EF4-FFF2-40B4-BE49-F238E27FC236}">
                  <a16:creationId xmlns:a16="http://schemas.microsoft.com/office/drawing/2014/main" id="{5593D803-20F6-421D-868B-8A1215A6133A}"/>
                </a:ext>
              </a:extLst>
            </p:cNvPr>
            <p:cNvSpPr/>
            <p:nvPr/>
          </p:nvSpPr>
          <p:spPr>
            <a:xfrm>
              <a:off x="3599900" y="4261400"/>
              <a:ext cx="339050" cy="267825"/>
            </a:xfrm>
            <a:custGeom>
              <a:avLst/>
              <a:gdLst/>
              <a:ahLst/>
              <a:cxnLst/>
              <a:rect l="l" t="t" r="r" b="b"/>
              <a:pathLst>
                <a:path w="13562" h="10713" extrusionOk="0">
                  <a:moveTo>
                    <a:pt x="3102" y="1"/>
                  </a:moveTo>
                  <a:cubicBezTo>
                    <a:pt x="2128" y="1732"/>
                    <a:pt x="1010" y="3607"/>
                    <a:pt x="0" y="5375"/>
                  </a:cubicBezTo>
                  <a:cubicBezTo>
                    <a:pt x="1840" y="5663"/>
                    <a:pt x="4617" y="6348"/>
                    <a:pt x="6312" y="7863"/>
                  </a:cubicBezTo>
                  <a:cubicBezTo>
                    <a:pt x="7466" y="8909"/>
                    <a:pt x="8260" y="9883"/>
                    <a:pt x="8801" y="10712"/>
                  </a:cubicBezTo>
                  <a:cubicBezTo>
                    <a:pt x="10207" y="9847"/>
                    <a:pt x="11830" y="8909"/>
                    <a:pt x="13562" y="8007"/>
                  </a:cubicBezTo>
                  <a:cubicBezTo>
                    <a:pt x="12588" y="6132"/>
                    <a:pt x="10748" y="3210"/>
                    <a:pt x="7899" y="1696"/>
                  </a:cubicBezTo>
                  <a:cubicBezTo>
                    <a:pt x="5266" y="325"/>
                    <a:pt x="3860" y="37"/>
                    <a:pt x="310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753;p63">
              <a:extLst>
                <a:ext uri="{FF2B5EF4-FFF2-40B4-BE49-F238E27FC236}">
                  <a16:creationId xmlns:a16="http://schemas.microsoft.com/office/drawing/2014/main" id="{F546CA68-F00D-4681-950A-37B76DBE9BED}"/>
                </a:ext>
              </a:extLst>
            </p:cNvPr>
            <p:cNvSpPr/>
            <p:nvPr/>
          </p:nvSpPr>
          <p:spPr>
            <a:xfrm>
              <a:off x="3591775" y="4254175"/>
              <a:ext cx="355300" cy="282700"/>
            </a:xfrm>
            <a:custGeom>
              <a:avLst/>
              <a:gdLst/>
              <a:ahLst/>
              <a:cxnLst/>
              <a:rect l="l" t="t" r="r" b="b"/>
              <a:pathLst>
                <a:path w="14212" h="11308" extrusionOk="0">
                  <a:moveTo>
                    <a:pt x="3576" y="618"/>
                  </a:moveTo>
                  <a:cubicBezTo>
                    <a:pt x="4280" y="655"/>
                    <a:pt x="5666" y="966"/>
                    <a:pt x="8080" y="2273"/>
                  </a:cubicBezTo>
                  <a:cubicBezTo>
                    <a:pt x="10683" y="3643"/>
                    <a:pt x="12473" y="6282"/>
                    <a:pt x="13480" y="8150"/>
                  </a:cubicBezTo>
                  <a:lnTo>
                    <a:pt x="13480" y="8150"/>
                  </a:lnTo>
                  <a:cubicBezTo>
                    <a:pt x="11945" y="8987"/>
                    <a:pt x="10500" y="9821"/>
                    <a:pt x="9223" y="10601"/>
                  </a:cubicBezTo>
                  <a:lnTo>
                    <a:pt x="9223" y="10601"/>
                  </a:lnTo>
                  <a:cubicBezTo>
                    <a:pt x="8661" y="9816"/>
                    <a:pt x="7907" y="8891"/>
                    <a:pt x="6854" y="7936"/>
                  </a:cubicBezTo>
                  <a:cubicBezTo>
                    <a:pt x="5187" y="6469"/>
                    <a:pt x="2659" y="5773"/>
                    <a:pt x="804" y="5419"/>
                  </a:cubicBezTo>
                  <a:lnTo>
                    <a:pt x="804" y="5419"/>
                  </a:lnTo>
                  <a:cubicBezTo>
                    <a:pt x="1717" y="3856"/>
                    <a:pt x="2700" y="2171"/>
                    <a:pt x="3576" y="618"/>
                  </a:cubicBezTo>
                  <a:close/>
                  <a:moveTo>
                    <a:pt x="3427" y="1"/>
                  </a:moveTo>
                  <a:cubicBezTo>
                    <a:pt x="3319" y="1"/>
                    <a:pt x="3211" y="73"/>
                    <a:pt x="3175" y="145"/>
                  </a:cubicBezTo>
                  <a:cubicBezTo>
                    <a:pt x="2201" y="1840"/>
                    <a:pt x="1083" y="3752"/>
                    <a:pt x="73" y="5483"/>
                  </a:cubicBezTo>
                  <a:cubicBezTo>
                    <a:pt x="1" y="5591"/>
                    <a:pt x="1" y="5700"/>
                    <a:pt x="37" y="5772"/>
                  </a:cubicBezTo>
                  <a:cubicBezTo>
                    <a:pt x="73" y="5880"/>
                    <a:pt x="181" y="5916"/>
                    <a:pt x="253" y="5952"/>
                  </a:cubicBezTo>
                  <a:cubicBezTo>
                    <a:pt x="2093" y="6241"/>
                    <a:pt x="4834" y="6926"/>
                    <a:pt x="6421" y="8405"/>
                  </a:cubicBezTo>
                  <a:cubicBezTo>
                    <a:pt x="7539" y="9378"/>
                    <a:pt x="8332" y="10352"/>
                    <a:pt x="8873" y="11182"/>
                  </a:cubicBezTo>
                  <a:cubicBezTo>
                    <a:pt x="8920" y="11252"/>
                    <a:pt x="9013" y="11307"/>
                    <a:pt x="9112" y="11307"/>
                  </a:cubicBezTo>
                  <a:cubicBezTo>
                    <a:pt x="9165" y="11307"/>
                    <a:pt x="9220" y="11292"/>
                    <a:pt x="9270" y="11254"/>
                  </a:cubicBezTo>
                  <a:cubicBezTo>
                    <a:pt x="10713" y="10388"/>
                    <a:pt x="12300" y="9487"/>
                    <a:pt x="14031" y="8549"/>
                  </a:cubicBezTo>
                  <a:cubicBezTo>
                    <a:pt x="14175" y="8477"/>
                    <a:pt x="14211" y="8296"/>
                    <a:pt x="14139" y="8152"/>
                  </a:cubicBezTo>
                  <a:cubicBezTo>
                    <a:pt x="13165" y="6241"/>
                    <a:pt x="11290" y="3319"/>
                    <a:pt x="8332" y="1732"/>
                  </a:cubicBezTo>
                  <a:cubicBezTo>
                    <a:pt x="5735" y="326"/>
                    <a:pt x="4257" y="1"/>
                    <a:pt x="342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754;p63">
              <a:extLst>
                <a:ext uri="{FF2B5EF4-FFF2-40B4-BE49-F238E27FC236}">
                  <a16:creationId xmlns:a16="http://schemas.microsoft.com/office/drawing/2014/main" id="{B6F21250-AFA7-483C-A9F9-98BF2FC4A124}"/>
                </a:ext>
              </a:extLst>
            </p:cNvPr>
            <p:cNvSpPr/>
            <p:nvPr/>
          </p:nvSpPr>
          <p:spPr>
            <a:xfrm>
              <a:off x="3592675" y="4213600"/>
              <a:ext cx="394975" cy="349875"/>
            </a:xfrm>
            <a:custGeom>
              <a:avLst/>
              <a:gdLst/>
              <a:ahLst/>
              <a:cxnLst/>
              <a:rect l="l" t="t" r="r" b="b"/>
              <a:pathLst>
                <a:path w="15799" h="13995" extrusionOk="0">
                  <a:moveTo>
                    <a:pt x="8801" y="1"/>
                  </a:moveTo>
                  <a:lnTo>
                    <a:pt x="1" y="10569"/>
                  </a:lnTo>
                  <a:lnTo>
                    <a:pt x="5375" y="13995"/>
                  </a:lnTo>
                  <a:lnTo>
                    <a:pt x="15798" y="3572"/>
                  </a:lnTo>
                  <a:lnTo>
                    <a:pt x="8801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755;p63">
              <a:extLst>
                <a:ext uri="{FF2B5EF4-FFF2-40B4-BE49-F238E27FC236}">
                  <a16:creationId xmlns:a16="http://schemas.microsoft.com/office/drawing/2014/main" id="{91FBEB2A-6ECA-4ED4-9E9F-9EFA17C0CBD9}"/>
                </a:ext>
              </a:extLst>
            </p:cNvPr>
            <p:cNvSpPr/>
            <p:nvPr/>
          </p:nvSpPr>
          <p:spPr>
            <a:xfrm>
              <a:off x="3584575" y="4205450"/>
              <a:ext cx="411175" cy="365600"/>
            </a:xfrm>
            <a:custGeom>
              <a:avLst/>
              <a:gdLst/>
              <a:ahLst/>
              <a:cxnLst/>
              <a:rect l="l" t="t" r="r" b="b"/>
              <a:pathLst>
                <a:path w="16447" h="14624" extrusionOk="0">
                  <a:moveTo>
                    <a:pt x="9192" y="687"/>
                  </a:moveTo>
                  <a:lnTo>
                    <a:pt x="15617" y="3970"/>
                  </a:lnTo>
                  <a:lnTo>
                    <a:pt x="5663" y="13960"/>
                  </a:lnTo>
                  <a:lnTo>
                    <a:pt x="758" y="10822"/>
                  </a:lnTo>
                  <a:lnTo>
                    <a:pt x="9192" y="687"/>
                  </a:lnTo>
                  <a:close/>
                  <a:moveTo>
                    <a:pt x="9118" y="1"/>
                  </a:moveTo>
                  <a:cubicBezTo>
                    <a:pt x="9028" y="1"/>
                    <a:pt x="8943" y="41"/>
                    <a:pt x="8873" y="111"/>
                  </a:cubicBezTo>
                  <a:lnTo>
                    <a:pt x="72" y="10714"/>
                  </a:lnTo>
                  <a:cubicBezTo>
                    <a:pt x="36" y="10786"/>
                    <a:pt x="0" y="10859"/>
                    <a:pt x="36" y="10967"/>
                  </a:cubicBezTo>
                  <a:cubicBezTo>
                    <a:pt x="36" y="11039"/>
                    <a:pt x="72" y="11111"/>
                    <a:pt x="145" y="11147"/>
                  </a:cubicBezTo>
                  <a:lnTo>
                    <a:pt x="5555" y="14573"/>
                  </a:lnTo>
                  <a:cubicBezTo>
                    <a:pt x="5603" y="14606"/>
                    <a:pt x="5659" y="14624"/>
                    <a:pt x="5716" y="14624"/>
                  </a:cubicBezTo>
                  <a:cubicBezTo>
                    <a:pt x="5785" y="14624"/>
                    <a:pt x="5856" y="14597"/>
                    <a:pt x="5915" y="14537"/>
                  </a:cubicBezTo>
                  <a:lnTo>
                    <a:pt x="16339" y="4114"/>
                  </a:lnTo>
                  <a:cubicBezTo>
                    <a:pt x="16411" y="4042"/>
                    <a:pt x="16447" y="3934"/>
                    <a:pt x="16411" y="3862"/>
                  </a:cubicBezTo>
                  <a:cubicBezTo>
                    <a:pt x="16411" y="3753"/>
                    <a:pt x="16339" y="3681"/>
                    <a:pt x="16266" y="3645"/>
                  </a:cubicBezTo>
                  <a:lnTo>
                    <a:pt x="9269" y="38"/>
                  </a:lnTo>
                  <a:cubicBezTo>
                    <a:pt x="9218" y="13"/>
                    <a:pt x="9167" y="1"/>
                    <a:pt x="911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756;p63">
              <a:extLst>
                <a:ext uri="{FF2B5EF4-FFF2-40B4-BE49-F238E27FC236}">
                  <a16:creationId xmlns:a16="http://schemas.microsoft.com/office/drawing/2014/main" id="{7D3DACE0-8956-4686-9DE2-EB5D59FE9FA7}"/>
                </a:ext>
              </a:extLst>
            </p:cNvPr>
            <p:cNvSpPr/>
            <p:nvPr/>
          </p:nvSpPr>
          <p:spPr>
            <a:xfrm>
              <a:off x="3659400" y="4259600"/>
              <a:ext cx="255200" cy="233550"/>
            </a:xfrm>
            <a:custGeom>
              <a:avLst/>
              <a:gdLst/>
              <a:ahLst/>
              <a:cxnLst/>
              <a:rect l="l" t="t" r="r" b="b"/>
              <a:pathLst>
                <a:path w="10208" h="9342" extrusionOk="0">
                  <a:moveTo>
                    <a:pt x="6601" y="0"/>
                  </a:moveTo>
                  <a:lnTo>
                    <a:pt x="1" y="7827"/>
                  </a:lnTo>
                  <a:lnTo>
                    <a:pt x="2598" y="9342"/>
                  </a:lnTo>
                  <a:lnTo>
                    <a:pt x="10208" y="1623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757;p63">
              <a:extLst>
                <a:ext uri="{FF2B5EF4-FFF2-40B4-BE49-F238E27FC236}">
                  <a16:creationId xmlns:a16="http://schemas.microsoft.com/office/drawing/2014/main" id="{37ADFE93-60C9-434C-AB8F-8A600B656971}"/>
                </a:ext>
              </a:extLst>
            </p:cNvPr>
            <p:cNvSpPr/>
            <p:nvPr/>
          </p:nvSpPr>
          <p:spPr>
            <a:xfrm>
              <a:off x="3651300" y="4252025"/>
              <a:ext cx="271425" cy="248425"/>
            </a:xfrm>
            <a:custGeom>
              <a:avLst/>
              <a:gdLst/>
              <a:ahLst/>
              <a:cxnLst/>
              <a:rect l="l" t="t" r="r" b="b"/>
              <a:pathLst>
                <a:path w="10857" h="9937" extrusionOk="0">
                  <a:moveTo>
                    <a:pt x="7032" y="655"/>
                  </a:moveTo>
                  <a:lnTo>
                    <a:pt x="10027" y="2035"/>
                  </a:lnTo>
                  <a:lnTo>
                    <a:pt x="2886" y="9284"/>
                  </a:lnTo>
                  <a:lnTo>
                    <a:pt x="758" y="8058"/>
                  </a:lnTo>
                  <a:lnTo>
                    <a:pt x="7032" y="655"/>
                  </a:lnTo>
                  <a:close/>
                  <a:moveTo>
                    <a:pt x="6955" y="1"/>
                  </a:moveTo>
                  <a:cubicBezTo>
                    <a:pt x="6853" y="1"/>
                    <a:pt x="6761" y="34"/>
                    <a:pt x="6709" y="87"/>
                  </a:cubicBezTo>
                  <a:lnTo>
                    <a:pt x="72" y="7914"/>
                  </a:lnTo>
                  <a:cubicBezTo>
                    <a:pt x="36" y="7986"/>
                    <a:pt x="0" y="8094"/>
                    <a:pt x="0" y="8166"/>
                  </a:cubicBezTo>
                  <a:cubicBezTo>
                    <a:pt x="36" y="8274"/>
                    <a:pt x="72" y="8346"/>
                    <a:pt x="144" y="8382"/>
                  </a:cubicBezTo>
                  <a:lnTo>
                    <a:pt x="2777" y="9897"/>
                  </a:lnTo>
                  <a:cubicBezTo>
                    <a:pt x="2819" y="9925"/>
                    <a:pt x="2865" y="9937"/>
                    <a:pt x="2913" y="9937"/>
                  </a:cubicBezTo>
                  <a:cubicBezTo>
                    <a:pt x="2991" y="9937"/>
                    <a:pt x="3071" y="9906"/>
                    <a:pt x="3138" y="9861"/>
                  </a:cubicBezTo>
                  <a:lnTo>
                    <a:pt x="10748" y="2143"/>
                  </a:lnTo>
                  <a:cubicBezTo>
                    <a:pt x="10820" y="2071"/>
                    <a:pt x="10856" y="1962"/>
                    <a:pt x="10820" y="1890"/>
                  </a:cubicBezTo>
                  <a:cubicBezTo>
                    <a:pt x="10820" y="1782"/>
                    <a:pt x="10748" y="1710"/>
                    <a:pt x="10640" y="1638"/>
                  </a:cubicBezTo>
                  <a:lnTo>
                    <a:pt x="7069" y="15"/>
                  </a:lnTo>
                  <a:cubicBezTo>
                    <a:pt x="7031" y="5"/>
                    <a:pt x="6992" y="1"/>
                    <a:pt x="695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758;p63">
              <a:extLst>
                <a:ext uri="{FF2B5EF4-FFF2-40B4-BE49-F238E27FC236}">
                  <a16:creationId xmlns:a16="http://schemas.microsoft.com/office/drawing/2014/main" id="{F674D166-703D-4ADC-A4F0-25A6D9F973F7}"/>
                </a:ext>
              </a:extLst>
            </p:cNvPr>
            <p:cNvSpPr/>
            <p:nvPr/>
          </p:nvSpPr>
          <p:spPr>
            <a:xfrm>
              <a:off x="2214925" y="4282725"/>
              <a:ext cx="151500" cy="319300"/>
            </a:xfrm>
            <a:custGeom>
              <a:avLst/>
              <a:gdLst/>
              <a:ahLst/>
              <a:cxnLst/>
              <a:rect l="l" t="t" r="r" b="b"/>
              <a:pathLst>
                <a:path w="6060" h="12772" extrusionOk="0">
                  <a:moveTo>
                    <a:pt x="2113" y="0"/>
                  </a:moveTo>
                  <a:cubicBezTo>
                    <a:pt x="1723" y="0"/>
                    <a:pt x="1333" y="155"/>
                    <a:pt x="974" y="482"/>
                  </a:cubicBezTo>
                  <a:cubicBezTo>
                    <a:pt x="0" y="1384"/>
                    <a:pt x="577" y="3440"/>
                    <a:pt x="830" y="4522"/>
                  </a:cubicBezTo>
                  <a:cubicBezTo>
                    <a:pt x="1227" y="6469"/>
                    <a:pt x="1551" y="8453"/>
                    <a:pt x="2200" y="10328"/>
                  </a:cubicBezTo>
                  <a:cubicBezTo>
                    <a:pt x="2489" y="11086"/>
                    <a:pt x="2814" y="12528"/>
                    <a:pt x="3751" y="12709"/>
                  </a:cubicBezTo>
                  <a:cubicBezTo>
                    <a:pt x="3943" y="12751"/>
                    <a:pt x="4121" y="12772"/>
                    <a:pt x="4285" y="12772"/>
                  </a:cubicBezTo>
                  <a:cubicBezTo>
                    <a:pt x="5503" y="12772"/>
                    <a:pt x="5956" y="11638"/>
                    <a:pt x="5987" y="10112"/>
                  </a:cubicBezTo>
                  <a:cubicBezTo>
                    <a:pt x="6060" y="7371"/>
                    <a:pt x="4761" y="3295"/>
                    <a:pt x="4473" y="2430"/>
                  </a:cubicBezTo>
                  <a:cubicBezTo>
                    <a:pt x="3988" y="899"/>
                    <a:pt x="3053" y="0"/>
                    <a:pt x="2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759;p63">
              <a:extLst>
                <a:ext uri="{FF2B5EF4-FFF2-40B4-BE49-F238E27FC236}">
                  <a16:creationId xmlns:a16="http://schemas.microsoft.com/office/drawing/2014/main" id="{D4765505-A982-434E-BCAF-43E9B5E71ED5}"/>
                </a:ext>
              </a:extLst>
            </p:cNvPr>
            <p:cNvSpPr/>
            <p:nvPr/>
          </p:nvSpPr>
          <p:spPr>
            <a:xfrm>
              <a:off x="2218525" y="4275825"/>
              <a:ext cx="153300" cy="333650"/>
            </a:xfrm>
            <a:custGeom>
              <a:avLst/>
              <a:gdLst/>
              <a:ahLst/>
              <a:cxnLst/>
              <a:rect l="l" t="t" r="r" b="b"/>
              <a:pathLst>
                <a:path w="6132" h="13346" extrusionOk="0">
                  <a:moveTo>
                    <a:pt x="1984" y="578"/>
                  </a:moveTo>
                  <a:cubicBezTo>
                    <a:pt x="2345" y="578"/>
                    <a:pt x="2742" y="758"/>
                    <a:pt x="3102" y="1119"/>
                  </a:cubicBezTo>
                  <a:cubicBezTo>
                    <a:pt x="3463" y="1515"/>
                    <a:pt x="3824" y="2056"/>
                    <a:pt x="4040" y="2814"/>
                  </a:cubicBezTo>
                  <a:cubicBezTo>
                    <a:pt x="4329" y="3643"/>
                    <a:pt x="5555" y="7539"/>
                    <a:pt x="5555" y="10208"/>
                  </a:cubicBezTo>
                  <a:cubicBezTo>
                    <a:pt x="5555" y="10280"/>
                    <a:pt x="5555" y="10316"/>
                    <a:pt x="5555" y="10388"/>
                  </a:cubicBezTo>
                  <a:cubicBezTo>
                    <a:pt x="5519" y="11145"/>
                    <a:pt x="5411" y="11758"/>
                    <a:pt x="5194" y="12155"/>
                  </a:cubicBezTo>
                  <a:cubicBezTo>
                    <a:pt x="5050" y="12336"/>
                    <a:pt x="4942" y="12480"/>
                    <a:pt x="4761" y="12588"/>
                  </a:cubicBezTo>
                  <a:cubicBezTo>
                    <a:pt x="4581" y="12696"/>
                    <a:pt x="4401" y="12768"/>
                    <a:pt x="4112" y="12768"/>
                  </a:cubicBezTo>
                  <a:cubicBezTo>
                    <a:pt x="4004" y="12768"/>
                    <a:pt x="3824" y="12732"/>
                    <a:pt x="3679" y="12696"/>
                  </a:cubicBezTo>
                  <a:cubicBezTo>
                    <a:pt x="3499" y="12660"/>
                    <a:pt x="3355" y="12588"/>
                    <a:pt x="3211" y="12444"/>
                  </a:cubicBezTo>
                  <a:cubicBezTo>
                    <a:pt x="3030" y="12227"/>
                    <a:pt x="2850" y="11903"/>
                    <a:pt x="2706" y="11542"/>
                  </a:cubicBezTo>
                  <a:cubicBezTo>
                    <a:pt x="2561" y="11181"/>
                    <a:pt x="2453" y="10785"/>
                    <a:pt x="2345" y="10496"/>
                  </a:cubicBezTo>
                  <a:cubicBezTo>
                    <a:pt x="1696" y="8657"/>
                    <a:pt x="1371" y="6709"/>
                    <a:pt x="974" y="4761"/>
                  </a:cubicBezTo>
                  <a:cubicBezTo>
                    <a:pt x="830" y="4112"/>
                    <a:pt x="578" y="3175"/>
                    <a:pt x="578" y="2345"/>
                  </a:cubicBezTo>
                  <a:cubicBezTo>
                    <a:pt x="578" y="1768"/>
                    <a:pt x="722" y="1299"/>
                    <a:pt x="1047" y="1010"/>
                  </a:cubicBezTo>
                  <a:cubicBezTo>
                    <a:pt x="1371" y="722"/>
                    <a:pt x="1660" y="578"/>
                    <a:pt x="1984" y="578"/>
                  </a:cubicBezTo>
                  <a:close/>
                  <a:moveTo>
                    <a:pt x="1984" y="1"/>
                  </a:moveTo>
                  <a:cubicBezTo>
                    <a:pt x="1515" y="1"/>
                    <a:pt x="1047" y="181"/>
                    <a:pt x="650" y="542"/>
                  </a:cubicBezTo>
                  <a:cubicBezTo>
                    <a:pt x="109" y="1010"/>
                    <a:pt x="1" y="1696"/>
                    <a:pt x="1" y="2345"/>
                  </a:cubicBezTo>
                  <a:cubicBezTo>
                    <a:pt x="1" y="3283"/>
                    <a:pt x="253" y="4257"/>
                    <a:pt x="397" y="4870"/>
                  </a:cubicBezTo>
                  <a:cubicBezTo>
                    <a:pt x="794" y="6817"/>
                    <a:pt x="1083" y="8801"/>
                    <a:pt x="1804" y="10713"/>
                  </a:cubicBezTo>
                  <a:cubicBezTo>
                    <a:pt x="1912" y="11073"/>
                    <a:pt x="2056" y="11614"/>
                    <a:pt x="2309" y="12155"/>
                  </a:cubicBezTo>
                  <a:cubicBezTo>
                    <a:pt x="2453" y="12408"/>
                    <a:pt x="2597" y="12660"/>
                    <a:pt x="2778" y="12840"/>
                  </a:cubicBezTo>
                  <a:cubicBezTo>
                    <a:pt x="2994" y="13057"/>
                    <a:pt x="3247" y="13237"/>
                    <a:pt x="3535" y="13309"/>
                  </a:cubicBezTo>
                  <a:cubicBezTo>
                    <a:pt x="3752" y="13345"/>
                    <a:pt x="3932" y="13345"/>
                    <a:pt x="4112" y="13345"/>
                  </a:cubicBezTo>
                  <a:cubicBezTo>
                    <a:pt x="4473" y="13345"/>
                    <a:pt x="4798" y="13273"/>
                    <a:pt x="5086" y="13129"/>
                  </a:cubicBezTo>
                  <a:cubicBezTo>
                    <a:pt x="5483" y="12877"/>
                    <a:pt x="5735" y="12480"/>
                    <a:pt x="5916" y="12011"/>
                  </a:cubicBezTo>
                  <a:cubicBezTo>
                    <a:pt x="6060" y="11542"/>
                    <a:pt x="6132" y="11001"/>
                    <a:pt x="6132" y="10424"/>
                  </a:cubicBezTo>
                  <a:cubicBezTo>
                    <a:pt x="6132" y="10352"/>
                    <a:pt x="6132" y="10280"/>
                    <a:pt x="6132" y="10208"/>
                  </a:cubicBezTo>
                  <a:cubicBezTo>
                    <a:pt x="6132" y="7358"/>
                    <a:pt x="4906" y="3499"/>
                    <a:pt x="4617" y="2633"/>
                  </a:cubicBezTo>
                  <a:cubicBezTo>
                    <a:pt x="4365" y="1804"/>
                    <a:pt x="4004" y="1155"/>
                    <a:pt x="3535" y="722"/>
                  </a:cubicBezTo>
                  <a:cubicBezTo>
                    <a:pt x="3102" y="253"/>
                    <a:pt x="2561" y="1"/>
                    <a:pt x="198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760;p63">
              <a:extLst>
                <a:ext uri="{FF2B5EF4-FFF2-40B4-BE49-F238E27FC236}">
                  <a16:creationId xmlns:a16="http://schemas.microsoft.com/office/drawing/2014/main" id="{668F558A-A7A1-473A-9CDC-016A504F0378}"/>
                </a:ext>
              </a:extLst>
            </p:cNvPr>
            <p:cNvSpPr/>
            <p:nvPr/>
          </p:nvSpPr>
          <p:spPr>
            <a:xfrm>
              <a:off x="2166225" y="4403450"/>
              <a:ext cx="113650" cy="239800"/>
            </a:xfrm>
            <a:custGeom>
              <a:avLst/>
              <a:gdLst/>
              <a:ahLst/>
              <a:cxnLst/>
              <a:rect l="l" t="t" r="r" b="b"/>
              <a:pathLst>
                <a:path w="4546" h="9592" extrusionOk="0">
                  <a:moveTo>
                    <a:pt x="1591" y="1"/>
                  </a:moveTo>
                  <a:cubicBezTo>
                    <a:pt x="1297" y="1"/>
                    <a:pt x="1000" y="121"/>
                    <a:pt x="722" y="378"/>
                  </a:cubicBezTo>
                  <a:cubicBezTo>
                    <a:pt x="1" y="1063"/>
                    <a:pt x="433" y="2578"/>
                    <a:pt x="614" y="3407"/>
                  </a:cubicBezTo>
                  <a:cubicBezTo>
                    <a:pt x="902" y="4850"/>
                    <a:pt x="1155" y="6329"/>
                    <a:pt x="1660" y="7772"/>
                  </a:cubicBezTo>
                  <a:cubicBezTo>
                    <a:pt x="1876" y="8313"/>
                    <a:pt x="2093" y="9395"/>
                    <a:pt x="2814" y="9539"/>
                  </a:cubicBezTo>
                  <a:cubicBezTo>
                    <a:pt x="2965" y="9574"/>
                    <a:pt x="3104" y="9591"/>
                    <a:pt x="3231" y="9591"/>
                  </a:cubicBezTo>
                  <a:cubicBezTo>
                    <a:pt x="4141" y="9591"/>
                    <a:pt x="4477" y="8730"/>
                    <a:pt x="4509" y="7591"/>
                  </a:cubicBezTo>
                  <a:cubicBezTo>
                    <a:pt x="4545" y="5535"/>
                    <a:pt x="3571" y="2470"/>
                    <a:pt x="3355" y="1820"/>
                  </a:cubicBezTo>
                  <a:cubicBezTo>
                    <a:pt x="2974" y="679"/>
                    <a:pt x="2290" y="1"/>
                    <a:pt x="1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761;p63">
              <a:extLst>
                <a:ext uri="{FF2B5EF4-FFF2-40B4-BE49-F238E27FC236}">
                  <a16:creationId xmlns:a16="http://schemas.microsoft.com/office/drawing/2014/main" id="{EEBA65BA-73FC-4EB8-9486-816920A3302E}"/>
                </a:ext>
              </a:extLst>
            </p:cNvPr>
            <p:cNvSpPr/>
            <p:nvPr/>
          </p:nvSpPr>
          <p:spPr>
            <a:xfrm>
              <a:off x="2166225" y="4395750"/>
              <a:ext cx="119950" cy="255200"/>
            </a:xfrm>
            <a:custGeom>
              <a:avLst/>
              <a:gdLst/>
              <a:ahLst/>
              <a:cxnLst/>
              <a:rect l="l" t="t" r="r" b="b"/>
              <a:pathLst>
                <a:path w="4798" h="10208" extrusionOk="0">
                  <a:moveTo>
                    <a:pt x="1588" y="614"/>
                  </a:moveTo>
                  <a:cubicBezTo>
                    <a:pt x="1840" y="614"/>
                    <a:pt x="2129" y="722"/>
                    <a:pt x="2381" y="1010"/>
                  </a:cubicBezTo>
                  <a:cubicBezTo>
                    <a:pt x="2670" y="1263"/>
                    <a:pt x="2886" y="1696"/>
                    <a:pt x="3066" y="2237"/>
                  </a:cubicBezTo>
                  <a:cubicBezTo>
                    <a:pt x="3283" y="2850"/>
                    <a:pt x="4184" y="5771"/>
                    <a:pt x="4184" y="7755"/>
                  </a:cubicBezTo>
                  <a:lnTo>
                    <a:pt x="4184" y="7899"/>
                  </a:lnTo>
                  <a:cubicBezTo>
                    <a:pt x="4184" y="8440"/>
                    <a:pt x="4076" y="8909"/>
                    <a:pt x="3932" y="9198"/>
                  </a:cubicBezTo>
                  <a:cubicBezTo>
                    <a:pt x="3860" y="9342"/>
                    <a:pt x="3752" y="9414"/>
                    <a:pt x="3643" y="9486"/>
                  </a:cubicBezTo>
                  <a:cubicBezTo>
                    <a:pt x="3535" y="9558"/>
                    <a:pt x="3391" y="9594"/>
                    <a:pt x="3211" y="9594"/>
                  </a:cubicBezTo>
                  <a:cubicBezTo>
                    <a:pt x="3102" y="9594"/>
                    <a:pt x="2994" y="9594"/>
                    <a:pt x="2886" y="9558"/>
                  </a:cubicBezTo>
                  <a:cubicBezTo>
                    <a:pt x="2778" y="9558"/>
                    <a:pt x="2670" y="9486"/>
                    <a:pt x="2561" y="9378"/>
                  </a:cubicBezTo>
                  <a:cubicBezTo>
                    <a:pt x="2453" y="9234"/>
                    <a:pt x="2309" y="8981"/>
                    <a:pt x="2201" y="8729"/>
                  </a:cubicBezTo>
                  <a:cubicBezTo>
                    <a:pt x="2093" y="8476"/>
                    <a:pt x="2020" y="8188"/>
                    <a:pt x="1948" y="7971"/>
                  </a:cubicBezTo>
                  <a:cubicBezTo>
                    <a:pt x="1443" y="6601"/>
                    <a:pt x="1227" y="5122"/>
                    <a:pt x="902" y="3643"/>
                  </a:cubicBezTo>
                  <a:cubicBezTo>
                    <a:pt x="794" y="3174"/>
                    <a:pt x="614" y="2453"/>
                    <a:pt x="614" y="1876"/>
                  </a:cubicBezTo>
                  <a:cubicBezTo>
                    <a:pt x="614" y="1443"/>
                    <a:pt x="722" y="1083"/>
                    <a:pt x="938" y="902"/>
                  </a:cubicBezTo>
                  <a:cubicBezTo>
                    <a:pt x="1155" y="686"/>
                    <a:pt x="1371" y="614"/>
                    <a:pt x="1588" y="614"/>
                  </a:cubicBezTo>
                  <a:close/>
                  <a:moveTo>
                    <a:pt x="1588" y="1"/>
                  </a:moveTo>
                  <a:cubicBezTo>
                    <a:pt x="1227" y="1"/>
                    <a:pt x="830" y="181"/>
                    <a:pt x="542" y="469"/>
                  </a:cubicBezTo>
                  <a:cubicBezTo>
                    <a:pt x="109" y="830"/>
                    <a:pt x="1" y="1371"/>
                    <a:pt x="1" y="1876"/>
                  </a:cubicBezTo>
                  <a:cubicBezTo>
                    <a:pt x="1" y="2561"/>
                    <a:pt x="217" y="3319"/>
                    <a:pt x="325" y="3788"/>
                  </a:cubicBezTo>
                  <a:cubicBezTo>
                    <a:pt x="614" y="5230"/>
                    <a:pt x="866" y="6709"/>
                    <a:pt x="1371" y="8152"/>
                  </a:cubicBezTo>
                  <a:cubicBezTo>
                    <a:pt x="1479" y="8440"/>
                    <a:pt x="1588" y="8873"/>
                    <a:pt x="1768" y="9234"/>
                  </a:cubicBezTo>
                  <a:cubicBezTo>
                    <a:pt x="1876" y="9450"/>
                    <a:pt x="1984" y="9630"/>
                    <a:pt x="2129" y="9811"/>
                  </a:cubicBezTo>
                  <a:cubicBezTo>
                    <a:pt x="2309" y="9955"/>
                    <a:pt x="2489" y="10099"/>
                    <a:pt x="2742" y="10171"/>
                  </a:cubicBezTo>
                  <a:cubicBezTo>
                    <a:pt x="2922" y="10171"/>
                    <a:pt x="3066" y="10208"/>
                    <a:pt x="3211" y="10208"/>
                  </a:cubicBezTo>
                  <a:cubicBezTo>
                    <a:pt x="3499" y="10208"/>
                    <a:pt x="3752" y="10135"/>
                    <a:pt x="3932" y="10027"/>
                  </a:cubicBezTo>
                  <a:cubicBezTo>
                    <a:pt x="4257" y="9811"/>
                    <a:pt x="4473" y="9486"/>
                    <a:pt x="4617" y="9126"/>
                  </a:cubicBezTo>
                  <a:cubicBezTo>
                    <a:pt x="4725" y="8765"/>
                    <a:pt x="4798" y="8368"/>
                    <a:pt x="4798" y="7899"/>
                  </a:cubicBezTo>
                  <a:lnTo>
                    <a:pt x="4798" y="7755"/>
                  </a:lnTo>
                  <a:cubicBezTo>
                    <a:pt x="4798" y="5627"/>
                    <a:pt x="3860" y="2706"/>
                    <a:pt x="3643" y="2056"/>
                  </a:cubicBezTo>
                  <a:cubicBezTo>
                    <a:pt x="3463" y="1443"/>
                    <a:pt x="3175" y="938"/>
                    <a:pt x="2814" y="578"/>
                  </a:cubicBezTo>
                  <a:cubicBezTo>
                    <a:pt x="2453" y="217"/>
                    <a:pt x="2057" y="1"/>
                    <a:pt x="158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762;p63">
              <a:extLst>
                <a:ext uri="{FF2B5EF4-FFF2-40B4-BE49-F238E27FC236}">
                  <a16:creationId xmlns:a16="http://schemas.microsoft.com/office/drawing/2014/main" id="{1816BF67-9346-445B-B8CB-9533665C8467}"/>
                </a:ext>
              </a:extLst>
            </p:cNvPr>
            <p:cNvSpPr/>
            <p:nvPr/>
          </p:nvSpPr>
          <p:spPr>
            <a:xfrm>
              <a:off x="2527800" y="4365100"/>
              <a:ext cx="239875" cy="326075"/>
            </a:xfrm>
            <a:custGeom>
              <a:avLst/>
              <a:gdLst/>
              <a:ahLst/>
              <a:cxnLst/>
              <a:rect l="l" t="t" r="r" b="b"/>
              <a:pathLst>
                <a:path w="9595" h="13043" extrusionOk="0">
                  <a:moveTo>
                    <a:pt x="289" y="0"/>
                  </a:moveTo>
                  <a:cubicBezTo>
                    <a:pt x="289" y="1"/>
                    <a:pt x="1" y="5302"/>
                    <a:pt x="686" y="5699"/>
                  </a:cubicBezTo>
                  <a:cubicBezTo>
                    <a:pt x="1371" y="6096"/>
                    <a:pt x="3896" y="6781"/>
                    <a:pt x="4220" y="6853"/>
                  </a:cubicBezTo>
                  <a:cubicBezTo>
                    <a:pt x="4509" y="6961"/>
                    <a:pt x="4293" y="7358"/>
                    <a:pt x="3896" y="8728"/>
                  </a:cubicBezTo>
                  <a:cubicBezTo>
                    <a:pt x="3535" y="10099"/>
                    <a:pt x="3896" y="11975"/>
                    <a:pt x="5086" y="12660"/>
                  </a:cubicBezTo>
                  <a:cubicBezTo>
                    <a:pt x="5525" y="12913"/>
                    <a:pt x="5920" y="13043"/>
                    <a:pt x="6250" y="13043"/>
                  </a:cubicBezTo>
                  <a:cubicBezTo>
                    <a:pt x="6812" y="13043"/>
                    <a:pt x="7182" y="12663"/>
                    <a:pt x="7250" y="11866"/>
                  </a:cubicBezTo>
                  <a:cubicBezTo>
                    <a:pt x="7358" y="10604"/>
                    <a:pt x="9594" y="6961"/>
                    <a:pt x="8909" y="5879"/>
                  </a:cubicBezTo>
                  <a:cubicBezTo>
                    <a:pt x="8224" y="4797"/>
                    <a:pt x="7142" y="3715"/>
                    <a:pt x="4978" y="3427"/>
                  </a:cubicBezTo>
                  <a:cubicBezTo>
                    <a:pt x="2850" y="3138"/>
                    <a:pt x="289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763;p63">
              <a:extLst>
                <a:ext uri="{FF2B5EF4-FFF2-40B4-BE49-F238E27FC236}">
                  <a16:creationId xmlns:a16="http://schemas.microsoft.com/office/drawing/2014/main" id="{9F1ACB9B-1B0D-4DF8-9569-3E9D5FCE331F}"/>
                </a:ext>
              </a:extLst>
            </p:cNvPr>
            <p:cNvSpPr/>
            <p:nvPr/>
          </p:nvSpPr>
          <p:spPr>
            <a:xfrm>
              <a:off x="2526000" y="4357550"/>
              <a:ext cx="235350" cy="341200"/>
            </a:xfrm>
            <a:custGeom>
              <a:avLst/>
              <a:gdLst/>
              <a:ahLst/>
              <a:cxnLst/>
              <a:rect l="l" t="t" r="r" b="b"/>
              <a:pathLst>
                <a:path w="9414" h="13648" extrusionOk="0">
                  <a:moveTo>
                    <a:pt x="613" y="1069"/>
                  </a:moveTo>
                  <a:cubicBezTo>
                    <a:pt x="885" y="1369"/>
                    <a:pt x="1254" y="1751"/>
                    <a:pt x="1696" y="2142"/>
                  </a:cubicBezTo>
                  <a:cubicBezTo>
                    <a:pt x="2633" y="2971"/>
                    <a:pt x="3824" y="3873"/>
                    <a:pt x="5014" y="4053"/>
                  </a:cubicBezTo>
                  <a:cubicBezTo>
                    <a:pt x="6060" y="4161"/>
                    <a:pt x="6817" y="4486"/>
                    <a:pt x="7394" y="4919"/>
                  </a:cubicBezTo>
                  <a:cubicBezTo>
                    <a:pt x="7971" y="5316"/>
                    <a:pt x="8404" y="5821"/>
                    <a:pt x="8729" y="6362"/>
                  </a:cubicBezTo>
                  <a:cubicBezTo>
                    <a:pt x="8765" y="6434"/>
                    <a:pt x="8801" y="6542"/>
                    <a:pt x="8801" y="6722"/>
                  </a:cubicBezTo>
                  <a:cubicBezTo>
                    <a:pt x="8801" y="7047"/>
                    <a:pt x="8729" y="7480"/>
                    <a:pt x="8548" y="7948"/>
                  </a:cubicBezTo>
                  <a:cubicBezTo>
                    <a:pt x="8332" y="8670"/>
                    <a:pt x="7971" y="9463"/>
                    <a:pt x="7647" y="10221"/>
                  </a:cubicBezTo>
                  <a:cubicBezTo>
                    <a:pt x="7502" y="10617"/>
                    <a:pt x="7358" y="10942"/>
                    <a:pt x="7214" y="11267"/>
                  </a:cubicBezTo>
                  <a:cubicBezTo>
                    <a:pt x="7106" y="11591"/>
                    <a:pt x="7034" y="11880"/>
                    <a:pt x="7034" y="12132"/>
                  </a:cubicBezTo>
                  <a:cubicBezTo>
                    <a:pt x="6997" y="12493"/>
                    <a:pt x="6889" y="12745"/>
                    <a:pt x="6781" y="12854"/>
                  </a:cubicBezTo>
                  <a:cubicBezTo>
                    <a:pt x="6673" y="12998"/>
                    <a:pt x="6529" y="13034"/>
                    <a:pt x="6312" y="13034"/>
                  </a:cubicBezTo>
                  <a:cubicBezTo>
                    <a:pt x="6060" y="13034"/>
                    <a:pt x="5735" y="12926"/>
                    <a:pt x="5302" y="12709"/>
                  </a:cubicBezTo>
                  <a:cubicBezTo>
                    <a:pt x="4942" y="12493"/>
                    <a:pt x="4653" y="12096"/>
                    <a:pt x="4437" y="11663"/>
                  </a:cubicBezTo>
                  <a:cubicBezTo>
                    <a:pt x="4256" y="11195"/>
                    <a:pt x="4148" y="10654"/>
                    <a:pt x="4148" y="10113"/>
                  </a:cubicBezTo>
                  <a:cubicBezTo>
                    <a:pt x="4148" y="9788"/>
                    <a:pt x="4184" y="9427"/>
                    <a:pt x="4256" y="9103"/>
                  </a:cubicBezTo>
                  <a:cubicBezTo>
                    <a:pt x="4401" y="8670"/>
                    <a:pt x="4509" y="8309"/>
                    <a:pt x="4581" y="8057"/>
                  </a:cubicBezTo>
                  <a:cubicBezTo>
                    <a:pt x="4653" y="7768"/>
                    <a:pt x="4725" y="7588"/>
                    <a:pt x="4725" y="7407"/>
                  </a:cubicBezTo>
                  <a:cubicBezTo>
                    <a:pt x="4725" y="7299"/>
                    <a:pt x="4689" y="7191"/>
                    <a:pt x="4653" y="7083"/>
                  </a:cubicBezTo>
                  <a:cubicBezTo>
                    <a:pt x="4581" y="6975"/>
                    <a:pt x="4473" y="6903"/>
                    <a:pt x="4365" y="6866"/>
                  </a:cubicBezTo>
                  <a:cubicBezTo>
                    <a:pt x="4292" y="6866"/>
                    <a:pt x="4076" y="6794"/>
                    <a:pt x="3788" y="6722"/>
                  </a:cubicBezTo>
                  <a:cubicBezTo>
                    <a:pt x="3355" y="6578"/>
                    <a:pt x="2742" y="6398"/>
                    <a:pt x="2164" y="6217"/>
                  </a:cubicBezTo>
                  <a:cubicBezTo>
                    <a:pt x="1623" y="6037"/>
                    <a:pt x="1119" y="5857"/>
                    <a:pt x="902" y="5748"/>
                  </a:cubicBezTo>
                  <a:cubicBezTo>
                    <a:pt x="902" y="5712"/>
                    <a:pt x="830" y="5604"/>
                    <a:pt x="794" y="5388"/>
                  </a:cubicBezTo>
                  <a:cubicBezTo>
                    <a:pt x="650" y="4811"/>
                    <a:pt x="578" y="3693"/>
                    <a:pt x="578" y="2683"/>
                  </a:cubicBezTo>
                  <a:cubicBezTo>
                    <a:pt x="578" y="2091"/>
                    <a:pt x="611" y="1499"/>
                    <a:pt x="613" y="1069"/>
                  </a:cubicBezTo>
                  <a:close/>
                  <a:moveTo>
                    <a:pt x="354" y="0"/>
                  </a:moveTo>
                  <a:cubicBezTo>
                    <a:pt x="323" y="0"/>
                    <a:pt x="289" y="5"/>
                    <a:pt x="253" y="14"/>
                  </a:cubicBezTo>
                  <a:cubicBezTo>
                    <a:pt x="145" y="50"/>
                    <a:pt x="73" y="158"/>
                    <a:pt x="73" y="302"/>
                  </a:cubicBezTo>
                  <a:cubicBezTo>
                    <a:pt x="73" y="302"/>
                    <a:pt x="0" y="1420"/>
                    <a:pt x="0" y="2683"/>
                  </a:cubicBezTo>
                  <a:cubicBezTo>
                    <a:pt x="0" y="3440"/>
                    <a:pt x="0" y="4197"/>
                    <a:pt x="73" y="4847"/>
                  </a:cubicBezTo>
                  <a:cubicBezTo>
                    <a:pt x="109" y="5171"/>
                    <a:pt x="181" y="5460"/>
                    <a:pt x="217" y="5676"/>
                  </a:cubicBezTo>
                  <a:cubicBezTo>
                    <a:pt x="253" y="5784"/>
                    <a:pt x="289" y="5893"/>
                    <a:pt x="361" y="6001"/>
                  </a:cubicBezTo>
                  <a:cubicBezTo>
                    <a:pt x="397" y="6109"/>
                    <a:pt x="469" y="6181"/>
                    <a:pt x="614" y="6253"/>
                  </a:cubicBezTo>
                  <a:cubicBezTo>
                    <a:pt x="794" y="6362"/>
                    <a:pt x="1082" y="6470"/>
                    <a:pt x="1443" y="6614"/>
                  </a:cubicBezTo>
                  <a:cubicBezTo>
                    <a:pt x="1984" y="6794"/>
                    <a:pt x="2597" y="6975"/>
                    <a:pt x="3138" y="7155"/>
                  </a:cubicBezTo>
                  <a:cubicBezTo>
                    <a:pt x="3565" y="7277"/>
                    <a:pt x="3940" y="7373"/>
                    <a:pt x="4111" y="7422"/>
                  </a:cubicBezTo>
                  <a:lnTo>
                    <a:pt x="4111" y="7422"/>
                  </a:lnTo>
                  <a:cubicBezTo>
                    <a:pt x="4105" y="7478"/>
                    <a:pt x="4069" y="7648"/>
                    <a:pt x="4004" y="7876"/>
                  </a:cubicBezTo>
                  <a:cubicBezTo>
                    <a:pt x="3932" y="8129"/>
                    <a:pt x="3824" y="8489"/>
                    <a:pt x="3679" y="8958"/>
                  </a:cubicBezTo>
                  <a:cubicBezTo>
                    <a:pt x="3571" y="9319"/>
                    <a:pt x="3535" y="9716"/>
                    <a:pt x="3535" y="10113"/>
                  </a:cubicBezTo>
                  <a:cubicBezTo>
                    <a:pt x="3535" y="10726"/>
                    <a:pt x="3643" y="11339"/>
                    <a:pt x="3896" y="11880"/>
                  </a:cubicBezTo>
                  <a:cubicBezTo>
                    <a:pt x="4148" y="12421"/>
                    <a:pt x="4509" y="12926"/>
                    <a:pt x="5014" y="13214"/>
                  </a:cubicBezTo>
                  <a:cubicBezTo>
                    <a:pt x="5483" y="13467"/>
                    <a:pt x="5915" y="13647"/>
                    <a:pt x="6312" y="13647"/>
                  </a:cubicBezTo>
                  <a:cubicBezTo>
                    <a:pt x="6673" y="13647"/>
                    <a:pt x="6997" y="13503"/>
                    <a:pt x="7250" y="13250"/>
                  </a:cubicBezTo>
                  <a:cubicBezTo>
                    <a:pt x="7466" y="12998"/>
                    <a:pt x="7575" y="12637"/>
                    <a:pt x="7611" y="12204"/>
                  </a:cubicBezTo>
                  <a:cubicBezTo>
                    <a:pt x="7647" y="11988"/>
                    <a:pt x="7755" y="11591"/>
                    <a:pt x="7899" y="11158"/>
                  </a:cubicBezTo>
                  <a:cubicBezTo>
                    <a:pt x="8152" y="10509"/>
                    <a:pt x="8548" y="9680"/>
                    <a:pt x="8837" y="8922"/>
                  </a:cubicBezTo>
                  <a:cubicBezTo>
                    <a:pt x="9162" y="8129"/>
                    <a:pt x="9414" y="7371"/>
                    <a:pt x="9414" y="6722"/>
                  </a:cubicBezTo>
                  <a:cubicBezTo>
                    <a:pt x="9414" y="6470"/>
                    <a:pt x="9378" y="6253"/>
                    <a:pt x="9234" y="6037"/>
                  </a:cubicBezTo>
                  <a:cubicBezTo>
                    <a:pt x="8873" y="5460"/>
                    <a:pt x="8404" y="4883"/>
                    <a:pt x="7755" y="4414"/>
                  </a:cubicBezTo>
                  <a:cubicBezTo>
                    <a:pt x="7070" y="3945"/>
                    <a:pt x="6240" y="3584"/>
                    <a:pt x="5086" y="3440"/>
                  </a:cubicBezTo>
                  <a:cubicBezTo>
                    <a:pt x="4148" y="3332"/>
                    <a:pt x="2994" y="2502"/>
                    <a:pt x="2092" y="1673"/>
                  </a:cubicBezTo>
                  <a:cubicBezTo>
                    <a:pt x="1660" y="1276"/>
                    <a:pt x="1263" y="879"/>
                    <a:pt x="1010" y="591"/>
                  </a:cubicBezTo>
                  <a:cubicBezTo>
                    <a:pt x="866" y="447"/>
                    <a:pt x="758" y="338"/>
                    <a:pt x="686" y="230"/>
                  </a:cubicBezTo>
                  <a:cubicBezTo>
                    <a:pt x="614" y="158"/>
                    <a:pt x="578" y="122"/>
                    <a:pt x="578" y="122"/>
                  </a:cubicBezTo>
                  <a:cubicBezTo>
                    <a:pt x="523" y="41"/>
                    <a:pt x="449" y="0"/>
                    <a:pt x="35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764;p63">
              <a:extLst>
                <a:ext uri="{FF2B5EF4-FFF2-40B4-BE49-F238E27FC236}">
                  <a16:creationId xmlns:a16="http://schemas.microsoft.com/office/drawing/2014/main" id="{ECE9C187-1304-4224-8A0D-7F31E2FCB163}"/>
                </a:ext>
              </a:extLst>
            </p:cNvPr>
            <p:cNvSpPr/>
            <p:nvPr/>
          </p:nvSpPr>
          <p:spPr>
            <a:xfrm>
              <a:off x="2313200" y="4261075"/>
              <a:ext cx="151500" cy="319325"/>
            </a:xfrm>
            <a:custGeom>
              <a:avLst/>
              <a:gdLst/>
              <a:ahLst/>
              <a:cxnLst/>
              <a:rect l="l" t="t" r="r" b="b"/>
              <a:pathLst>
                <a:path w="6060" h="12773" extrusionOk="0">
                  <a:moveTo>
                    <a:pt x="2142" y="1"/>
                  </a:moveTo>
                  <a:cubicBezTo>
                    <a:pt x="1757" y="1"/>
                    <a:pt x="1370" y="155"/>
                    <a:pt x="1011" y="482"/>
                  </a:cubicBezTo>
                  <a:cubicBezTo>
                    <a:pt x="1" y="1384"/>
                    <a:pt x="614" y="3440"/>
                    <a:pt x="830" y="4522"/>
                  </a:cubicBezTo>
                  <a:cubicBezTo>
                    <a:pt x="1263" y="6470"/>
                    <a:pt x="1552" y="8453"/>
                    <a:pt x="2237" y="10329"/>
                  </a:cubicBezTo>
                  <a:cubicBezTo>
                    <a:pt x="2525" y="11086"/>
                    <a:pt x="2850" y="12529"/>
                    <a:pt x="3788" y="12709"/>
                  </a:cubicBezTo>
                  <a:cubicBezTo>
                    <a:pt x="3980" y="12752"/>
                    <a:pt x="4157" y="12772"/>
                    <a:pt x="4321" y="12772"/>
                  </a:cubicBezTo>
                  <a:cubicBezTo>
                    <a:pt x="5540" y="12772"/>
                    <a:pt x="5992" y="11639"/>
                    <a:pt x="6024" y="10112"/>
                  </a:cubicBezTo>
                  <a:cubicBezTo>
                    <a:pt x="6060" y="7371"/>
                    <a:pt x="4798" y="3296"/>
                    <a:pt x="4509" y="2430"/>
                  </a:cubicBezTo>
                  <a:cubicBezTo>
                    <a:pt x="3999" y="900"/>
                    <a:pt x="3074" y="1"/>
                    <a:pt x="2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765;p63">
              <a:extLst>
                <a:ext uri="{FF2B5EF4-FFF2-40B4-BE49-F238E27FC236}">
                  <a16:creationId xmlns:a16="http://schemas.microsoft.com/office/drawing/2014/main" id="{038B22DF-8C20-45DC-B560-F09A61F45032}"/>
                </a:ext>
              </a:extLst>
            </p:cNvPr>
            <p:cNvSpPr/>
            <p:nvPr/>
          </p:nvSpPr>
          <p:spPr>
            <a:xfrm>
              <a:off x="2316800" y="4254175"/>
              <a:ext cx="154225" cy="333650"/>
            </a:xfrm>
            <a:custGeom>
              <a:avLst/>
              <a:gdLst/>
              <a:ahLst/>
              <a:cxnLst/>
              <a:rect l="l" t="t" r="r" b="b"/>
              <a:pathLst>
                <a:path w="6169" h="13346" extrusionOk="0">
                  <a:moveTo>
                    <a:pt x="2021" y="578"/>
                  </a:moveTo>
                  <a:cubicBezTo>
                    <a:pt x="2381" y="578"/>
                    <a:pt x="2778" y="758"/>
                    <a:pt x="3139" y="1119"/>
                  </a:cubicBezTo>
                  <a:cubicBezTo>
                    <a:pt x="3499" y="1516"/>
                    <a:pt x="3824" y="2057"/>
                    <a:pt x="4076" y="2814"/>
                  </a:cubicBezTo>
                  <a:cubicBezTo>
                    <a:pt x="4365" y="3644"/>
                    <a:pt x="5591" y="7539"/>
                    <a:pt x="5555" y="10208"/>
                  </a:cubicBezTo>
                  <a:cubicBezTo>
                    <a:pt x="5555" y="10280"/>
                    <a:pt x="5555" y="10316"/>
                    <a:pt x="5555" y="10388"/>
                  </a:cubicBezTo>
                  <a:cubicBezTo>
                    <a:pt x="5555" y="11146"/>
                    <a:pt x="5447" y="11759"/>
                    <a:pt x="5195" y="12156"/>
                  </a:cubicBezTo>
                  <a:cubicBezTo>
                    <a:pt x="5086" y="12336"/>
                    <a:pt x="4942" y="12516"/>
                    <a:pt x="4798" y="12588"/>
                  </a:cubicBezTo>
                  <a:cubicBezTo>
                    <a:pt x="4617" y="12697"/>
                    <a:pt x="4401" y="12769"/>
                    <a:pt x="4149" y="12769"/>
                  </a:cubicBezTo>
                  <a:cubicBezTo>
                    <a:pt x="4004" y="12769"/>
                    <a:pt x="3860" y="12733"/>
                    <a:pt x="3680" y="12697"/>
                  </a:cubicBezTo>
                  <a:cubicBezTo>
                    <a:pt x="3535" y="12661"/>
                    <a:pt x="3391" y="12588"/>
                    <a:pt x="3247" y="12444"/>
                  </a:cubicBezTo>
                  <a:cubicBezTo>
                    <a:pt x="3031" y="12228"/>
                    <a:pt x="2886" y="11903"/>
                    <a:pt x="2742" y="11542"/>
                  </a:cubicBezTo>
                  <a:cubicBezTo>
                    <a:pt x="2598" y="11182"/>
                    <a:pt x="2490" y="10785"/>
                    <a:pt x="2381" y="10497"/>
                  </a:cubicBezTo>
                  <a:cubicBezTo>
                    <a:pt x="1696" y="8657"/>
                    <a:pt x="1408" y="6709"/>
                    <a:pt x="975" y="4762"/>
                  </a:cubicBezTo>
                  <a:cubicBezTo>
                    <a:pt x="867" y="4113"/>
                    <a:pt x="614" y="3175"/>
                    <a:pt x="614" y="2345"/>
                  </a:cubicBezTo>
                  <a:cubicBezTo>
                    <a:pt x="614" y="1768"/>
                    <a:pt x="722" y="1299"/>
                    <a:pt x="1047" y="1011"/>
                  </a:cubicBezTo>
                  <a:cubicBezTo>
                    <a:pt x="1371" y="722"/>
                    <a:pt x="1696" y="578"/>
                    <a:pt x="2021" y="578"/>
                  </a:cubicBezTo>
                  <a:close/>
                  <a:moveTo>
                    <a:pt x="2021" y="1"/>
                  </a:moveTo>
                  <a:cubicBezTo>
                    <a:pt x="1516" y="1"/>
                    <a:pt x="1047" y="181"/>
                    <a:pt x="650" y="542"/>
                  </a:cubicBezTo>
                  <a:cubicBezTo>
                    <a:pt x="145" y="1011"/>
                    <a:pt x="1" y="1696"/>
                    <a:pt x="1" y="2345"/>
                  </a:cubicBezTo>
                  <a:cubicBezTo>
                    <a:pt x="1" y="3283"/>
                    <a:pt x="289" y="4257"/>
                    <a:pt x="398" y="4870"/>
                  </a:cubicBezTo>
                  <a:cubicBezTo>
                    <a:pt x="830" y="6818"/>
                    <a:pt x="1119" y="8801"/>
                    <a:pt x="1804" y="10713"/>
                  </a:cubicBezTo>
                  <a:cubicBezTo>
                    <a:pt x="1949" y="11074"/>
                    <a:pt x="2093" y="11615"/>
                    <a:pt x="2345" y="12156"/>
                  </a:cubicBezTo>
                  <a:cubicBezTo>
                    <a:pt x="2453" y="12408"/>
                    <a:pt x="2634" y="12661"/>
                    <a:pt x="2814" y="12841"/>
                  </a:cubicBezTo>
                  <a:cubicBezTo>
                    <a:pt x="2994" y="13057"/>
                    <a:pt x="3247" y="13238"/>
                    <a:pt x="3572" y="13274"/>
                  </a:cubicBezTo>
                  <a:cubicBezTo>
                    <a:pt x="3788" y="13346"/>
                    <a:pt x="3968" y="13346"/>
                    <a:pt x="4149" y="13346"/>
                  </a:cubicBezTo>
                  <a:cubicBezTo>
                    <a:pt x="4509" y="13346"/>
                    <a:pt x="4834" y="13274"/>
                    <a:pt x="5086" y="13129"/>
                  </a:cubicBezTo>
                  <a:cubicBezTo>
                    <a:pt x="5483" y="12877"/>
                    <a:pt x="5772" y="12480"/>
                    <a:pt x="5916" y="12011"/>
                  </a:cubicBezTo>
                  <a:cubicBezTo>
                    <a:pt x="6096" y="11542"/>
                    <a:pt x="6168" y="11001"/>
                    <a:pt x="6168" y="10424"/>
                  </a:cubicBezTo>
                  <a:cubicBezTo>
                    <a:pt x="6168" y="10352"/>
                    <a:pt x="6168" y="10280"/>
                    <a:pt x="6168" y="10208"/>
                  </a:cubicBezTo>
                  <a:cubicBezTo>
                    <a:pt x="6168" y="7359"/>
                    <a:pt x="4942" y="3499"/>
                    <a:pt x="4654" y="2634"/>
                  </a:cubicBezTo>
                  <a:cubicBezTo>
                    <a:pt x="4401" y="1804"/>
                    <a:pt x="4004" y="1155"/>
                    <a:pt x="3572" y="722"/>
                  </a:cubicBezTo>
                  <a:cubicBezTo>
                    <a:pt x="3103" y="253"/>
                    <a:pt x="2562" y="1"/>
                    <a:pt x="202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766;p63">
              <a:extLst>
                <a:ext uri="{FF2B5EF4-FFF2-40B4-BE49-F238E27FC236}">
                  <a16:creationId xmlns:a16="http://schemas.microsoft.com/office/drawing/2014/main" id="{DFF265A0-CC4D-4BA8-B66F-3F267BD52447}"/>
                </a:ext>
              </a:extLst>
            </p:cNvPr>
            <p:cNvSpPr/>
            <p:nvPr/>
          </p:nvSpPr>
          <p:spPr>
            <a:xfrm>
              <a:off x="2431325" y="4289025"/>
              <a:ext cx="151500" cy="319325"/>
            </a:xfrm>
            <a:custGeom>
              <a:avLst/>
              <a:gdLst/>
              <a:ahLst/>
              <a:cxnLst/>
              <a:rect l="l" t="t" r="r" b="b"/>
              <a:pathLst>
                <a:path w="6060" h="12773" extrusionOk="0">
                  <a:moveTo>
                    <a:pt x="2113" y="1"/>
                  </a:moveTo>
                  <a:cubicBezTo>
                    <a:pt x="1723" y="1"/>
                    <a:pt x="1333" y="155"/>
                    <a:pt x="974" y="482"/>
                  </a:cubicBezTo>
                  <a:cubicBezTo>
                    <a:pt x="0" y="1384"/>
                    <a:pt x="577" y="3440"/>
                    <a:pt x="830" y="4522"/>
                  </a:cubicBezTo>
                  <a:cubicBezTo>
                    <a:pt x="1227" y="6470"/>
                    <a:pt x="1515" y="8453"/>
                    <a:pt x="2201" y="10329"/>
                  </a:cubicBezTo>
                  <a:cubicBezTo>
                    <a:pt x="2489" y="11086"/>
                    <a:pt x="2814" y="12493"/>
                    <a:pt x="3751" y="12709"/>
                  </a:cubicBezTo>
                  <a:cubicBezTo>
                    <a:pt x="3944" y="12752"/>
                    <a:pt x="4121" y="12772"/>
                    <a:pt x="4285" y="12772"/>
                  </a:cubicBezTo>
                  <a:cubicBezTo>
                    <a:pt x="5503" y="12772"/>
                    <a:pt x="5956" y="11639"/>
                    <a:pt x="5988" y="10112"/>
                  </a:cubicBezTo>
                  <a:cubicBezTo>
                    <a:pt x="6060" y="7335"/>
                    <a:pt x="4761" y="3296"/>
                    <a:pt x="4473" y="2430"/>
                  </a:cubicBezTo>
                  <a:cubicBezTo>
                    <a:pt x="3988" y="900"/>
                    <a:pt x="3053" y="1"/>
                    <a:pt x="2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767;p63">
              <a:extLst>
                <a:ext uri="{FF2B5EF4-FFF2-40B4-BE49-F238E27FC236}">
                  <a16:creationId xmlns:a16="http://schemas.microsoft.com/office/drawing/2014/main" id="{E2A45120-50CE-469E-8F63-5847E9AFB8BE}"/>
                </a:ext>
              </a:extLst>
            </p:cNvPr>
            <p:cNvSpPr/>
            <p:nvPr/>
          </p:nvSpPr>
          <p:spPr>
            <a:xfrm>
              <a:off x="2434025" y="4281225"/>
              <a:ext cx="154225" cy="334550"/>
            </a:xfrm>
            <a:custGeom>
              <a:avLst/>
              <a:gdLst/>
              <a:ahLst/>
              <a:cxnLst/>
              <a:rect l="l" t="t" r="r" b="b"/>
              <a:pathLst>
                <a:path w="6169" h="13382" extrusionOk="0">
                  <a:moveTo>
                    <a:pt x="2020" y="614"/>
                  </a:moveTo>
                  <a:cubicBezTo>
                    <a:pt x="2381" y="614"/>
                    <a:pt x="2778" y="794"/>
                    <a:pt x="3138" y="1155"/>
                  </a:cubicBezTo>
                  <a:cubicBezTo>
                    <a:pt x="3499" y="1516"/>
                    <a:pt x="3860" y="2093"/>
                    <a:pt x="4076" y="2814"/>
                  </a:cubicBezTo>
                  <a:cubicBezTo>
                    <a:pt x="4365" y="3680"/>
                    <a:pt x="5591" y="7539"/>
                    <a:pt x="5591" y="10208"/>
                  </a:cubicBezTo>
                  <a:cubicBezTo>
                    <a:pt x="5591" y="10280"/>
                    <a:pt x="5591" y="10352"/>
                    <a:pt x="5591" y="10424"/>
                  </a:cubicBezTo>
                  <a:cubicBezTo>
                    <a:pt x="5555" y="11146"/>
                    <a:pt x="5447" y="11759"/>
                    <a:pt x="5230" y="12192"/>
                  </a:cubicBezTo>
                  <a:cubicBezTo>
                    <a:pt x="5086" y="12372"/>
                    <a:pt x="4978" y="12516"/>
                    <a:pt x="4798" y="12624"/>
                  </a:cubicBezTo>
                  <a:cubicBezTo>
                    <a:pt x="4617" y="12733"/>
                    <a:pt x="4437" y="12769"/>
                    <a:pt x="4148" y="12769"/>
                  </a:cubicBezTo>
                  <a:cubicBezTo>
                    <a:pt x="4040" y="12769"/>
                    <a:pt x="3860" y="12769"/>
                    <a:pt x="3716" y="12733"/>
                  </a:cubicBezTo>
                  <a:cubicBezTo>
                    <a:pt x="3535" y="12697"/>
                    <a:pt x="3391" y="12588"/>
                    <a:pt x="3247" y="12444"/>
                  </a:cubicBezTo>
                  <a:cubicBezTo>
                    <a:pt x="3066" y="12264"/>
                    <a:pt x="2886" y="11903"/>
                    <a:pt x="2742" y="11542"/>
                  </a:cubicBezTo>
                  <a:cubicBezTo>
                    <a:pt x="2597" y="11182"/>
                    <a:pt x="2489" y="10821"/>
                    <a:pt x="2381" y="10533"/>
                  </a:cubicBezTo>
                  <a:cubicBezTo>
                    <a:pt x="1732" y="8693"/>
                    <a:pt x="1407" y="6746"/>
                    <a:pt x="1010" y="4762"/>
                  </a:cubicBezTo>
                  <a:cubicBezTo>
                    <a:pt x="866" y="4113"/>
                    <a:pt x="614" y="3175"/>
                    <a:pt x="614" y="2381"/>
                  </a:cubicBezTo>
                  <a:cubicBezTo>
                    <a:pt x="614" y="1804"/>
                    <a:pt x="758" y="1299"/>
                    <a:pt x="1083" y="1011"/>
                  </a:cubicBezTo>
                  <a:cubicBezTo>
                    <a:pt x="1407" y="722"/>
                    <a:pt x="1696" y="614"/>
                    <a:pt x="2020" y="614"/>
                  </a:cubicBezTo>
                  <a:close/>
                  <a:moveTo>
                    <a:pt x="2020" y="1"/>
                  </a:moveTo>
                  <a:cubicBezTo>
                    <a:pt x="1551" y="1"/>
                    <a:pt x="1083" y="217"/>
                    <a:pt x="650" y="578"/>
                  </a:cubicBezTo>
                  <a:cubicBezTo>
                    <a:pt x="145" y="1047"/>
                    <a:pt x="1" y="1732"/>
                    <a:pt x="1" y="2381"/>
                  </a:cubicBezTo>
                  <a:cubicBezTo>
                    <a:pt x="37" y="3319"/>
                    <a:pt x="289" y="4257"/>
                    <a:pt x="397" y="4906"/>
                  </a:cubicBezTo>
                  <a:cubicBezTo>
                    <a:pt x="830" y="6818"/>
                    <a:pt x="1119" y="8801"/>
                    <a:pt x="1840" y="10749"/>
                  </a:cubicBezTo>
                  <a:cubicBezTo>
                    <a:pt x="1948" y="11074"/>
                    <a:pt x="2093" y="11651"/>
                    <a:pt x="2345" y="12156"/>
                  </a:cubicBezTo>
                  <a:cubicBezTo>
                    <a:pt x="2489" y="12408"/>
                    <a:pt x="2634" y="12661"/>
                    <a:pt x="2814" y="12877"/>
                  </a:cubicBezTo>
                  <a:cubicBezTo>
                    <a:pt x="3030" y="13093"/>
                    <a:pt x="3283" y="13238"/>
                    <a:pt x="3571" y="13310"/>
                  </a:cubicBezTo>
                  <a:cubicBezTo>
                    <a:pt x="3788" y="13346"/>
                    <a:pt x="3968" y="13382"/>
                    <a:pt x="4148" y="13382"/>
                  </a:cubicBezTo>
                  <a:cubicBezTo>
                    <a:pt x="4509" y="13382"/>
                    <a:pt x="4834" y="13310"/>
                    <a:pt x="5122" y="13129"/>
                  </a:cubicBezTo>
                  <a:cubicBezTo>
                    <a:pt x="5519" y="12877"/>
                    <a:pt x="5771" y="12480"/>
                    <a:pt x="5916" y="12047"/>
                  </a:cubicBezTo>
                  <a:cubicBezTo>
                    <a:pt x="6096" y="11579"/>
                    <a:pt x="6168" y="11038"/>
                    <a:pt x="6168" y="10424"/>
                  </a:cubicBezTo>
                  <a:cubicBezTo>
                    <a:pt x="6168" y="10352"/>
                    <a:pt x="6168" y="10280"/>
                    <a:pt x="6168" y="10208"/>
                  </a:cubicBezTo>
                  <a:cubicBezTo>
                    <a:pt x="6168" y="7395"/>
                    <a:pt x="4942" y="3500"/>
                    <a:pt x="4653" y="2634"/>
                  </a:cubicBezTo>
                  <a:cubicBezTo>
                    <a:pt x="4401" y="1840"/>
                    <a:pt x="4040" y="1191"/>
                    <a:pt x="3571" y="722"/>
                  </a:cubicBezTo>
                  <a:cubicBezTo>
                    <a:pt x="3138" y="290"/>
                    <a:pt x="2597" y="1"/>
                    <a:pt x="202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768;p63">
              <a:extLst>
                <a:ext uri="{FF2B5EF4-FFF2-40B4-BE49-F238E27FC236}">
                  <a16:creationId xmlns:a16="http://schemas.microsoft.com/office/drawing/2014/main" id="{5546974C-5576-499C-B405-6E6D3937F799}"/>
                </a:ext>
              </a:extLst>
            </p:cNvPr>
            <p:cNvSpPr/>
            <p:nvPr/>
          </p:nvSpPr>
          <p:spPr>
            <a:xfrm>
              <a:off x="3493500" y="4624625"/>
              <a:ext cx="241675" cy="332750"/>
            </a:xfrm>
            <a:custGeom>
              <a:avLst/>
              <a:gdLst/>
              <a:ahLst/>
              <a:cxnLst/>
              <a:rect l="l" t="t" r="r" b="b"/>
              <a:pathLst>
                <a:path w="9667" h="13310" extrusionOk="0">
                  <a:moveTo>
                    <a:pt x="7152" y="0"/>
                  </a:moveTo>
                  <a:cubicBezTo>
                    <a:pt x="6332" y="0"/>
                    <a:pt x="5421" y="554"/>
                    <a:pt x="4653" y="1630"/>
                  </a:cubicBezTo>
                  <a:cubicBezTo>
                    <a:pt x="4076" y="2459"/>
                    <a:pt x="1371" y="6246"/>
                    <a:pt x="541" y="9312"/>
                  </a:cubicBezTo>
                  <a:cubicBezTo>
                    <a:pt x="0" y="11223"/>
                    <a:pt x="181" y="12846"/>
                    <a:pt x="2020" y="13279"/>
                  </a:cubicBezTo>
                  <a:cubicBezTo>
                    <a:pt x="2105" y="13300"/>
                    <a:pt x="2188" y="13309"/>
                    <a:pt x="2269" y="13309"/>
                  </a:cubicBezTo>
                  <a:cubicBezTo>
                    <a:pt x="3193" y="13309"/>
                    <a:pt x="3903" y="12070"/>
                    <a:pt x="4401" y="11440"/>
                  </a:cubicBezTo>
                  <a:cubicBezTo>
                    <a:pt x="5735" y="9709"/>
                    <a:pt x="6709" y="7725"/>
                    <a:pt x="7791" y="5777"/>
                  </a:cubicBezTo>
                  <a:cubicBezTo>
                    <a:pt x="8368" y="4695"/>
                    <a:pt x="9666" y="2784"/>
                    <a:pt x="8945" y="1305"/>
                  </a:cubicBezTo>
                  <a:cubicBezTo>
                    <a:pt x="8523" y="428"/>
                    <a:pt x="7873" y="0"/>
                    <a:pt x="7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769;p63">
              <a:extLst>
                <a:ext uri="{FF2B5EF4-FFF2-40B4-BE49-F238E27FC236}">
                  <a16:creationId xmlns:a16="http://schemas.microsoft.com/office/drawing/2014/main" id="{C94AA161-C1E8-4484-97C7-D4E4F8FF7C8A}"/>
                </a:ext>
              </a:extLst>
            </p:cNvPr>
            <p:cNvSpPr/>
            <p:nvPr/>
          </p:nvSpPr>
          <p:spPr>
            <a:xfrm>
              <a:off x="3492600" y="4617575"/>
              <a:ext cx="237175" cy="347150"/>
            </a:xfrm>
            <a:custGeom>
              <a:avLst/>
              <a:gdLst/>
              <a:ahLst/>
              <a:cxnLst/>
              <a:rect l="l" t="t" r="r" b="b"/>
              <a:pathLst>
                <a:path w="9487" h="13886" extrusionOk="0">
                  <a:moveTo>
                    <a:pt x="7178" y="577"/>
                  </a:moveTo>
                  <a:cubicBezTo>
                    <a:pt x="7502" y="577"/>
                    <a:pt x="7755" y="685"/>
                    <a:pt x="8007" y="866"/>
                  </a:cubicBezTo>
                  <a:cubicBezTo>
                    <a:pt x="8260" y="1046"/>
                    <a:pt x="8512" y="1298"/>
                    <a:pt x="8693" y="1695"/>
                  </a:cubicBezTo>
                  <a:cubicBezTo>
                    <a:pt x="8837" y="1984"/>
                    <a:pt x="8909" y="2236"/>
                    <a:pt x="8909" y="2561"/>
                  </a:cubicBezTo>
                  <a:cubicBezTo>
                    <a:pt x="8909" y="3138"/>
                    <a:pt x="8693" y="3751"/>
                    <a:pt x="8404" y="4364"/>
                  </a:cubicBezTo>
                  <a:cubicBezTo>
                    <a:pt x="8115" y="4941"/>
                    <a:pt x="7791" y="5482"/>
                    <a:pt x="7538" y="5915"/>
                  </a:cubicBezTo>
                  <a:cubicBezTo>
                    <a:pt x="6456" y="7863"/>
                    <a:pt x="5519" y="9846"/>
                    <a:pt x="4220" y="11542"/>
                  </a:cubicBezTo>
                  <a:cubicBezTo>
                    <a:pt x="3932" y="11866"/>
                    <a:pt x="3643" y="12335"/>
                    <a:pt x="3319" y="12696"/>
                  </a:cubicBezTo>
                  <a:cubicBezTo>
                    <a:pt x="3138" y="12876"/>
                    <a:pt x="2958" y="13020"/>
                    <a:pt x="2814" y="13128"/>
                  </a:cubicBezTo>
                  <a:cubicBezTo>
                    <a:pt x="2633" y="13237"/>
                    <a:pt x="2453" y="13309"/>
                    <a:pt x="2309" y="13309"/>
                  </a:cubicBezTo>
                  <a:cubicBezTo>
                    <a:pt x="2237" y="13309"/>
                    <a:pt x="2200" y="13273"/>
                    <a:pt x="2128" y="13273"/>
                  </a:cubicBezTo>
                  <a:cubicBezTo>
                    <a:pt x="1551" y="13128"/>
                    <a:pt x="1191" y="12876"/>
                    <a:pt x="974" y="12551"/>
                  </a:cubicBezTo>
                  <a:cubicBezTo>
                    <a:pt x="722" y="12227"/>
                    <a:pt x="614" y="11758"/>
                    <a:pt x="614" y="11253"/>
                  </a:cubicBezTo>
                  <a:cubicBezTo>
                    <a:pt x="614" y="10784"/>
                    <a:pt x="722" y="10243"/>
                    <a:pt x="866" y="9666"/>
                  </a:cubicBezTo>
                  <a:cubicBezTo>
                    <a:pt x="1696" y="6709"/>
                    <a:pt x="4328" y="2885"/>
                    <a:pt x="4942" y="2092"/>
                  </a:cubicBezTo>
                  <a:cubicBezTo>
                    <a:pt x="5663" y="1082"/>
                    <a:pt x="6529" y="577"/>
                    <a:pt x="7178" y="577"/>
                  </a:cubicBezTo>
                  <a:close/>
                  <a:moveTo>
                    <a:pt x="7178" y="0"/>
                  </a:moveTo>
                  <a:cubicBezTo>
                    <a:pt x="6240" y="0"/>
                    <a:pt x="5266" y="613"/>
                    <a:pt x="4437" y="1731"/>
                  </a:cubicBezTo>
                  <a:cubicBezTo>
                    <a:pt x="3860" y="2597"/>
                    <a:pt x="1155" y="6348"/>
                    <a:pt x="289" y="9522"/>
                  </a:cubicBezTo>
                  <a:cubicBezTo>
                    <a:pt x="109" y="10099"/>
                    <a:pt x="0" y="10712"/>
                    <a:pt x="0" y="11253"/>
                  </a:cubicBezTo>
                  <a:cubicBezTo>
                    <a:pt x="0" y="11866"/>
                    <a:pt x="145" y="12407"/>
                    <a:pt x="469" y="12876"/>
                  </a:cubicBezTo>
                  <a:cubicBezTo>
                    <a:pt x="794" y="13345"/>
                    <a:pt x="1299" y="13669"/>
                    <a:pt x="1984" y="13850"/>
                  </a:cubicBezTo>
                  <a:cubicBezTo>
                    <a:pt x="2092" y="13886"/>
                    <a:pt x="2200" y="13886"/>
                    <a:pt x="2309" y="13886"/>
                  </a:cubicBezTo>
                  <a:cubicBezTo>
                    <a:pt x="2597" y="13886"/>
                    <a:pt x="2886" y="13778"/>
                    <a:pt x="3102" y="13633"/>
                  </a:cubicBezTo>
                  <a:cubicBezTo>
                    <a:pt x="3463" y="13417"/>
                    <a:pt x="3787" y="13092"/>
                    <a:pt x="4040" y="12768"/>
                  </a:cubicBezTo>
                  <a:cubicBezTo>
                    <a:pt x="4292" y="12443"/>
                    <a:pt x="4509" y="12119"/>
                    <a:pt x="4689" y="11902"/>
                  </a:cubicBezTo>
                  <a:cubicBezTo>
                    <a:pt x="6024" y="10135"/>
                    <a:pt x="6997" y="8151"/>
                    <a:pt x="8079" y="6204"/>
                  </a:cubicBezTo>
                  <a:cubicBezTo>
                    <a:pt x="8296" y="5807"/>
                    <a:pt x="8656" y="5230"/>
                    <a:pt x="8945" y="4617"/>
                  </a:cubicBezTo>
                  <a:cubicBezTo>
                    <a:pt x="9234" y="3967"/>
                    <a:pt x="9486" y="3282"/>
                    <a:pt x="9486" y="2561"/>
                  </a:cubicBezTo>
                  <a:cubicBezTo>
                    <a:pt x="9486" y="2164"/>
                    <a:pt x="9414" y="1803"/>
                    <a:pt x="9234" y="1443"/>
                  </a:cubicBezTo>
                  <a:cubicBezTo>
                    <a:pt x="9017" y="974"/>
                    <a:pt x="8729" y="613"/>
                    <a:pt x="8368" y="361"/>
                  </a:cubicBezTo>
                  <a:cubicBezTo>
                    <a:pt x="8007" y="108"/>
                    <a:pt x="7611" y="0"/>
                    <a:pt x="717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770;p63">
              <a:extLst>
                <a:ext uri="{FF2B5EF4-FFF2-40B4-BE49-F238E27FC236}">
                  <a16:creationId xmlns:a16="http://schemas.microsoft.com/office/drawing/2014/main" id="{23B8854B-B41B-4AE8-8862-E2AC17BE6D5F}"/>
                </a:ext>
              </a:extLst>
            </p:cNvPr>
            <p:cNvSpPr/>
            <p:nvPr/>
          </p:nvSpPr>
          <p:spPr>
            <a:xfrm>
              <a:off x="3610725" y="4730250"/>
              <a:ext cx="182150" cy="250325"/>
            </a:xfrm>
            <a:custGeom>
              <a:avLst/>
              <a:gdLst/>
              <a:ahLst/>
              <a:cxnLst/>
              <a:rect l="l" t="t" r="r" b="b"/>
              <a:pathLst>
                <a:path w="7286" h="10013" extrusionOk="0">
                  <a:moveTo>
                    <a:pt x="5370" y="1"/>
                  </a:moveTo>
                  <a:cubicBezTo>
                    <a:pt x="4757" y="1"/>
                    <a:pt x="4076" y="419"/>
                    <a:pt x="3499" y="1228"/>
                  </a:cubicBezTo>
                  <a:cubicBezTo>
                    <a:pt x="3066" y="1841"/>
                    <a:pt x="1046" y="4690"/>
                    <a:pt x="397" y="6998"/>
                  </a:cubicBezTo>
                  <a:cubicBezTo>
                    <a:pt x="0" y="8441"/>
                    <a:pt x="144" y="9631"/>
                    <a:pt x="1515" y="9992"/>
                  </a:cubicBezTo>
                  <a:cubicBezTo>
                    <a:pt x="1577" y="10006"/>
                    <a:pt x="1637" y="10013"/>
                    <a:pt x="1697" y="10013"/>
                  </a:cubicBezTo>
                  <a:cubicBezTo>
                    <a:pt x="2403" y="10013"/>
                    <a:pt x="2952" y="9084"/>
                    <a:pt x="3318" y="8585"/>
                  </a:cubicBezTo>
                  <a:cubicBezTo>
                    <a:pt x="4328" y="7323"/>
                    <a:pt x="5050" y="5808"/>
                    <a:pt x="5843" y="4366"/>
                  </a:cubicBezTo>
                  <a:cubicBezTo>
                    <a:pt x="6312" y="3536"/>
                    <a:pt x="7286" y="2093"/>
                    <a:pt x="6709" y="975"/>
                  </a:cubicBezTo>
                  <a:cubicBezTo>
                    <a:pt x="6389" y="320"/>
                    <a:pt x="5905" y="1"/>
                    <a:pt x="5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771;p63">
              <a:extLst>
                <a:ext uri="{FF2B5EF4-FFF2-40B4-BE49-F238E27FC236}">
                  <a16:creationId xmlns:a16="http://schemas.microsoft.com/office/drawing/2014/main" id="{462DB152-92D8-45D0-AE28-F5543D32F451}"/>
                </a:ext>
              </a:extLst>
            </p:cNvPr>
            <p:cNvSpPr/>
            <p:nvPr/>
          </p:nvSpPr>
          <p:spPr>
            <a:xfrm>
              <a:off x="3608925" y="4723050"/>
              <a:ext cx="181250" cy="265125"/>
            </a:xfrm>
            <a:custGeom>
              <a:avLst/>
              <a:gdLst/>
              <a:ahLst/>
              <a:cxnLst/>
              <a:rect l="l" t="t" r="r" b="b"/>
              <a:pathLst>
                <a:path w="7250" h="10605" extrusionOk="0">
                  <a:moveTo>
                    <a:pt x="5446" y="614"/>
                  </a:moveTo>
                  <a:cubicBezTo>
                    <a:pt x="5663" y="614"/>
                    <a:pt x="5843" y="650"/>
                    <a:pt x="6023" y="794"/>
                  </a:cubicBezTo>
                  <a:cubicBezTo>
                    <a:pt x="6204" y="903"/>
                    <a:pt x="6384" y="1119"/>
                    <a:pt x="6528" y="1408"/>
                  </a:cubicBezTo>
                  <a:cubicBezTo>
                    <a:pt x="6600" y="1588"/>
                    <a:pt x="6672" y="1804"/>
                    <a:pt x="6672" y="2021"/>
                  </a:cubicBezTo>
                  <a:cubicBezTo>
                    <a:pt x="6672" y="2417"/>
                    <a:pt x="6492" y="2886"/>
                    <a:pt x="6312" y="3319"/>
                  </a:cubicBezTo>
                  <a:cubicBezTo>
                    <a:pt x="6095" y="3752"/>
                    <a:pt x="5843" y="4185"/>
                    <a:pt x="5663" y="4509"/>
                  </a:cubicBezTo>
                  <a:cubicBezTo>
                    <a:pt x="4833" y="5952"/>
                    <a:pt x="4112" y="7467"/>
                    <a:pt x="3138" y="8693"/>
                  </a:cubicBezTo>
                  <a:cubicBezTo>
                    <a:pt x="2958" y="8946"/>
                    <a:pt x="2741" y="9306"/>
                    <a:pt x="2489" y="9559"/>
                  </a:cubicBezTo>
                  <a:cubicBezTo>
                    <a:pt x="2344" y="9703"/>
                    <a:pt x="2236" y="9811"/>
                    <a:pt x="2128" y="9883"/>
                  </a:cubicBezTo>
                  <a:cubicBezTo>
                    <a:pt x="1984" y="9955"/>
                    <a:pt x="1876" y="9991"/>
                    <a:pt x="1767" y="9991"/>
                  </a:cubicBezTo>
                  <a:lnTo>
                    <a:pt x="1659" y="9991"/>
                  </a:lnTo>
                  <a:cubicBezTo>
                    <a:pt x="1226" y="9883"/>
                    <a:pt x="1010" y="9703"/>
                    <a:pt x="830" y="9450"/>
                  </a:cubicBezTo>
                  <a:cubicBezTo>
                    <a:pt x="685" y="9234"/>
                    <a:pt x="577" y="8909"/>
                    <a:pt x="577" y="8549"/>
                  </a:cubicBezTo>
                  <a:cubicBezTo>
                    <a:pt x="577" y="8188"/>
                    <a:pt x="649" y="7791"/>
                    <a:pt x="757" y="7359"/>
                  </a:cubicBezTo>
                  <a:cubicBezTo>
                    <a:pt x="1371" y="5158"/>
                    <a:pt x="3390" y="2309"/>
                    <a:pt x="3823" y="1696"/>
                  </a:cubicBezTo>
                  <a:cubicBezTo>
                    <a:pt x="4364" y="939"/>
                    <a:pt x="4977" y="614"/>
                    <a:pt x="5446" y="614"/>
                  </a:cubicBezTo>
                  <a:close/>
                  <a:moveTo>
                    <a:pt x="5446" y="1"/>
                  </a:moveTo>
                  <a:cubicBezTo>
                    <a:pt x="4689" y="1"/>
                    <a:pt x="3931" y="506"/>
                    <a:pt x="3318" y="1371"/>
                  </a:cubicBezTo>
                  <a:cubicBezTo>
                    <a:pt x="2885" y="1985"/>
                    <a:pt x="866" y="4834"/>
                    <a:pt x="180" y="7214"/>
                  </a:cubicBezTo>
                  <a:cubicBezTo>
                    <a:pt x="72" y="7683"/>
                    <a:pt x="0" y="8116"/>
                    <a:pt x="0" y="8549"/>
                  </a:cubicBezTo>
                  <a:cubicBezTo>
                    <a:pt x="0" y="8982"/>
                    <a:pt x="72" y="9450"/>
                    <a:pt x="325" y="9811"/>
                  </a:cubicBezTo>
                  <a:cubicBezTo>
                    <a:pt x="577" y="10172"/>
                    <a:pt x="1010" y="10424"/>
                    <a:pt x="1515" y="10569"/>
                  </a:cubicBezTo>
                  <a:cubicBezTo>
                    <a:pt x="1623" y="10569"/>
                    <a:pt x="1695" y="10605"/>
                    <a:pt x="1767" y="10605"/>
                  </a:cubicBezTo>
                  <a:cubicBezTo>
                    <a:pt x="2020" y="10605"/>
                    <a:pt x="2236" y="10496"/>
                    <a:pt x="2417" y="10388"/>
                  </a:cubicBezTo>
                  <a:cubicBezTo>
                    <a:pt x="2705" y="10208"/>
                    <a:pt x="2921" y="9955"/>
                    <a:pt x="3138" y="9739"/>
                  </a:cubicBezTo>
                  <a:cubicBezTo>
                    <a:pt x="3318" y="9487"/>
                    <a:pt x="3499" y="9234"/>
                    <a:pt x="3607" y="9054"/>
                  </a:cubicBezTo>
                  <a:cubicBezTo>
                    <a:pt x="4653" y="7755"/>
                    <a:pt x="5374" y="6241"/>
                    <a:pt x="6168" y="4798"/>
                  </a:cubicBezTo>
                  <a:cubicBezTo>
                    <a:pt x="6348" y="4473"/>
                    <a:pt x="6600" y="4040"/>
                    <a:pt x="6853" y="3572"/>
                  </a:cubicBezTo>
                  <a:cubicBezTo>
                    <a:pt x="7069" y="3103"/>
                    <a:pt x="7250" y="2562"/>
                    <a:pt x="7250" y="2021"/>
                  </a:cubicBezTo>
                  <a:cubicBezTo>
                    <a:pt x="7250" y="1732"/>
                    <a:pt x="7213" y="1408"/>
                    <a:pt x="7069" y="1119"/>
                  </a:cubicBezTo>
                  <a:cubicBezTo>
                    <a:pt x="6889" y="758"/>
                    <a:pt x="6636" y="506"/>
                    <a:pt x="6384" y="289"/>
                  </a:cubicBezTo>
                  <a:cubicBezTo>
                    <a:pt x="6095" y="109"/>
                    <a:pt x="5771" y="1"/>
                    <a:pt x="544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772;p63">
              <a:extLst>
                <a:ext uri="{FF2B5EF4-FFF2-40B4-BE49-F238E27FC236}">
                  <a16:creationId xmlns:a16="http://schemas.microsoft.com/office/drawing/2014/main" id="{FB5B89C6-7C85-408A-AEF5-EE06C2E330C8}"/>
                </a:ext>
              </a:extLst>
            </p:cNvPr>
            <p:cNvSpPr/>
            <p:nvPr/>
          </p:nvSpPr>
          <p:spPr>
            <a:xfrm>
              <a:off x="3129225" y="4525600"/>
              <a:ext cx="300275" cy="286350"/>
            </a:xfrm>
            <a:custGeom>
              <a:avLst/>
              <a:gdLst/>
              <a:ahLst/>
              <a:cxnLst/>
              <a:rect l="l" t="t" r="r" b="b"/>
              <a:pathLst>
                <a:path w="12011" h="11454" extrusionOk="0">
                  <a:moveTo>
                    <a:pt x="12011" y="0"/>
                  </a:moveTo>
                  <a:cubicBezTo>
                    <a:pt x="12010" y="0"/>
                    <a:pt x="9320" y="1568"/>
                    <a:pt x="7073" y="1568"/>
                  </a:cubicBezTo>
                  <a:cubicBezTo>
                    <a:pt x="6680" y="1568"/>
                    <a:pt x="6301" y="1520"/>
                    <a:pt x="5951" y="1407"/>
                  </a:cubicBezTo>
                  <a:cubicBezTo>
                    <a:pt x="5202" y="1153"/>
                    <a:pt x="4541" y="1047"/>
                    <a:pt x="3953" y="1047"/>
                  </a:cubicBezTo>
                  <a:cubicBezTo>
                    <a:pt x="2702" y="1047"/>
                    <a:pt x="1782" y="1528"/>
                    <a:pt x="1046" y="2092"/>
                  </a:cubicBezTo>
                  <a:cubicBezTo>
                    <a:pt x="0" y="2922"/>
                    <a:pt x="1154" y="8043"/>
                    <a:pt x="830" y="9486"/>
                  </a:cubicBezTo>
                  <a:cubicBezTo>
                    <a:pt x="535" y="10797"/>
                    <a:pt x="1223" y="11453"/>
                    <a:pt x="2435" y="11453"/>
                  </a:cubicBezTo>
                  <a:cubicBezTo>
                    <a:pt x="2556" y="11453"/>
                    <a:pt x="2682" y="11447"/>
                    <a:pt x="2814" y="11433"/>
                  </a:cubicBezTo>
                  <a:cubicBezTo>
                    <a:pt x="4256" y="11289"/>
                    <a:pt x="5302" y="9450"/>
                    <a:pt x="5338" y="7719"/>
                  </a:cubicBezTo>
                  <a:cubicBezTo>
                    <a:pt x="5373" y="6079"/>
                    <a:pt x="5307" y="5553"/>
                    <a:pt x="5596" y="5553"/>
                  </a:cubicBezTo>
                  <a:cubicBezTo>
                    <a:pt x="5606" y="5553"/>
                    <a:pt x="5616" y="5553"/>
                    <a:pt x="5627" y="5555"/>
                  </a:cubicBezTo>
                  <a:cubicBezTo>
                    <a:pt x="5955" y="5587"/>
                    <a:pt x="8371" y="6038"/>
                    <a:pt x="9430" y="6038"/>
                  </a:cubicBezTo>
                  <a:cubicBezTo>
                    <a:pt x="9535" y="6038"/>
                    <a:pt x="9627" y="6033"/>
                    <a:pt x="9702" y="6023"/>
                  </a:cubicBezTo>
                  <a:cubicBezTo>
                    <a:pt x="10568" y="5951"/>
                    <a:pt x="12011" y="0"/>
                    <a:pt x="120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773;p63">
              <a:extLst>
                <a:ext uri="{FF2B5EF4-FFF2-40B4-BE49-F238E27FC236}">
                  <a16:creationId xmlns:a16="http://schemas.microsoft.com/office/drawing/2014/main" id="{6A123EDF-E0BC-4B27-AFFB-B58E6A61B266}"/>
                </a:ext>
              </a:extLst>
            </p:cNvPr>
            <p:cNvSpPr/>
            <p:nvPr/>
          </p:nvSpPr>
          <p:spPr>
            <a:xfrm>
              <a:off x="3136425" y="4518300"/>
              <a:ext cx="300300" cy="301275"/>
            </a:xfrm>
            <a:custGeom>
              <a:avLst/>
              <a:gdLst/>
              <a:ahLst/>
              <a:cxnLst/>
              <a:rect l="l" t="t" r="r" b="b"/>
              <a:pathLst>
                <a:path w="12012" h="12051" extrusionOk="0">
                  <a:moveTo>
                    <a:pt x="11248" y="899"/>
                  </a:moveTo>
                  <a:cubicBezTo>
                    <a:pt x="11228" y="980"/>
                    <a:pt x="11206" y="1067"/>
                    <a:pt x="11182" y="1158"/>
                  </a:cubicBezTo>
                  <a:cubicBezTo>
                    <a:pt x="10965" y="1987"/>
                    <a:pt x="10605" y="3250"/>
                    <a:pt x="10244" y="4296"/>
                  </a:cubicBezTo>
                  <a:cubicBezTo>
                    <a:pt x="10064" y="4801"/>
                    <a:pt x="9847" y="5269"/>
                    <a:pt x="9667" y="5594"/>
                  </a:cubicBezTo>
                  <a:cubicBezTo>
                    <a:pt x="9595" y="5774"/>
                    <a:pt x="9523" y="5883"/>
                    <a:pt x="9450" y="5955"/>
                  </a:cubicBezTo>
                  <a:lnTo>
                    <a:pt x="9378" y="6027"/>
                  </a:lnTo>
                  <a:lnTo>
                    <a:pt x="9198" y="6027"/>
                  </a:lnTo>
                  <a:cubicBezTo>
                    <a:pt x="8729" y="6027"/>
                    <a:pt x="7827" y="5919"/>
                    <a:pt x="7070" y="5810"/>
                  </a:cubicBezTo>
                  <a:cubicBezTo>
                    <a:pt x="6673" y="5738"/>
                    <a:pt x="6277" y="5702"/>
                    <a:pt x="5988" y="5630"/>
                  </a:cubicBezTo>
                  <a:cubicBezTo>
                    <a:pt x="5699" y="5594"/>
                    <a:pt x="5483" y="5558"/>
                    <a:pt x="5375" y="5558"/>
                  </a:cubicBezTo>
                  <a:lnTo>
                    <a:pt x="5303" y="5522"/>
                  </a:lnTo>
                  <a:cubicBezTo>
                    <a:pt x="5231" y="5522"/>
                    <a:pt x="5122" y="5558"/>
                    <a:pt x="5050" y="5630"/>
                  </a:cubicBezTo>
                  <a:cubicBezTo>
                    <a:pt x="4906" y="5702"/>
                    <a:pt x="4870" y="5847"/>
                    <a:pt x="4834" y="5991"/>
                  </a:cubicBezTo>
                  <a:cubicBezTo>
                    <a:pt x="4798" y="6171"/>
                    <a:pt x="4762" y="6424"/>
                    <a:pt x="4762" y="6748"/>
                  </a:cubicBezTo>
                  <a:cubicBezTo>
                    <a:pt x="4762" y="7073"/>
                    <a:pt x="4762" y="7470"/>
                    <a:pt x="4762" y="8011"/>
                  </a:cubicBezTo>
                  <a:cubicBezTo>
                    <a:pt x="4726" y="8804"/>
                    <a:pt x="4473" y="9670"/>
                    <a:pt x="4076" y="10283"/>
                  </a:cubicBezTo>
                  <a:cubicBezTo>
                    <a:pt x="3644" y="10932"/>
                    <a:pt x="3103" y="11365"/>
                    <a:pt x="2490" y="11437"/>
                  </a:cubicBezTo>
                  <a:lnTo>
                    <a:pt x="2129" y="11437"/>
                  </a:lnTo>
                  <a:cubicBezTo>
                    <a:pt x="1660" y="11437"/>
                    <a:pt x="1299" y="11329"/>
                    <a:pt x="1119" y="11148"/>
                  </a:cubicBezTo>
                  <a:cubicBezTo>
                    <a:pt x="903" y="11004"/>
                    <a:pt x="758" y="10752"/>
                    <a:pt x="758" y="10355"/>
                  </a:cubicBezTo>
                  <a:cubicBezTo>
                    <a:pt x="758" y="10211"/>
                    <a:pt x="794" y="10030"/>
                    <a:pt x="830" y="9850"/>
                  </a:cubicBezTo>
                  <a:cubicBezTo>
                    <a:pt x="866" y="9634"/>
                    <a:pt x="903" y="9345"/>
                    <a:pt x="903" y="9057"/>
                  </a:cubicBezTo>
                  <a:cubicBezTo>
                    <a:pt x="903" y="7794"/>
                    <a:pt x="614" y="5847"/>
                    <a:pt x="614" y="4368"/>
                  </a:cubicBezTo>
                  <a:cubicBezTo>
                    <a:pt x="614" y="3899"/>
                    <a:pt x="650" y="3502"/>
                    <a:pt x="686" y="3178"/>
                  </a:cubicBezTo>
                  <a:cubicBezTo>
                    <a:pt x="758" y="2889"/>
                    <a:pt x="866" y="2709"/>
                    <a:pt x="975" y="2637"/>
                  </a:cubicBezTo>
                  <a:cubicBezTo>
                    <a:pt x="1660" y="2096"/>
                    <a:pt x="2490" y="1663"/>
                    <a:pt x="3680" y="1627"/>
                  </a:cubicBezTo>
                  <a:cubicBezTo>
                    <a:pt x="4221" y="1627"/>
                    <a:pt x="4870" y="1735"/>
                    <a:pt x="5591" y="1987"/>
                  </a:cubicBezTo>
                  <a:cubicBezTo>
                    <a:pt x="5952" y="2096"/>
                    <a:pt x="6385" y="2168"/>
                    <a:pt x="6818" y="2168"/>
                  </a:cubicBezTo>
                  <a:cubicBezTo>
                    <a:pt x="8008" y="2168"/>
                    <a:pt x="9234" y="1735"/>
                    <a:pt x="10208" y="1338"/>
                  </a:cubicBezTo>
                  <a:cubicBezTo>
                    <a:pt x="10615" y="1187"/>
                    <a:pt x="10971" y="1031"/>
                    <a:pt x="11248" y="899"/>
                  </a:cubicBezTo>
                  <a:close/>
                  <a:moveTo>
                    <a:pt x="11678" y="0"/>
                  </a:moveTo>
                  <a:cubicBezTo>
                    <a:pt x="11630" y="0"/>
                    <a:pt x="11584" y="12"/>
                    <a:pt x="11542" y="40"/>
                  </a:cubicBezTo>
                  <a:cubicBezTo>
                    <a:pt x="11542" y="40"/>
                    <a:pt x="11506" y="76"/>
                    <a:pt x="11434" y="112"/>
                  </a:cubicBezTo>
                  <a:cubicBezTo>
                    <a:pt x="11182" y="256"/>
                    <a:pt x="10496" y="617"/>
                    <a:pt x="9631" y="941"/>
                  </a:cubicBezTo>
                  <a:cubicBezTo>
                    <a:pt x="8765" y="1266"/>
                    <a:pt x="7719" y="1555"/>
                    <a:pt x="6818" y="1555"/>
                  </a:cubicBezTo>
                  <a:cubicBezTo>
                    <a:pt x="6421" y="1555"/>
                    <a:pt x="6096" y="1518"/>
                    <a:pt x="5772" y="1410"/>
                  </a:cubicBezTo>
                  <a:cubicBezTo>
                    <a:pt x="4978" y="1158"/>
                    <a:pt x="4293" y="1050"/>
                    <a:pt x="3680" y="1050"/>
                  </a:cubicBezTo>
                  <a:cubicBezTo>
                    <a:pt x="2345" y="1050"/>
                    <a:pt x="1335" y="1555"/>
                    <a:pt x="578" y="2168"/>
                  </a:cubicBezTo>
                  <a:cubicBezTo>
                    <a:pt x="325" y="2384"/>
                    <a:pt x="181" y="2709"/>
                    <a:pt x="109" y="3069"/>
                  </a:cubicBezTo>
                  <a:cubicBezTo>
                    <a:pt x="37" y="3430"/>
                    <a:pt x="1" y="3863"/>
                    <a:pt x="1" y="4368"/>
                  </a:cubicBezTo>
                  <a:cubicBezTo>
                    <a:pt x="1" y="5883"/>
                    <a:pt x="289" y="7866"/>
                    <a:pt x="289" y="9057"/>
                  </a:cubicBezTo>
                  <a:cubicBezTo>
                    <a:pt x="289" y="9345"/>
                    <a:pt x="289" y="9561"/>
                    <a:pt x="253" y="9706"/>
                  </a:cubicBezTo>
                  <a:cubicBezTo>
                    <a:pt x="181" y="9922"/>
                    <a:pt x="181" y="10139"/>
                    <a:pt x="181" y="10355"/>
                  </a:cubicBezTo>
                  <a:cubicBezTo>
                    <a:pt x="181" y="10860"/>
                    <a:pt x="362" y="11329"/>
                    <a:pt x="722" y="11617"/>
                  </a:cubicBezTo>
                  <a:cubicBezTo>
                    <a:pt x="1083" y="11906"/>
                    <a:pt x="1552" y="12050"/>
                    <a:pt x="2129" y="12050"/>
                  </a:cubicBezTo>
                  <a:cubicBezTo>
                    <a:pt x="2273" y="12050"/>
                    <a:pt x="2417" y="12050"/>
                    <a:pt x="2562" y="12014"/>
                  </a:cubicBezTo>
                  <a:cubicBezTo>
                    <a:pt x="3391" y="11942"/>
                    <a:pt x="4076" y="11365"/>
                    <a:pt x="4581" y="10607"/>
                  </a:cubicBezTo>
                  <a:cubicBezTo>
                    <a:pt x="5050" y="9886"/>
                    <a:pt x="5303" y="8948"/>
                    <a:pt x="5339" y="8047"/>
                  </a:cubicBezTo>
                  <a:cubicBezTo>
                    <a:pt x="5375" y="7217"/>
                    <a:pt x="5375" y="6640"/>
                    <a:pt x="5375" y="6351"/>
                  </a:cubicBezTo>
                  <a:cubicBezTo>
                    <a:pt x="5394" y="6256"/>
                    <a:pt x="5403" y="6191"/>
                    <a:pt x="5407" y="6145"/>
                  </a:cubicBezTo>
                  <a:lnTo>
                    <a:pt x="5407" y="6145"/>
                  </a:lnTo>
                  <a:cubicBezTo>
                    <a:pt x="5514" y="6160"/>
                    <a:pt x="5679" y="6193"/>
                    <a:pt x="5880" y="6243"/>
                  </a:cubicBezTo>
                  <a:cubicBezTo>
                    <a:pt x="6782" y="6388"/>
                    <a:pt x="8368" y="6640"/>
                    <a:pt x="9198" y="6640"/>
                  </a:cubicBezTo>
                  <a:lnTo>
                    <a:pt x="9450" y="6640"/>
                  </a:lnTo>
                  <a:cubicBezTo>
                    <a:pt x="9595" y="6604"/>
                    <a:pt x="9703" y="6568"/>
                    <a:pt x="9775" y="6496"/>
                  </a:cubicBezTo>
                  <a:cubicBezTo>
                    <a:pt x="9955" y="6351"/>
                    <a:pt x="10064" y="6171"/>
                    <a:pt x="10172" y="5919"/>
                  </a:cubicBezTo>
                  <a:cubicBezTo>
                    <a:pt x="10605" y="5125"/>
                    <a:pt x="11073" y="3755"/>
                    <a:pt x="11398" y="2564"/>
                  </a:cubicBezTo>
                  <a:cubicBezTo>
                    <a:pt x="11759" y="1374"/>
                    <a:pt x="12011" y="364"/>
                    <a:pt x="12011" y="364"/>
                  </a:cubicBezTo>
                  <a:cubicBezTo>
                    <a:pt x="12011" y="256"/>
                    <a:pt x="11975" y="148"/>
                    <a:pt x="11903" y="76"/>
                  </a:cubicBezTo>
                  <a:cubicBezTo>
                    <a:pt x="11836" y="31"/>
                    <a:pt x="11756" y="0"/>
                    <a:pt x="1167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774;p63">
              <a:extLst>
                <a:ext uri="{FF2B5EF4-FFF2-40B4-BE49-F238E27FC236}">
                  <a16:creationId xmlns:a16="http://schemas.microsoft.com/office/drawing/2014/main" id="{1C83AE31-8FF0-42FB-83C3-B8C39CB0108E}"/>
                </a:ext>
              </a:extLst>
            </p:cNvPr>
            <p:cNvSpPr/>
            <p:nvPr/>
          </p:nvSpPr>
          <p:spPr>
            <a:xfrm>
              <a:off x="3441200" y="4492850"/>
              <a:ext cx="241675" cy="331975"/>
            </a:xfrm>
            <a:custGeom>
              <a:avLst/>
              <a:gdLst/>
              <a:ahLst/>
              <a:cxnLst/>
              <a:rect l="l" t="t" r="r" b="b"/>
              <a:pathLst>
                <a:path w="9667" h="13279" extrusionOk="0">
                  <a:moveTo>
                    <a:pt x="7141" y="0"/>
                  </a:moveTo>
                  <a:cubicBezTo>
                    <a:pt x="6323" y="0"/>
                    <a:pt x="5408" y="554"/>
                    <a:pt x="4617" y="1635"/>
                  </a:cubicBezTo>
                  <a:cubicBezTo>
                    <a:pt x="4040" y="2428"/>
                    <a:pt x="1371" y="6215"/>
                    <a:pt x="542" y="9281"/>
                  </a:cubicBezTo>
                  <a:cubicBezTo>
                    <a:pt x="1" y="11193"/>
                    <a:pt x="181" y="12816"/>
                    <a:pt x="2020" y="13248"/>
                  </a:cubicBezTo>
                  <a:cubicBezTo>
                    <a:pt x="2102" y="13269"/>
                    <a:pt x="2182" y="13278"/>
                    <a:pt x="2261" y="13278"/>
                  </a:cubicBezTo>
                  <a:cubicBezTo>
                    <a:pt x="3162" y="13278"/>
                    <a:pt x="3903" y="12039"/>
                    <a:pt x="4401" y="11409"/>
                  </a:cubicBezTo>
                  <a:cubicBezTo>
                    <a:pt x="5735" y="9714"/>
                    <a:pt x="6673" y="7694"/>
                    <a:pt x="7755" y="5783"/>
                  </a:cubicBezTo>
                  <a:cubicBezTo>
                    <a:pt x="8368" y="4701"/>
                    <a:pt x="9667" y="2753"/>
                    <a:pt x="8909" y="1274"/>
                  </a:cubicBezTo>
                  <a:cubicBezTo>
                    <a:pt x="8490" y="419"/>
                    <a:pt x="7852" y="0"/>
                    <a:pt x="7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775;p63">
              <a:extLst>
                <a:ext uri="{FF2B5EF4-FFF2-40B4-BE49-F238E27FC236}">
                  <a16:creationId xmlns:a16="http://schemas.microsoft.com/office/drawing/2014/main" id="{39733870-3610-4069-88BE-72ED79127B10}"/>
                </a:ext>
              </a:extLst>
            </p:cNvPr>
            <p:cNvSpPr/>
            <p:nvPr/>
          </p:nvSpPr>
          <p:spPr>
            <a:xfrm>
              <a:off x="3440300" y="4485025"/>
              <a:ext cx="237175" cy="348075"/>
            </a:xfrm>
            <a:custGeom>
              <a:avLst/>
              <a:gdLst/>
              <a:ahLst/>
              <a:cxnLst/>
              <a:rect l="l" t="t" r="r" b="b"/>
              <a:pathLst>
                <a:path w="9487" h="13923" extrusionOk="0">
                  <a:moveTo>
                    <a:pt x="7178" y="613"/>
                  </a:moveTo>
                  <a:cubicBezTo>
                    <a:pt x="7466" y="613"/>
                    <a:pt x="7755" y="685"/>
                    <a:pt x="8007" y="866"/>
                  </a:cubicBezTo>
                  <a:cubicBezTo>
                    <a:pt x="8260" y="1046"/>
                    <a:pt x="8512" y="1335"/>
                    <a:pt x="8693" y="1731"/>
                  </a:cubicBezTo>
                  <a:cubicBezTo>
                    <a:pt x="8837" y="1984"/>
                    <a:pt x="8873" y="2272"/>
                    <a:pt x="8873" y="2561"/>
                  </a:cubicBezTo>
                  <a:cubicBezTo>
                    <a:pt x="8873" y="3138"/>
                    <a:pt x="8657" y="3751"/>
                    <a:pt x="8404" y="4364"/>
                  </a:cubicBezTo>
                  <a:cubicBezTo>
                    <a:pt x="8116" y="4941"/>
                    <a:pt x="7791" y="5518"/>
                    <a:pt x="7539" y="5951"/>
                  </a:cubicBezTo>
                  <a:cubicBezTo>
                    <a:pt x="6457" y="7863"/>
                    <a:pt x="5483" y="9883"/>
                    <a:pt x="4184" y="11542"/>
                  </a:cubicBezTo>
                  <a:cubicBezTo>
                    <a:pt x="3932" y="11866"/>
                    <a:pt x="3643" y="12335"/>
                    <a:pt x="3283" y="12696"/>
                  </a:cubicBezTo>
                  <a:cubicBezTo>
                    <a:pt x="3138" y="12876"/>
                    <a:pt x="2958" y="13056"/>
                    <a:pt x="2778" y="13129"/>
                  </a:cubicBezTo>
                  <a:cubicBezTo>
                    <a:pt x="2597" y="13237"/>
                    <a:pt x="2453" y="13309"/>
                    <a:pt x="2273" y="13309"/>
                  </a:cubicBezTo>
                  <a:cubicBezTo>
                    <a:pt x="2237" y="13309"/>
                    <a:pt x="2165" y="13309"/>
                    <a:pt x="2128" y="13273"/>
                  </a:cubicBezTo>
                  <a:cubicBezTo>
                    <a:pt x="1551" y="13129"/>
                    <a:pt x="1191" y="12876"/>
                    <a:pt x="938" y="12552"/>
                  </a:cubicBezTo>
                  <a:cubicBezTo>
                    <a:pt x="722" y="12227"/>
                    <a:pt x="614" y="11794"/>
                    <a:pt x="614" y="11253"/>
                  </a:cubicBezTo>
                  <a:cubicBezTo>
                    <a:pt x="614" y="10784"/>
                    <a:pt x="686" y="10243"/>
                    <a:pt x="866" y="9666"/>
                  </a:cubicBezTo>
                  <a:cubicBezTo>
                    <a:pt x="1660" y="6709"/>
                    <a:pt x="4329" y="2922"/>
                    <a:pt x="4906" y="2128"/>
                  </a:cubicBezTo>
                  <a:cubicBezTo>
                    <a:pt x="5663" y="1082"/>
                    <a:pt x="6493" y="613"/>
                    <a:pt x="7178" y="613"/>
                  </a:cubicBezTo>
                  <a:close/>
                  <a:moveTo>
                    <a:pt x="7178" y="0"/>
                  </a:moveTo>
                  <a:cubicBezTo>
                    <a:pt x="6204" y="0"/>
                    <a:pt x="5230" y="649"/>
                    <a:pt x="4437" y="1767"/>
                  </a:cubicBezTo>
                  <a:cubicBezTo>
                    <a:pt x="3824" y="2597"/>
                    <a:pt x="1155" y="6384"/>
                    <a:pt x="253" y="9522"/>
                  </a:cubicBezTo>
                  <a:cubicBezTo>
                    <a:pt x="109" y="10135"/>
                    <a:pt x="0" y="10712"/>
                    <a:pt x="0" y="11253"/>
                  </a:cubicBezTo>
                  <a:cubicBezTo>
                    <a:pt x="0" y="11866"/>
                    <a:pt x="145" y="12443"/>
                    <a:pt x="433" y="12912"/>
                  </a:cubicBezTo>
                  <a:cubicBezTo>
                    <a:pt x="758" y="13345"/>
                    <a:pt x="1299" y="13706"/>
                    <a:pt x="1984" y="13850"/>
                  </a:cubicBezTo>
                  <a:cubicBezTo>
                    <a:pt x="2092" y="13886"/>
                    <a:pt x="2201" y="13922"/>
                    <a:pt x="2273" y="13922"/>
                  </a:cubicBezTo>
                  <a:cubicBezTo>
                    <a:pt x="2597" y="13922"/>
                    <a:pt x="2850" y="13814"/>
                    <a:pt x="3102" y="13670"/>
                  </a:cubicBezTo>
                  <a:cubicBezTo>
                    <a:pt x="3463" y="13417"/>
                    <a:pt x="3751" y="13129"/>
                    <a:pt x="4004" y="12804"/>
                  </a:cubicBezTo>
                  <a:cubicBezTo>
                    <a:pt x="4256" y="12479"/>
                    <a:pt x="4509" y="12155"/>
                    <a:pt x="4653" y="11902"/>
                  </a:cubicBezTo>
                  <a:cubicBezTo>
                    <a:pt x="6024" y="10171"/>
                    <a:pt x="6998" y="8151"/>
                    <a:pt x="8043" y="6240"/>
                  </a:cubicBezTo>
                  <a:cubicBezTo>
                    <a:pt x="8296" y="5807"/>
                    <a:pt x="8657" y="5266"/>
                    <a:pt x="8945" y="4617"/>
                  </a:cubicBezTo>
                  <a:cubicBezTo>
                    <a:pt x="9234" y="3968"/>
                    <a:pt x="9486" y="3282"/>
                    <a:pt x="9486" y="2561"/>
                  </a:cubicBezTo>
                  <a:cubicBezTo>
                    <a:pt x="9486" y="2200"/>
                    <a:pt x="9414" y="1804"/>
                    <a:pt x="9234" y="1443"/>
                  </a:cubicBezTo>
                  <a:cubicBezTo>
                    <a:pt x="9017" y="974"/>
                    <a:pt x="8693" y="613"/>
                    <a:pt x="8368" y="361"/>
                  </a:cubicBezTo>
                  <a:cubicBezTo>
                    <a:pt x="8007" y="144"/>
                    <a:pt x="7611" y="0"/>
                    <a:pt x="717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776;p63">
              <a:extLst>
                <a:ext uri="{FF2B5EF4-FFF2-40B4-BE49-F238E27FC236}">
                  <a16:creationId xmlns:a16="http://schemas.microsoft.com/office/drawing/2014/main" id="{0224B0D4-EC8C-456A-996B-9CB2D8E89A34}"/>
                </a:ext>
              </a:extLst>
            </p:cNvPr>
            <p:cNvSpPr/>
            <p:nvPr/>
          </p:nvSpPr>
          <p:spPr>
            <a:xfrm>
              <a:off x="3309550" y="4463625"/>
              <a:ext cx="241675" cy="332350"/>
            </a:xfrm>
            <a:custGeom>
              <a:avLst/>
              <a:gdLst/>
              <a:ahLst/>
              <a:cxnLst/>
              <a:rect l="l" t="t" r="r" b="b"/>
              <a:pathLst>
                <a:path w="9667" h="13294" extrusionOk="0">
                  <a:moveTo>
                    <a:pt x="7156" y="1"/>
                  </a:moveTo>
                  <a:cubicBezTo>
                    <a:pt x="6330" y="1"/>
                    <a:pt x="5411" y="565"/>
                    <a:pt x="4617" y="1650"/>
                  </a:cubicBezTo>
                  <a:cubicBezTo>
                    <a:pt x="4040" y="2443"/>
                    <a:pt x="1371" y="6230"/>
                    <a:pt x="542" y="9296"/>
                  </a:cubicBezTo>
                  <a:cubicBezTo>
                    <a:pt x="1" y="11207"/>
                    <a:pt x="181" y="12830"/>
                    <a:pt x="2021" y="13263"/>
                  </a:cubicBezTo>
                  <a:cubicBezTo>
                    <a:pt x="2102" y="13284"/>
                    <a:pt x="2182" y="13293"/>
                    <a:pt x="2262" y="13293"/>
                  </a:cubicBezTo>
                  <a:cubicBezTo>
                    <a:pt x="3163" y="13293"/>
                    <a:pt x="3904" y="12054"/>
                    <a:pt x="4401" y="11424"/>
                  </a:cubicBezTo>
                  <a:cubicBezTo>
                    <a:pt x="5735" y="9729"/>
                    <a:pt x="6673" y="7709"/>
                    <a:pt x="7755" y="5797"/>
                  </a:cubicBezTo>
                  <a:cubicBezTo>
                    <a:pt x="8368" y="4715"/>
                    <a:pt x="9667" y="2768"/>
                    <a:pt x="8945" y="1289"/>
                  </a:cubicBezTo>
                  <a:cubicBezTo>
                    <a:pt x="8511" y="421"/>
                    <a:pt x="7868" y="1"/>
                    <a:pt x="7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777;p63">
              <a:extLst>
                <a:ext uri="{FF2B5EF4-FFF2-40B4-BE49-F238E27FC236}">
                  <a16:creationId xmlns:a16="http://schemas.microsoft.com/office/drawing/2014/main" id="{3E970EDD-C3F7-4530-8C6F-1EF0ABC0EECD}"/>
                </a:ext>
              </a:extLst>
            </p:cNvPr>
            <p:cNvSpPr/>
            <p:nvPr/>
          </p:nvSpPr>
          <p:spPr>
            <a:xfrm>
              <a:off x="3308650" y="4456175"/>
              <a:ext cx="237175" cy="347150"/>
            </a:xfrm>
            <a:custGeom>
              <a:avLst/>
              <a:gdLst/>
              <a:ahLst/>
              <a:cxnLst/>
              <a:rect l="l" t="t" r="r" b="b"/>
              <a:pathLst>
                <a:path w="9487" h="13886" extrusionOk="0">
                  <a:moveTo>
                    <a:pt x="7109" y="611"/>
                  </a:moveTo>
                  <a:cubicBezTo>
                    <a:pt x="7132" y="611"/>
                    <a:pt x="7155" y="612"/>
                    <a:pt x="7178" y="613"/>
                  </a:cubicBezTo>
                  <a:cubicBezTo>
                    <a:pt x="7467" y="613"/>
                    <a:pt x="7755" y="685"/>
                    <a:pt x="8008" y="866"/>
                  </a:cubicBezTo>
                  <a:cubicBezTo>
                    <a:pt x="8260" y="1046"/>
                    <a:pt x="8513" y="1298"/>
                    <a:pt x="8693" y="1695"/>
                  </a:cubicBezTo>
                  <a:cubicBezTo>
                    <a:pt x="8837" y="1984"/>
                    <a:pt x="8873" y="2272"/>
                    <a:pt x="8873" y="2561"/>
                  </a:cubicBezTo>
                  <a:cubicBezTo>
                    <a:pt x="8873" y="3138"/>
                    <a:pt x="8657" y="3751"/>
                    <a:pt x="8404" y="4364"/>
                  </a:cubicBezTo>
                  <a:cubicBezTo>
                    <a:pt x="8116" y="4941"/>
                    <a:pt x="7791" y="5482"/>
                    <a:pt x="7539" y="5951"/>
                  </a:cubicBezTo>
                  <a:cubicBezTo>
                    <a:pt x="6457" y="7863"/>
                    <a:pt x="5483" y="9846"/>
                    <a:pt x="4184" y="11542"/>
                  </a:cubicBezTo>
                  <a:cubicBezTo>
                    <a:pt x="3932" y="11866"/>
                    <a:pt x="3643" y="12335"/>
                    <a:pt x="3319" y="12696"/>
                  </a:cubicBezTo>
                  <a:cubicBezTo>
                    <a:pt x="3139" y="12876"/>
                    <a:pt x="2958" y="13020"/>
                    <a:pt x="2778" y="13128"/>
                  </a:cubicBezTo>
                  <a:cubicBezTo>
                    <a:pt x="2634" y="13237"/>
                    <a:pt x="2453" y="13309"/>
                    <a:pt x="2309" y="13309"/>
                  </a:cubicBezTo>
                  <a:cubicBezTo>
                    <a:pt x="2237" y="13309"/>
                    <a:pt x="2165" y="13309"/>
                    <a:pt x="2129" y="13273"/>
                  </a:cubicBezTo>
                  <a:cubicBezTo>
                    <a:pt x="1552" y="13128"/>
                    <a:pt x="1191" y="12876"/>
                    <a:pt x="938" y="12551"/>
                  </a:cubicBezTo>
                  <a:cubicBezTo>
                    <a:pt x="722" y="12227"/>
                    <a:pt x="614" y="11794"/>
                    <a:pt x="614" y="11253"/>
                  </a:cubicBezTo>
                  <a:cubicBezTo>
                    <a:pt x="614" y="10784"/>
                    <a:pt x="686" y="10243"/>
                    <a:pt x="866" y="9666"/>
                  </a:cubicBezTo>
                  <a:cubicBezTo>
                    <a:pt x="1660" y="6709"/>
                    <a:pt x="4329" y="2921"/>
                    <a:pt x="4906" y="2092"/>
                  </a:cubicBezTo>
                  <a:cubicBezTo>
                    <a:pt x="5638" y="1116"/>
                    <a:pt x="6437" y="611"/>
                    <a:pt x="7109" y="611"/>
                  </a:cubicBezTo>
                  <a:close/>
                  <a:moveTo>
                    <a:pt x="7178" y="0"/>
                  </a:moveTo>
                  <a:cubicBezTo>
                    <a:pt x="6204" y="0"/>
                    <a:pt x="5230" y="613"/>
                    <a:pt x="4437" y="1767"/>
                  </a:cubicBezTo>
                  <a:cubicBezTo>
                    <a:pt x="3824" y="2597"/>
                    <a:pt x="1155" y="6384"/>
                    <a:pt x="289" y="9522"/>
                  </a:cubicBezTo>
                  <a:cubicBezTo>
                    <a:pt x="109" y="10135"/>
                    <a:pt x="1" y="10712"/>
                    <a:pt x="1" y="11253"/>
                  </a:cubicBezTo>
                  <a:cubicBezTo>
                    <a:pt x="1" y="11866"/>
                    <a:pt x="145" y="12443"/>
                    <a:pt x="470" y="12876"/>
                  </a:cubicBezTo>
                  <a:cubicBezTo>
                    <a:pt x="758" y="13345"/>
                    <a:pt x="1299" y="13706"/>
                    <a:pt x="1984" y="13850"/>
                  </a:cubicBezTo>
                  <a:cubicBezTo>
                    <a:pt x="2093" y="13886"/>
                    <a:pt x="2201" y="13886"/>
                    <a:pt x="2309" y="13886"/>
                  </a:cubicBezTo>
                  <a:cubicBezTo>
                    <a:pt x="2598" y="13886"/>
                    <a:pt x="2850" y="13814"/>
                    <a:pt x="3102" y="13633"/>
                  </a:cubicBezTo>
                  <a:cubicBezTo>
                    <a:pt x="3463" y="13417"/>
                    <a:pt x="3752" y="13092"/>
                    <a:pt x="4004" y="12768"/>
                  </a:cubicBezTo>
                  <a:cubicBezTo>
                    <a:pt x="4257" y="12443"/>
                    <a:pt x="4509" y="12119"/>
                    <a:pt x="4653" y="11902"/>
                  </a:cubicBezTo>
                  <a:cubicBezTo>
                    <a:pt x="6024" y="10171"/>
                    <a:pt x="6998" y="8151"/>
                    <a:pt x="8044" y="6240"/>
                  </a:cubicBezTo>
                  <a:cubicBezTo>
                    <a:pt x="8296" y="5807"/>
                    <a:pt x="8657" y="5230"/>
                    <a:pt x="8945" y="4617"/>
                  </a:cubicBezTo>
                  <a:cubicBezTo>
                    <a:pt x="9234" y="3967"/>
                    <a:pt x="9486" y="3282"/>
                    <a:pt x="9486" y="2561"/>
                  </a:cubicBezTo>
                  <a:cubicBezTo>
                    <a:pt x="9486" y="2200"/>
                    <a:pt x="9414" y="1803"/>
                    <a:pt x="9234" y="1443"/>
                  </a:cubicBezTo>
                  <a:cubicBezTo>
                    <a:pt x="9017" y="974"/>
                    <a:pt x="8693" y="613"/>
                    <a:pt x="8368" y="361"/>
                  </a:cubicBezTo>
                  <a:cubicBezTo>
                    <a:pt x="8008" y="108"/>
                    <a:pt x="7611" y="0"/>
                    <a:pt x="717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778;p63">
              <a:extLst>
                <a:ext uri="{FF2B5EF4-FFF2-40B4-BE49-F238E27FC236}">
                  <a16:creationId xmlns:a16="http://schemas.microsoft.com/office/drawing/2014/main" id="{6F49A07F-4351-4210-A3EE-64BBF306F186}"/>
                </a:ext>
              </a:extLst>
            </p:cNvPr>
            <p:cNvSpPr/>
            <p:nvPr/>
          </p:nvSpPr>
          <p:spPr>
            <a:xfrm>
              <a:off x="1841625" y="4237050"/>
              <a:ext cx="1703300" cy="1232625"/>
            </a:xfrm>
            <a:custGeom>
              <a:avLst/>
              <a:gdLst/>
              <a:ahLst/>
              <a:cxnLst/>
              <a:rect l="l" t="t" r="r" b="b"/>
              <a:pathLst>
                <a:path w="68132" h="49305" extrusionOk="0">
                  <a:moveTo>
                    <a:pt x="1" y="1"/>
                  </a:moveTo>
                  <a:lnTo>
                    <a:pt x="10712" y="29287"/>
                  </a:lnTo>
                  <a:lnTo>
                    <a:pt x="68131" y="49304"/>
                  </a:lnTo>
                  <a:lnTo>
                    <a:pt x="64849" y="213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779;p63">
              <a:extLst>
                <a:ext uri="{FF2B5EF4-FFF2-40B4-BE49-F238E27FC236}">
                  <a16:creationId xmlns:a16="http://schemas.microsoft.com/office/drawing/2014/main" id="{1BC284A3-EE5C-41A5-9356-6826C930C61E}"/>
                </a:ext>
              </a:extLst>
            </p:cNvPr>
            <p:cNvSpPr/>
            <p:nvPr/>
          </p:nvSpPr>
          <p:spPr>
            <a:xfrm>
              <a:off x="1833500" y="4229500"/>
              <a:ext cx="1718625" cy="1247750"/>
            </a:xfrm>
            <a:custGeom>
              <a:avLst/>
              <a:gdLst/>
              <a:ahLst/>
              <a:cxnLst/>
              <a:rect l="l" t="t" r="r" b="b"/>
              <a:pathLst>
                <a:path w="68745" h="49910" extrusionOk="0">
                  <a:moveTo>
                    <a:pt x="828" y="780"/>
                  </a:moveTo>
                  <a:lnTo>
                    <a:pt x="64886" y="21871"/>
                  </a:lnTo>
                  <a:lnTo>
                    <a:pt x="68096" y="49174"/>
                  </a:lnTo>
                  <a:lnTo>
                    <a:pt x="11254" y="29337"/>
                  </a:lnTo>
                  <a:lnTo>
                    <a:pt x="828" y="780"/>
                  </a:lnTo>
                  <a:close/>
                  <a:moveTo>
                    <a:pt x="341" y="0"/>
                  </a:moveTo>
                  <a:cubicBezTo>
                    <a:pt x="253" y="0"/>
                    <a:pt x="162" y="34"/>
                    <a:pt x="109" y="86"/>
                  </a:cubicBezTo>
                  <a:cubicBezTo>
                    <a:pt x="37" y="195"/>
                    <a:pt x="1" y="303"/>
                    <a:pt x="37" y="411"/>
                  </a:cubicBezTo>
                  <a:lnTo>
                    <a:pt x="10749" y="29697"/>
                  </a:lnTo>
                  <a:cubicBezTo>
                    <a:pt x="10785" y="29770"/>
                    <a:pt x="10857" y="29842"/>
                    <a:pt x="10929" y="29878"/>
                  </a:cubicBezTo>
                  <a:lnTo>
                    <a:pt x="68348" y="49895"/>
                  </a:lnTo>
                  <a:cubicBezTo>
                    <a:pt x="68380" y="49906"/>
                    <a:pt x="68411" y="49910"/>
                    <a:pt x="68442" y="49910"/>
                  </a:cubicBezTo>
                  <a:cubicBezTo>
                    <a:pt x="68517" y="49910"/>
                    <a:pt x="68586" y="49884"/>
                    <a:pt x="68637" y="49859"/>
                  </a:cubicBezTo>
                  <a:cubicBezTo>
                    <a:pt x="68709" y="49787"/>
                    <a:pt x="68745" y="49679"/>
                    <a:pt x="68745" y="49570"/>
                  </a:cubicBezTo>
                  <a:lnTo>
                    <a:pt x="65463" y="21618"/>
                  </a:lnTo>
                  <a:cubicBezTo>
                    <a:pt x="65427" y="21510"/>
                    <a:pt x="65355" y="21402"/>
                    <a:pt x="65246" y="21366"/>
                  </a:cubicBezTo>
                  <a:lnTo>
                    <a:pt x="434" y="14"/>
                  </a:lnTo>
                  <a:cubicBezTo>
                    <a:pt x="405" y="5"/>
                    <a:pt x="373" y="0"/>
                    <a:pt x="34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780;p63">
              <a:extLst>
                <a:ext uri="{FF2B5EF4-FFF2-40B4-BE49-F238E27FC236}">
                  <a16:creationId xmlns:a16="http://schemas.microsoft.com/office/drawing/2014/main" id="{B3C2C526-9766-4540-959C-B1F648FC7FDB}"/>
                </a:ext>
              </a:extLst>
            </p:cNvPr>
            <p:cNvSpPr/>
            <p:nvPr/>
          </p:nvSpPr>
          <p:spPr>
            <a:xfrm>
              <a:off x="5068725" y="3813275"/>
              <a:ext cx="471600" cy="14450"/>
            </a:xfrm>
            <a:custGeom>
              <a:avLst/>
              <a:gdLst/>
              <a:ahLst/>
              <a:cxnLst/>
              <a:rect l="l" t="t" r="r" b="b"/>
              <a:pathLst>
                <a:path w="18864" h="578" extrusionOk="0">
                  <a:moveTo>
                    <a:pt x="325" y="0"/>
                  </a:moveTo>
                  <a:cubicBezTo>
                    <a:pt x="145" y="0"/>
                    <a:pt x="1" y="108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18539" y="577"/>
                  </a:lnTo>
                  <a:cubicBezTo>
                    <a:pt x="18719" y="577"/>
                    <a:pt x="18864" y="469"/>
                    <a:pt x="18864" y="289"/>
                  </a:cubicBezTo>
                  <a:cubicBezTo>
                    <a:pt x="18864" y="108"/>
                    <a:pt x="18719" y="0"/>
                    <a:pt x="1853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781;p63">
              <a:extLst>
                <a:ext uri="{FF2B5EF4-FFF2-40B4-BE49-F238E27FC236}">
                  <a16:creationId xmlns:a16="http://schemas.microsoft.com/office/drawing/2014/main" id="{3273F41A-E445-40BB-84B4-C502D3BC1CB6}"/>
                </a:ext>
              </a:extLst>
            </p:cNvPr>
            <p:cNvSpPr/>
            <p:nvPr/>
          </p:nvSpPr>
          <p:spPr>
            <a:xfrm>
              <a:off x="4743225" y="3813275"/>
              <a:ext cx="174050" cy="14450"/>
            </a:xfrm>
            <a:custGeom>
              <a:avLst/>
              <a:gdLst/>
              <a:ahLst/>
              <a:cxnLst/>
              <a:rect l="l" t="t" r="r" b="b"/>
              <a:pathLst>
                <a:path w="6962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6673" y="577"/>
                  </a:lnTo>
                  <a:cubicBezTo>
                    <a:pt x="6853" y="577"/>
                    <a:pt x="6961" y="469"/>
                    <a:pt x="6961" y="289"/>
                  </a:cubicBezTo>
                  <a:cubicBezTo>
                    <a:pt x="6961" y="108"/>
                    <a:pt x="6853" y="0"/>
                    <a:pt x="667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782;p63">
              <a:extLst>
                <a:ext uri="{FF2B5EF4-FFF2-40B4-BE49-F238E27FC236}">
                  <a16:creationId xmlns:a16="http://schemas.microsoft.com/office/drawing/2014/main" id="{BD7EA6F2-044C-4DB4-8903-06260E03E121}"/>
                </a:ext>
              </a:extLst>
            </p:cNvPr>
            <p:cNvSpPr/>
            <p:nvPr/>
          </p:nvSpPr>
          <p:spPr>
            <a:xfrm>
              <a:off x="5445625" y="389622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5"/>
                    <a:pt x="1" y="289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289"/>
                  </a:cubicBezTo>
                  <a:cubicBezTo>
                    <a:pt x="3788" y="145"/>
                    <a:pt x="3643" y="0"/>
                    <a:pt x="34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783;p63">
              <a:extLst>
                <a:ext uri="{FF2B5EF4-FFF2-40B4-BE49-F238E27FC236}">
                  <a16:creationId xmlns:a16="http://schemas.microsoft.com/office/drawing/2014/main" id="{BBE60FAA-BCE2-47D1-8BC7-8DC5D42314C3}"/>
                </a:ext>
              </a:extLst>
            </p:cNvPr>
            <p:cNvSpPr/>
            <p:nvPr/>
          </p:nvSpPr>
          <p:spPr>
            <a:xfrm>
              <a:off x="5221125" y="389622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5"/>
                    <a:pt x="0" y="289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289"/>
                  </a:cubicBezTo>
                  <a:cubicBezTo>
                    <a:pt x="6961" y="145"/>
                    <a:pt x="6817" y="0"/>
                    <a:pt x="667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784;p63">
              <a:extLst>
                <a:ext uri="{FF2B5EF4-FFF2-40B4-BE49-F238E27FC236}">
                  <a16:creationId xmlns:a16="http://schemas.microsoft.com/office/drawing/2014/main" id="{D2466121-F29B-4FFD-934A-632B2B114FC8}"/>
                </a:ext>
              </a:extLst>
            </p:cNvPr>
            <p:cNvSpPr/>
            <p:nvPr/>
          </p:nvSpPr>
          <p:spPr>
            <a:xfrm>
              <a:off x="4743225" y="389622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289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289"/>
                  </a:cubicBezTo>
                  <a:cubicBezTo>
                    <a:pt x="15365" y="145"/>
                    <a:pt x="15221" y="0"/>
                    <a:pt x="1507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785;p63">
              <a:extLst>
                <a:ext uri="{FF2B5EF4-FFF2-40B4-BE49-F238E27FC236}">
                  <a16:creationId xmlns:a16="http://schemas.microsoft.com/office/drawing/2014/main" id="{1447BD78-08E4-4A40-9838-C7232F2177AE}"/>
                </a:ext>
              </a:extLst>
            </p:cNvPr>
            <p:cNvSpPr/>
            <p:nvPr/>
          </p:nvSpPr>
          <p:spPr>
            <a:xfrm>
              <a:off x="5120125" y="3979175"/>
              <a:ext cx="420200" cy="15350"/>
            </a:xfrm>
            <a:custGeom>
              <a:avLst/>
              <a:gdLst/>
              <a:ahLst/>
              <a:cxnLst/>
              <a:rect l="l" t="t" r="r" b="b"/>
              <a:pathLst>
                <a:path w="16808" h="614" extrusionOk="0">
                  <a:moveTo>
                    <a:pt x="289" y="1"/>
                  </a:moveTo>
                  <a:cubicBezTo>
                    <a:pt x="109" y="1"/>
                    <a:pt x="1" y="145"/>
                    <a:pt x="1" y="325"/>
                  </a:cubicBezTo>
                  <a:cubicBezTo>
                    <a:pt x="1" y="469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69"/>
                    <a:pt x="16808" y="325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786;p63">
              <a:extLst>
                <a:ext uri="{FF2B5EF4-FFF2-40B4-BE49-F238E27FC236}">
                  <a16:creationId xmlns:a16="http://schemas.microsoft.com/office/drawing/2014/main" id="{A8454305-E21B-4536-8CB8-5DF101799C2F}"/>
                </a:ext>
              </a:extLst>
            </p:cNvPr>
            <p:cNvSpPr/>
            <p:nvPr/>
          </p:nvSpPr>
          <p:spPr>
            <a:xfrm>
              <a:off x="4743225" y="3979175"/>
              <a:ext cx="304800" cy="15350"/>
            </a:xfrm>
            <a:custGeom>
              <a:avLst/>
              <a:gdLst/>
              <a:ahLst/>
              <a:cxnLst/>
              <a:rect l="l" t="t" r="r" b="b"/>
              <a:pathLst>
                <a:path w="1219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11903" y="614"/>
                  </a:lnTo>
                  <a:cubicBezTo>
                    <a:pt x="12047" y="614"/>
                    <a:pt x="12191" y="469"/>
                    <a:pt x="12191" y="325"/>
                  </a:cubicBezTo>
                  <a:cubicBezTo>
                    <a:pt x="12191" y="145"/>
                    <a:pt x="12047" y="1"/>
                    <a:pt x="1190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787;p63">
              <a:extLst>
                <a:ext uri="{FF2B5EF4-FFF2-40B4-BE49-F238E27FC236}">
                  <a16:creationId xmlns:a16="http://schemas.microsoft.com/office/drawing/2014/main" id="{0687B905-9812-40D0-9CA8-A92CB9EF8773}"/>
                </a:ext>
              </a:extLst>
            </p:cNvPr>
            <p:cNvSpPr/>
            <p:nvPr/>
          </p:nvSpPr>
          <p:spPr>
            <a:xfrm>
              <a:off x="5350950" y="406212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325" y="614"/>
                  </a:cubicBezTo>
                  <a:lnTo>
                    <a:pt x="7250" y="614"/>
                  </a:lnTo>
                  <a:cubicBezTo>
                    <a:pt x="7430" y="614"/>
                    <a:pt x="7575" y="470"/>
                    <a:pt x="7575" y="325"/>
                  </a:cubicBezTo>
                  <a:cubicBezTo>
                    <a:pt x="7575" y="145"/>
                    <a:pt x="7430" y="1"/>
                    <a:pt x="725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788;p63">
              <a:extLst>
                <a:ext uri="{FF2B5EF4-FFF2-40B4-BE49-F238E27FC236}">
                  <a16:creationId xmlns:a16="http://schemas.microsoft.com/office/drawing/2014/main" id="{C1A6351F-F73C-4CD6-A11B-46F12BA5697F}"/>
                </a:ext>
              </a:extLst>
            </p:cNvPr>
            <p:cNvSpPr/>
            <p:nvPr/>
          </p:nvSpPr>
          <p:spPr>
            <a:xfrm>
              <a:off x="4917250" y="406212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1"/>
                  </a:moveTo>
                  <a:cubicBezTo>
                    <a:pt x="109" y="1"/>
                    <a:pt x="0" y="145"/>
                    <a:pt x="0" y="325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4752" y="614"/>
                  </a:lnTo>
                  <a:cubicBezTo>
                    <a:pt x="14932" y="614"/>
                    <a:pt x="15076" y="470"/>
                    <a:pt x="15076" y="325"/>
                  </a:cubicBezTo>
                  <a:cubicBezTo>
                    <a:pt x="15076" y="145"/>
                    <a:pt x="14932" y="1"/>
                    <a:pt x="1475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789;p63">
              <a:extLst>
                <a:ext uri="{FF2B5EF4-FFF2-40B4-BE49-F238E27FC236}">
                  <a16:creationId xmlns:a16="http://schemas.microsoft.com/office/drawing/2014/main" id="{3D1A1B35-B2DD-449E-9A32-213564DE9DC1}"/>
                </a:ext>
              </a:extLst>
            </p:cNvPr>
            <p:cNvSpPr/>
            <p:nvPr/>
          </p:nvSpPr>
          <p:spPr>
            <a:xfrm>
              <a:off x="4743225" y="406212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4076" y="614"/>
                  </a:lnTo>
                  <a:cubicBezTo>
                    <a:pt x="4220" y="614"/>
                    <a:pt x="4365" y="470"/>
                    <a:pt x="4365" y="325"/>
                  </a:cubicBezTo>
                  <a:cubicBezTo>
                    <a:pt x="4365" y="145"/>
                    <a:pt x="4220" y="1"/>
                    <a:pt x="407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790;p63">
              <a:extLst>
                <a:ext uri="{FF2B5EF4-FFF2-40B4-BE49-F238E27FC236}">
                  <a16:creationId xmlns:a16="http://schemas.microsoft.com/office/drawing/2014/main" id="{CE7222F7-CB6D-4240-93C8-8E250598BBFC}"/>
                </a:ext>
              </a:extLst>
            </p:cNvPr>
            <p:cNvSpPr/>
            <p:nvPr/>
          </p:nvSpPr>
          <p:spPr>
            <a:xfrm>
              <a:off x="5068725" y="4135175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18539" y="613"/>
                  </a:lnTo>
                  <a:cubicBezTo>
                    <a:pt x="18719" y="613"/>
                    <a:pt x="18864" y="469"/>
                    <a:pt x="18864" y="325"/>
                  </a:cubicBezTo>
                  <a:cubicBezTo>
                    <a:pt x="18864" y="144"/>
                    <a:pt x="18719" y="0"/>
                    <a:pt x="1853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791;p63">
              <a:extLst>
                <a:ext uri="{FF2B5EF4-FFF2-40B4-BE49-F238E27FC236}">
                  <a16:creationId xmlns:a16="http://schemas.microsoft.com/office/drawing/2014/main" id="{62E80D5C-3980-4261-A50A-B82360C57555}"/>
                </a:ext>
              </a:extLst>
            </p:cNvPr>
            <p:cNvSpPr/>
            <p:nvPr/>
          </p:nvSpPr>
          <p:spPr>
            <a:xfrm>
              <a:off x="4743225" y="4135175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6673" y="613"/>
                  </a:lnTo>
                  <a:cubicBezTo>
                    <a:pt x="6853" y="613"/>
                    <a:pt x="6961" y="469"/>
                    <a:pt x="6961" y="325"/>
                  </a:cubicBezTo>
                  <a:cubicBezTo>
                    <a:pt x="6961" y="144"/>
                    <a:pt x="6853" y="0"/>
                    <a:pt x="667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792;p63">
              <a:extLst>
                <a:ext uri="{FF2B5EF4-FFF2-40B4-BE49-F238E27FC236}">
                  <a16:creationId xmlns:a16="http://schemas.microsoft.com/office/drawing/2014/main" id="{FED25578-AB8D-482E-8CF6-1024B0826C63}"/>
                </a:ext>
              </a:extLst>
            </p:cNvPr>
            <p:cNvSpPr/>
            <p:nvPr/>
          </p:nvSpPr>
          <p:spPr>
            <a:xfrm>
              <a:off x="5445625" y="421812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5"/>
                    <a:pt x="1" y="325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325"/>
                  </a:cubicBezTo>
                  <a:cubicBezTo>
                    <a:pt x="3788" y="145"/>
                    <a:pt x="3643" y="0"/>
                    <a:pt x="34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793;p63">
              <a:extLst>
                <a:ext uri="{FF2B5EF4-FFF2-40B4-BE49-F238E27FC236}">
                  <a16:creationId xmlns:a16="http://schemas.microsoft.com/office/drawing/2014/main" id="{6CFA1C37-5DDA-42AB-A2C3-8DECC3E108EF}"/>
                </a:ext>
              </a:extLst>
            </p:cNvPr>
            <p:cNvSpPr/>
            <p:nvPr/>
          </p:nvSpPr>
          <p:spPr>
            <a:xfrm>
              <a:off x="5221125" y="421812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5"/>
                    <a:pt x="0" y="325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325"/>
                  </a:cubicBezTo>
                  <a:cubicBezTo>
                    <a:pt x="6961" y="145"/>
                    <a:pt x="6817" y="0"/>
                    <a:pt x="667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794;p63">
              <a:extLst>
                <a:ext uri="{FF2B5EF4-FFF2-40B4-BE49-F238E27FC236}">
                  <a16:creationId xmlns:a16="http://schemas.microsoft.com/office/drawing/2014/main" id="{32E8F633-D0AE-4B01-ACA3-50E0E0D60AB1}"/>
                </a:ext>
              </a:extLst>
            </p:cNvPr>
            <p:cNvSpPr/>
            <p:nvPr/>
          </p:nvSpPr>
          <p:spPr>
            <a:xfrm>
              <a:off x="4743225" y="421812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325"/>
                  </a:cubicBezTo>
                  <a:cubicBezTo>
                    <a:pt x="15365" y="145"/>
                    <a:pt x="15221" y="0"/>
                    <a:pt x="1507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795;p63">
              <a:extLst>
                <a:ext uri="{FF2B5EF4-FFF2-40B4-BE49-F238E27FC236}">
                  <a16:creationId xmlns:a16="http://schemas.microsoft.com/office/drawing/2014/main" id="{5679C66E-A680-4A42-A9BE-55EA21809CB4}"/>
                </a:ext>
              </a:extLst>
            </p:cNvPr>
            <p:cNvSpPr/>
            <p:nvPr/>
          </p:nvSpPr>
          <p:spPr>
            <a:xfrm>
              <a:off x="5120125" y="4301975"/>
              <a:ext cx="420200" cy="14450"/>
            </a:xfrm>
            <a:custGeom>
              <a:avLst/>
              <a:gdLst/>
              <a:ahLst/>
              <a:cxnLst/>
              <a:rect l="l" t="t" r="r" b="b"/>
              <a:pathLst>
                <a:path w="16808" h="578" extrusionOk="0">
                  <a:moveTo>
                    <a:pt x="289" y="1"/>
                  </a:moveTo>
                  <a:cubicBezTo>
                    <a:pt x="109" y="1"/>
                    <a:pt x="1" y="109"/>
                    <a:pt x="1" y="289"/>
                  </a:cubicBezTo>
                  <a:cubicBezTo>
                    <a:pt x="1" y="469"/>
                    <a:pt x="109" y="578"/>
                    <a:pt x="289" y="578"/>
                  </a:cubicBezTo>
                  <a:lnTo>
                    <a:pt x="16483" y="578"/>
                  </a:lnTo>
                  <a:cubicBezTo>
                    <a:pt x="16663" y="578"/>
                    <a:pt x="16808" y="469"/>
                    <a:pt x="16808" y="289"/>
                  </a:cubicBezTo>
                  <a:cubicBezTo>
                    <a:pt x="16808" y="109"/>
                    <a:pt x="16663" y="1"/>
                    <a:pt x="164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796;p63">
              <a:extLst>
                <a:ext uri="{FF2B5EF4-FFF2-40B4-BE49-F238E27FC236}">
                  <a16:creationId xmlns:a16="http://schemas.microsoft.com/office/drawing/2014/main" id="{E2AD5407-FD60-46D2-91A7-C40139032B43}"/>
                </a:ext>
              </a:extLst>
            </p:cNvPr>
            <p:cNvSpPr/>
            <p:nvPr/>
          </p:nvSpPr>
          <p:spPr>
            <a:xfrm>
              <a:off x="4743225" y="4301975"/>
              <a:ext cx="304800" cy="14450"/>
            </a:xfrm>
            <a:custGeom>
              <a:avLst/>
              <a:gdLst/>
              <a:ahLst/>
              <a:cxnLst/>
              <a:rect l="l" t="t" r="r" b="b"/>
              <a:pathLst>
                <a:path w="12192" h="578" extrusionOk="0">
                  <a:moveTo>
                    <a:pt x="289" y="1"/>
                  </a:moveTo>
                  <a:cubicBezTo>
                    <a:pt x="145" y="1"/>
                    <a:pt x="0" y="109"/>
                    <a:pt x="0" y="289"/>
                  </a:cubicBezTo>
                  <a:cubicBezTo>
                    <a:pt x="0" y="469"/>
                    <a:pt x="145" y="578"/>
                    <a:pt x="289" y="578"/>
                  </a:cubicBezTo>
                  <a:lnTo>
                    <a:pt x="11903" y="578"/>
                  </a:lnTo>
                  <a:cubicBezTo>
                    <a:pt x="12047" y="578"/>
                    <a:pt x="12191" y="469"/>
                    <a:pt x="12191" y="289"/>
                  </a:cubicBezTo>
                  <a:cubicBezTo>
                    <a:pt x="12191" y="109"/>
                    <a:pt x="12047" y="1"/>
                    <a:pt x="1190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797;p63">
              <a:extLst>
                <a:ext uri="{FF2B5EF4-FFF2-40B4-BE49-F238E27FC236}">
                  <a16:creationId xmlns:a16="http://schemas.microsoft.com/office/drawing/2014/main" id="{6F829478-3761-48B7-86F0-64D1C13D0261}"/>
                </a:ext>
              </a:extLst>
            </p:cNvPr>
            <p:cNvSpPr/>
            <p:nvPr/>
          </p:nvSpPr>
          <p:spPr>
            <a:xfrm>
              <a:off x="5445625" y="445797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4"/>
                    <a:pt x="1" y="289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289"/>
                  </a:cubicBezTo>
                  <a:cubicBezTo>
                    <a:pt x="3788" y="144"/>
                    <a:pt x="3643" y="0"/>
                    <a:pt x="34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798;p63">
              <a:extLst>
                <a:ext uri="{FF2B5EF4-FFF2-40B4-BE49-F238E27FC236}">
                  <a16:creationId xmlns:a16="http://schemas.microsoft.com/office/drawing/2014/main" id="{9E1B0D75-AF8F-408A-8CFA-023DF72302AE}"/>
                </a:ext>
              </a:extLst>
            </p:cNvPr>
            <p:cNvSpPr/>
            <p:nvPr/>
          </p:nvSpPr>
          <p:spPr>
            <a:xfrm>
              <a:off x="5221125" y="445797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4"/>
                    <a:pt x="0" y="289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289"/>
                  </a:cubicBezTo>
                  <a:cubicBezTo>
                    <a:pt x="6961" y="144"/>
                    <a:pt x="6817" y="0"/>
                    <a:pt x="667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799;p63">
              <a:extLst>
                <a:ext uri="{FF2B5EF4-FFF2-40B4-BE49-F238E27FC236}">
                  <a16:creationId xmlns:a16="http://schemas.microsoft.com/office/drawing/2014/main" id="{58E71B3B-22A2-424E-8DB7-F028090BDFBB}"/>
                </a:ext>
              </a:extLst>
            </p:cNvPr>
            <p:cNvSpPr/>
            <p:nvPr/>
          </p:nvSpPr>
          <p:spPr>
            <a:xfrm>
              <a:off x="4743225" y="445797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289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289"/>
                  </a:cubicBezTo>
                  <a:cubicBezTo>
                    <a:pt x="15365" y="144"/>
                    <a:pt x="15221" y="0"/>
                    <a:pt x="1507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800;p63">
              <a:extLst>
                <a:ext uri="{FF2B5EF4-FFF2-40B4-BE49-F238E27FC236}">
                  <a16:creationId xmlns:a16="http://schemas.microsoft.com/office/drawing/2014/main" id="{A67D281D-27E8-460E-A5B0-A18FA3A5D52A}"/>
                </a:ext>
              </a:extLst>
            </p:cNvPr>
            <p:cNvSpPr/>
            <p:nvPr/>
          </p:nvSpPr>
          <p:spPr>
            <a:xfrm>
              <a:off x="5120125" y="4540925"/>
              <a:ext cx="420200" cy="15350"/>
            </a:xfrm>
            <a:custGeom>
              <a:avLst/>
              <a:gdLst/>
              <a:ahLst/>
              <a:cxnLst/>
              <a:rect l="l" t="t" r="r" b="b"/>
              <a:pathLst>
                <a:path w="16808" h="614" extrusionOk="0">
                  <a:moveTo>
                    <a:pt x="289" y="0"/>
                  </a:moveTo>
                  <a:cubicBezTo>
                    <a:pt x="109" y="0"/>
                    <a:pt x="1" y="145"/>
                    <a:pt x="1" y="325"/>
                  </a:cubicBezTo>
                  <a:cubicBezTo>
                    <a:pt x="1" y="469"/>
                    <a:pt x="109" y="613"/>
                    <a:pt x="289" y="613"/>
                  </a:cubicBezTo>
                  <a:lnTo>
                    <a:pt x="16483" y="613"/>
                  </a:lnTo>
                  <a:cubicBezTo>
                    <a:pt x="16663" y="613"/>
                    <a:pt x="16808" y="469"/>
                    <a:pt x="16808" y="325"/>
                  </a:cubicBezTo>
                  <a:cubicBezTo>
                    <a:pt x="16808" y="145"/>
                    <a:pt x="16663" y="0"/>
                    <a:pt x="1648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801;p63">
              <a:extLst>
                <a:ext uri="{FF2B5EF4-FFF2-40B4-BE49-F238E27FC236}">
                  <a16:creationId xmlns:a16="http://schemas.microsoft.com/office/drawing/2014/main" id="{1853C927-4F69-4B49-BBE3-32232B2245D5}"/>
                </a:ext>
              </a:extLst>
            </p:cNvPr>
            <p:cNvSpPr/>
            <p:nvPr/>
          </p:nvSpPr>
          <p:spPr>
            <a:xfrm>
              <a:off x="4743225" y="4540925"/>
              <a:ext cx="304800" cy="15350"/>
            </a:xfrm>
            <a:custGeom>
              <a:avLst/>
              <a:gdLst/>
              <a:ahLst/>
              <a:cxnLst/>
              <a:rect l="l" t="t" r="r" b="b"/>
              <a:pathLst>
                <a:path w="12192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1903" y="613"/>
                  </a:lnTo>
                  <a:cubicBezTo>
                    <a:pt x="12047" y="613"/>
                    <a:pt x="12191" y="469"/>
                    <a:pt x="12191" y="325"/>
                  </a:cubicBezTo>
                  <a:cubicBezTo>
                    <a:pt x="12191" y="145"/>
                    <a:pt x="12047" y="0"/>
                    <a:pt x="1190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802;p63">
              <a:extLst>
                <a:ext uri="{FF2B5EF4-FFF2-40B4-BE49-F238E27FC236}">
                  <a16:creationId xmlns:a16="http://schemas.microsoft.com/office/drawing/2014/main" id="{EDBD1642-E17E-4A99-8981-3762BE945E9C}"/>
                </a:ext>
              </a:extLst>
            </p:cNvPr>
            <p:cNvSpPr/>
            <p:nvPr/>
          </p:nvSpPr>
          <p:spPr>
            <a:xfrm>
              <a:off x="5350950" y="46238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7250" y="614"/>
                  </a:lnTo>
                  <a:cubicBezTo>
                    <a:pt x="7430" y="614"/>
                    <a:pt x="7575" y="469"/>
                    <a:pt x="7575" y="325"/>
                  </a:cubicBezTo>
                  <a:cubicBezTo>
                    <a:pt x="7575" y="145"/>
                    <a:pt x="7430" y="1"/>
                    <a:pt x="725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803;p63">
              <a:extLst>
                <a:ext uri="{FF2B5EF4-FFF2-40B4-BE49-F238E27FC236}">
                  <a16:creationId xmlns:a16="http://schemas.microsoft.com/office/drawing/2014/main" id="{945D4007-8940-49BF-A5DA-58DF3B73968B}"/>
                </a:ext>
              </a:extLst>
            </p:cNvPr>
            <p:cNvSpPr/>
            <p:nvPr/>
          </p:nvSpPr>
          <p:spPr>
            <a:xfrm>
              <a:off x="4917250" y="46238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1"/>
                  </a:moveTo>
                  <a:cubicBezTo>
                    <a:pt x="109" y="1"/>
                    <a:pt x="0" y="145"/>
                    <a:pt x="0" y="325"/>
                  </a:cubicBezTo>
                  <a:cubicBezTo>
                    <a:pt x="0" y="469"/>
                    <a:pt x="109" y="614"/>
                    <a:pt x="289" y="614"/>
                  </a:cubicBezTo>
                  <a:lnTo>
                    <a:pt x="14752" y="614"/>
                  </a:lnTo>
                  <a:cubicBezTo>
                    <a:pt x="14932" y="614"/>
                    <a:pt x="15076" y="469"/>
                    <a:pt x="15076" y="325"/>
                  </a:cubicBezTo>
                  <a:cubicBezTo>
                    <a:pt x="15076" y="145"/>
                    <a:pt x="14932" y="1"/>
                    <a:pt x="1475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804;p63">
              <a:extLst>
                <a:ext uri="{FF2B5EF4-FFF2-40B4-BE49-F238E27FC236}">
                  <a16:creationId xmlns:a16="http://schemas.microsoft.com/office/drawing/2014/main" id="{AE03974E-4BE4-45FB-9F26-45C6E7B919C7}"/>
                </a:ext>
              </a:extLst>
            </p:cNvPr>
            <p:cNvSpPr/>
            <p:nvPr/>
          </p:nvSpPr>
          <p:spPr>
            <a:xfrm>
              <a:off x="4743225" y="46238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4076" y="614"/>
                  </a:lnTo>
                  <a:cubicBezTo>
                    <a:pt x="4220" y="614"/>
                    <a:pt x="4365" y="469"/>
                    <a:pt x="4365" y="325"/>
                  </a:cubicBezTo>
                  <a:cubicBezTo>
                    <a:pt x="4365" y="145"/>
                    <a:pt x="4220" y="1"/>
                    <a:pt x="407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805;p63">
              <a:extLst>
                <a:ext uri="{FF2B5EF4-FFF2-40B4-BE49-F238E27FC236}">
                  <a16:creationId xmlns:a16="http://schemas.microsoft.com/office/drawing/2014/main" id="{6F5496FF-A772-4C43-9641-2DE902FF0812}"/>
                </a:ext>
              </a:extLst>
            </p:cNvPr>
            <p:cNvSpPr/>
            <p:nvPr/>
          </p:nvSpPr>
          <p:spPr>
            <a:xfrm>
              <a:off x="5068725" y="4696900"/>
              <a:ext cx="471600" cy="15375"/>
            </a:xfrm>
            <a:custGeom>
              <a:avLst/>
              <a:gdLst/>
              <a:ahLst/>
              <a:cxnLst/>
              <a:rect l="l" t="t" r="r" b="b"/>
              <a:pathLst>
                <a:path w="18864" h="615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70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70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806;p63">
              <a:extLst>
                <a:ext uri="{FF2B5EF4-FFF2-40B4-BE49-F238E27FC236}">
                  <a16:creationId xmlns:a16="http://schemas.microsoft.com/office/drawing/2014/main" id="{0A8CF866-EBC8-4DB7-8F97-6F69F324B0DA}"/>
                </a:ext>
              </a:extLst>
            </p:cNvPr>
            <p:cNvSpPr/>
            <p:nvPr/>
          </p:nvSpPr>
          <p:spPr>
            <a:xfrm>
              <a:off x="4743225" y="4696900"/>
              <a:ext cx="174050" cy="15375"/>
            </a:xfrm>
            <a:custGeom>
              <a:avLst/>
              <a:gdLst/>
              <a:ahLst/>
              <a:cxnLst/>
              <a:rect l="l" t="t" r="r" b="b"/>
              <a:pathLst>
                <a:path w="6962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70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807;p63">
              <a:extLst>
                <a:ext uri="{FF2B5EF4-FFF2-40B4-BE49-F238E27FC236}">
                  <a16:creationId xmlns:a16="http://schemas.microsoft.com/office/drawing/2014/main" id="{3E6A524F-0A90-4B1F-98E3-4ABB65DD2DCE}"/>
                </a:ext>
              </a:extLst>
            </p:cNvPr>
            <p:cNvSpPr/>
            <p:nvPr/>
          </p:nvSpPr>
          <p:spPr>
            <a:xfrm>
              <a:off x="5445625" y="477987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325"/>
                  </a:cubicBezTo>
                  <a:cubicBezTo>
                    <a:pt x="3788" y="144"/>
                    <a:pt x="3643" y="0"/>
                    <a:pt x="34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808;p63">
              <a:extLst>
                <a:ext uri="{FF2B5EF4-FFF2-40B4-BE49-F238E27FC236}">
                  <a16:creationId xmlns:a16="http://schemas.microsoft.com/office/drawing/2014/main" id="{5DB4D22B-D5D2-4E4E-A319-981BCE7BE4B8}"/>
                </a:ext>
              </a:extLst>
            </p:cNvPr>
            <p:cNvSpPr/>
            <p:nvPr/>
          </p:nvSpPr>
          <p:spPr>
            <a:xfrm>
              <a:off x="5221125" y="477987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4"/>
                    <a:pt x="0" y="325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325"/>
                  </a:cubicBezTo>
                  <a:cubicBezTo>
                    <a:pt x="6961" y="144"/>
                    <a:pt x="6817" y="0"/>
                    <a:pt x="667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809;p63">
              <a:extLst>
                <a:ext uri="{FF2B5EF4-FFF2-40B4-BE49-F238E27FC236}">
                  <a16:creationId xmlns:a16="http://schemas.microsoft.com/office/drawing/2014/main" id="{8A349230-8691-4556-9581-533888859F44}"/>
                </a:ext>
              </a:extLst>
            </p:cNvPr>
            <p:cNvSpPr/>
            <p:nvPr/>
          </p:nvSpPr>
          <p:spPr>
            <a:xfrm>
              <a:off x="4743225" y="477987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325"/>
                  </a:cubicBezTo>
                  <a:cubicBezTo>
                    <a:pt x="15365" y="144"/>
                    <a:pt x="15221" y="0"/>
                    <a:pt x="1507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810;p63">
              <a:extLst>
                <a:ext uri="{FF2B5EF4-FFF2-40B4-BE49-F238E27FC236}">
                  <a16:creationId xmlns:a16="http://schemas.microsoft.com/office/drawing/2014/main" id="{DD373DB4-2BA2-43E5-BAA5-33E073EC0170}"/>
                </a:ext>
              </a:extLst>
            </p:cNvPr>
            <p:cNvSpPr/>
            <p:nvPr/>
          </p:nvSpPr>
          <p:spPr>
            <a:xfrm>
              <a:off x="5619650" y="3718600"/>
              <a:ext cx="671775" cy="1228275"/>
            </a:xfrm>
            <a:custGeom>
              <a:avLst/>
              <a:gdLst/>
              <a:ahLst/>
              <a:cxnLst/>
              <a:rect l="l" t="t" r="r" b="b"/>
              <a:pathLst>
                <a:path w="26871" h="49131" extrusionOk="0">
                  <a:moveTo>
                    <a:pt x="17529" y="0"/>
                  </a:moveTo>
                  <a:cubicBezTo>
                    <a:pt x="17385" y="0"/>
                    <a:pt x="17277" y="108"/>
                    <a:pt x="17241" y="253"/>
                  </a:cubicBezTo>
                  <a:lnTo>
                    <a:pt x="12408" y="36428"/>
                  </a:lnTo>
                  <a:lnTo>
                    <a:pt x="8440" y="16302"/>
                  </a:lnTo>
                  <a:cubicBezTo>
                    <a:pt x="8404" y="16158"/>
                    <a:pt x="8296" y="16050"/>
                    <a:pt x="8152" y="16050"/>
                  </a:cubicBezTo>
                  <a:cubicBezTo>
                    <a:pt x="7972" y="16050"/>
                    <a:pt x="7863" y="16158"/>
                    <a:pt x="7863" y="16302"/>
                  </a:cubicBezTo>
                  <a:lnTo>
                    <a:pt x="4870" y="43569"/>
                  </a:lnTo>
                  <a:lnTo>
                    <a:pt x="2958" y="38159"/>
                  </a:lnTo>
                  <a:cubicBezTo>
                    <a:pt x="2927" y="38065"/>
                    <a:pt x="2815" y="37972"/>
                    <a:pt x="2691" y="37972"/>
                  </a:cubicBezTo>
                  <a:cubicBezTo>
                    <a:pt x="2672" y="37972"/>
                    <a:pt x="2653" y="37974"/>
                    <a:pt x="2634" y="37979"/>
                  </a:cubicBezTo>
                  <a:cubicBezTo>
                    <a:pt x="2525" y="37979"/>
                    <a:pt x="2417" y="38087"/>
                    <a:pt x="2381" y="38195"/>
                  </a:cubicBezTo>
                  <a:lnTo>
                    <a:pt x="37" y="48763"/>
                  </a:lnTo>
                  <a:cubicBezTo>
                    <a:pt x="1" y="48943"/>
                    <a:pt x="109" y="49087"/>
                    <a:pt x="253" y="49124"/>
                  </a:cubicBezTo>
                  <a:cubicBezTo>
                    <a:pt x="277" y="49128"/>
                    <a:pt x="300" y="49131"/>
                    <a:pt x="322" y="49131"/>
                  </a:cubicBezTo>
                  <a:cubicBezTo>
                    <a:pt x="470" y="49131"/>
                    <a:pt x="582" y="49032"/>
                    <a:pt x="614" y="48907"/>
                  </a:cubicBezTo>
                  <a:lnTo>
                    <a:pt x="2742" y="39349"/>
                  </a:lnTo>
                  <a:lnTo>
                    <a:pt x="4725" y="45012"/>
                  </a:lnTo>
                  <a:cubicBezTo>
                    <a:pt x="4798" y="45156"/>
                    <a:pt x="4906" y="45228"/>
                    <a:pt x="5050" y="45228"/>
                  </a:cubicBezTo>
                  <a:cubicBezTo>
                    <a:pt x="5194" y="45192"/>
                    <a:pt x="5303" y="45084"/>
                    <a:pt x="5303" y="44940"/>
                  </a:cubicBezTo>
                  <a:lnTo>
                    <a:pt x="8224" y="18358"/>
                  </a:lnTo>
                  <a:lnTo>
                    <a:pt x="12155" y="38339"/>
                  </a:lnTo>
                  <a:cubicBezTo>
                    <a:pt x="12191" y="38484"/>
                    <a:pt x="12300" y="38556"/>
                    <a:pt x="12444" y="38556"/>
                  </a:cubicBezTo>
                  <a:cubicBezTo>
                    <a:pt x="12624" y="38556"/>
                    <a:pt x="12732" y="38448"/>
                    <a:pt x="12732" y="38303"/>
                  </a:cubicBezTo>
                  <a:lnTo>
                    <a:pt x="17529" y="2633"/>
                  </a:lnTo>
                  <a:lnTo>
                    <a:pt x="22723" y="44182"/>
                  </a:lnTo>
                  <a:cubicBezTo>
                    <a:pt x="22723" y="44291"/>
                    <a:pt x="22831" y="44399"/>
                    <a:pt x="22975" y="44435"/>
                  </a:cubicBezTo>
                  <a:cubicBezTo>
                    <a:pt x="22995" y="44441"/>
                    <a:pt x="23015" y="44444"/>
                    <a:pt x="23036" y="44444"/>
                  </a:cubicBezTo>
                  <a:cubicBezTo>
                    <a:pt x="23131" y="44444"/>
                    <a:pt x="23234" y="44380"/>
                    <a:pt x="23264" y="44291"/>
                  </a:cubicBezTo>
                  <a:lnTo>
                    <a:pt x="25176" y="40792"/>
                  </a:lnTo>
                  <a:lnTo>
                    <a:pt x="26258" y="48474"/>
                  </a:lnTo>
                  <a:cubicBezTo>
                    <a:pt x="26258" y="48631"/>
                    <a:pt x="26367" y="48734"/>
                    <a:pt x="26514" y="48734"/>
                  </a:cubicBezTo>
                  <a:cubicBezTo>
                    <a:pt x="26536" y="48734"/>
                    <a:pt x="26559" y="48731"/>
                    <a:pt x="26582" y="48727"/>
                  </a:cubicBezTo>
                  <a:cubicBezTo>
                    <a:pt x="26726" y="48727"/>
                    <a:pt x="26871" y="48583"/>
                    <a:pt x="26835" y="48402"/>
                  </a:cubicBezTo>
                  <a:lnTo>
                    <a:pt x="25680" y="39782"/>
                  </a:lnTo>
                  <a:cubicBezTo>
                    <a:pt x="25644" y="39674"/>
                    <a:pt x="25536" y="39566"/>
                    <a:pt x="25428" y="39530"/>
                  </a:cubicBezTo>
                  <a:cubicBezTo>
                    <a:pt x="25284" y="39530"/>
                    <a:pt x="25176" y="39566"/>
                    <a:pt x="25103" y="39674"/>
                  </a:cubicBezTo>
                  <a:lnTo>
                    <a:pt x="23192" y="43172"/>
                  </a:lnTo>
                  <a:lnTo>
                    <a:pt x="17854" y="289"/>
                  </a:lnTo>
                  <a:cubicBezTo>
                    <a:pt x="17818" y="108"/>
                    <a:pt x="17710" y="0"/>
                    <a:pt x="1752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811;p63">
              <a:extLst>
                <a:ext uri="{FF2B5EF4-FFF2-40B4-BE49-F238E27FC236}">
                  <a16:creationId xmlns:a16="http://schemas.microsoft.com/office/drawing/2014/main" id="{721806D9-AB8B-40E5-B7DE-A18AC4AE2244}"/>
                </a:ext>
              </a:extLst>
            </p:cNvPr>
            <p:cNvSpPr/>
            <p:nvPr/>
          </p:nvSpPr>
          <p:spPr>
            <a:xfrm>
              <a:off x="4803625" y="3226950"/>
              <a:ext cx="1458050" cy="440500"/>
            </a:xfrm>
            <a:custGeom>
              <a:avLst/>
              <a:gdLst/>
              <a:ahLst/>
              <a:cxnLst/>
              <a:rect l="l" t="t" r="r" b="b"/>
              <a:pathLst>
                <a:path w="58322" h="17620" extrusionOk="0">
                  <a:moveTo>
                    <a:pt x="57979" y="1"/>
                  </a:moveTo>
                  <a:cubicBezTo>
                    <a:pt x="57907" y="1"/>
                    <a:pt x="57835" y="28"/>
                    <a:pt x="57780" y="82"/>
                  </a:cubicBezTo>
                  <a:lnTo>
                    <a:pt x="44508" y="14112"/>
                  </a:lnTo>
                  <a:lnTo>
                    <a:pt x="32281" y="4879"/>
                  </a:lnTo>
                  <a:cubicBezTo>
                    <a:pt x="32216" y="4846"/>
                    <a:pt x="32151" y="4828"/>
                    <a:pt x="32090" y="4828"/>
                  </a:cubicBezTo>
                  <a:cubicBezTo>
                    <a:pt x="32014" y="4828"/>
                    <a:pt x="31944" y="4855"/>
                    <a:pt x="31884" y="4915"/>
                  </a:cubicBezTo>
                  <a:lnTo>
                    <a:pt x="23697" y="12344"/>
                  </a:lnTo>
                  <a:lnTo>
                    <a:pt x="13995" y="3652"/>
                  </a:lnTo>
                  <a:cubicBezTo>
                    <a:pt x="13941" y="3598"/>
                    <a:pt x="13869" y="3571"/>
                    <a:pt x="13797" y="3571"/>
                  </a:cubicBezTo>
                  <a:cubicBezTo>
                    <a:pt x="13724" y="3571"/>
                    <a:pt x="13652" y="3598"/>
                    <a:pt x="13598" y="3652"/>
                  </a:cubicBezTo>
                  <a:lnTo>
                    <a:pt x="145" y="17105"/>
                  </a:lnTo>
                  <a:cubicBezTo>
                    <a:pt x="1" y="17214"/>
                    <a:pt x="1" y="17430"/>
                    <a:pt x="145" y="17538"/>
                  </a:cubicBezTo>
                  <a:cubicBezTo>
                    <a:pt x="199" y="17592"/>
                    <a:pt x="271" y="17619"/>
                    <a:pt x="344" y="17619"/>
                  </a:cubicBezTo>
                  <a:cubicBezTo>
                    <a:pt x="416" y="17619"/>
                    <a:pt x="488" y="17592"/>
                    <a:pt x="542" y="17538"/>
                  </a:cubicBezTo>
                  <a:lnTo>
                    <a:pt x="13815" y="4265"/>
                  </a:lnTo>
                  <a:lnTo>
                    <a:pt x="23517" y="12958"/>
                  </a:lnTo>
                  <a:cubicBezTo>
                    <a:pt x="23571" y="13012"/>
                    <a:pt x="23643" y="13039"/>
                    <a:pt x="23715" y="13039"/>
                  </a:cubicBezTo>
                  <a:cubicBezTo>
                    <a:pt x="23787" y="13039"/>
                    <a:pt x="23859" y="13012"/>
                    <a:pt x="23913" y="12958"/>
                  </a:cubicBezTo>
                  <a:lnTo>
                    <a:pt x="32101" y="5528"/>
                  </a:lnTo>
                  <a:lnTo>
                    <a:pt x="44327" y="14761"/>
                  </a:lnTo>
                  <a:cubicBezTo>
                    <a:pt x="44388" y="14806"/>
                    <a:pt x="44455" y="14826"/>
                    <a:pt x="44520" y="14826"/>
                  </a:cubicBezTo>
                  <a:cubicBezTo>
                    <a:pt x="44610" y="14826"/>
                    <a:pt x="44697" y="14788"/>
                    <a:pt x="44760" y="14725"/>
                  </a:cubicBezTo>
                  <a:lnTo>
                    <a:pt x="58213" y="514"/>
                  </a:lnTo>
                  <a:cubicBezTo>
                    <a:pt x="58321" y="406"/>
                    <a:pt x="58321" y="190"/>
                    <a:pt x="58177" y="82"/>
                  </a:cubicBezTo>
                  <a:cubicBezTo>
                    <a:pt x="58123" y="28"/>
                    <a:pt x="58051" y="1"/>
                    <a:pt x="5797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812;p63">
              <a:extLst>
                <a:ext uri="{FF2B5EF4-FFF2-40B4-BE49-F238E27FC236}">
                  <a16:creationId xmlns:a16="http://schemas.microsoft.com/office/drawing/2014/main" id="{D3163839-08CE-45E2-88F0-C34B2627BD0F}"/>
                </a:ext>
              </a:extLst>
            </p:cNvPr>
            <p:cNvSpPr/>
            <p:nvPr/>
          </p:nvSpPr>
          <p:spPr>
            <a:xfrm>
              <a:off x="5103900" y="3278575"/>
              <a:ext cx="89275" cy="89275"/>
            </a:xfrm>
            <a:custGeom>
              <a:avLst/>
              <a:gdLst/>
              <a:ahLst/>
              <a:cxnLst/>
              <a:rect l="l" t="t" r="r" b="b"/>
              <a:pathLst>
                <a:path w="3571" h="3571" extrusionOk="0">
                  <a:moveTo>
                    <a:pt x="1804" y="0"/>
                  </a:moveTo>
                  <a:cubicBezTo>
                    <a:pt x="794" y="0"/>
                    <a:pt x="0" y="830"/>
                    <a:pt x="0" y="1804"/>
                  </a:cubicBezTo>
                  <a:cubicBezTo>
                    <a:pt x="0" y="2778"/>
                    <a:pt x="794" y="3571"/>
                    <a:pt x="1804" y="3571"/>
                  </a:cubicBezTo>
                  <a:cubicBezTo>
                    <a:pt x="2777" y="3571"/>
                    <a:pt x="3571" y="2778"/>
                    <a:pt x="3571" y="1804"/>
                  </a:cubicBezTo>
                  <a:cubicBezTo>
                    <a:pt x="3571" y="830"/>
                    <a:pt x="2777" y="0"/>
                    <a:pt x="1804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813;p63">
              <a:extLst>
                <a:ext uri="{FF2B5EF4-FFF2-40B4-BE49-F238E27FC236}">
                  <a16:creationId xmlns:a16="http://schemas.microsoft.com/office/drawing/2014/main" id="{9D387503-3463-4F77-AFCE-1DFCD610771C}"/>
                </a:ext>
              </a:extLst>
            </p:cNvPr>
            <p:cNvSpPr/>
            <p:nvPr/>
          </p:nvSpPr>
          <p:spPr>
            <a:xfrm>
              <a:off x="5096675" y="3271350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93" y="614"/>
                  </a:moveTo>
                  <a:cubicBezTo>
                    <a:pt x="2886" y="614"/>
                    <a:pt x="3571" y="1263"/>
                    <a:pt x="3571" y="2093"/>
                  </a:cubicBezTo>
                  <a:cubicBezTo>
                    <a:pt x="3571" y="2886"/>
                    <a:pt x="2886" y="3571"/>
                    <a:pt x="2093" y="3571"/>
                  </a:cubicBezTo>
                  <a:cubicBezTo>
                    <a:pt x="1263" y="3571"/>
                    <a:pt x="614" y="2886"/>
                    <a:pt x="614" y="2093"/>
                  </a:cubicBezTo>
                  <a:cubicBezTo>
                    <a:pt x="614" y="1263"/>
                    <a:pt x="1263" y="614"/>
                    <a:pt x="2093" y="614"/>
                  </a:cubicBezTo>
                  <a:close/>
                  <a:moveTo>
                    <a:pt x="2093" y="1"/>
                  </a:moveTo>
                  <a:cubicBezTo>
                    <a:pt x="939" y="1"/>
                    <a:pt x="1" y="939"/>
                    <a:pt x="1" y="2093"/>
                  </a:cubicBezTo>
                  <a:cubicBezTo>
                    <a:pt x="1" y="3247"/>
                    <a:pt x="939" y="4149"/>
                    <a:pt x="2093" y="4149"/>
                  </a:cubicBezTo>
                  <a:cubicBezTo>
                    <a:pt x="3211" y="4149"/>
                    <a:pt x="4148" y="3247"/>
                    <a:pt x="4148" y="2093"/>
                  </a:cubicBezTo>
                  <a:cubicBezTo>
                    <a:pt x="4148" y="939"/>
                    <a:pt x="3211" y="1"/>
                    <a:pt x="209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814;p63">
              <a:extLst>
                <a:ext uri="{FF2B5EF4-FFF2-40B4-BE49-F238E27FC236}">
                  <a16:creationId xmlns:a16="http://schemas.microsoft.com/office/drawing/2014/main" id="{C427ECCB-3084-4076-81B6-5E5A86BFA5C3}"/>
                </a:ext>
              </a:extLst>
            </p:cNvPr>
            <p:cNvSpPr/>
            <p:nvPr/>
          </p:nvSpPr>
          <p:spPr>
            <a:xfrm>
              <a:off x="5561050" y="3311025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4" y="1"/>
                  </a:moveTo>
                  <a:cubicBezTo>
                    <a:pt x="794" y="1"/>
                    <a:pt x="0" y="794"/>
                    <a:pt x="0" y="1768"/>
                  </a:cubicBezTo>
                  <a:cubicBezTo>
                    <a:pt x="0" y="2742"/>
                    <a:pt x="794" y="3535"/>
                    <a:pt x="1804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1"/>
                    <a:pt x="1804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815;p63">
              <a:extLst>
                <a:ext uri="{FF2B5EF4-FFF2-40B4-BE49-F238E27FC236}">
                  <a16:creationId xmlns:a16="http://schemas.microsoft.com/office/drawing/2014/main" id="{58DC6A28-8A19-4090-9AF0-D09193961194}"/>
                </a:ext>
              </a:extLst>
            </p:cNvPr>
            <p:cNvSpPr/>
            <p:nvPr/>
          </p:nvSpPr>
          <p:spPr>
            <a:xfrm>
              <a:off x="5553825" y="3302925"/>
              <a:ext cx="103725" cy="104600"/>
            </a:xfrm>
            <a:custGeom>
              <a:avLst/>
              <a:gdLst/>
              <a:ahLst/>
              <a:cxnLst/>
              <a:rect l="l" t="t" r="r" b="b"/>
              <a:pathLst>
                <a:path w="4149" h="4184" extrusionOk="0">
                  <a:moveTo>
                    <a:pt x="2093" y="613"/>
                  </a:moveTo>
                  <a:cubicBezTo>
                    <a:pt x="2886" y="613"/>
                    <a:pt x="3535" y="1263"/>
                    <a:pt x="3535" y="2092"/>
                  </a:cubicBezTo>
                  <a:cubicBezTo>
                    <a:pt x="3535" y="2922"/>
                    <a:pt x="2886" y="3571"/>
                    <a:pt x="2093" y="3571"/>
                  </a:cubicBezTo>
                  <a:cubicBezTo>
                    <a:pt x="1263" y="3571"/>
                    <a:pt x="614" y="2922"/>
                    <a:pt x="614" y="2092"/>
                  </a:cubicBezTo>
                  <a:cubicBezTo>
                    <a:pt x="614" y="1263"/>
                    <a:pt x="1263" y="613"/>
                    <a:pt x="2093" y="613"/>
                  </a:cubicBezTo>
                  <a:close/>
                  <a:moveTo>
                    <a:pt x="2093" y="0"/>
                  </a:moveTo>
                  <a:cubicBezTo>
                    <a:pt x="939" y="0"/>
                    <a:pt x="1" y="938"/>
                    <a:pt x="1" y="2092"/>
                  </a:cubicBezTo>
                  <a:cubicBezTo>
                    <a:pt x="1" y="3246"/>
                    <a:pt x="939" y="4184"/>
                    <a:pt x="2093" y="4184"/>
                  </a:cubicBezTo>
                  <a:cubicBezTo>
                    <a:pt x="3211" y="4184"/>
                    <a:pt x="4148" y="3246"/>
                    <a:pt x="4148" y="2092"/>
                  </a:cubicBezTo>
                  <a:cubicBezTo>
                    <a:pt x="4148" y="938"/>
                    <a:pt x="3211" y="0"/>
                    <a:pt x="209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816;p63">
              <a:extLst>
                <a:ext uri="{FF2B5EF4-FFF2-40B4-BE49-F238E27FC236}">
                  <a16:creationId xmlns:a16="http://schemas.microsoft.com/office/drawing/2014/main" id="{CEA842FD-2D92-4C97-A01D-F4BC3EC6B3CD}"/>
                </a:ext>
              </a:extLst>
            </p:cNvPr>
            <p:cNvSpPr/>
            <p:nvPr/>
          </p:nvSpPr>
          <p:spPr>
            <a:xfrm>
              <a:off x="5872125" y="3545475"/>
              <a:ext cx="89300" cy="89275"/>
            </a:xfrm>
            <a:custGeom>
              <a:avLst/>
              <a:gdLst/>
              <a:ahLst/>
              <a:cxnLst/>
              <a:rect l="l" t="t" r="r" b="b"/>
              <a:pathLst>
                <a:path w="3572" h="3571" extrusionOk="0">
                  <a:moveTo>
                    <a:pt x="1768" y="0"/>
                  </a:moveTo>
                  <a:cubicBezTo>
                    <a:pt x="794" y="0"/>
                    <a:pt x="0" y="794"/>
                    <a:pt x="0" y="1768"/>
                  </a:cubicBezTo>
                  <a:cubicBezTo>
                    <a:pt x="0" y="2777"/>
                    <a:pt x="794" y="3571"/>
                    <a:pt x="1768" y="3571"/>
                  </a:cubicBezTo>
                  <a:cubicBezTo>
                    <a:pt x="2778" y="3571"/>
                    <a:pt x="3571" y="2777"/>
                    <a:pt x="3571" y="1768"/>
                  </a:cubicBezTo>
                  <a:cubicBezTo>
                    <a:pt x="3571" y="794"/>
                    <a:pt x="2778" y="0"/>
                    <a:pt x="1768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817;p63">
              <a:extLst>
                <a:ext uri="{FF2B5EF4-FFF2-40B4-BE49-F238E27FC236}">
                  <a16:creationId xmlns:a16="http://schemas.microsoft.com/office/drawing/2014/main" id="{F450DC8D-E4EC-4A20-927D-C4A885375E89}"/>
                </a:ext>
              </a:extLst>
            </p:cNvPr>
            <p:cNvSpPr/>
            <p:nvPr/>
          </p:nvSpPr>
          <p:spPr>
            <a:xfrm>
              <a:off x="5864900" y="3538250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57" y="578"/>
                  </a:moveTo>
                  <a:cubicBezTo>
                    <a:pt x="2886" y="614"/>
                    <a:pt x="3535" y="1263"/>
                    <a:pt x="3535" y="2057"/>
                  </a:cubicBezTo>
                  <a:cubicBezTo>
                    <a:pt x="3535" y="2886"/>
                    <a:pt x="2886" y="3535"/>
                    <a:pt x="2057" y="3535"/>
                  </a:cubicBezTo>
                  <a:cubicBezTo>
                    <a:pt x="1263" y="3535"/>
                    <a:pt x="614" y="2886"/>
                    <a:pt x="614" y="2057"/>
                  </a:cubicBezTo>
                  <a:cubicBezTo>
                    <a:pt x="614" y="1263"/>
                    <a:pt x="1263" y="614"/>
                    <a:pt x="2057" y="578"/>
                  </a:cubicBezTo>
                  <a:close/>
                  <a:moveTo>
                    <a:pt x="2057" y="1"/>
                  </a:moveTo>
                  <a:cubicBezTo>
                    <a:pt x="939" y="1"/>
                    <a:pt x="1" y="938"/>
                    <a:pt x="1" y="2057"/>
                  </a:cubicBezTo>
                  <a:cubicBezTo>
                    <a:pt x="1" y="3211"/>
                    <a:pt x="939" y="4148"/>
                    <a:pt x="2057" y="4148"/>
                  </a:cubicBezTo>
                  <a:cubicBezTo>
                    <a:pt x="3211" y="4148"/>
                    <a:pt x="4149" y="3211"/>
                    <a:pt x="4149" y="2057"/>
                  </a:cubicBezTo>
                  <a:cubicBezTo>
                    <a:pt x="4149" y="938"/>
                    <a:pt x="3211" y="1"/>
                    <a:pt x="205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818;p63">
              <a:extLst>
                <a:ext uri="{FF2B5EF4-FFF2-40B4-BE49-F238E27FC236}">
                  <a16:creationId xmlns:a16="http://schemas.microsoft.com/office/drawing/2014/main" id="{7D5172FB-1F08-4F4F-A2E2-D0814A224814}"/>
                </a:ext>
              </a:extLst>
            </p:cNvPr>
            <p:cNvSpPr/>
            <p:nvPr/>
          </p:nvSpPr>
          <p:spPr>
            <a:xfrm>
              <a:off x="6202150" y="3190200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3" y="1"/>
                  </a:moveTo>
                  <a:cubicBezTo>
                    <a:pt x="793" y="1"/>
                    <a:pt x="0" y="794"/>
                    <a:pt x="0" y="1768"/>
                  </a:cubicBezTo>
                  <a:cubicBezTo>
                    <a:pt x="0" y="2742"/>
                    <a:pt x="793" y="3535"/>
                    <a:pt x="1803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1"/>
                    <a:pt x="1803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819;p63">
              <a:extLst>
                <a:ext uri="{FF2B5EF4-FFF2-40B4-BE49-F238E27FC236}">
                  <a16:creationId xmlns:a16="http://schemas.microsoft.com/office/drawing/2014/main" id="{85776EBE-3DA1-4CB1-887F-E1C858EA2754}"/>
                </a:ext>
              </a:extLst>
            </p:cNvPr>
            <p:cNvSpPr/>
            <p:nvPr/>
          </p:nvSpPr>
          <p:spPr>
            <a:xfrm>
              <a:off x="6194925" y="3183000"/>
              <a:ext cx="103725" cy="103700"/>
            </a:xfrm>
            <a:custGeom>
              <a:avLst/>
              <a:gdLst/>
              <a:ahLst/>
              <a:cxnLst/>
              <a:rect l="l" t="t" r="r" b="b"/>
              <a:pathLst>
                <a:path w="4149" h="4148" extrusionOk="0">
                  <a:moveTo>
                    <a:pt x="2092" y="577"/>
                  </a:moveTo>
                  <a:cubicBezTo>
                    <a:pt x="2886" y="577"/>
                    <a:pt x="3535" y="1263"/>
                    <a:pt x="3535" y="2056"/>
                  </a:cubicBezTo>
                  <a:cubicBezTo>
                    <a:pt x="3535" y="2886"/>
                    <a:pt x="2886" y="3535"/>
                    <a:pt x="2092" y="3535"/>
                  </a:cubicBezTo>
                  <a:cubicBezTo>
                    <a:pt x="1263" y="3535"/>
                    <a:pt x="614" y="2886"/>
                    <a:pt x="614" y="2056"/>
                  </a:cubicBezTo>
                  <a:cubicBezTo>
                    <a:pt x="614" y="1263"/>
                    <a:pt x="1263" y="577"/>
                    <a:pt x="2092" y="577"/>
                  </a:cubicBezTo>
                  <a:close/>
                  <a:moveTo>
                    <a:pt x="2092" y="0"/>
                  </a:moveTo>
                  <a:cubicBezTo>
                    <a:pt x="938" y="0"/>
                    <a:pt x="0" y="902"/>
                    <a:pt x="0" y="2056"/>
                  </a:cubicBezTo>
                  <a:cubicBezTo>
                    <a:pt x="0" y="3210"/>
                    <a:pt x="938" y="4148"/>
                    <a:pt x="2092" y="4148"/>
                  </a:cubicBezTo>
                  <a:cubicBezTo>
                    <a:pt x="3210" y="4148"/>
                    <a:pt x="4148" y="3210"/>
                    <a:pt x="4148" y="2056"/>
                  </a:cubicBezTo>
                  <a:cubicBezTo>
                    <a:pt x="4148" y="902"/>
                    <a:pt x="3210" y="0"/>
                    <a:pt x="209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820;p63">
              <a:extLst>
                <a:ext uri="{FF2B5EF4-FFF2-40B4-BE49-F238E27FC236}">
                  <a16:creationId xmlns:a16="http://schemas.microsoft.com/office/drawing/2014/main" id="{E484F282-7E5D-4AA1-BE81-0E6EED4777BB}"/>
                </a:ext>
              </a:extLst>
            </p:cNvPr>
            <p:cNvSpPr/>
            <p:nvPr/>
          </p:nvSpPr>
          <p:spPr>
            <a:xfrm>
              <a:off x="4767575" y="3615800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4" y="0"/>
                  </a:moveTo>
                  <a:cubicBezTo>
                    <a:pt x="794" y="0"/>
                    <a:pt x="0" y="794"/>
                    <a:pt x="0" y="1768"/>
                  </a:cubicBezTo>
                  <a:cubicBezTo>
                    <a:pt x="0" y="2742"/>
                    <a:pt x="794" y="3535"/>
                    <a:pt x="1804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0"/>
                    <a:pt x="1804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821;p63">
              <a:extLst>
                <a:ext uri="{FF2B5EF4-FFF2-40B4-BE49-F238E27FC236}">
                  <a16:creationId xmlns:a16="http://schemas.microsoft.com/office/drawing/2014/main" id="{2FDE6BAC-C98F-406F-9462-C1758378AB5C}"/>
                </a:ext>
              </a:extLst>
            </p:cNvPr>
            <p:cNvSpPr/>
            <p:nvPr/>
          </p:nvSpPr>
          <p:spPr>
            <a:xfrm>
              <a:off x="4760350" y="3607675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93" y="614"/>
                  </a:moveTo>
                  <a:cubicBezTo>
                    <a:pt x="2886" y="614"/>
                    <a:pt x="3535" y="1263"/>
                    <a:pt x="3571" y="2093"/>
                  </a:cubicBezTo>
                  <a:cubicBezTo>
                    <a:pt x="3535" y="2886"/>
                    <a:pt x="2886" y="3572"/>
                    <a:pt x="2093" y="3572"/>
                  </a:cubicBezTo>
                  <a:cubicBezTo>
                    <a:pt x="1263" y="3572"/>
                    <a:pt x="614" y="2886"/>
                    <a:pt x="614" y="2093"/>
                  </a:cubicBezTo>
                  <a:cubicBezTo>
                    <a:pt x="614" y="1263"/>
                    <a:pt x="1263" y="614"/>
                    <a:pt x="2093" y="614"/>
                  </a:cubicBezTo>
                  <a:close/>
                  <a:moveTo>
                    <a:pt x="2093" y="1"/>
                  </a:moveTo>
                  <a:cubicBezTo>
                    <a:pt x="938" y="1"/>
                    <a:pt x="1" y="939"/>
                    <a:pt x="1" y="2093"/>
                  </a:cubicBezTo>
                  <a:cubicBezTo>
                    <a:pt x="1" y="3247"/>
                    <a:pt x="938" y="4149"/>
                    <a:pt x="2093" y="4149"/>
                  </a:cubicBezTo>
                  <a:cubicBezTo>
                    <a:pt x="3211" y="4149"/>
                    <a:pt x="4148" y="3247"/>
                    <a:pt x="4148" y="2093"/>
                  </a:cubicBezTo>
                  <a:cubicBezTo>
                    <a:pt x="4148" y="939"/>
                    <a:pt x="3211" y="1"/>
                    <a:pt x="209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822;p63">
              <a:extLst>
                <a:ext uri="{FF2B5EF4-FFF2-40B4-BE49-F238E27FC236}">
                  <a16:creationId xmlns:a16="http://schemas.microsoft.com/office/drawing/2014/main" id="{5D42B6E9-17B0-4A32-BE6D-A431294ACBE1}"/>
                </a:ext>
              </a:extLst>
            </p:cNvPr>
            <p:cNvSpPr/>
            <p:nvPr/>
          </p:nvSpPr>
          <p:spPr>
            <a:xfrm>
              <a:off x="5351850" y="3488650"/>
              <a:ext cx="89300" cy="88400"/>
            </a:xfrm>
            <a:custGeom>
              <a:avLst/>
              <a:gdLst/>
              <a:ahLst/>
              <a:cxnLst/>
              <a:rect l="l" t="t" r="r" b="b"/>
              <a:pathLst>
                <a:path w="3572" h="3536" extrusionOk="0">
                  <a:moveTo>
                    <a:pt x="1768" y="1"/>
                  </a:moveTo>
                  <a:cubicBezTo>
                    <a:pt x="794" y="1"/>
                    <a:pt x="1" y="794"/>
                    <a:pt x="1" y="1768"/>
                  </a:cubicBezTo>
                  <a:cubicBezTo>
                    <a:pt x="1" y="2742"/>
                    <a:pt x="794" y="3536"/>
                    <a:pt x="1768" y="3536"/>
                  </a:cubicBezTo>
                  <a:cubicBezTo>
                    <a:pt x="2742" y="3536"/>
                    <a:pt x="3571" y="2742"/>
                    <a:pt x="3571" y="1768"/>
                  </a:cubicBezTo>
                  <a:cubicBezTo>
                    <a:pt x="3571" y="794"/>
                    <a:pt x="2742" y="1"/>
                    <a:pt x="1768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823;p63">
              <a:extLst>
                <a:ext uri="{FF2B5EF4-FFF2-40B4-BE49-F238E27FC236}">
                  <a16:creationId xmlns:a16="http://schemas.microsoft.com/office/drawing/2014/main" id="{382A9BE4-43F1-4748-AB80-844338EF342E}"/>
                </a:ext>
              </a:extLst>
            </p:cNvPr>
            <p:cNvSpPr/>
            <p:nvPr/>
          </p:nvSpPr>
          <p:spPr>
            <a:xfrm>
              <a:off x="5344650" y="3480550"/>
              <a:ext cx="103700" cy="104625"/>
            </a:xfrm>
            <a:custGeom>
              <a:avLst/>
              <a:gdLst/>
              <a:ahLst/>
              <a:cxnLst/>
              <a:rect l="l" t="t" r="r" b="b"/>
              <a:pathLst>
                <a:path w="4148" h="4185" extrusionOk="0">
                  <a:moveTo>
                    <a:pt x="2056" y="614"/>
                  </a:moveTo>
                  <a:cubicBezTo>
                    <a:pt x="2886" y="614"/>
                    <a:pt x="3535" y="1263"/>
                    <a:pt x="3535" y="2092"/>
                  </a:cubicBezTo>
                  <a:cubicBezTo>
                    <a:pt x="3535" y="2922"/>
                    <a:pt x="2886" y="3571"/>
                    <a:pt x="2056" y="3571"/>
                  </a:cubicBezTo>
                  <a:cubicBezTo>
                    <a:pt x="1263" y="3571"/>
                    <a:pt x="577" y="2922"/>
                    <a:pt x="577" y="2092"/>
                  </a:cubicBezTo>
                  <a:cubicBezTo>
                    <a:pt x="577" y="1263"/>
                    <a:pt x="1263" y="614"/>
                    <a:pt x="2056" y="614"/>
                  </a:cubicBezTo>
                  <a:close/>
                  <a:moveTo>
                    <a:pt x="2056" y="0"/>
                  </a:moveTo>
                  <a:cubicBezTo>
                    <a:pt x="902" y="0"/>
                    <a:pt x="0" y="938"/>
                    <a:pt x="0" y="2092"/>
                  </a:cubicBezTo>
                  <a:cubicBezTo>
                    <a:pt x="0" y="3246"/>
                    <a:pt x="902" y="4184"/>
                    <a:pt x="2056" y="4184"/>
                  </a:cubicBezTo>
                  <a:cubicBezTo>
                    <a:pt x="3210" y="4184"/>
                    <a:pt x="4148" y="3246"/>
                    <a:pt x="4148" y="2092"/>
                  </a:cubicBezTo>
                  <a:cubicBezTo>
                    <a:pt x="4148" y="938"/>
                    <a:pt x="3210" y="0"/>
                    <a:pt x="205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824;p63">
              <a:extLst>
                <a:ext uri="{FF2B5EF4-FFF2-40B4-BE49-F238E27FC236}">
                  <a16:creationId xmlns:a16="http://schemas.microsoft.com/office/drawing/2014/main" id="{6C7289E8-D5F6-414F-BDD7-943634B1F6F3}"/>
                </a:ext>
              </a:extLst>
            </p:cNvPr>
            <p:cNvSpPr/>
            <p:nvPr/>
          </p:nvSpPr>
          <p:spPr>
            <a:xfrm>
              <a:off x="2393450" y="2124425"/>
              <a:ext cx="147900" cy="90200"/>
            </a:xfrm>
            <a:custGeom>
              <a:avLst/>
              <a:gdLst/>
              <a:ahLst/>
              <a:cxnLst/>
              <a:rect l="l" t="t" r="r" b="b"/>
              <a:pathLst>
                <a:path w="5916" h="3608" extrusionOk="0">
                  <a:moveTo>
                    <a:pt x="5563" y="0"/>
                  </a:moveTo>
                  <a:cubicBezTo>
                    <a:pt x="5511" y="0"/>
                    <a:pt x="5459" y="12"/>
                    <a:pt x="5411" y="36"/>
                  </a:cubicBezTo>
                  <a:lnTo>
                    <a:pt x="181" y="3066"/>
                  </a:lnTo>
                  <a:cubicBezTo>
                    <a:pt x="37" y="3138"/>
                    <a:pt x="1" y="3319"/>
                    <a:pt x="73" y="3463"/>
                  </a:cubicBezTo>
                  <a:cubicBezTo>
                    <a:pt x="145" y="3559"/>
                    <a:pt x="249" y="3607"/>
                    <a:pt x="353" y="3607"/>
                  </a:cubicBezTo>
                  <a:cubicBezTo>
                    <a:pt x="405" y="3607"/>
                    <a:pt x="457" y="3595"/>
                    <a:pt x="506" y="3571"/>
                  </a:cubicBezTo>
                  <a:lnTo>
                    <a:pt x="5735" y="578"/>
                  </a:lnTo>
                  <a:cubicBezTo>
                    <a:pt x="5880" y="469"/>
                    <a:pt x="5916" y="289"/>
                    <a:pt x="5843" y="145"/>
                  </a:cubicBezTo>
                  <a:cubicBezTo>
                    <a:pt x="5771" y="49"/>
                    <a:pt x="5667" y="0"/>
                    <a:pt x="556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825;p63">
              <a:extLst>
                <a:ext uri="{FF2B5EF4-FFF2-40B4-BE49-F238E27FC236}">
                  <a16:creationId xmlns:a16="http://schemas.microsoft.com/office/drawing/2014/main" id="{567B44DA-2FEF-45EE-A941-ADB8F8851D76}"/>
                </a:ext>
              </a:extLst>
            </p:cNvPr>
            <p:cNvSpPr/>
            <p:nvPr/>
          </p:nvSpPr>
          <p:spPr>
            <a:xfrm>
              <a:off x="1756875" y="1902825"/>
              <a:ext cx="783575" cy="901950"/>
            </a:xfrm>
            <a:custGeom>
              <a:avLst/>
              <a:gdLst/>
              <a:ahLst/>
              <a:cxnLst/>
              <a:rect l="l" t="t" r="r" b="b"/>
              <a:pathLst>
                <a:path w="31343" h="36078" extrusionOk="0">
                  <a:moveTo>
                    <a:pt x="15653" y="641"/>
                  </a:moveTo>
                  <a:lnTo>
                    <a:pt x="30729" y="9333"/>
                  </a:lnTo>
                  <a:lnTo>
                    <a:pt x="30729" y="26718"/>
                  </a:lnTo>
                  <a:lnTo>
                    <a:pt x="15653" y="35446"/>
                  </a:lnTo>
                  <a:lnTo>
                    <a:pt x="613" y="26718"/>
                  </a:lnTo>
                  <a:lnTo>
                    <a:pt x="613" y="9358"/>
                  </a:lnTo>
                  <a:lnTo>
                    <a:pt x="15653" y="641"/>
                  </a:lnTo>
                  <a:close/>
                  <a:moveTo>
                    <a:pt x="15671" y="1"/>
                  </a:moveTo>
                  <a:cubicBezTo>
                    <a:pt x="15617" y="1"/>
                    <a:pt x="15563" y="10"/>
                    <a:pt x="15509" y="28"/>
                  </a:cubicBezTo>
                  <a:lnTo>
                    <a:pt x="144" y="8900"/>
                  </a:lnTo>
                  <a:cubicBezTo>
                    <a:pt x="72" y="8973"/>
                    <a:pt x="0" y="9045"/>
                    <a:pt x="0" y="9153"/>
                  </a:cubicBezTo>
                  <a:lnTo>
                    <a:pt x="0" y="26898"/>
                  </a:lnTo>
                  <a:cubicBezTo>
                    <a:pt x="0" y="27006"/>
                    <a:pt x="72" y="27114"/>
                    <a:pt x="144" y="27150"/>
                  </a:cubicBezTo>
                  <a:lnTo>
                    <a:pt x="15509" y="36023"/>
                  </a:lnTo>
                  <a:cubicBezTo>
                    <a:pt x="15563" y="36059"/>
                    <a:pt x="15617" y="36077"/>
                    <a:pt x="15671" y="36077"/>
                  </a:cubicBezTo>
                  <a:cubicBezTo>
                    <a:pt x="15725" y="36077"/>
                    <a:pt x="15780" y="36059"/>
                    <a:pt x="15834" y="36023"/>
                  </a:cubicBezTo>
                  <a:lnTo>
                    <a:pt x="31198" y="27150"/>
                  </a:lnTo>
                  <a:cubicBezTo>
                    <a:pt x="31270" y="27114"/>
                    <a:pt x="31343" y="27006"/>
                    <a:pt x="31343" y="26898"/>
                  </a:cubicBezTo>
                  <a:lnTo>
                    <a:pt x="31343" y="9153"/>
                  </a:lnTo>
                  <a:cubicBezTo>
                    <a:pt x="31343" y="9045"/>
                    <a:pt x="31270" y="8973"/>
                    <a:pt x="31198" y="8900"/>
                  </a:cubicBezTo>
                  <a:lnTo>
                    <a:pt x="15834" y="28"/>
                  </a:lnTo>
                  <a:cubicBezTo>
                    <a:pt x="15780" y="10"/>
                    <a:pt x="15725" y="1"/>
                    <a:pt x="1567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826;p63">
              <a:extLst>
                <a:ext uri="{FF2B5EF4-FFF2-40B4-BE49-F238E27FC236}">
                  <a16:creationId xmlns:a16="http://schemas.microsoft.com/office/drawing/2014/main" id="{AE2EF5F2-E10C-4D72-9923-EBF7EB7D5197}"/>
                </a:ext>
              </a:extLst>
            </p:cNvPr>
            <p:cNvSpPr/>
            <p:nvPr/>
          </p:nvSpPr>
          <p:spPr>
            <a:xfrm>
              <a:off x="1887600" y="2053425"/>
              <a:ext cx="522100" cy="600750"/>
            </a:xfrm>
            <a:custGeom>
              <a:avLst/>
              <a:gdLst/>
              <a:ahLst/>
              <a:cxnLst/>
              <a:rect l="l" t="t" r="r" b="b"/>
              <a:pathLst>
                <a:path w="20884" h="24030" extrusionOk="0">
                  <a:moveTo>
                    <a:pt x="10424" y="640"/>
                  </a:moveTo>
                  <a:lnTo>
                    <a:pt x="20271" y="6339"/>
                  </a:lnTo>
                  <a:lnTo>
                    <a:pt x="20271" y="17700"/>
                  </a:lnTo>
                  <a:lnTo>
                    <a:pt x="10424" y="23363"/>
                  </a:lnTo>
                  <a:lnTo>
                    <a:pt x="614" y="17700"/>
                  </a:lnTo>
                  <a:lnTo>
                    <a:pt x="614" y="6307"/>
                  </a:lnTo>
                  <a:lnTo>
                    <a:pt x="10424" y="640"/>
                  </a:lnTo>
                  <a:close/>
                  <a:moveTo>
                    <a:pt x="10442" y="0"/>
                  </a:moveTo>
                  <a:cubicBezTo>
                    <a:pt x="10388" y="0"/>
                    <a:pt x="10334" y="9"/>
                    <a:pt x="10280" y="27"/>
                  </a:cubicBezTo>
                  <a:lnTo>
                    <a:pt x="145" y="5906"/>
                  </a:lnTo>
                  <a:cubicBezTo>
                    <a:pt x="73" y="5942"/>
                    <a:pt x="1" y="6050"/>
                    <a:pt x="1" y="6159"/>
                  </a:cubicBezTo>
                  <a:lnTo>
                    <a:pt x="1" y="17880"/>
                  </a:lnTo>
                  <a:cubicBezTo>
                    <a:pt x="1" y="17989"/>
                    <a:pt x="73" y="18061"/>
                    <a:pt x="145" y="18133"/>
                  </a:cubicBezTo>
                  <a:lnTo>
                    <a:pt x="10280" y="23976"/>
                  </a:lnTo>
                  <a:cubicBezTo>
                    <a:pt x="10334" y="24012"/>
                    <a:pt x="10388" y="24030"/>
                    <a:pt x="10442" y="24030"/>
                  </a:cubicBezTo>
                  <a:cubicBezTo>
                    <a:pt x="10496" y="24030"/>
                    <a:pt x="10551" y="24012"/>
                    <a:pt x="10605" y="23976"/>
                  </a:cubicBezTo>
                  <a:lnTo>
                    <a:pt x="20740" y="18133"/>
                  </a:lnTo>
                  <a:cubicBezTo>
                    <a:pt x="20812" y="18061"/>
                    <a:pt x="20884" y="17989"/>
                    <a:pt x="20884" y="17880"/>
                  </a:cubicBezTo>
                  <a:lnTo>
                    <a:pt x="20884" y="6159"/>
                  </a:lnTo>
                  <a:cubicBezTo>
                    <a:pt x="20884" y="6050"/>
                    <a:pt x="20812" y="5942"/>
                    <a:pt x="20740" y="5906"/>
                  </a:cubicBezTo>
                  <a:lnTo>
                    <a:pt x="10605" y="27"/>
                  </a:lnTo>
                  <a:cubicBezTo>
                    <a:pt x="10551" y="9"/>
                    <a:pt x="10496" y="0"/>
                    <a:pt x="1044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827;p63">
              <a:extLst>
                <a:ext uri="{FF2B5EF4-FFF2-40B4-BE49-F238E27FC236}">
                  <a16:creationId xmlns:a16="http://schemas.microsoft.com/office/drawing/2014/main" id="{591E34E1-EE73-4831-BFF6-4A97846CC6F6}"/>
                </a:ext>
              </a:extLst>
            </p:cNvPr>
            <p:cNvSpPr/>
            <p:nvPr/>
          </p:nvSpPr>
          <p:spPr>
            <a:xfrm>
              <a:off x="2140975" y="1573500"/>
              <a:ext cx="15350" cy="344475"/>
            </a:xfrm>
            <a:custGeom>
              <a:avLst/>
              <a:gdLst/>
              <a:ahLst/>
              <a:cxnLst/>
              <a:rect l="l" t="t" r="r" b="b"/>
              <a:pathLst>
                <a:path w="614" h="13779" extrusionOk="0">
                  <a:moveTo>
                    <a:pt x="289" y="0"/>
                  </a:moveTo>
                  <a:cubicBezTo>
                    <a:pt x="145" y="0"/>
                    <a:pt x="1" y="109"/>
                    <a:pt x="1" y="289"/>
                  </a:cubicBezTo>
                  <a:lnTo>
                    <a:pt x="1" y="13453"/>
                  </a:lnTo>
                  <a:cubicBezTo>
                    <a:pt x="1" y="13634"/>
                    <a:pt x="145" y="13778"/>
                    <a:pt x="289" y="13778"/>
                  </a:cubicBezTo>
                  <a:cubicBezTo>
                    <a:pt x="470" y="13778"/>
                    <a:pt x="614" y="13634"/>
                    <a:pt x="614" y="13453"/>
                  </a:cubicBezTo>
                  <a:lnTo>
                    <a:pt x="614" y="289"/>
                  </a:lnTo>
                  <a:cubicBezTo>
                    <a:pt x="614" y="109"/>
                    <a:pt x="470" y="0"/>
                    <a:pt x="28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828;p63">
              <a:extLst>
                <a:ext uri="{FF2B5EF4-FFF2-40B4-BE49-F238E27FC236}">
                  <a16:creationId xmlns:a16="http://schemas.microsoft.com/office/drawing/2014/main" id="{A96D0B20-B6D5-4567-958D-DABCA39B34A8}"/>
                </a:ext>
              </a:extLst>
            </p:cNvPr>
            <p:cNvSpPr/>
            <p:nvPr/>
          </p:nvSpPr>
          <p:spPr>
            <a:xfrm>
              <a:off x="2083275" y="1499550"/>
              <a:ext cx="129875" cy="129875"/>
            </a:xfrm>
            <a:custGeom>
              <a:avLst/>
              <a:gdLst/>
              <a:ahLst/>
              <a:cxnLst/>
              <a:rect l="l" t="t" r="r" b="b"/>
              <a:pathLst>
                <a:path w="5195" h="5195" extrusionOk="0">
                  <a:moveTo>
                    <a:pt x="2597" y="1"/>
                  </a:moveTo>
                  <a:cubicBezTo>
                    <a:pt x="1191" y="1"/>
                    <a:pt x="1" y="1155"/>
                    <a:pt x="1" y="2598"/>
                  </a:cubicBezTo>
                  <a:cubicBezTo>
                    <a:pt x="1" y="4040"/>
                    <a:pt x="1191" y="5195"/>
                    <a:pt x="2597" y="5195"/>
                  </a:cubicBezTo>
                  <a:cubicBezTo>
                    <a:pt x="4040" y="5195"/>
                    <a:pt x="5194" y="4040"/>
                    <a:pt x="5194" y="2598"/>
                  </a:cubicBezTo>
                  <a:cubicBezTo>
                    <a:pt x="5194" y="1155"/>
                    <a:pt x="4040" y="1"/>
                    <a:pt x="259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829;p63">
              <a:extLst>
                <a:ext uri="{FF2B5EF4-FFF2-40B4-BE49-F238E27FC236}">
                  <a16:creationId xmlns:a16="http://schemas.microsoft.com/office/drawing/2014/main" id="{7D7B467C-AD82-47B8-8632-BE8FB23850C7}"/>
                </a:ext>
              </a:extLst>
            </p:cNvPr>
            <p:cNvSpPr/>
            <p:nvPr/>
          </p:nvSpPr>
          <p:spPr>
            <a:xfrm>
              <a:off x="2076050" y="1492350"/>
              <a:ext cx="145200" cy="144300"/>
            </a:xfrm>
            <a:custGeom>
              <a:avLst/>
              <a:gdLst/>
              <a:ahLst/>
              <a:cxnLst/>
              <a:rect l="l" t="t" r="r" b="b"/>
              <a:pathLst>
                <a:path w="5808" h="5772" extrusionOk="0">
                  <a:moveTo>
                    <a:pt x="2886" y="577"/>
                  </a:moveTo>
                  <a:cubicBezTo>
                    <a:pt x="3536" y="577"/>
                    <a:pt x="4113" y="830"/>
                    <a:pt x="4509" y="1263"/>
                  </a:cubicBezTo>
                  <a:cubicBezTo>
                    <a:pt x="4942" y="1659"/>
                    <a:pt x="5195" y="2237"/>
                    <a:pt x="5195" y="2886"/>
                  </a:cubicBezTo>
                  <a:cubicBezTo>
                    <a:pt x="5195" y="3499"/>
                    <a:pt x="4942" y="4076"/>
                    <a:pt x="4509" y="4509"/>
                  </a:cubicBezTo>
                  <a:cubicBezTo>
                    <a:pt x="4113" y="4906"/>
                    <a:pt x="3536" y="5158"/>
                    <a:pt x="2886" y="5158"/>
                  </a:cubicBezTo>
                  <a:cubicBezTo>
                    <a:pt x="2273" y="5158"/>
                    <a:pt x="1696" y="4906"/>
                    <a:pt x="1263" y="4509"/>
                  </a:cubicBezTo>
                  <a:cubicBezTo>
                    <a:pt x="867" y="4076"/>
                    <a:pt x="614" y="3499"/>
                    <a:pt x="614" y="2886"/>
                  </a:cubicBezTo>
                  <a:cubicBezTo>
                    <a:pt x="614" y="2237"/>
                    <a:pt x="867" y="1659"/>
                    <a:pt x="1263" y="1263"/>
                  </a:cubicBezTo>
                  <a:cubicBezTo>
                    <a:pt x="1696" y="830"/>
                    <a:pt x="2273" y="577"/>
                    <a:pt x="2886" y="577"/>
                  </a:cubicBezTo>
                  <a:close/>
                  <a:moveTo>
                    <a:pt x="2886" y="0"/>
                  </a:moveTo>
                  <a:cubicBezTo>
                    <a:pt x="1299" y="0"/>
                    <a:pt x="1" y="1299"/>
                    <a:pt x="1" y="2886"/>
                  </a:cubicBezTo>
                  <a:cubicBezTo>
                    <a:pt x="1" y="4473"/>
                    <a:pt x="1299" y="5771"/>
                    <a:pt x="2886" y="5771"/>
                  </a:cubicBezTo>
                  <a:cubicBezTo>
                    <a:pt x="4509" y="5771"/>
                    <a:pt x="5808" y="4473"/>
                    <a:pt x="5808" y="2886"/>
                  </a:cubicBezTo>
                  <a:cubicBezTo>
                    <a:pt x="5808" y="1299"/>
                    <a:pt x="4509" y="0"/>
                    <a:pt x="28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830;p63">
              <a:extLst>
                <a:ext uri="{FF2B5EF4-FFF2-40B4-BE49-F238E27FC236}">
                  <a16:creationId xmlns:a16="http://schemas.microsoft.com/office/drawing/2014/main" id="{563CEEDD-B8C3-44DA-8EAE-9EB828A4C263}"/>
                </a:ext>
              </a:extLst>
            </p:cNvPr>
            <p:cNvSpPr/>
            <p:nvPr/>
          </p:nvSpPr>
          <p:spPr>
            <a:xfrm>
              <a:off x="2140975" y="2779950"/>
              <a:ext cx="15350" cy="345350"/>
            </a:xfrm>
            <a:custGeom>
              <a:avLst/>
              <a:gdLst/>
              <a:ahLst/>
              <a:cxnLst/>
              <a:rect l="l" t="t" r="r" b="b"/>
              <a:pathLst>
                <a:path w="614" h="13814" extrusionOk="0">
                  <a:moveTo>
                    <a:pt x="289" y="0"/>
                  </a:moveTo>
                  <a:cubicBezTo>
                    <a:pt x="145" y="0"/>
                    <a:pt x="1" y="144"/>
                    <a:pt x="1" y="325"/>
                  </a:cubicBezTo>
                  <a:lnTo>
                    <a:pt x="1" y="13489"/>
                  </a:lnTo>
                  <a:cubicBezTo>
                    <a:pt x="1" y="13670"/>
                    <a:pt x="145" y="13814"/>
                    <a:pt x="289" y="13814"/>
                  </a:cubicBezTo>
                  <a:cubicBezTo>
                    <a:pt x="470" y="13814"/>
                    <a:pt x="614" y="13670"/>
                    <a:pt x="614" y="13489"/>
                  </a:cubicBezTo>
                  <a:lnTo>
                    <a:pt x="614" y="325"/>
                  </a:lnTo>
                  <a:cubicBezTo>
                    <a:pt x="614" y="144"/>
                    <a:pt x="470" y="0"/>
                    <a:pt x="289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831;p63">
              <a:extLst>
                <a:ext uri="{FF2B5EF4-FFF2-40B4-BE49-F238E27FC236}">
                  <a16:creationId xmlns:a16="http://schemas.microsoft.com/office/drawing/2014/main" id="{CF9E6971-19FA-4A01-8680-B498DEC1EA4C}"/>
                </a:ext>
              </a:extLst>
            </p:cNvPr>
            <p:cNvSpPr/>
            <p:nvPr/>
          </p:nvSpPr>
          <p:spPr>
            <a:xfrm>
              <a:off x="2083275" y="3068475"/>
              <a:ext cx="129875" cy="129875"/>
            </a:xfrm>
            <a:custGeom>
              <a:avLst/>
              <a:gdLst/>
              <a:ahLst/>
              <a:cxnLst/>
              <a:rect l="l" t="t" r="r" b="b"/>
              <a:pathLst>
                <a:path w="5195" h="5195" extrusionOk="0">
                  <a:moveTo>
                    <a:pt x="2597" y="1"/>
                  </a:moveTo>
                  <a:cubicBezTo>
                    <a:pt x="1191" y="1"/>
                    <a:pt x="1" y="1191"/>
                    <a:pt x="1" y="2598"/>
                  </a:cubicBezTo>
                  <a:cubicBezTo>
                    <a:pt x="1" y="4040"/>
                    <a:pt x="1191" y="5194"/>
                    <a:pt x="2597" y="5194"/>
                  </a:cubicBezTo>
                  <a:cubicBezTo>
                    <a:pt x="4040" y="5194"/>
                    <a:pt x="5194" y="4040"/>
                    <a:pt x="5194" y="2598"/>
                  </a:cubicBezTo>
                  <a:cubicBezTo>
                    <a:pt x="5194" y="1191"/>
                    <a:pt x="4040" y="1"/>
                    <a:pt x="259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832;p63">
              <a:extLst>
                <a:ext uri="{FF2B5EF4-FFF2-40B4-BE49-F238E27FC236}">
                  <a16:creationId xmlns:a16="http://schemas.microsoft.com/office/drawing/2014/main" id="{6CD66661-CAAE-48AF-9BED-C9BF5949C813}"/>
                </a:ext>
              </a:extLst>
            </p:cNvPr>
            <p:cNvSpPr/>
            <p:nvPr/>
          </p:nvSpPr>
          <p:spPr>
            <a:xfrm>
              <a:off x="2076050" y="3061275"/>
              <a:ext cx="145200" cy="145175"/>
            </a:xfrm>
            <a:custGeom>
              <a:avLst/>
              <a:gdLst/>
              <a:ahLst/>
              <a:cxnLst/>
              <a:rect l="l" t="t" r="r" b="b"/>
              <a:pathLst>
                <a:path w="5808" h="5807" extrusionOk="0">
                  <a:moveTo>
                    <a:pt x="2886" y="613"/>
                  </a:moveTo>
                  <a:cubicBezTo>
                    <a:pt x="3536" y="613"/>
                    <a:pt x="4113" y="866"/>
                    <a:pt x="4509" y="1263"/>
                  </a:cubicBezTo>
                  <a:cubicBezTo>
                    <a:pt x="4942" y="1695"/>
                    <a:pt x="5195" y="2272"/>
                    <a:pt x="5195" y="2886"/>
                  </a:cubicBezTo>
                  <a:cubicBezTo>
                    <a:pt x="5195" y="3535"/>
                    <a:pt x="4942" y="4112"/>
                    <a:pt x="4509" y="4509"/>
                  </a:cubicBezTo>
                  <a:cubicBezTo>
                    <a:pt x="4113" y="4941"/>
                    <a:pt x="3536" y="5194"/>
                    <a:pt x="2886" y="5194"/>
                  </a:cubicBezTo>
                  <a:cubicBezTo>
                    <a:pt x="2273" y="5194"/>
                    <a:pt x="1696" y="4941"/>
                    <a:pt x="1263" y="4509"/>
                  </a:cubicBezTo>
                  <a:cubicBezTo>
                    <a:pt x="867" y="4112"/>
                    <a:pt x="614" y="3535"/>
                    <a:pt x="614" y="2886"/>
                  </a:cubicBezTo>
                  <a:cubicBezTo>
                    <a:pt x="614" y="2272"/>
                    <a:pt x="867" y="1695"/>
                    <a:pt x="1263" y="1263"/>
                  </a:cubicBezTo>
                  <a:cubicBezTo>
                    <a:pt x="1696" y="866"/>
                    <a:pt x="2273" y="613"/>
                    <a:pt x="2886" y="613"/>
                  </a:cubicBezTo>
                  <a:close/>
                  <a:moveTo>
                    <a:pt x="2886" y="0"/>
                  </a:moveTo>
                  <a:cubicBezTo>
                    <a:pt x="1299" y="0"/>
                    <a:pt x="1" y="1299"/>
                    <a:pt x="1" y="2886"/>
                  </a:cubicBezTo>
                  <a:cubicBezTo>
                    <a:pt x="1" y="4509"/>
                    <a:pt x="1299" y="5771"/>
                    <a:pt x="2886" y="5807"/>
                  </a:cubicBezTo>
                  <a:cubicBezTo>
                    <a:pt x="4509" y="5771"/>
                    <a:pt x="5808" y="4509"/>
                    <a:pt x="5808" y="2886"/>
                  </a:cubicBezTo>
                  <a:cubicBezTo>
                    <a:pt x="5808" y="1299"/>
                    <a:pt x="4509" y="0"/>
                    <a:pt x="28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833;p63">
              <a:extLst>
                <a:ext uri="{FF2B5EF4-FFF2-40B4-BE49-F238E27FC236}">
                  <a16:creationId xmlns:a16="http://schemas.microsoft.com/office/drawing/2014/main" id="{237EC9E1-4CCF-4775-BEC6-2CA30DB77654}"/>
                </a:ext>
              </a:extLst>
            </p:cNvPr>
            <p:cNvSpPr/>
            <p:nvPr/>
          </p:nvSpPr>
          <p:spPr>
            <a:xfrm>
              <a:off x="1755975" y="2124425"/>
              <a:ext cx="147900" cy="90200"/>
            </a:xfrm>
            <a:custGeom>
              <a:avLst/>
              <a:gdLst/>
              <a:ahLst/>
              <a:cxnLst/>
              <a:rect l="l" t="t" r="r" b="b"/>
              <a:pathLst>
                <a:path w="5916" h="3608" extrusionOk="0">
                  <a:moveTo>
                    <a:pt x="345" y="0"/>
                  </a:moveTo>
                  <a:cubicBezTo>
                    <a:pt x="233" y="0"/>
                    <a:pt x="120" y="49"/>
                    <a:pt x="72" y="145"/>
                  </a:cubicBezTo>
                  <a:cubicBezTo>
                    <a:pt x="0" y="289"/>
                    <a:pt x="36" y="469"/>
                    <a:pt x="180" y="578"/>
                  </a:cubicBezTo>
                  <a:lnTo>
                    <a:pt x="5410" y="3571"/>
                  </a:lnTo>
                  <a:cubicBezTo>
                    <a:pt x="5458" y="3595"/>
                    <a:pt x="5510" y="3607"/>
                    <a:pt x="5563" y="3607"/>
                  </a:cubicBezTo>
                  <a:cubicBezTo>
                    <a:pt x="5667" y="3607"/>
                    <a:pt x="5771" y="3559"/>
                    <a:pt x="5843" y="3463"/>
                  </a:cubicBezTo>
                  <a:cubicBezTo>
                    <a:pt x="5915" y="3319"/>
                    <a:pt x="5843" y="3138"/>
                    <a:pt x="5699" y="3066"/>
                  </a:cubicBezTo>
                  <a:lnTo>
                    <a:pt x="505" y="36"/>
                  </a:lnTo>
                  <a:cubicBezTo>
                    <a:pt x="457" y="12"/>
                    <a:pt x="401" y="0"/>
                    <a:pt x="34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834;p63">
              <a:extLst>
                <a:ext uri="{FF2B5EF4-FFF2-40B4-BE49-F238E27FC236}">
                  <a16:creationId xmlns:a16="http://schemas.microsoft.com/office/drawing/2014/main" id="{1B7719BC-3004-4FD0-B148-511075DC053F}"/>
                </a:ext>
              </a:extLst>
            </p:cNvPr>
            <p:cNvSpPr/>
            <p:nvPr/>
          </p:nvSpPr>
          <p:spPr>
            <a:xfrm>
              <a:off x="1897525" y="2348350"/>
              <a:ext cx="513075" cy="161125"/>
            </a:xfrm>
            <a:custGeom>
              <a:avLst/>
              <a:gdLst/>
              <a:ahLst/>
              <a:cxnLst/>
              <a:rect l="l" t="t" r="r" b="b"/>
              <a:pathLst>
                <a:path w="20523" h="6445" extrusionOk="0">
                  <a:moveTo>
                    <a:pt x="10450" y="0"/>
                  </a:moveTo>
                  <a:cubicBezTo>
                    <a:pt x="10406" y="0"/>
                    <a:pt x="10361" y="9"/>
                    <a:pt x="10316" y="24"/>
                  </a:cubicBezTo>
                  <a:lnTo>
                    <a:pt x="181" y="5903"/>
                  </a:lnTo>
                  <a:cubicBezTo>
                    <a:pt x="37" y="5975"/>
                    <a:pt x="1" y="6156"/>
                    <a:pt x="73" y="6300"/>
                  </a:cubicBezTo>
                  <a:cubicBezTo>
                    <a:pt x="145" y="6396"/>
                    <a:pt x="249" y="6444"/>
                    <a:pt x="353" y="6444"/>
                  </a:cubicBezTo>
                  <a:cubicBezTo>
                    <a:pt x="405" y="6444"/>
                    <a:pt x="458" y="6432"/>
                    <a:pt x="506" y="6408"/>
                  </a:cubicBezTo>
                  <a:lnTo>
                    <a:pt x="10496" y="637"/>
                  </a:lnTo>
                  <a:lnTo>
                    <a:pt x="20018" y="6336"/>
                  </a:lnTo>
                  <a:cubicBezTo>
                    <a:pt x="20066" y="6360"/>
                    <a:pt x="20118" y="6372"/>
                    <a:pt x="20170" y="6372"/>
                  </a:cubicBezTo>
                  <a:cubicBezTo>
                    <a:pt x="20274" y="6372"/>
                    <a:pt x="20379" y="6324"/>
                    <a:pt x="20451" y="6228"/>
                  </a:cubicBezTo>
                  <a:cubicBezTo>
                    <a:pt x="20523" y="6083"/>
                    <a:pt x="20487" y="5903"/>
                    <a:pt x="20343" y="5795"/>
                  </a:cubicBezTo>
                  <a:lnTo>
                    <a:pt x="10640" y="60"/>
                  </a:lnTo>
                  <a:cubicBezTo>
                    <a:pt x="10577" y="18"/>
                    <a:pt x="10514" y="0"/>
                    <a:pt x="104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835;p63">
              <a:extLst>
                <a:ext uri="{FF2B5EF4-FFF2-40B4-BE49-F238E27FC236}">
                  <a16:creationId xmlns:a16="http://schemas.microsoft.com/office/drawing/2014/main" id="{051D7127-64E2-49EA-8A3D-8FE5CB33A9D6}"/>
                </a:ext>
              </a:extLst>
            </p:cNvPr>
            <p:cNvSpPr/>
            <p:nvPr/>
          </p:nvSpPr>
          <p:spPr>
            <a:xfrm>
              <a:off x="2151800" y="2053200"/>
              <a:ext cx="15350" cy="310200"/>
            </a:xfrm>
            <a:custGeom>
              <a:avLst/>
              <a:gdLst/>
              <a:ahLst/>
              <a:cxnLst/>
              <a:rect l="l" t="t" r="r" b="b"/>
              <a:pathLst>
                <a:path w="614" h="12408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lnTo>
                    <a:pt x="1" y="12119"/>
                  </a:lnTo>
                  <a:cubicBezTo>
                    <a:pt x="1" y="12263"/>
                    <a:pt x="145" y="12407"/>
                    <a:pt x="325" y="12407"/>
                  </a:cubicBezTo>
                  <a:cubicBezTo>
                    <a:pt x="469" y="12407"/>
                    <a:pt x="614" y="12263"/>
                    <a:pt x="614" y="12119"/>
                  </a:cubicBezTo>
                  <a:lnTo>
                    <a:pt x="614" y="325"/>
                  </a:lnTo>
                  <a:cubicBezTo>
                    <a:pt x="614" y="144"/>
                    <a:pt x="469" y="0"/>
                    <a:pt x="32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836;p63">
              <a:extLst>
                <a:ext uri="{FF2B5EF4-FFF2-40B4-BE49-F238E27FC236}">
                  <a16:creationId xmlns:a16="http://schemas.microsoft.com/office/drawing/2014/main" id="{DF46BC61-9DE5-41E9-ACF0-F5A544640F0A}"/>
                </a:ext>
              </a:extLst>
            </p:cNvPr>
            <p:cNvSpPr/>
            <p:nvPr/>
          </p:nvSpPr>
          <p:spPr>
            <a:xfrm>
              <a:off x="2929950" y="9116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7250" y="613"/>
                  </a:lnTo>
                  <a:cubicBezTo>
                    <a:pt x="7430" y="613"/>
                    <a:pt x="7575" y="469"/>
                    <a:pt x="7575" y="325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837;p63">
              <a:extLst>
                <a:ext uri="{FF2B5EF4-FFF2-40B4-BE49-F238E27FC236}">
                  <a16:creationId xmlns:a16="http://schemas.microsoft.com/office/drawing/2014/main" id="{25E4C3F4-7563-42C3-BB68-31770ED840D4}"/>
                </a:ext>
              </a:extLst>
            </p:cNvPr>
            <p:cNvSpPr/>
            <p:nvPr/>
          </p:nvSpPr>
          <p:spPr>
            <a:xfrm>
              <a:off x="2496250" y="9116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0"/>
                  </a:moveTo>
                  <a:cubicBezTo>
                    <a:pt x="108" y="0"/>
                    <a:pt x="0" y="144"/>
                    <a:pt x="0" y="325"/>
                  </a:cubicBezTo>
                  <a:cubicBezTo>
                    <a:pt x="0" y="469"/>
                    <a:pt x="108" y="613"/>
                    <a:pt x="289" y="613"/>
                  </a:cubicBezTo>
                  <a:lnTo>
                    <a:pt x="14788" y="613"/>
                  </a:lnTo>
                  <a:cubicBezTo>
                    <a:pt x="14932" y="613"/>
                    <a:pt x="15076" y="469"/>
                    <a:pt x="15076" y="325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838;p63">
              <a:extLst>
                <a:ext uri="{FF2B5EF4-FFF2-40B4-BE49-F238E27FC236}">
                  <a16:creationId xmlns:a16="http://schemas.microsoft.com/office/drawing/2014/main" id="{4706751F-1750-42EC-809C-A655448A41BE}"/>
                </a:ext>
              </a:extLst>
            </p:cNvPr>
            <p:cNvSpPr/>
            <p:nvPr/>
          </p:nvSpPr>
          <p:spPr>
            <a:xfrm>
              <a:off x="2322225" y="9116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4076" y="613"/>
                  </a:lnTo>
                  <a:cubicBezTo>
                    <a:pt x="4220" y="613"/>
                    <a:pt x="4364" y="469"/>
                    <a:pt x="4364" y="325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839;p63">
              <a:extLst>
                <a:ext uri="{FF2B5EF4-FFF2-40B4-BE49-F238E27FC236}">
                  <a16:creationId xmlns:a16="http://schemas.microsoft.com/office/drawing/2014/main" id="{2913441F-2A06-4A33-B678-451CA631E07E}"/>
                </a:ext>
              </a:extLst>
            </p:cNvPr>
            <p:cNvSpPr/>
            <p:nvPr/>
          </p:nvSpPr>
          <p:spPr>
            <a:xfrm>
              <a:off x="2647725" y="9847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840;p63">
              <a:extLst>
                <a:ext uri="{FF2B5EF4-FFF2-40B4-BE49-F238E27FC236}">
                  <a16:creationId xmlns:a16="http://schemas.microsoft.com/office/drawing/2014/main" id="{DD4F56B8-E30F-4D23-ABE4-79B26CF73DF6}"/>
                </a:ext>
              </a:extLst>
            </p:cNvPr>
            <p:cNvSpPr/>
            <p:nvPr/>
          </p:nvSpPr>
          <p:spPr>
            <a:xfrm>
              <a:off x="2322225" y="9847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841;p63">
              <a:extLst>
                <a:ext uri="{FF2B5EF4-FFF2-40B4-BE49-F238E27FC236}">
                  <a16:creationId xmlns:a16="http://schemas.microsoft.com/office/drawing/2014/main" id="{30C160C9-19F3-435B-9937-DD706C20A769}"/>
                </a:ext>
              </a:extLst>
            </p:cNvPr>
            <p:cNvSpPr/>
            <p:nvPr/>
          </p:nvSpPr>
          <p:spPr>
            <a:xfrm>
              <a:off x="3024625" y="1067650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3463" y="614"/>
                  </a:lnTo>
                  <a:cubicBezTo>
                    <a:pt x="3643" y="614"/>
                    <a:pt x="3788" y="470"/>
                    <a:pt x="3788" y="325"/>
                  </a:cubicBezTo>
                  <a:cubicBezTo>
                    <a:pt x="3788" y="145"/>
                    <a:pt x="3643" y="1"/>
                    <a:pt x="346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842;p63">
              <a:extLst>
                <a:ext uri="{FF2B5EF4-FFF2-40B4-BE49-F238E27FC236}">
                  <a16:creationId xmlns:a16="http://schemas.microsoft.com/office/drawing/2014/main" id="{35899592-EFC4-4F68-B79A-121E5177CF37}"/>
                </a:ext>
              </a:extLst>
            </p:cNvPr>
            <p:cNvSpPr/>
            <p:nvPr/>
          </p:nvSpPr>
          <p:spPr>
            <a:xfrm>
              <a:off x="2800100" y="106765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4" y="614"/>
                    <a:pt x="6962" y="470"/>
                    <a:pt x="6962" y="325"/>
                  </a:cubicBezTo>
                  <a:cubicBezTo>
                    <a:pt x="6962" y="145"/>
                    <a:pt x="6854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843;p63">
              <a:extLst>
                <a:ext uri="{FF2B5EF4-FFF2-40B4-BE49-F238E27FC236}">
                  <a16:creationId xmlns:a16="http://schemas.microsoft.com/office/drawing/2014/main" id="{913AA98A-3013-4F38-93EE-8ABDA6367DC5}"/>
                </a:ext>
              </a:extLst>
            </p:cNvPr>
            <p:cNvSpPr/>
            <p:nvPr/>
          </p:nvSpPr>
          <p:spPr>
            <a:xfrm>
              <a:off x="2322225" y="1067650"/>
              <a:ext cx="384125" cy="15350"/>
            </a:xfrm>
            <a:custGeom>
              <a:avLst/>
              <a:gdLst/>
              <a:ahLst/>
              <a:cxnLst/>
              <a:rect l="l" t="t" r="r" b="b"/>
              <a:pathLst>
                <a:path w="15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5076" y="614"/>
                  </a:lnTo>
                  <a:cubicBezTo>
                    <a:pt x="15221" y="614"/>
                    <a:pt x="15365" y="470"/>
                    <a:pt x="15365" y="325"/>
                  </a:cubicBezTo>
                  <a:cubicBezTo>
                    <a:pt x="15365" y="145"/>
                    <a:pt x="15221" y="1"/>
                    <a:pt x="1507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844;p63">
              <a:extLst>
                <a:ext uri="{FF2B5EF4-FFF2-40B4-BE49-F238E27FC236}">
                  <a16:creationId xmlns:a16="http://schemas.microsoft.com/office/drawing/2014/main" id="{BE1C9D60-B4F5-40DC-89C0-C6D5F398B557}"/>
                </a:ext>
              </a:extLst>
            </p:cNvPr>
            <p:cNvSpPr/>
            <p:nvPr/>
          </p:nvSpPr>
          <p:spPr>
            <a:xfrm>
              <a:off x="2699125" y="1151525"/>
              <a:ext cx="420200" cy="14450"/>
            </a:xfrm>
            <a:custGeom>
              <a:avLst/>
              <a:gdLst/>
              <a:ahLst/>
              <a:cxnLst/>
              <a:rect l="l" t="t" r="r" b="b"/>
              <a:pathLst>
                <a:path w="16808" h="578" extrusionOk="0">
                  <a:moveTo>
                    <a:pt x="289" y="0"/>
                  </a:moveTo>
                  <a:cubicBezTo>
                    <a:pt x="109" y="0"/>
                    <a:pt x="0" y="108"/>
                    <a:pt x="0" y="289"/>
                  </a:cubicBezTo>
                  <a:cubicBezTo>
                    <a:pt x="0" y="433"/>
                    <a:pt x="109" y="577"/>
                    <a:pt x="289" y="577"/>
                  </a:cubicBezTo>
                  <a:lnTo>
                    <a:pt x="16483" y="577"/>
                  </a:lnTo>
                  <a:cubicBezTo>
                    <a:pt x="16663" y="577"/>
                    <a:pt x="16808" y="433"/>
                    <a:pt x="16808" y="289"/>
                  </a:cubicBezTo>
                  <a:cubicBezTo>
                    <a:pt x="16808" y="108"/>
                    <a:pt x="16663" y="0"/>
                    <a:pt x="16483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845;p63">
              <a:extLst>
                <a:ext uri="{FF2B5EF4-FFF2-40B4-BE49-F238E27FC236}">
                  <a16:creationId xmlns:a16="http://schemas.microsoft.com/office/drawing/2014/main" id="{D8CFDD5D-0926-4006-887A-885F3BAE7B06}"/>
                </a:ext>
              </a:extLst>
            </p:cNvPr>
            <p:cNvSpPr/>
            <p:nvPr/>
          </p:nvSpPr>
          <p:spPr>
            <a:xfrm>
              <a:off x="2322225" y="1151525"/>
              <a:ext cx="304775" cy="14450"/>
            </a:xfrm>
            <a:custGeom>
              <a:avLst/>
              <a:gdLst/>
              <a:ahLst/>
              <a:cxnLst/>
              <a:rect l="l" t="t" r="r" b="b"/>
              <a:pathLst>
                <a:path w="12191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33"/>
                    <a:pt x="145" y="577"/>
                    <a:pt x="289" y="577"/>
                  </a:cubicBezTo>
                  <a:lnTo>
                    <a:pt x="11902" y="577"/>
                  </a:lnTo>
                  <a:cubicBezTo>
                    <a:pt x="12047" y="577"/>
                    <a:pt x="12191" y="433"/>
                    <a:pt x="12191" y="289"/>
                  </a:cubicBezTo>
                  <a:cubicBezTo>
                    <a:pt x="12191" y="108"/>
                    <a:pt x="12047" y="0"/>
                    <a:pt x="1190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846;p63">
              <a:extLst>
                <a:ext uri="{FF2B5EF4-FFF2-40B4-BE49-F238E27FC236}">
                  <a16:creationId xmlns:a16="http://schemas.microsoft.com/office/drawing/2014/main" id="{D342492D-C8DE-47A3-86E2-A580795C4C35}"/>
                </a:ext>
              </a:extLst>
            </p:cNvPr>
            <p:cNvSpPr/>
            <p:nvPr/>
          </p:nvSpPr>
          <p:spPr>
            <a:xfrm>
              <a:off x="2929950" y="1234475"/>
              <a:ext cx="189375" cy="14450"/>
            </a:xfrm>
            <a:custGeom>
              <a:avLst/>
              <a:gdLst/>
              <a:ahLst/>
              <a:cxnLst/>
              <a:rect l="l" t="t" r="r" b="b"/>
              <a:pathLst>
                <a:path w="7575" h="578" extrusionOk="0">
                  <a:moveTo>
                    <a:pt x="325" y="0"/>
                  </a:moveTo>
                  <a:cubicBezTo>
                    <a:pt x="145" y="0"/>
                    <a:pt x="1" y="144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7250" y="577"/>
                  </a:lnTo>
                  <a:cubicBezTo>
                    <a:pt x="7430" y="577"/>
                    <a:pt x="7575" y="469"/>
                    <a:pt x="7575" y="289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847;p63">
              <a:extLst>
                <a:ext uri="{FF2B5EF4-FFF2-40B4-BE49-F238E27FC236}">
                  <a16:creationId xmlns:a16="http://schemas.microsoft.com/office/drawing/2014/main" id="{196BAE58-EA94-4DD6-902E-3980093463BE}"/>
                </a:ext>
              </a:extLst>
            </p:cNvPr>
            <p:cNvSpPr/>
            <p:nvPr/>
          </p:nvSpPr>
          <p:spPr>
            <a:xfrm>
              <a:off x="2496250" y="1234475"/>
              <a:ext cx="376925" cy="14450"/>
            </a:xfrm>
            <a:custGeom>
              <a:avLst/>
              <a:gdLst/>
              <a:ahLst/>
              <a:cxnLst/>
              <a:rect l="l" t="t" r="r" b="b"/>
              <a:pathLst>
                <a:path w="15077" h="578" extrusionOk="0">
                  <a:moveTo>
                    <a:pt x="289" y="0"/>
                  </a:moveTo>
                  <a:cubicBezTo>
                    <a:pt x="108" y="0"/>
                    <a:pt x="0" y="144"/>
                    <a:pt x="0" y="289"/>
                  </a:cubicBezTo>
                  <a:cubicBezTo>
                    <a:pt x="0" y="469"/>
                    <a:pt x="108" y="577"/>
                    <a:pt x="289" y="577"/>
                  </a:cubicBezTo>
                  <a:lnTo>
                    <a:pt x="14788" y="577"/>
                  </a:lnTo>
                  <a:cubicBezTo>
                    <a:pt x="14932" y="577"/>
                    <a:pt x="15076" y="469"/>
                    <a:pt x="15076" y="289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848;p63">
              <a:extLst>
                <a:ext uri="{FF2B5EF4-FFF2-40B4-BE49-F238E27FC236}">
                  <a16:creationId xmlns:a16="http://schemas.microsoft.com/office/drawing/2014/main" id="{17F161D9-3307-46E7-A878-CE93799B3246}"/>
                </a:ext>
              </a:extLst>
            </p:cNvPr>
            <p:cNvSpPr/>
            <p:nvPr/>
          </p:nvSpPr>
          <p:spPr>
            <a:xfrm>
              <a:off x="2322225" y="1234475"/>
              <a:ext cx="109125" cy="14450"/>
            </a:xfrm>
            <a:custGeom>
              <a:avLst/>
              <a:gdLst/>
              <a:ahLst/>
              <a:cxnLst/>
              <a:rect l="l" t="t" r="r" b="b"/>
              <a:pathLst>
                <a:path w="4365" h="578" extrusionOk="0">
                  <a:moveTo>
                    <a:pt x="289" y="0"/>
                  </a:moveTo>
                  <a:cubicBezTo>
                    <a:pt x="145" y="0"/>
                    <a:pt x="0" y="144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4076" y="577"/>
                  </a:lnTo>
                  <a:cubicBezTo>
                    <a:pt x="4220" y="577"/>
                    <a:pt x="4364" y="469"/>
                    <a:pt x="4364" y="289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849;p63">
              <a:extLst>
                <a:ext uri="{FF2B5EF4-FFF2-40B4-BE49-F238E27FC236}">
                  <a16:creationId xmlns:a16="http://schemas.microsoft.com/office/drawing/2014/main" id="{4CEF3811-9170-4869-9614-63E804CC1425}"/>
                </a:ext>
              </a:extLst>
            </p:cNvPr>
            <p:cNvSpPr/>
            <p:nvPr/>
          </p:nvSpPr>
          <p:spPr>
            <a:xfrm>
              <a:off x="2647725" y="13066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325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850;p63">
              <a:extLst>
                <a:ext uri="{FF2B5EF4-FFF2-40B4-BE49-F238E27FC236}">
                  <a16:creationId xmlns:a16="http://schemas.microsoft.com/office/drawing/2014/main" id="{87D90B2F-6B87-48B3-8D18-618F88CA15C9}"/>
                </a:ext>
              </a:extLst>
            </p:cNvPr>
            <p:cNvSpPr/>
            <p:nvPr/>
          </p:nvSpPr>
          <p:spPr>
            <a:xfrm>
              <a:off x="2322225" y="13066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325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851;p63">
              <a:extLst>
                <a:ext uri="{FF2B5EF4-FFF2-40B4-BE49-F238E27FC236}">
                  <a16:creationId xmlns:a16="http://schemas.microsoft.com/office/drawing/2014/main" id="{125959CF-480A-42BC-9E02-F592B06C3249}"/>
                </a:ext>
              </a:extLst>
            </p:cNvPr>
            <p:cNvSpPr/>
            <p:nvPr/>
          </p:nvSpPr>
          <p:spPr>
            <a:xfrm>
              <a:off x="3024625" y="1390450"/>
              <a:ext cx="94700" cy="14450"/>
            </a:xfrm>
            <a:custGeom>
              <a:avLst/>
              <a:gdLst/>
              <a:ahLst/>
              <a:cxnLst/>
              <a:rect l="l" t="t" r="r" b="b"/>
              <a:pathLst>
                <a:path w="3788" h="578" extrusionOk="0">
                  <a:moveTo>
                    <a:pt x="289" y="1"/>
                  </a:moveTo>
                  <a:cubicBezTo>
                    <a:pt x="145" y="1"/>
                    <a:pt x="1" y="109"/>
                    <a:pt x="1" y="289"/>
                  </a:cubicBezTo>
                  <a:cubicBezTo>
                    <a:pt x="1" y="470"/>
                    <a:pt x="145" y="578"/>
                    <a:pt x="289" y="578"/>
                  </a:cubicBezTo>
                  <a:lnTo>
                    <a:pt x="3463" y="578"/>
                  </a:lnTo>
                  <a:cubicBezTo>
                    <a:pt x="3643" y="578"/>
                    <a:pt x="3788" y="470"/>
                    <a:pt x="3788" y="289"/>
                  </a:cubicBezTo>
                  <a:cubicBezTo>
                    <a:pt x="3788" y="109"/>
                    <a:pt x="3643" y="1"/>
                    <a:pt x="346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852;p63">
              <a:extLst>
                <a:ext uri="{FF2B5EF4-FFF2-40B4-BE49-F238E27FC236}">
                  <a16:creationId xmlns:a16="http://schemas.microsoft.com/office/drawing/2014/main" id="{10785D47-0C5C-4FC1-9B1E-5BD48AB9CDAC}"/>
                </a:ext>
              </a:extLst>
            </p:cNvPr>
            <p:cNvSpPr/>
            <p:nvPr/>
          </p:nvSpPr>
          <p:spPr>
            <a:xfrm>
              <a:off x="2800100" y="1390450"/>
              <a:ext cx="174050" cy="14450"/>
            </a:xfrm>
            <a:custGeom>
              <a:avLst/>
              <a:gdLst/>
              <a:ahLst/>
              <a:cxnLst/>
              <a:rect l="l" t="t" r="r" b="b"/>
              <a:pathLst>
                <a:path w="6962" h="578" extrusionOk="0">
                  <a:moveTo>
                    <a:pt x="289" y="1"/>
                  </a:moveTo>
                  <a:cubicBezTo>
                    <a:pt x="145" y="1"/>
                    <a:pt x="1" y="109"/>
                    <a:pt x="1" y="289"/>
                  </a:cubicBezTo>
                  <a:cubicBezTo>
                    <a:pt x="1" y="470"/>
                    <a:pt x="145" y="578"/>
                    <a:pt x="289" y="578"/>
                  </a:cubicBezTo>
                  <a:lnTo>
                    <a:pt x="6673" y="578"/>
                  </a:lnTo>
                  <a:cubicBezTo>
                    <a:pt x="6854" y="578"/>
                    <a:pt x="6962" y="470"/>
                    <a:pt x="6962" y="289"/>
                  </a:cubicBezTo>
                  <a:cubicBezTo>
                    <a:pt x="6962" y="109"/>
                    <a:pt x="6854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853;p63">
              <a:extLst>
                <a:ext uri="{FF2B5EF4-FFF2-40B4-BE49-F238E27FC236}">
                  <a16:creationId xmlns:a16="http://schemas.microsoft.com/office/drawing/2014/main" id="{BCC6953A-0AE9-4930-9A07-61282EC6A15B}"/>
                </a:ext>
              </a:extLst>
            </p:cNvPr>
            <p:cNvSpPr/>
            <p:nvPr/>
          </p:nvSpPr>
          <p:spPr>
            <a:xfrm>
              <a:off x="2322225" y="1390450"/>
              <a:ext cx="384125" cy="14450"/>
            </a:xfrm>
            <a:custGeom>
              <a:avLst/>
              <a:gdLst/>
              <a:ahLst/>
              <a:cxnLst/>
              <a:rect l="l" t="t" r="r" b="b"/>
              <a:pathLst>
                <a:path w="15365" h="578" extrusionOk="0">
                  <a:moveTo>
                    <a:pt x="289" y="1"/>
                  </a:moveTo>
                  <a:cubicBezTo>
                    <a:pt x="145" y="1"/>
                    <a:pt x="0" y="109"/>
                    <a:pt x="0" y="289"/>
                  </a:cubicBezTo>
                  <a:cubicBezTo>
                    <a:pt x="0" y="470"/>
                    <a:pt x="145" y="578"/>
                    <a:pt x="289" y="578"/>
                  </a:cubicBezTo>
                  <a:lnTo>
                    <a:pt x="15076" y="578"/>
                  </a:lnTo>
                  <a:cubicBezTo>
                    <a:pt x="15221" y="578"/>
                    <a:pt x="15365" y="470"/>
                    <a:pt x="15365" y="289"/>
                  </a:cubicBezTo>
                  <a:cubicBezTo>
                    <a:pt x="15365" y="109"/>
                    <a:pt x="15221" y="1"/>
                    <a:pt x="1507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854;p63">
              <a:extLst>
                <a:ext uri="{FF2B5EF4-FFF2-40B4-BE49-F238E27FC236}">
                  <a16:creationId xmlns:a16="http://schemas.microsoft.com/office/drawing/2014/main" id="{0AB7BD2D-5B2C-4983-AF03-28178B9E2A39}"/>
                </a:ext>
              </a:extLst>
            </p:cNvPr>
            <p:cNvSpPr/>
            <p:nvPr/>
          </p:nvSpPr>
          <p:spPr>
            <a:xfrm>
              <a:off x="2699125" y="1473400"/>
              <a:ext cx="420200" cy="15375"/>
            </a:xfrm>
            <a:custGeom>
              <a:avLst/>
              <a:gdLst/>
              <a:ahLst/>
              <a:cxnLst/>
              <a:rect l="l" t="t" r="r" b="b"/>
              <a:pathLst>
                <a:path w="16808" h="615" extrusionOk="0">
                  <a:moveTo>
                    <a:pt x="289" y="1"/>
                  </a:moveTo>
                  <a:cubicBezTo>
                    <a:pt x="109" y="1"/>
                    <a:pt x="0" y="145"/>
                    <a:pt x="0" y="290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70"/>
                    <a:pt x="16808" y="290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855;p63">
              <a:extLst>
                <a:ext uri="{FF2B5EF4-FFF2-40B4-BE49-F238E27FC236}">
                  <a16:creationId xmlns:a16="http://schemas.microsoft.com/office/drawing/2014/main" id="{770B779B-8608-42D1-A34A-7F544F4EE05D}"/>
                </a:ext>
              </a:extLst>
            </p:cNvPr>
            <p:cNvSpPr/>
            <p:nvPr/>
          </p:nvSpPr>
          <p:spPr>
            <a:xfrm>
              <a:off x="2322225" y="1473400"/>
              <a:ext cx="304775" cy="15375"/>
            </a:xfrm>
            <a:custGeom>
              <a:avLst/>
              <a:gdLst/>
              <a:ahLst/>
              <a:cxnLst/>
              <a:rect l="l" t="t" r="r" b="b"/>
              <a:pathLst>
                <a:path w="12191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290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1902" y="614"/>
                  </a:lnTo>
                  <a:cubicBezTo>
                    <a:pt x="12047" y="614"/>
                    <a:pt x="12191" y="470"/>
                    <a:pt x="12191" y="290"/>
                  </a:cubicBezTo>
                  <a:cubicBezTo>
                    <a:pt x="12191" y="145"/>
                    <a:pt x="12047" y="1"/>
                    <a:pt x="1190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856;p63">
              <a:extLst>
                <a:ext uri="{FF2B5EF4-FFF2-40B4-BE49-F238E27FC236}">
                  <a16:creationId xmlns:a16="http://schemas.microsoft.com/office/drawing/2014/main" id="{B5E456CC-BEE4-44D0-A61D-3EBE9358834F}"/>
                </a:ext>
              </a:extLst>
            </p:cNvPr>
            <p:cNvSpPr/>
            <p:nvPr/>
          </p:nvSpPr>
          <p:spPr>
            <a:xfrm>
              <a:off x="2929950" y="15563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7250" y="613"/>
                  </a:lnTo>
                  <a:cubicBezTo>
                    <a:pt x="7430" y="613"/>
                    <a:pt x="7575" y="469"/>
                    <a:pt x="7575" y="325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857;p63">
              <a:extLst>
                <a:ext uri="{FF2B5EF4-FFF2-40B4-BE49-F238E27FC236}">
                  <a16:creationId xmlns:a16="http://schemas.microsoft.com/office/drawing/2014/main" id="{53BDF49D-4B03-440B-92D1-8933B84C0759}"/>
                </a:ext>
              </a:extLst>
            </p:cNvPr>
            <p:cNvSpPr/>
            <p:nvPr/>
          </p:nvSpPr>
          <p:spPr>
            <a:xfrm>
              <a:off x="2496250" y="15563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0"/>
                  </a:moveTo>
                  <a:cubicBezTo>
                    <a:pt x="108" y="0"/>
                    <a:pt x="0" y="144"/>
                    <a:pt x="0" y="325"/>
                  </a:cubicBezTo>
                  <a:cubicBezTo>
                    <a:pt x="0" y="469"/>
                    <a:pt x="108" y="613"/>
                    <a:pt x="289" y="613"/>
                  </a:cubicBezTo>
                  <a:lnTo>
                    <a:pt x="14788" y="613"/>
                  </a:lnTo>
                  <a:cubicBezTo>
                    <a:pt x="14932" y="613"/>
                    <a:pt x="15076" y="469"/>
                    <a:pt x="15076" y="325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858;p63">
              <a:extLst>
                <a:ext uri="{FF2B5EF4-FFF2-40B4-BE49-F238E27FC236}">
                  <a16:creationId xmlns:a16="http://schemas.microsoft.com/office/drawing/2014/main" id="{64D3D5BD-DEC1-4137-A89B-BEFEED4BEC9E}"/>
                </a:ext>
              </a:extLst>
            </p:cNvPr>
            <p:cNvSpPr/>
            <p:nvPr/>
          </p:nvSpPr>
          <p:spPr>
            <a:xfrm>
              <a:off x="2322225" y="15563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4076" y="613"/>
                  </a:lnTo>
                  <a:cubicBezTo>
                    <a:pt x="4220" y="613"/>
                    <a:pt x="4364" y="469"/>
                    <a:pt x="4364" y="325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859;p63">
              <a:extLst>
                <a:ext uri="{FF2B5EF4-FFF2-40B4-BE49-F238E27FC236}">
                  <a16:creationId xmlns:a16="http://schemas.microsoft.com/office/drawing/2014/main" id="{D856B20B-8646-4752-959B-FCBCE6A1D5E4}"/>
                </a:ext>
              </a:extLst>
            </p:cNvPr>
            <p:cNvSpPr/>
            <p:nvPr/>
          </p:nvSpPr>
          <p:spPr>
            <a:xfrm>
              <a:off x="2647725" y="16294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860;p63">
              <a:extLst>
                <a:ext uri="{FF2B5EF4-FFF2-40B4-BE49-F238E27FC236}">
                  <a16:creationId xmlns:a16="http://schemas.microsoft.com/office/drawing/2014/main" id="{E13A7E4E-76D4-4576-A484-518B5E99FF8D}"/>
                </a:ext>
              </a:extLst>
            </p:cNvPr>
            <p:cNvSpPr/>
            <p:nvPr/>
          </p:nvSpPr>
          <p:spPr>
            <a:xfrm>
              <a:off x="2322225" y="16294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861;p63">
              <a:extLst>
                <a:ext uri="{FF2B5EF4-FFF2-40B4-BE49-F238E27FC236}">
                  <a16:creationId xmlns:a16="http://schemas.microsoft.com/office/drawing/2014/main" id="{54633766-69B8-43D9-8827-B5F44D4D4E48}"/>
                </a:ext>
              </a:extLst>
            </p:cNvPr>
            <p:cNvSpPr/>
            <p:nvPr/>
          </p:nvSpPr>
          <p:spPr>
            <a:xfrm>
              <a:off x="3024625" y="1712350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3463" y="614"/>
                  </a:lnTo>
                  <a:cubicBezTo>
                    <a:pt x="3643" y="614"/>
                    <a:pt x="3788" y="470"/>
                    <a:pt x="3788" y="325"/>
                  </a:cubicBezTo>
                  <a:cubicBezTo>
                    <a:pt x="3788" y="145"/>
                    <a:pt x="3643" y="1"/>
                    <a:pt x="346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862;p63">
              <a:extLst>
                <a:ext uri="{FF2B5EF4-FFF2-40B4-BE49-F238E27FC236}">
                  <a16:creationId xmlns:a16="http://schemas.microsoft.com/office/drawing/2014/main" id="{983C0285-5D99-45FA-AC5E-6ED83A686027}"/>
                </a:ext>
              </a:extLst>
            </p:cNvPr>
            <p:cNvSpPr/>
            <p:nvPr/>
          </p:nvSpPr>
          <p:spPr>
            <a:xfrm>
              <a:off x="2800100" y="171235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4" y="614"/>
                    <a:pt x="6962" y="470"/>
                    <a:pt x="6962" y="325"/>
                  </a:cubicBezTo>
                  <a:cubicBezTo>
                    <a:pt x="6962" y="145"/>
                    <a:pt x="6854" y="1"/>
                    <a:pt x="6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863;p63">
              <a:extLst>
                <a:ext uri="{FF2B5EF4-FFF2-40B4-BE49-F238E27FC236}">
                  <a16:creationId xmlns:a16="http://schemas.microsoft.com/office/drawing/2014/main" id="{A2D155D9-CB55-47D1-85C6-3F4FF3996677}"/>
                </a:ext>
              </a:extLst>
            </p:cNvPr>
            <p:cNvSpPr/>
            <p:nvPr/>
          </p:nvSpPr>
          <p:spPr>
            <a:xfrm>
              <a:off x="2322225" y="1712350"/>
              <a:ext cx="384125" cy="15350"/>
            </a:xfrm>
            <a:custGeom>
              <a:avLst/>
              <a:gdLst/>
              <a:ahLst/>
              <a:cxnLst/>
              <a:rect l="l" t="t" r="r" b="b"/>
              <a:pathLst>
                <a:path w="15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5076" y="614"/>
                  </a:lnTo>
                  <a:cubicBezTo>
                    <a:pt x="15221" y="614"/>
                    <a:pt x="15365" y="470"/>
                    <a:pt x="15365" y="325"/>
                  </a:cubicBezTo>
                  <a:cubicBezTo>
                    <a:pt x="15365" y="145"/>
                    <a:pt x="15221" y="1"/>
                    <a:pt x="1507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864;p63">
              <a:extLst>
                <a:ext uri="{FF2B5EF4-FFF2-40B4-BE49-F238E27FC236}">
                  <a16:creationId xmlns:a16="http://schemas.microsoft.com/office/drawing/2014/main" id="{9A29C20D-14CF-4351-A092-C8DAF484D151}"/>
                </a:ext>
              </a:extLst>
            </p:cNvPr>
            <p:cNvSpPr/>
            <p:nvPr/>
          </p:nvSpPr>
          <p:spPr>
            <a:xfrm>
              <a:off x="2699125" y="1795300"/>
              <a:ext cx="420200" cy="15375"/>
            </a:xfrm>
            <a:custGeom>
              <a:avLst/>
              <a:gdLst/>
              <a:ahLst/>
              <a:cxnLst/>
              <a:rect l="l" t="t" r="r" b="b"/>
              <a:pathLst>
                <a:path w="16808" h="615" extrusionOk="0">
                  <a:moveTo>
                    <a:pt x="289" y="1"/>
                  </a:moveTo>
                  <a:cubicBezTo>
                    <a:pt x="109" y="1"/>
                    <a:pt x="0" y="145"/>
                    <a:pt x="0" y="326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70"/>
                    <a:pt x="16808" y="326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865;p63">
              <a:extLst>
                <a:ext uri="{FF2B5EF4-FFF2-40B4-BE49-F238E27FC236}">
                  <a16:creationId xmlns:a16="http://schemas.microsoft.com/office/drawing/2014/main" id="{DE137A91-621D-40EA-B622-6C7CAF8FA294}"/>
                </a:ext>
              </a:extLst>
            </p:cNvPr>
            <p:cNvSpPr/>
            <p:nvPr/>
          </p:nvSpPr>
          <p:spPr>
            <a:xfrm>
              <a:off x="2322225" y="1795300"/>
              <a:ext cx="304775" cy="15375"/>
            </a:xfrm>
            <a:custGeom>
              <a:avLst/>
              <a:gdLst/>
              <a:ahLst/>
              <a:cxnLst/>
              <a:rect l="l" t="t" r="r" b="b"/>
              <a:pathLst>
                <a:path w="12191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326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1902" y="614"/>
                  </a:lnTo>
                  <a:cubicBezTo>
                    <a:pt x="12047" y="614"/>
                    <a:pt x="12191" y="470"/>
                    <a:pt x="12191" y="326"/>
                  </a:cubicBezTo>
                  <a:cubicBezTo>
                    <a:pt x="12191" y="145"/>
                    <a:pt x="12047" y="1"/>
                    <a:pt x="1190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866;p63">
              <a:extLst>
                <a:ext uri="{FF2B5EF4-FFF2-40B4-BE49-F238E27FC236}">
                  <a16:creationId xmlns:a16="http://schemas.microsoft.com/office/drawing/2014/main" id="{FD333A82-D107-4BB5-A623-6FB7C2096529}"/>
                </a:ext>
              </a:extLst>
            </p:cNvPr>
            <p:cNvSpPr/>
            <p:nvPr/>
          </p:nvSpPr>
          <p:spPr>
            <a:xfrm>
              <a:off x="2929950" y="1879175"/>
              <a:ext cx="189375" cy="14450"/>
            </a:xfrm>
            <a:custGeom>
              <a:avLst/>
              <a:gdLst/>
              <a:ahLst/>
              <a:cxnLst/>
              <a:rect l="l" t="t" r="r" b="b"/>
              <a:pathLst>
                <a:path w="7575" h="578" extrusionOk="0">
                  <a:moveTo>
                    <a:pt x="325" y="0"/>
                  </a:moveTo>
                  <a:cubicBezTo>
                    <a:pt x="145" y="0"/>
                    <a:pt x="1" y="108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7250" y="577"/>
                  </a:lnTo>
                  <a:cubicBezTo>
                    <a:pt x="7430" y="577"/>
                    <a:pt x="7575" y="469"/>
                    <a:pt x="7575" y="289"/>
                  </a:cubicBezTo>
                  <a:cubicBezTo>
                    <a:pt x="7575" y="108"/>
                    <a:pt x="7430" y="0"/>
                    <a:pt x="725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867;p63">
              <a:extLst>
                <a:ext uri="{FF2B5EF4-FFF2-40B4-BE49-F238E27FC236}">
                  <a16:creationId xmlns:a16="http://schemas.microsoft.com/office/drawing/2014/main" id="{8508562D-FDE6-462F-93E8-9D1D552B021A}"/>
                </a:ext>
              </a:extLst>
            </p:cNvPr>
            <p:cNvSpPr/>
            <p:nvPr/>
          </p:nvSpPr>
          <p:spPr>
            <a:xfrm>
              <a:off x="2496250" y="1879175"/>
              <a:ext cx="376925" cy="14450"/>
            </a:xfrm>
            <a:custGeom>
              <a:avLst/>
              <a:gdLst/>
              <a:ahLst/>
              <a:cxnLst/>
              <a:rect l="l" t="t" r="r" b="b"/>
              <a:pathLst>
                <a:path w="15077" h="578" extrusionOk="0">
                  <a:moveTo>
                    <a:pt x="289" y="0"/>
                  </a:moveTo>
                  <a:cubicBezTo>
                    <a:pt x="108" y="0"/>
                    <a:pt x="0" y="108"/>
                    <a:pt x="0" y="289"/>
                  </a:cubicBezTo>
                  <a:cubicBezTo>
                    <a:pt x="0" y="469"/>
                    <a:pt x="108" y="577"/>
                    <a:pt x="289" y="577"/>
                  </a:cubicBezTo>
                  <a:lnTo>
                    <a:pt x="14788" y="577"/>
                  </a:lnTo>
                  <a:cubicBezTo>
                    <a:pt x="14932" y="577"/>
                    <a:pt x="15076" y="469"/>
                    <a:pt x="15076" y="289"/>
                  </a:cubicBezTo>
                  <a:cubicBezTo>
                    <a:pt x="15076" y="108"/>
                    <a:pt x="14932" y="0"/>
                    <a:pt x="1478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868;p63">
              <a:extLst>
                <a:ext uri="{FF2B5EF4-FFF2-40B4-BE49-F238E27FC236}">
                  <a16:creationId xmlns:a16="http://schemas.microsoft.com/office/drawing/2014/main" id="{4E5CFBFA-8E38-4439-B071-E8E161F962DB}"/>
                </a:ext>
              </a:extLst>
            </p:cNvPr>
            <p:cNvSpPr/>
            <p:nvPr/>
          </p:nvSpPr>
          <p:spPr>
            <a:xfrm>
              <a:off x="2322225" y="1879175"/>
              <a:ext cx="109125" cy="14450"/>
            </a:xfrm>
            <a:custGeom>
              <a:avLst/>
              <a:gdLst/>
              <a:ahLst/>
              <a:cxnLst/>
              <a:rect l="l" t="t" r="r" b="b"/>
              <a:pathLst>
                <a:path w="4365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4076" y="577"/>
                  </a:lnTo>
                  <a:cubicBezTo>
                    <a:pt x="4220" y="577"/>
                    <a:pt x="4364" y="469"/>
                    <a:pt x="4364" y="289"/>
                  </a:cubicBezTo>
                  <a:cubicBezTo>
                    <a:pt x="4364" y="108"/>
                    <a:pt x="4220" y="0"/>
                    <a:pt x="407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6" name="No 38">
            <a:hlinkClick r:id="" action="ppaction://media"/>
            <a:extLst>
              <a:ext uri="{FF2B5EF4-FFF2-40B4-BE49-F238E27FC236}">
                <a16:creationId xmlns:a16="http://schemas.microsoft.com/office/drawing/2014/main" id="{A3B387D9-4481-475B-8802-2781320302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2778" end="274670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22" fill="hold"/>
                                        <p:tgtEl>
                                          <p:spTgt spid="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Oval 394">
            <a:extLst>
              <a:ext uri="{FF2B5EF4-FFF2-40B4-BE49-F238E27FC236}">
                <a16:creationId xmlns:a16="http://schemas.microsoft.com/office/drawing/2014/main" id="{A4FD69F7-D29A-48D5-98C3-933FED4C84E4}"/>
              </a:ext>
            </a:extLst>
          </p:cNvPr>
          <p:cNvSpPr/>
          <p:nvPr/>
        </p:nvSpPr>
        <p:spPr>
          <a:xfrm>
            <a:off x="190206" y="1565735"/>
            <a:ext cx="4043780" cy="325714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Kekurangan</a:t>
            </a:r>
            <a:r>
              <a:rPr lang="en-ID" sz="2400" dirty="0"/>
              <a:t> Strategi E-Learning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0556" y="1920526"/>
            <a:ext cx="46532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43E199A-5488-4033-AA0C-D90E969C26EF}"/>
              </a:ext>
            </a:extLst>
          </p:cNvPr>
          <p:cNvSpPr txBox="1"/>
          <p:nvPr/>
        </p:nvSpPr>
        <p:spPr>
          <a:xfrm>
            <a:off x="4361978" y="1522220"/>
            <a:ext cx="4577024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Adanya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wawasan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seharusnya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dilihat</a:t>
            </a:r>
            <a:endParaRPr lang="en-US" sz="1600" b="1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Kebebasan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mengakses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internet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dilakukan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oleh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menambah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wawasan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mereka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Namun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semua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wawasan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 internet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mengandung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hal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positif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Apabila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hati-hati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mengakses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hal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seharusnya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belum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boleh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mereka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akses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seperti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konten-konten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porno yang </a:t>
            </a:r>
            <a:r>
              <a:rPr lang="en-US" sz="1600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beredaran</a:t>
            </a:r>
            <a:r>
              <a:rPr lang="en-US" sz="1600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di internet.</a:t>
            </a:r>
          </a:p>
          <a:p>
            <a:pPr marL="228600" marR="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Sulitnya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mengontrol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etos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masing-masing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endParaRPr lang="en-US" sz="1600" b="1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99" name="Google Shape;3146;p45">
            <a:extLst>
              <a:ext uri="{FF2B5EF4-FFF2-40B4-BE49-F238E27FC236}">
                <a16:creationId xmlns:a16="http://schemas.microsoft.com/office/drawing/2014/main" id="{B3878D73-D664-4BB8-8F7A-78E572B55878}"/>
              </a:ext>
            </a:extLst>
          </p:cNvPr>
          <p:cNvGrpSpPr/>
          <p:nvPr/>
        </p:nvGrpSpPr>
        <p:grpSpPr>
          <a:xfrm>
            <a:off x="361531" y="1522220"/>
            <a:ext cx="3744462" cy="2953433"/>
            <a:chOff x="5321975" y="829725"/>
            <a:chExt cx="2056925" cy="1532825"/>
          </a:xfrm>
        </p:grpSpPr>
        <p:sp>
          <p:nvSpPr>
            <p:cNvPr id="100" name="Google Shape;3147;p45">
              <a:extLst>
                <a:ext uri="{FF2B5EF4-FFF2-40B4-BE49-F238E27FC236}">
                  <a16:creationId xmlns:a16="http://schemas.microsoft.com/office/drawing/2014/main" id="{38583FF6-5DDE-4FF6-A98F-6C07B30621A2}"/>
                </a:ext>
              </a:extLst>
            </p:cNvPr>
            <p:cNvSpPr/>
            <p:nvPr/>
          </p:nvSpPr>
          <p:spPr>
            <a:xfrm>
              <a:off x="5321975" y="2176800"/>
              <a:ext cx="2056925" cy="950"/>
            </a:xfrm>
            <a:custGeom>
              <a:avLst/>
              <a:gdLst/>
              <a:ahLst/>
              <a:cxnLst/>
              <a:rect l="l" t="t" r="r" b="b"/>
              <a:pathLst>
                <a:path w="82277" h="38" extrusionOk="0">
                  <a:moveTo>
                    <a:pt x="1" y="0"/>
                  </a:moveTo>
                  <a:lnTo>
                    <a:pt x="1" y="37"/>
                  </a:lnTo>
                  <a:lnTo>
                    <a:pt x="82276" y="37"/>
                  </a:lnTo>
                  <a:lnTo>
                    <a:pt x="8227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48;p45">
              <a:extLst>
                <a:ext uri="{FF2B5EF4-FFF2-40B4-BE49-F238E27FC236}">
                  <a16:creationId xmlns:a16="http://schemas.microsoft.com/office/drawing/2014/main" id="{DAD993AD-F1CF-4ACA-A159-6E4BB4C08566}"/>
                </a:ext>
              </a:extLst>
            </p:cNvPr>
            <p:cNvSpPr/>
            <p:nvPr/>
          </p:nvSpPr>
          <p:spPr>
            <a:xfrm>
              <a:off x="5537875" y="2243075"/>
              <a:ext cx="136275" cy="950"/>
            </a:xfrm>
            <a:custGeom>
              <a:avLst/>
              <a:gdLst/>
              <a:ahLst/>
              <a:cxnLst/>
              <a:rect l="l" t="t" r="r" b="b"/>
              <a:pathLst>
                <a:path w="5451" h="38" extrusionOk="0">
                  <a:moveTo>
                    <a:pt x="0" y="1"/>
                  </a:moveTo>
                  <a:lnTo>
                    <a:pt x="0" y="38"/>
                  </a:lnTo>
                  <a:lnTo>
                    <a:pt x="5450" y="38"/>
                  </a:lnTo>
                  <a:lnTo>
                    <a:pt x="545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149;p45">
              <a:extLst>
                <a:ext uri="{FF2B5EF4-FFF2-40B4-BE49-F238E27FC236}">
                  <a16:creationId xmlns:a16="http://schemas.microsoft.com/office/drawing/2014/main" id="{4D22F1A1-4A0E-42DC-ADA2-59A831DD40ED}"/>
                </a:ext>
              </a:extLst>
            </p:cNvPr>
            <p:cNvSpPr/>
            <p:nvPr/>
          </p:nvSpPr>
          <p:spPr>
            <a:xfrm>
              <a:off x="6026025" y="2254125"/>
              <a:ext cx="35700" cy="1175"/>
            </a:xfrm>
            <a:custGeom>
              <a:avLst/>
              <a:gdLst/>
              <a:ahLst/>
              <a:cxnLst/>
              <a:rect l="l" t="t" r="r" b="b"/>
              <a:pathLst>
                <a:path w="1428" h="47" extrusionOk="0">
                  <a:moveTo>
                    <a:pt x="1" y="1"/>
                  </a:moveTo>
                  <a:lnTo>
                    <a:pt x="1" y="47"/>
                  </a:lnTo>
                  <a:lnTo>
                    <a:pt x="1427" y="47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150;p45">
              <a:extLst>
                <a:ext uri="{FF2B5EF4-FFF2-40B4-BE49-F238E27FC236}">
                  <a16:creationId xmlns:a16="http://schemas.microsoft.com/office/drawing/2014/main" id="{EF9992D5-EEC0-4550-8279-9F71ABEFE517}"/>
                </a:ext>
              </a:extLst>
            </p:cNvPr>
            <p:cNvSpPr/>
            <p:nvPr/>
          </p:nvSpPr>
          <p:spPr>
            <a:xfrm>
              <a:off x="5678275" y="2204875"/>
              <a:ext cx="104500" cy="950"/>
            </a:xfrm>
            <a:custGeom>
              <a:avLst/>
              <a:gdLst/>
              <a:ahLst/>
              <a:cxnLst/>
              <a:rect l="l" t="t" r="r" b="b"/>
              <a:pathLst>
                <a:path w="4180" h="38" extrusionOk="0">
                  <a:moveTo>
                    <a:pt x="0" y="1"/>
                  </a:moveTo>
                  <a:lnTo>
                    <a:pt x="0" y="37"/>
                  </a:lnTo>
                  <a:lnTo>
                    <a:pt x="4180" y="37"/>
                  </a:lnTo>
                  <a:lnTo>
                    <a:pt x="418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51;p45">
              <a:extLst>
                <a:ext uri="{FF2B5EF4-FFF2-40B4-BE49-F238E27FC236}">
                  <a16:creationId xmlns:a16="http://schemas.microsoft.com/office/drawing/2014/main" id="{907B691C-4658-4A24-AD18-95FD911DC214}"/>
                </a:ext>
              </a:extLst>
            </p:cNvPr>
            <p:cNvSpPr/>
            <p:nvPr/>
          </p:nvSpPr>
          <p:spPr>
            <a:xfrm>
              <a:off x="7058025" y="2211775"/>
              <a:ext cx="114875" cy="950"/>
            </a:xfrm>
            <a:custGeom>
              <a:avLst/>
              <a:gdLst/>
              <a:ahLst/>
              <a:cxnLst/>
              <a:rect l="l" t="t" r="r" b="b"/>
              <a:pathLst>
                <a:path w="4595" h="38" extrusionOk="0">
                  <a:moveTo>
                    <a:pt x="1" y="1"/>
                  </a:moveTo>
                  <a:lnTo>
                    <a:pt x="1" y="38"/>
                  </a:lnTo>
                  <a:lnTo>
                    <a:pt x="4595" y="38"/>
                  </a:lnTo>
                  <a:lnTo>
                    <a:pt x="459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52;p45">
              <a:extLst>
                <a:ext uri="{FF2B5EF4-FFF2-40B4-BE49-F238E27FC236}">
                  <a16:creationId xmlns:a16="http://schemas.microsoft.com/office/drawing/2014/main" id="{7B7A5356-2447-4BB0-94BD-597A0AF06582}"/>
                </a:ext>
              </a:extLst>
            </p:cNvPr>
            <p:cNvSpPr/>
            <p:nvPr/>
          </p:nvSpPr>
          <p:spPr>
            <a:xfrm>
              <a:off x="6932375" y="2211775"/>
              <a:ext cx="89100" cy="950"/>
            </a:xfrm>
            <a:custGeom>
              <a:avLst/>
              <a:gdLst/>
              <a:ahLst/>
              <a:cxnLst/>
              <a:rect l="l" t="t" r="r" b="b"/>
              <a:pathLst>
                <a:path w="3564" h="38" extrusionOk="0">
                  <a:moveTo>
                    <a:pt x="0" y="1"/>
                  </a:moveTo>
                  <a:lnTo>
                    <a:pt x="0" y="38"/>
                  </a:lnTo>
                  <a:lnTo>
                    <a:pt x="3563" y="38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53;p45">
              <a:extLst>
                <a:ext uri="{FF2B5EF4-FFF2-40B4-BE49-F238E27FC236}">
                  <a16:creationId xmlns:a16="http://schemas.microsoft.com/office/drawing/2014/main" id="{9C8EAAD7-E2F9-4B05-8384-0F2B50903F1F}"/>
                </a:ext>
              </a:extLst>
            </p:cNvPr>
            <p:cNvSpPr/>
            <p:nvPr/>
          </p:nvSpPr>
          <p:spPr>
            <a:xfrm>
              <a:off x="6462400" y="2229050"/>
              <a:ext cx="211775" cy="1175"/>
            </a:xfrm>
            <a:custGeom>
              <a:avLst/>
              <a:gdLst/>
              <a:ahLst/>
              <a:cxnLst/>
              <a:rect l="l" t="t" r="r" b="b"/>
              <a:pathLst>
                <a:path w="8471" h="47" extrusionOk="0">
                  <a:moveTo>
                    <a:pt x="0" y="0"/>
                  </a:moveTo>
                  <a:lnTo>
                    <a:pt x="0" y="46"/>
                  </a:lnTo>
                  <a:lnTo>
                    <a:pt x="8470" y="46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54;p45">
              <a:extLst>
                <a:ext uri="{FF2B5EF4-FFF2-40B4-BE49-F238E27FC236}">
                  <a16:creationId xmlns:a16="http://schemas.microsoft.com/office/drawing/2014/main" id="{05C7287A-B600-44FC-AB62-8E33E3BCBB08}"/>
                </a:ext>
              </a:extLst>
            </p:cNvPr>
            <p:cNvSpPr/>
            <p:nvPr/>
          </p:nvSpPr>
          <p:spPr>
            <a:xfrm>
              <a:off x="5479175" y="829725"/>
              <a:ext cx="841475" cy="1163675"/>
            </a:xfrm>
            <a:custGeom>
              <a:avLst/>
              <a:gdLst/>
              <a:ahLst/>
              <a:cxnLst/>
              <a:rect l="l" t="t" r="r" b="b"/>
              <a:pathLst>
                <a:path w="33659" h="46547" extrusionOk="0">
                  <a:moveTo>
                    <a:pt x="32719" y="46"/>
                  </a:moveTo>
                  <a:cubicBezTo>
                    <a:pt x="33207" y="46"/>
                    <a:pt x="33612" y="442"/>
                    <a:pt x="33612" y="939"/>
                  </a:cubicBezTo>
                  <a:lnTo>
                    <a:pt x="33612" y="45607"/>
                  </a:lnTo>
                  <a:cubicBezTo>
                    <a:pt x="33612" y="46104"/>
                    <a:pt x="33207" y="46500"/>
                    <a:pt x="32719" y="46500"/>
                  </a:cubicBezTo>
                  <a:lnTo>
                    <a:pt x="940" y="46500"/>
                  </a:lnTo>
                  <a:cubicBezTo>
                    <a:pt x="443" y="46500"/>
                    <a:pt x="47" y="46104"/>
                    <a:pt x="47" y="45607"/>
                  </a:cubicBezTo>
                  <a:lnTo>
                    <a:pt x="47" y="939"/>
                  </a:lnTo>
                  <a:cubicBezTo>
                    <a:pt x="47" y="442"/>
                    <a:pt x="443" y="46"/>
                    <a:pt x="940" y="46"/>
                  </a:cubicBezTo>
                  <a:close/>
                  <a:moveTo>
                    <a:pt x="940" y="0"/>
                  </a:moveTo>
                  <a:cubicBezTo>
                    <a:pt x="424" y="0"/>
                    <a:pt x="1" y="423"/>
                    <a:pt x="1" y="939"/>
                  </a:cubicBezTo>
                  <a:lnTo>
                    <a:pt x="1" y="45607"/>
                  </a:lnTo>
                  <a:cubicBezTo>
                    <a:pt x="1" y="46123"/>
                    <a:pt x="424" y="46546"/>
                    <a:pt x="940" y="46546"/>
                  </a:cubicBezTo>
                  <a:lnTo>
                    <a:pt x="32719" y="46546"/>
                  </a:lnTo>
                  <a:cubicBezTo>
                    <a:pt x="33235" y="46546"/>
                    <a:pt x="33658" y="46123"/>
                    <a:pt x="33658" y="45607"/>
                  </a:cubicBezTo>
                  <a:lnTo>
                    <a:pt x="33658" y="939"/>
                  </a:lnTo>
                  <a:cubicBezTo>
                    <a:pt x="33658" y="423"/>
                    <a:pt x="33235" y="0"/>
                    <a:pt x="3271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55;p45">
              <a:extLst>
                <a:ext uri="{FF2B5EF4-FFF2-40B4-BE49-F238E27FC236}">
                  <a16:creationId xmlns:a16="http://schemas.microsoft.com/office/drawing/2014/main" id="{CB72EB41-1797-495C-8B8B-E6CF724694BD}"/>
                </a:ext>
              </a:extLst>
            </p:cNvPr>
            <p:cNvSpPr/>
            <p:nvPr/>
          </p:nvSpPr>
          <p:spPr>
            <a:xfrm>
              <a:off x="6368950" y="829725"/>
              <a:ext cx="841475" cy="1163675"/>
            </a:xfrm>
            <a:custGeom>
              <a:avLst/>
              <a:gdLst/>
              <a:ahLst/>
              <a:cxnLst/>
              <a:rect l="l" t="t" r="r" b="b"/>
              <a:pathLst>
                <a:path w="33659" h="46547" extrusionOk="0">
                  <a:moveTo>
                    <a:pt x="32736" y="46"/>
                  </a:moveTo>
                  <a:cubicBezTo>
                    <a:pt x="33225" y="46"/>
                    <a:pt x="33612" y="447"/>
                    <a:pt x="33622" y="939"/>
                  </a:cubicBezTo>
                  <a:lnTo>
                    <a:pt x="33622" y="45607"/>
                  </a:lnTo>
                  <a:cubicBezTo>
                    <a:pt x="33612" y="46104"/>
                    <a:pt x="33217" y="46500"/>
                    <a:pt x="32719" y="46500"/>
                  </a:cubicBezTo>
                  <a:lnTo>
                    <a:pt x="940" y="46500"/>
                  </a:lnTo>
                  <a:cubicBezTo>
                    <a:pt x="443" y="46500"/>
                    <a:pt x="47" y="46104"/>
                    <a:pt x="47" y="45607"/>
                  </a:cubicBezTo>
                  <a:lnTo>
                    <a:pt x="47" y="939"/>
                  </a:lnTo>
                  <a:cubicBezTo>
                    <a:pt x="47" y="442"/>
                    <a:pt x="443" y="46"/>
                    <a:pt x="940" y="46"/>
                  </a:cubicBezTo>
                  <a:lnTo>
                    <a:pt x="32719" y="46"/>
                  </a:lnTo>
                  <a:cubicBezTo>
                    <a:pt x="32725" y="46"/>
                    <a:pt x="32730" y="46"/>
                    <a:pt x="32736" y="46"/>
                  </a:cubicBezTo>
                  <a:close/>
                  <a:moveTo>
                    <a:pt x="940" y="0"/>
                  </a:moveTo>
                  <a:cubicBezTo>
                    <a:pt x="424" y="0"/>
                    <a:pt x="1" y="423"/>
                    <a:pt x="1" y="939"/>
                  </a:cubicBezTo>
                  <a:lnTo>
                    <a:pt x="1" y="45607"/>
                  </a:lnTo>
                  <a:cubicBezTo>
                    <a:pt x="1" y="46123"/>
                    <a:pt x="424" y="46546"/>
                    <a:pt x="940" y="46546"/>
                  </a:cubicBezTo>
                  <a:lnTo>
                    <a:pt x="32719" y="46546"/>
                  </a:lnTo>
                  <a:cubicBezTo>
                    <a:pt x="33235" y="46546"/>
                    <a:pt x="33658" y="46123"/>
                    <a:pt x="33658" y="45607"/>
                  </a:cubicBezTo>
                  <a:lnTo>
                    <a:pt x="33658" y="939"/>
                  </a:lnTo>
                  <a:cubicBezTo>
                    <a:pt x="33658" y="423"/>
                    <a:pt x="33235" y="0"/>
                    <a:pt x="3271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56;p45">
              <a:extLst>
                <a:ext uri="{FF2B5EF4-FFF2-40B4-BE49-F238E27FC236}">
                  <a16:creationId xmlns:a16="http://schemas.microsoft.com/office/drawing/2014/main" id="{9EABB6AC-1AD9-4FC8-994B-84F9D856B2DF}"/>
                </a:ext>
              </a:extLst>
            </p:cNvPr>
            <p:cNvSpPr/>
            <p:nvPr/>
          </p:nvSpPr>
          <p:spPr>
            <a:xfrm>
              <a:off x="6770125" y="1012450"/>
              <a:ext cx="369400" cy="369425"/>
            </a:xfrm>
            <a:custGeom>
              <a:avLst/>
              <a:gdLst/>
              <a:ahLst/>
              <a:cxnLst/>
              <a:rect l="l" t="t" r="r" b="b"/>
              <a:pathLst>
                <a:path w="14776" h="14777" extrusionOk="0">
                  <a:moveTo>
                    <a:pt x="0" y="1"/>
                  </a:moveTo>
                  <a:lnTo>
                    <a:pt x="0" y="14776"/>
                  </a:lnTo>
                  <a:lnTo>
                    <a:pt x="14776" y="14776"/>
                  </a:lnTo>
                  <a:lnTo>
                    <a:pt x="1477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57;p45">
              <a:extLst>
                <a:ext uri="{FF2B5EF4-FFF2-40B4-BE49-F238E27FC236}">
                  <a16:creationId xmlns:a16="http://schemas.microsoft.com/office/drawing/2014/main" id="{B4D8A5AE-F9E9-4932-9D6F-D289909816DF}"/>
                </a:ext>
              </a:extLst>
            </p:cNvPr>
            <p:cNvSpPr/>
            <p:nvPr/>
          </p:nvSpPr>
          <p:spPr>
            <a:xfrm>
              <a:off x="6760675" y="1012450"/>
              <a:ext cx="9475" cy="369425"/>
            </a:xfrm>
            <a:custGeom>
              <a:avLst/>
              <a:gdLst/>
              <a:ahLst/>
              <a:cxnLst/>
              <a:rect l="l" t="t" r="r" b="b"/>
              <a:pathLst>
                <a:path w="379" h="14777" extrusionOk="0">
                  <a:moveTo>
                    <a:pt x="1" y="1"/>
                  </a:moveTo>
                  <a:lnTo>
                    <a:pt x="1" y="14776"/>
                  </a:lnTo>
                  <a:lnTo>
                    <a:pt x="378" y="14776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58;p45">
              <a:extLst>
                <a:ext uri="{FF2B5EF4-FFF2-40B4-BE49-F238E27FC236}">
                  <a16:creationId xmlns:a16="http://schemas.microsoft.com/office/drawing/2014/main" id="{65E3CD9D-BA69-47CE-8839-0A31C7D78F6B}"/>
                </a:ext>
              </a:extLst>
            </p:cNvPr>
            <p:cNvSpPr/>
            <p:nvPr/>
          </p:nvSpPr>
          <p:spPr>
            <a:xfrm>
              <a:off x="6804175" y="1046525"/>
              <a:ext cx="301300" cy="301275"/>
            </a:xfrm>
            <a:custGeom>
              <a:avLst/>
              <a:gdLst/>
              <a:ahLst/>
              <a:cxnLst/>
              <a:rect l="l" t="t" r="r" b="b"/>
              <a:pathLst>
                <a:path w="12052" h="12051" extrusionOk="0">
                  <a:moveTo>
                    <a:pt x="1" y="0"/>
                  </a:moveTo>
                  <a:lnTo>
                    <a:pt x="1" y="12051"/>
                  </a:lnTo>
                  <a:lnTo>
                    <a:pt x="12051" y="12051"/>
                  </a:lnTo>
                  <a:lnTo>
                    <a:pt x="1205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59;p45">
              <a:extLst>
                <a:ext uri="{FF2B5EF4-FFF2-40B4-BE49-F238E27FC236}">
                  <a16:creationId xmlns:a16="http://schemas.microsoft.com/office/drawing/2014/main" id="{394E8F62-8937-4CC8-A7FC-A423BB0F5B2F}"/>
                </a:ext>
              </a:extLst>
            </p:cNvPr>
            <p:cNvSpPr/>
            <p:nvPr/>
          </p:nvSpPr>
          <p:spPr>
            <a:xfrm>
              <a:off x="7102675" y="1046525"/>
              <a:ext cx="2800" cy="301275"/>
            </a:xfrm>
            <a:custGeom>
              <a:avLst/>
              <a:gdLst/>
              <a:ahLst/>
              <a:cxnLst/>
              <a:rect l="l" t="t" r="r" b="b"/>
              <a:pathLst>
                <a:path w="112" h="12051" extrusionOk="0">
                  <a:moveTo>
                    <a:pt x="1" y="0"/>
                  </a:moveTo>
                  <a:lnTo>
                    <a:pt x="1" y="12051"/>
                  </a:lnTo>
                  <a:lnTo>
                    <a:pt x="111" y="1205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60;p45">
              <a:extLst>
                <a:ext uri="{FF2B5EF4-FFF2-40B4-BE49-F238E27FC236}">
                  <a16:creationId xmlns:a16="http://schemas.microsoft.com/office/drawing/2014/main" id="{3B7656F2-64E8-44C9-9A2A-64C8F656CC79}"/>
                </a:ext>
              </a:extLst>
            </p:cNvPr>
            <p:cNvSpPr/>
            <p:nvPr/>
          </p:nvSpPr>
          <p:spPr>
            <a:xfrm>
              <a:off x="6855725" y="1081175"/>
              <a:ext cx="198200" cy="231975"/>
            </a:xfrm>
            <a:custGeom>
              <a:avLst/>
              <a:gdLst/>
              <a:ahLst/>
              <a:cxnLst/>
              <a:rect l="l" t="t" r="r" b="b"/>
              <a:pathLst>
                <a:path w="7928" h="9279" extrusionOk="0">
                  <a:moveTo>
                    <a:pt x="4645" y="1"/>
                  </a:moveTo>
                  <a:cubicBezTo>
                    <a:pt x="4045" y="1"/>
                    <a:pt x="3440" y="116"/>
                    <a:pt x="2864" y="354"/>
                  </a:cubicBezTo>
                  <a:cubicBezTo>
                    <a:pt x="1133" y="1072"/>
                    <a:pt x="1" y="2757"/>
                    <a:pt x="1" y="4635"/>
                  </a:cubicBezTo>
                  <a:cubicBezTo>
                    <a:pt x="1" y="6513"/>
                    <a:pt x="1133" y="8207"/>
                    <a:pt x="2864" y="8925"/>
                  </a:cubicBezTo>
                  <a:cubicBezTo>
                    <a:pt x="3440" y="9163"/>
                    <a:pt x="4045" y="9279"/>
                    <a:pt x="4645" y="9279"/>
                  </a:cubicBezTo>
                  <a:cubicBezTo>
                    <a:pt x="5854" y="9279"/>
                    <a:pt x="7041" y="8808"/>
                    <a:pt x="7927" y="7922"/>
                  </a:cubicBezTo>
                  <a:lnTo>
                    <a:pt x="3969" y="4635"/>
                  </a:lnTo>
                  <a:lnTo>
                    <a:pt x="7927" y="1358"/>
                  </a:lnTo>
                  <a:cubicBezTo>
                    <a:pt x="7041" y="471"/>
                    <a:pt x="5854" y="1"/>
                    <a:pt x="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61;p45">
              <a:extLst>
                <a:ext uri="{FF2B5EF4-FFF2-40B4-BE49-F238E27FC236}">
                  <a16:creationId xmlns:a16="http://schemas.microsoft.com/office/drawing/2014/main" id="{BBB3EF59-AD52-4087-86CE-B8F96ACE10CD}"/>
                </a:ext>
              </a:extLst>
            </p:cNvPr>
            <p:cNvSpPr/>
            <p:nvPr/>
          </p:nvSpPr>
          <p:spPr>
            <a:xfrm>
              <a:off x="6942275" y="1131225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497" y="0"/>
                  </a:moveTo>
                  <a:cubicBezTo>
                    <a:pt x="221" y="0"/>
                    <a:pt x="0" y="221"/>
                    <a:pt x="0" y="506"/>
                  </a:cubicBezTo>
                  <a:cubicBezTo>
                    <a:pt x="0" y="783"/>
                    <a:pt x="221" y="1003"/>
                    <a:pt x="497" y="1003"/>
                  </a:cubicBezTo>
                  <a:cubicBezTo>
                    <a:pt x="783" y="1003"/>
                    <a:pt x="1004" y="783"/>
                    <a:pt x="1004" y="506"/>
                  </a:cubicBezTo>
                  <a:cubicBezTo>
                    <a:pt x="1004" y="221"/>
                    <a:pt x="783" y="0"/>
                    <a:pt x="49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62;p45">
              <a:extLst>
                <a:ext uri="{FF2B5EF4-FFF2-40B4-BE49-F238E27FC236}">
                  <a16:creationId xmlns:a16="http://schemas.microsoft.com/office/drawing/2014/main" id="{9527AA68-FD6D-4161-AE5B-562741A77C1F}"/>
                </a:ext>
              </a:extLst>
            </p:cNvPr>
            <p:cNvSpPr/>
            <p:nvPr/>
          </p:nvSpPr>
          <p:spPr>
            <a:xfrm>
              <a:off x="5644200" y="1196125"/>
              <a:ext cx="634100" cy="30850"/>
            </a:xfrm>
            <a:custGeom>
              <a:avLst/>
              <a:gdLst/>
              <a:ahLst/>
              <a:cxnLst/>
              <a:rect l="l" t="t" r="r" b="b"/>
              <a:pathLst>
                <a:path w="25364" h="1234" extrusionOk="0">
                  <a:moveTo>
                    <a:pt x="0" y="0"/>
                  </a:moveTo>
                  <a:lnTo>
                    <a:pt x="0" y="1234"/>
                  </a:lnTo>
                  <a:lnTo>
                    <a:pt x="25363" y="1234"/>
                  </a:lnTo>
                  <a:lnTo>
                    <a:pt x="2536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63;p45">
              <a:extLst>
                <a:ext uri="{FF2B5EF4-FFF2-40B4-BE49-F238E27FC236}">
                  <a16:creationId xmlns:a16="http://schemas.microsoft.com/office/drawing/2014/main" id="{4D453D61-9C6C-4B11-8396-3C6AF7FDF0E9}"/>
                </a:ext>
              </a:extLst>
            </p:cNvPr>
            <p:cNvSpPr/>
            <p:nvPr/>
          </p:nvSpPr>
          <p:spPr>
            <a:xfrm>
              <a:off x="5552600" y="1196125"/>
              <a:ext cx="91625" cy="30625"/>
            </a:xfrm>
            <a:custGeom>
              <a:avLst/>
              <a:gdLst/>
              <a:ahLst/>
              <a:cxnLst/>
              <a:rect l="l" t="t" r="r" b="b"/>
              <a:pathLst>
                <a:path w="3665" h="1225" extrusionOk="0">
                  <a:moveTo>
                    <a:pt x="0" y="0"/>
                  </a:moveTo>
                  <a:lnTo>
                    <a:pt x="0" y="1225"/>
                  </a:lnTo>
                  <a:lnTo>
                    <a:pt x="3664" y="1225"/>
                  </a:lnTo>
                  <a:lnTo>
                    <a:pt x="366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64;p45">
              <a:extLst>
                <a:ext uri="{FF2B5EF4-FFF2-40B4-BE49-F238E27FC236}">
                  <a16:creationId xmlns:a16="http://schemas.microsoft.com/office/drawing/2014/main" id="{A4283757-34B2-46A9-83C3-9EC5A317C110}"/>
                </a:ext>
              </a:extLst>
            </p:cNvPr>
            <p:cNvSpPr/>
            <p:nvPr/>
          </p:nvSpPr>
          <p:spPr>
            <a:xfrm>
              <a:off x="5675050" y="1226950"/>
              <a:ext cx="40050" cy="44000"/>
            </a:xfrm>
            <a:custGeom>
              <a:avLst/>
              <a:gdLst/>
              <a:ahLst/>
              <a:cxnLst/>
              <a:rect l="l" t="t" r="r" b="b"/>
              <a:pathLst>
                <a:path w="1602" h="1760" extrusionOk="0">
                  <a:moveTo>
                    <a:pt x="0" y="1"/>
                  </a:moveTo>
                  <a:lnTo>
                    <a:pt x="0" y="1759"/>
                  </a:lnTo>
                  <a:lnTo>
                    <a:pt x="433" y="1759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165;p45">
              <a:extLst>
                <a:ext uri="{FF2B5EF4-FFF2-40B4-BE49-F238E27FC236}">
                  <a16:creationId xmlns:a16="http://schemas.microsoft.com/office/drawing/2014/main" id="{8EB15954-1D8C-4D63-B3D9-DC4BB2173BE0}"/>
                </a:ext>
              </a:extLst>
            </p:cNvPr>
            <p:cNvSpPr/>
            <p:nvPr/>
          </p:nvSpPr>
          <p:spPr>
            <a:xfrm>
              <a:off x="5669275" y="1226725"/>
              <a:ext cx="5800" cy="44225"/>
            </a:xfrm>
            <a:custGeom>
              <a:avLst/>
              <a:gdLst/>
              <a:ahLst/>
              <a:cxnLst/>
              <a:rect l="l" t="t" r="r" b="b"/>
              <a:pathLst>
                <a:path w="232" h="1769" extrusionOk="0">
                  <a:moveTo>
                    <a:pt x="1" y="1"/>
                  </a:moveTo>
                  <a:lnTo>
                    <a:pt x="1" y="1768"/>
                  </a:lnTo>
                  <a:lnTo>
                    <a:pt x="231" y="1768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66;p45">
              <a:extLst>
                <a:ext uri="{FF2B5EF4-FFF2-40B4-BE49-F238E27FC236}">
                  <a16:creationId xmlns:a16="http://schemas.microsoft.com/office/drawing/2014/main" id="{B8033551-6036-4D5B-AB3A-9EDDC524084F}"/>
                </a:ext>
              </a:extLst>
            </p:cNvPr>
            <p:cNvSpPr/>
            <p:nvPr/>
          </p:nvSpPr>
          <p:spPr>
            <a:xfrm>
              <a:off x="6116250" y="1226950"/>
              <a:ext cx="40075" cy="44000"/>
            </a:xfrm>
            <a:custGeom>
              <a:avLst/>
              <a:gdLst/>
              <a:ahLst/>
              <a:cxnLst/>
              <a:rect l="l" t="t" r="r" b="b"/>
              <a:pathLst>
                <a:path w="1603" h="1760" extrusionOk="0">
                  <a:moveTo>
                    <a:pt x="0" y="1"/>
                  </a:moveTo>
                  <a:lnTo>
                    <a:pt x="0" y="1759"/>
                  </a:lnTo>
                  <a:lnTo>
                    <a:pt x="433" y="1759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67;p45">
              <a:extLst>
                <a:ext uri="{FF2B5EF4-FFF2-40B4-BE49-F238E27FC236}">
                  <a16:creationId xmlns:a16="http://schemas.microsoft.com/office/drawing/2014/main" id="{152B8FE2-5574-4BA9-867A-75C5D12DA7F3}"/>
                </a:ext>
              </a:extLst>
            </p:cNvPr>
            <p:cNvSpPr/>
            <p:nvPr/>
          </p:nvSpPr>
          <p:spPr>
            <a:xfrm>
              <a:off x="6110500" y="1226725"/>
              <a:ext cx="5775" cy="44225"/>
            </a:xfrm>
            <a:custGeom>
              <a:avLst/>
              <a:gdLst/>
              <a:ahLst/>
              <a:cxnLst/>
              <a:rect l="l" t="t" r="r" b="b"/>
              <a:pathLst>
                <a:path w="231" h="1769" extrusionOk="0">
                  <a:moveTo>
                    <a:pt x="0" y="1"/>
                  </a:moveTo>
                  <a:lnTo>
                    <a:pt x="0" y="1768"/>
                  </a:lnTo>
                  <a:lnTo>
                    <a:pt x="230" y="1768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68;p45">
              <a:extLst>
                <a:ext uri="{FF2B5EF4-FFF2-40B4-BE49-F238E27FC236}">
                  <a16:creationId xmlns:a16="http://schemas.microsoft.com/office/drawing/2014/main" id="{0F1E7052-23A6-4897-A87A-8BAFC40C4D1D}"/>
                </a:ext>
              </a:extLst>
            </p:cNvPr>
            <p:cNvSpPr/>
            <p:nvPr/>
          </p:nvSpPr>
          <p:spPr>
            <a:xfrm>
              <a:off x="5675500" y="1053200"/>
              <a:ext cx="51350" cy="142950"/>
            </a:xfrm>
            <a:custGeom>
              <a:avLst/>
              <a:gdLst/>
              <a:ahLst/>
              <a:cxnLst/>
              <a:rect l="l" t="t" r="r" b="b"/>
              <a:pathLst>
                <a:path w="2054" h="5718" extrusionOk="0">
                  <a:moveTo>
                    <a:pt x="1" y="0"/>
                  </a:moveTo>
                  <a:lnTo>
                    <a:pt x="1" y="5717"/>
                  </a:lnTo>
                  <a:lnTo>
                    <a:pt x="2054" y="5717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69;p45">
              <a:extLst>
                <a:ext uri="{FF2B5EF4-FFF2-40B4-BE49-F238E27FC236}">
                  <a16:creationId xmlns:a16="http://schemas.microsoft.com/office/drawing/2014/main" id="{244EF74F-FED6-45CF-990F-9FCE9080A6DF}"/>
                </a:ext>
              </a:extLst>
            </p:cNvPr>
            <p:cNvSpPr/>
            <p:nvPr/>
          </p:nvSpPr>
          <p:spPr>
            <a:xfrm>
              <a:off x="5672275" y="1000475"/>
              <a:ext cx="319950" cy="195675"/>
            </a:xfrm>
            <a:custGeom>
              <a:avLst/>
              <a:gdLst/>
              <a:ahLst/>
              <a:cxnLst/>
              <a:rect l="l" t="t" r="r" b="b"/>
              <a:pathLst>
                <a:path w="12798" h="7827" extrusionOk="0">
                  <a:moveTo>
                    <a:pt x="1" y="1"/>
                  </a:moveTo>
                  <a:lnTo>
                    <a:pt x="1078" y="7826"/>
                  </a:lnTo>
                  <a:lnTo>
                    <a:pt x="12797" y="7826"/>
                  </a:lnTo>
                  <a:lnTo>
                    <a:pt x="117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70;p45">
              <a:extLst>
                <a:ext uri="{FF2B5EF4-FFF2-40B4-BE49-F238E27FC236}">
                  <a16:creationId xmlns:a16="http://schemas.microsoft.com/office/drawing/2014/main" id="{B3A81FE4-9FA5-4B18-83F6-452E1EE12B4E}"/>
                </a:ext>
              </a:extLst>
            </p:cNvPr>
            <p:cNvSpPr/>
            <p:nvPr/>
          </p:nvSpPr>
          <p:spPr>
            <a:xfrm>
              <a:off x="5686550" y="1012675"/>
              <a:ext cx="291400" cy="171050"/>
            </a:xfrm>
            <a:custGeom>
              <a:avLst/>
              <a:gdLst/>
              <a:ahLst/>
              <a:cxnLst/>
              <a:rect l="l" t="t" r="r" b="b"/>
              <a:pathLst>
                <a:path w="11656" h="6842" extrusionOk="0">
                  <a:moveTo>
                    <a:pt x="0" y="1"/>
                  </a:moveTo>
                  <a:lnTo>
                    <a:pt x="939" y="6841"/>
                  </a:lnTo>
                  <a:lnTo>
                    <a:pt x="11655" y="6841"/>
                  </a:lnTo>
                  <a:lnTo>
                    <a:pt x="1071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71;p45">
              <a:extLst>
                <a:ext uri="{FF2B5EF4-FFF2-40B4-BE49-F238E27FC236}">
                  <a16:creationId xmlns:a16="http://schemas.microsoft.com/office/drawing/2014/main" id="{75E05DA2-063F-4C89-8AD9-E55371F17B0A}"/>
                </a:ext>
              </a:extLst>
            </p:cNvPr>
            <p:cNvSpPr/>
            <p:nvPr/>
          </p:nvSpPr>
          <p:spPr>
            <a:xfrm>
              <a:off x="5664675" y="1000475"/>
              <a:ext cx="34550" cy="195675"/>
            </a:xfrm>
            <a:custGeom>
              <a:avLst/>
              <a:gdLst/>
              <a:ahLst/>
              <a:cxnLst/>
              <a:rect l="l" t="t" r="r" b="b"/>
              <a:pathLst>
                <a:path w="1382" h="7827" extrusionOk="0">
                  <a:moveTo>
                    <a:pt x="1" y="1"/>
                  </a:moveTo>
                  <a:lnTo>
                    <a:pt x="1069" y="7826"/>
                  </a:lnTo>
                  <a:lnTo>
                    <a:pt x="1382" y="7826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72;p45">
              <a:extLst>
                <a:ext uri="{FF2B5EF4-FFF2-40B4-BE49-F238E27FC236}">
                  <a16:creationId xmlns:a16="http://schemas.microsoft.com/office/drawing/2014/main" id="{3B906886-16FE-4E84-ACCD-233B2CF22921}"/>
                </a:ext>
              </a:extLst>
            </p:cNvPr>
            <p:cNvSpPr/>
            <p:nvPr/>
          </p:nvSpPr>
          <p:spPr>
            <a:xfrm>
              <a:off x="6080575" y="978625"/>
              <a:ext cx="27875" cy="217525"/>
            </a:xfrm>
            <a:custGeom>
              <a:avLst/>
              <a:gdLst/>
              <a:ahLst/>
              <a:cxnLst/>
              <a:rect l="l" t="t" r="r" b="b"/>
              <a:pathLst>
                <a:path w="1115" h="8701" extrusionOk="0">
                  <a:moveTo>
                    <a:pt x="0" y="0"/>
                  </a:moveTo>
                  <a:lnTo>
                    <a:pt x="0" y="8700"/>
                  </a:lnTo>
                  <a:lnTo>
                    <a:pt x="1114" y="8700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73;p45">
              <a:extLst>
                <a:ext uri="{FF2B5EF4-FFF2-40B4-BE49-F238E27FC236}">
                  <a16:creationId xmlns:a16="http://schemas.microsoft.com/office/drawing/2014/main" id="{5458ADEB-0FDC-42CD-BA0E-2EB6060177E8}"/>
                </a:ext>
              </a:extLst>
            </p:cNvPr>
            <p:cNvSpPr/>
            <p:nvPr/>
          </p:nvSpPr>
          <p:spPr>
            <a:xfrm>
              <a:off x="6094600" y="1021650"/>
              <a:ext cx="57350" cy="9475"/>
            </a:xfrm>
            <a:custGeom>
              <a:avLst/>
              <a:gdLst/>
              <a:ahLst/>
              <a:cxnLst/>
              <a:rect l="l" t="t" r="r" b="b"/>
              <a:pathLst>
                <a:path w="2294" h="379" extrusionOk="0">
                  <a:moveTo>
                    <a:pt x="1" y="1"/>
                  </a:moveTo>
                  <a:lnTo>
                    <a:pt x="1" y="378"/>
                  </a:lnTo>
                  <a:lnTo>
                    <a:pt x="2293" y="378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74;p45">
              <a:extLst>
                <a:ext uri="{FF2B5EF4-FFF2-40B4-BE49-F238E27FC236}">
                  <a16:creationId xmlns:a16="http://schemas.microsoft.com/office/drawing/2014/main" id="{D5AEA16A-F15B-40FE-B0CE-D93ABF07816B}"/>
                </a:ext>
              </a:extLst>
            </p:cNvPr>
            <p:cNvSpPr/>
            <p:nvPr/>
          </p:nvSpPr>
          <p:spPr>
            <a:xfrm>
              <a:off x="6055725" y="1093000"/>
              <a:ext cx="77575" cy="85650"/>
            </a:xfrm>
            <a:custGeom>
              <a:avLst/>
              <a:gdLst/>
              <a:ahLst/>
              <a:cxnLst/>
              <a:rect l="l" t="t" r="r" b="b"/>
              <a:pathLst>
                <a:path w="3103" h="3426" extrusionOk="0">
                  <a:moveTo>
                    <a:pt x="921" y="1"/>
                  </a:moveTo>
                  <a:cubicBezTo>
                    <a:pt x="405" y="1"/>
                    <a:pt x="0" y="415"/>
                    <a:pt x="0" y="921"/>
                  </a:cubicBezTo>
                  <a:lnTo>
                    <a:pt x="0" y="2505"/>
                  </a:lnTo>
                  <a:cubicBezTo>
                    <a:pt x="0" y="3011"/>
                    <a:pt x="405" y="3425"/>
                    <a:pt x="921" y="3425"/>
                  </a:cubicBezTo>
                  <a:lnTo>
                    <a:pt x="2191" y="3425"/>
                  </a:lnTo>
                  <a:cubicBezTo>
                    <a:pt x="2698" y="3425"/>
                    <a:pt x="3103" y="3011"/>
                    <a:pt x="3103" y="2505"/>
                  </a:cubicBezTo>
                  <a:lnTo>
                    <a:pt x="3103" y="921"/>
                  </a:lnTo>
                  <a:cubicBezTo>
                    <a:pt x="3103" y="415"/>
                    <a:pt x="2698" y="1"/>
                    <a:pt x="21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75;p45">
              <a:extLst>
                <a:ext uri="{FF2B5EF4-FFF2-40B4-BE49-F238E27FC236}">
                  <a16:creationId xmlns:a16="http://schemas.microsoft.com/office/drawing/2014/main" id="{0ABB3DD4-6279-4131-8813-9A3BF4D9D590}"/>
                </a:ext>
              </a:extLst>
            </p:cNvPr>
            <p:cNvSpPr/>
            <p:nvPr/>
          </p:nvSpPr>
          <p:spPr>
            <a:xfrm>
              <a:off x="6045350" y="1098750"/>
              <a:ext cx="67475" cy="74150"/>
            </a:xfrm>
            <a:custGeom>
              <a:avLst/>
              <a:gdLst/>
              <a:ahLst/>
              <a:cxnLst/>
              <a:rect l="l" t="t" r="r" b="b"/>
              <a:pathLst>
                <a:path w="2699" h="2966" extrusionOk="0">
                  <a:moveTo>
                    <a:pt x="1345" y="1"/>
                  </a:moveTo>
                  <a:cubicBezTo>
                    <a:pt x="608" y="1"/>
                    <a:pt x="1" y="599"/>
                    <a:pt x="1" y="1345"/>
                  </a:cubicBezTo>
                  <a:lnTo>
                    <a:pt x="1" y="1621"/>
                  </a:lnTo>
                  <a:cubicBezTo>
                    <a:pt x="1" y="2358"/>
                    <a:pt x="608" y="2965"/>
                    <a:pt x="1345" y="2965"/>
                  </a:cubicBezTo>
                  <a:cubicBezTo>
                    <a:pt x="2091" y="2965"/>
                    <a:pt x="2698" y="2358"/>
                    <a:pt x="2698" y="1621"/>
                  </a:cubicBezTo>
                  <a:lnTo>
                    <a:pt x="2698" y="1345"/>
                  </a:lnTo>
                  <a:cubicBezTo>
                    <a:pt x="2698" y="599"/>
                    <a:pt x="2091" y="1"/>
                    <a:pt x="134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6;p45">
              <a:extLst>
                <a:ext uri="{FF2B5EF4-FFF2-40B4-BE49-F238E27FC236}">
                  <a16:creationId xmlns:a16="http://schemas.microsoft.com/office/drawing/2014/main" id="{2038BAF0-CFC1-40AE-8A4C-1212861C935D}"/>
                </a:ext>
              </a:extLst>
            </p:cNvPr>
            <p:cNvSpPr/>
            <p:nvPr/>
          </p:nvSpPr>
          <p:spPr>
            <a:xfrm>
              <a:off x="6188525" y="1098750"/>
              <a:ext cx="67225" cy="74150"/>
            </a:xfrm>
            <a:custGeom>
              <a:avLst/>
              <a:gdLst/>
              <a:ahLst/>
              <a:cxnLst/>
              <a:rect l="l" t="t" r="r" b="b"/>
              <a:pathLst>
                <a:path w="2689" h="2966" extrusionOk="0">
                  <a:moveTo>
                    <a:pt x="1344" y="1"/>
                  </a:moveTo>
                  <a:cubicBezTo>
                    <a:pt x="598" y="1"/>
                    <a:pt x="0" y="599"/>
                    <a:pt x="0" y="1345"/>
                  </a:cubicBezTo>
                  <a:lnTo>
                    <a:pt x="0" y="1621"/>
                  </a:lnTo>
                  <a:cubicBezTo>
                    <a:pt x="0" y="2358"/>
                    <a:pt x="598" y="2965"/>
                    <a:pt x="1344" y="2965"/>
                  </a:cubicBezTo>
                  <a:cubicBezTo>
                    <a:pt x="2090" y="2965"/>
                    <a:pt x="2688" y="2358"/>
                    <a:pt x="2688" y="1621"/>
                  </a:cubicBezTo>
                  <a:lnTo>
                    <a:pt x="2688" y="1345"/>
                  </a:lnTo>
                  <a:cubicBezTo>
                    <a:pt x="2688" y="599"/>
                    <a:pt x="2090" y="1"/>
                    <a:pt x="1344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177;p45">
              <a:extLst>
                <a:ext uri="{FF2B5EF4-FFF2-40B4-BE49-F238E27FC236}">
                  <a16:creationId xmlns:a16="http://schemas.microsoft.com/office/drawing/2014/main" id="{E2963F4A-BAAA-455D-90A6-CE5638AD1B13}"/>
                </a:ext>
              </a:extLst>
            </p:cNvPr>
            <p:cNvSpPr/>
            <p:nvPr/>
          </p:nvSpPr>
          <p:spPr>
            <a:xfrm>
              <a:off x="6167800" y="1093000"/>
              <a:ext cx="77825" cy="85425"/>
            </a:xfrm>
            <a:custGeom>
              <a:avLst/>
              <a:gdLst/>
              <a:ahLst/>
              <a:cxnLst/>
              <a:rect l="l" t="t" r="r" b="b"/>
              <a:pathLst>
                <a:path w="3113" h="3417" extrusionOk="0">
                  <a:moveTo>
                    <a:pt x="921" y="1"/>
                  </a:moveTo>
                  <a:cubicBezTo>
                    <a:pt x="415" y="1"/>
                    <a:pt x="1" y="415"/>
                    <a:pt x="1" y="921"/>
                  </a:cubicBezTo>
                  <a:lnTo>
                    <a:pt x="1" y="2505"/>
                  </a:lnTo>
                  <a:cubicBezTo>
                    <a:pt x="1" y="3011"/>
                    <a:pt x="415" y="3416"/>
                    <a:pt x="921" y="3416"/>
                  </a:cubicBezTo>
                  <a:lnTo>
                    <a:pt x="2192" y="3416"/>
                  </a:lnTo>
                  <a:cubicBezTo>
                    <a:pt x="2698" y="3416"/>
                    <a:pt x="3112" y="3011"/>
                    <a:pt x="3112" y="2505"/>
                  </a:cubicBezTo>
                  <a:lnTo>
                    <a:pt x="3112" y="921"/>
                  </a:lnTo>
                  <a:cubicBezTo>
                    <a:pt x="3112" y="415"/>
                    <a:pt x="2698" y="1"/>
                    <a:pt x="21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178;p45">
              <a:extLst>
                <a:ext uri="{FF2B5EF4-FFF2-40B4-BE49-F238E27FC236}">
                  <a16:creationId xmlns:a16="http://schemas.microsoft.com/office/drawing/2014/main" id="{78F213C9-E903-41C1-8A31-40C7959F29E9}"/>
                </a:ext>
              </a:extLst>
            </p:cNvPr>
            <p:cNvSpPr/>
            <p:nvPr/>
          </p:nvSpPr>
          <p:spPr>
            <a:xfrm>
              <a:off x="6088400" y="1009225"/>
              <a:ext cx="124525" cy="90025"/>
            </a:xfrm>
            <a:custGeom>
              <a:avLst/>
              <a:gdLst/>
              <a:ahLst/>
              <a:cxnLst/>
              <a:rect l="l" t="t" r="r" b="b"/>
              <a:pathLst>
                <a:path w="4981" h="3601" extrusionOk="0">
                  <a:moveTo>
                    <a:pt x="2486" y="1"/>
                  </a:moveTo>
                  <a:cubicBezTo>
                    <a:pt x="1114" y="1"/>
                    <a:pt x="0" y="1115"/>
                    <a:pt x="0" y="2486"/>
                  </a:cubicBezTo>
                  <a:lnTo>
                    <a:pt x="0" y="3600"/>
                  </a:lnTo>
                  <a:lnTo>
                    <a:pt x="498" y="3600"/>
                  </a:lnTo>
                  <a:lnTo>
                    <a:pt x="498" y="2486"/>
                  </a:lnTo>
                  <a:cubicBezTo>
                    <a:pt x="498" y="1382"/>
                    <a:pt x="1391" y="489"/>
                    <a:pt x="2486" y="489"/>
                  </a:cubicBezTo>
                  <a:cubicBezTo>
                    <a:pt x="3591" y="489"/>
                    <a:pt x="4484" y="1382"/>
                    <a:pt x="4484" y="2486"/>
                  </a:cubicBezTo>
                  <a:lnTo>
                    <a:pt x="4484" y="3600"/>
                  </a:lnTo>
                  <a:lnTo>
                    <a:pt x="4981" y="3600"/>
                  </a:lnTo>
                  <a:lnTo>
                    <a:pt x="4981" y="2486"/>
                  </a:lnTo>
                  <a:cubicBezTo>
                    <a:pt x="4981" y="1115"/>
                    <a:pt x="3867" y="1"/>
                    <a:pt x="24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179;p45">
              <a:extLst>
                <a:ext uri="{FF2B5EF4-FFF2-40B4-BE49-F238E27FC236}">
                  <a16:creationId xmlns:a16="http://schemas.microsoft.com/office/drawing/2014/main" id="{1EDA6FBE-21CD-409C-A186-1DA2451825C4}"/>
                </a:ext>
              </a:extLst>
            </p:cNvPr>
            <p:cNvSpPr/>
            <p:nvPr/>
          </p:nvSpPr>
          <p:spPr>
            <a:xfrm>
              <a:off x="6151925" y="1000475"/>
              <a:ext cx="9450" cy="30650"/>
            </a:xfrm>
            <a:custGeom>
              <a:avLst/>
              <a:gdLst/>
              <a:ahLst/>
              <a:cxnLst/>
              <a:rect l="l" t="t" r="r" b="b"/>
              <a:pathLst>
                <a:path w="378" h="1226" extrusionOk="0">
                  <a:moveTo>
                    <a:pt x="0" y="1"/>
                  </a:moveTo>
                  <a:lnTo>
                    <a:pt x="0" y="1225"/>
                  </a:lnTo>
                  <a:lnTo>
                    <a:pt x="378" y="1225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180;p45">
              <a:extLst>
                <a:ext uri="{FF2B5EF4-FFF2-40B4-BE49-F238E27FC236}">
                  <a16:creationId xmlns:a16="http://schemas.microsoft.com/office/drawing/2014/main" id="{08C90308-A8DF-435B-93D2-D8BCB907114E}"/>
                </a:ext>
              </a:extLst>
            </p:cNvPr>
            <p:cNvSpPr/>
            <p:nvPr/>
          </p:nvSpPr>
          <p:spPr>
            <a:xfrm>
              <a:off x="6476425" y="918325"/>
              <a:ext cx="226050" cy="225800"/>
            </a:xfrm>
            <a:custGeom>
              <a:avLst/>
              <a:gdLst/>
              <a:ahLst/>
              <a:cxnLst/>
              <a:rect l="l" t="t" r="r" b="b"/>
              <a:pathLst>
                <a:path w="9042" h="9032" extrusionOk="0">
                  <a:moveTo>
                    <a:pt x="1" y="0"/>
                  </a:moveTo>
                  <a:lnTo>
                    <a:pt x="1" y="9032"/>
                  </a:lnTo>
                  <a:lnTo>
                    <a:pt x="9041" y="9032"/>
                  </a:lnTo>
                  <a:lnTo>
                    <a:pt x="904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181;p45">
              <a:extLst>
                <a:ext uri="{FF2B5EF4-FFF2-40B4-BE49-F238E27FC236}">
                  <a16:creationId xmlns:a16="http://schemas.microsoft.com/office/drawing/2014/main" id="{A59F9EB9-9617-4946-AA6C-E1EBF3F8D41C}"/>
                </a:ext>
              </a:extLst>
            </p:cNvPr>
            <p:cNvSpPr/>
            <p:nvPr/>
          </p:nvSpPr>
          <p:spPr>
            <a:xfrm>
              <a:off x="6470675" y="918325"/>
              <a:ext cx="5775" cy="225800"/>
            </a:xfrm>
            <a:custGeom>
              <a:avLst/>
              <a:gdLst/>
              <a:ahLst/>
              <a:cxnLst/>
              <a:rect l="l" t="t" r="r" b="b"/>
              <a:pathLst>
                <a:path w="231" h="9032" extrusionOk="0">
                  <a:moveTo>
                    <a:pt x="1" y="0"/>
                  </a:moveTo>
                  <a:lnTo>
                    <a:pt x="1" y="9032"/>
                  </a:lnTo>
                  <a:lnTo>
                    <a:pt x="231" y="903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182;p45">
              <a:extLst>
                <a:ext uri="{FF2B5EF4-FFF2-40B4-BE49-F238E27FC236}">
                  <a16:creationId xmlns:a16="http://schemas.microsoft.com/office/drawing/2014/main" id="{B64251E1-DCE1-45D7-913F-FD1506478D54}"/>
                </a:ext>
              </a:extLst>
            </p:cNvPr>
            <p:cNvSpPr/>
            <p:nvPr/>
          </p:nvSpPr>
          <p:spPr>
            <a:xfrm>
              <a:off x="6497150" y="939025"/>
              <a:ext cx="184375" cy="184400"/>
            </a:xfrm>
            <a:custGeom>
              <a:avLst/>
              <a:gdLst/>
              <a:ahLst/>
              <a:cxnLst/>
              <a:rect l="l" t="t" r="r" b="b"/>
              <a:pathLst>
                <a:path w="7375" h="7376" extrusionOk="0">
                  <a:moveTo>
                    <a:pt x="1" y="1"/>
                  </a:moveTo>
                  <a:lnTo>
                    <a:pt x="1" y="7375"/>
                  </a:lnTo>
                  <a:lnTo>
                    <a:pt x="7375" y="7375"/>
                  </a:lnTo>
                  <a:lnTo>
                    <a:pt x="73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183;p45">
              <a:extLst>
                <a:ext uri="{FF2B5EF4-FFF2-40B4-BE49-F238E27FC236}">
                  <a16:creationId xmlns:a16="http://schemas.microsoft.com/office/drawing/2014/main" id="{F414D414-6AE7-4DD3-9F87-2D788D127A5C}"/>
                </a:ext>
              </a:extLst>
            </p:cNvPr>
            <p:cNvSpPr/>
            <p:nvPr/>
          </p:nvSpPr>
          <p:spPr>
            <a:xfrm>
              <a:off x="6679900" y="939025"/>
              <a:ext cx="1625" cy="184400"/>
            </a:xfrm>
            <a:custGeom>
              <a:avLst/>
              <a:gdLst/>
              <a:ahLst/>
              <a:cxnLst/>
              <a:rect l="l" t="t" r="r" b="b"/>
              <a:pathLst>
                <a:path w="65" h="7376" extrusionOk="0">
                  <a:moveTo>
                    <a:pt x="0" y="1"/>
                  </a:moveTo>
                  <a:lnTo>
                    <a:pt x="0" y="7375"/>
                  </a:lnTo>
                  <a:lnTo>
                    <a:pt x="65" y="7375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184;p45">
              <a:extLst>
                <a:ext uri="{FF2B5EF4-FFF2-40B4-BE49-F238E27FC236}">
                  <a16:creationId xmlns:a16="http://schemas.microsoft.com/office/drawing/2014/main" id="{4C5B7130-F698-4434-8D67-9003B4D7177E}"/>
                </a:ext>
              </a:extLst>
            </p:cNvPr>
            <p:cNvSpPr/>
            <p:nvPr/>
          </p:nvSpPr>
          <p:spPr>
            <a:xfrm>
              <a:off x="6512800" y="101590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1" y="1"/>
                  </a:moveTo>
                  <a:lnTo>
                    <a:pt x="1" y="618"/>
                  </a:lnTo>
                  <a:lnTo>
                    <a:pt x="617" y="618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185;p45">
              <a:extLst>
                <a:ext uri="{FF2B5EF4-FFF2-40B4-BE49-F238E27FC236}">
                  <a16:creationId xmlns:a16="http://schemas.microsoft.com/office/drawing/2014/main" id="{643273C4-4880-48A4-82BE-8226DC5874C3}"/>
                </a:ext>
              </a:extLst>
            </p:cNvPr>
            <p:cNvSpPr/>
            <p:nvPr/>
          </p:nvSpPr>
          <p:spPr>
            <a:xfrm>
              <a:off x="6650675" y="1015900"/>
              <a:ext cx="15200" cy="15450"/>
            </a:xfrm>
            <a:custGeom>
              <a:avLst/>
              <a:gdLst/>
              <a:ahLst/>
              <a:cxnLst/>
              <a:rect l="l" t="t" r="r" b="b"/>
              <a:pathLst>
                <a:path w="608" h="618" extrusionOk="0">
                  <a:moveTo>
                    <a:pt x="0" y="1"/>
                  </a:moveTo>
                  <a:lnTo>
                    <a:pt x="0" y="618"/>
                  </a:lnTo>
                  <a:lnTo>
                    <a:pt x="608" y="618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186;p45">
              <a:extLst>
                <a:ext uri="{FF2B5EF4-FFF2-40B4-BE49-F238E27FC236}">
                  <a16:creationId xmlns:a16="http://schemas.microsoft.com/office/drawing/2014/main" id="{5A4669E0-4DD9-46B0-9A2E-196481C2596F}"/>
                </a:ext>
              </a:extLst>
            </p:cNvPr>
            <p:cNvSpPr/>
            <p:nvPr/>
          </p:nvSpPr>
          <p:spPr>
            <a:xfrm>
              <a:off x="6543400" y="98530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1" y="0"/>
                  </a:moveTo>
                  <a:lnTo>
                    <a:pt x="1" y="617"/>
                  </a:lnTo>
                  <a:lnTo>
                    <a:pt x="618" y="617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187;p45">
              <a:extLst>
                <a:ext uri="{FF2B5EF4-FFF2-40B4-BE49-F238E27FC236}">
                  <a16:creationId xmlns:a16="http://schemas.microsoft.com/office/drawing/2014/main" id="{6FBF2611-DDBC-4555-AB43-6C50F1D6759B}"/>
                </a:ext>
              </a:extLst>
            </p:cNvPr>
            <p:cNvSpPr/>
            <p:nvPr/>
          </p:nvSpPr>
          <p:spPr>
            <a:xfrm>
              <a:off x="6620050" y="985300"/>
              <a:ext cx="15225" cy="15450"/>
            </a:xfrm>
            <a:custGeom>
              <a:avLst/>
              <a:gdLst/>
              <a:ahLst/>
              <a:cxnLst/>
              <a:rect l="l" t="t" r="r" b="b"/>
              <a:pathLst>
                <a:path w="609" h="618" extrusionOk="0">
                  <a:moveTo>
                    <a:pt x="1" y="0"/>
                  </a:moveTo>
                  <a:lnTo>
                    <a:pt x="1" y="617"/>
                  </a:lnTo>
                  <a:lnTo>
                    <a:pt x="608" y="617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188;p45">
              <a:extLst>
                <a:ext uri="{FF2B5EF4-FFF2-40B4-BE49-F238E27FC236}">
                  <a16:creationId xmlns:a16="http://schemas.microsoft.com/office/drawing/2014/main" id="{306227A5-FC4D-4EFD-851D-93795041CCFD}"/>
                </a:ext>
              </a:extLst>
            </p:cNvPr>
            <p:cNvSpPr/>
            <p:nvPr/>
          </p:nvSpPr>
          <p:spPr>
            <a:xfrm>
              <a:off x="6528225" y="1000725"/>
              <a:ext cx="122475" cy="76425"/>
            </a:xfrm>
            <a:custGeom>
              <a:avLst/>
              <a:gdLst/>
              <a:ahLst/>
              <a:cxnLst/>
              <a:rect l="l" t="t" r="r" b="b"/>
              <a:pathLst>
                <a:path w="4899" h="3057" extrusionOk="0">
                  <a:moveTo>
                    <a:pt x="1832" y="1215"/>
                  </a:moveTo>
                  <a:lnTo>
                    <a:pt x="1832" y="1823"/>
                  </a:lnTo>
                  <a:lnTo>
                    <a:pt x="1225" y="1832"/>
                  </a:lnTo>
                  <a:lnTo>
                    <a:pt x="1225" y="1215"/>
                  </a:lnTo>
                  <a:close/>
                  <a:moveTo>
                    <a:pt x="3674" y="1215"/>
                  </a:moveTo>
                  <a:lnTo>
                    <a:pt x="3674" y="1832"/>
                  </a:lnTo>
                  <a:lnTo>
                    <a:pt x="3066" y="1832"/>
                  </a:lnTo>
                  <a:lnTo>
                    <a:pt x="3066" y="1215"/>
                  </a:lnTo>
                  <a:close/>
                  <a:moveTo>
                    <a:pt x="1225" y="0"/>
                  </a:moveTo>
                  <a:lnTo>
                    <a:pt x="1225" y="608"/>
                  </a:lnTo>
                  <a:lnTo>
                    <a:pt x="608" y="608"/>
                  </a:lnTo>
                  <a:lnTo>
                    <a:pt x="608" y="1215"/>
                  </a:lnTo>
                  <a:lnTo>
                    <a:pt x="0" y="1215"/>
                  </a:lnTo>
                  <a:lnTo>
                    <a:pt x="0" y="1823"/>
                  </a:lnTo>
                  <a:lnTo>
                    <a:pt x="608" y="1823"/>
                  </a:lnTo>
                  <a:lnTo>
                    <a:pt x="608" y="2440"/>
                  </a:lnTo>
                  <a:lnTo>
                    <a:pt x="1225" y="2440"/>
                  </a:lnTo>
                  <a:lnTo>
                    <a:pt x="1225" y="3057"/>
                  </a:lnTo>
                  <a:lnTo>
                    <a:pt x="1832" y="3057"/>
                  </a:lnTo>
                  <a:lnTo>
                    <a:pt x="1832" y="2440"/>
                  </a:lnTo>
                  <a:lnTo>
                    <a:pt x="3066" y="2440"/>
                  </a:lnTo>
                  <a:lnTo>
                    <a:pt x="3066" y="3057"/>
                  </a:lnTo>
                  <a:lnTo>
                    <a:pt x="3674" y="3057"/>
                  </a:lnTo>
                  <a:lnTo>
                    <a:pt x="3674" y="2440"/>
                  </a:lnTo>
                  <a:lnTo>
                    <a:pt x="4281" y="2440"/>
                  </a:lnTo>
                  <a:lnTo>
                    <a:pt x="4281" y="1832"/>
                  </a:lnTo>
                  <a:lnTo>
                    <a:pt x="4898" y="1832"/>
                  </a:lnTo>
                  <a:lnTo>
                    <a:pt x="4898" y="1215"/>
                  </a:lnTo>
                  <a:lnTo>
                    <a:pt x="4281" y="1215"/>
                  </a:lnTo>
                  <a:lnTo>
                    <a:pt x="4281" y="608"/>
                  </a:lnTo>
                  <a:lnTo>
                    <a:pt x="3674" y="608"/>
                  </a:lnTo>
                  <a:lnTo>
                    <a:pt x="3674" y="0"/>
                  </a:lnTo>
                  <a:lnTo>
                    <a:pt x="3066" y="0"/>
                  </a:lnTo>
                  <a:lnTo>
                    <a:pt x="3066" y="608"/>
                  </a:lnTo>
                  <a:lnTo>
                    <a:pt x="1842" y="608"/>
                  </a:lnTo>
                  <a:lnTo>
                    <a:pt x="18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189;p45">
              <a:extLst>
                <a:ext uri="{FF2B5EF4-FFF2-40B4-BE49-F238E27FC236}">
                  <a16:creationId xmlns:a16="http://schemas.microsoft.com/office/drawing/2014/main" id="{6B7E310F-1B2E-4226-A073-B8D59DA82E9F}"/>
                </a:ext>
              </a:extLst>
            </p:cNvPr>
            <p:cNvSpPr/>
            <p:nvPr/>
          </p:nvSpPr>
          <p:spPr>
            <a:xfrm>
              <a:off x="5548225" y="1496700"/>
              <a:ext cx="102450" cy="102200"/>
            </a:xfrm>
            <a:custGeom>
              <a:avLst/>
              <a:gdLst/>
              <a:ahLst/>
              <a:cxnLst/>
              <a:rect l="l" t="t" r="r" b="b"/>
              <a:pathLst>
                <a:path w="4098" h="4088" extrusionOk="0">
                  <a:moveTo>
                    <a:pt x="1" y="0"/>
                  </a:moveTo>
                  <a:lnTo>
                    <a:pt x="1" y="4088"/>
                  </a:lnTo>
                  <a:lnTo>
                    <a:pt x="4097" y="4088"/>
                  </a:lnTo>
                  <a:lnTo>
                    <a:pt x="409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190;p45">
              <a:extLst>
                <a:ext uri="{FF2B5EF4-FFF2-40B4-BE49-F238E27FC236}">
                  <a16:creationId xmlns:a16="http://schemas.microsoft.com/office/drawing/2014/main" id="{5FAD094D-DCB9-4268-B8EA-E257CF8E5322}"/>
                </a:ext>
              </a:extLst>
            </p:cNvPr>
            <p:cNvSpPr/>
            <p:nvPr/>
          </p:nvSpPr>
          <p:spPr>
            <a:xfrm>
              <a:off x="6469075" y="1496700"/>
              <a:ext cx="102450" cy="102200"/>
            </a:xfrm>
            <a:custGeom>
              <a:avLst/>
              <a:gdLst/>
              <a:ahLst/>
              <a:cxnLst/>
              <a:rect l="l" t="t" r="r" b="b"/>
              <a:pathLst>
                <a:path w="4098" h="4088" extrusionOk="0">
                  <a:moveTo>
                    <a:pt x="0" y="0"/>
                  </a:moveTo>
                  <a:lnTo>
                    <a:pt x="0" y="4088"/>
                  </a:lnTo>
                  <a:lnTo>
                    <a:pt x="4097" y="4088"/>
                  </a:lnTo>
                  <a:lnTo>
                    <a:pt x="409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191;p45">
              <a:extLst>
                <a:ext uri="{FF2B5EF4-FFF2-40B4-BE49-F238E27FC236}">
                  <a16:creationId xmlns:a16="http://schemas.microsoft.com/office/drawing/2014/main" id="{9257AD60-5EEC-4D9E-8997-5D61880AEFEE}"/>
                </a:ext>
              </a:extLst>
            </p:cNvPr>
            <p:cNvSpPr/>
            <p:nvPr/>
          </p:nvSpPr>
          <p:spPr>
            <a:xfrm>
              <a:off x="5752825" y="1291850"/>
              <a:ext cx="102450" cy="102450"/>
            </a:xfrm>
            <a:custGeom>
              <a:avLst/>
              <a:gdLst/>
              <a:ahLst/>
              <a:cxnLst/>
              <a:rect l="l" t="t" r="r" b="b"/>
              <a:pathLst>
                <a:path w="4098" h="4098" extrusionOk="0">
                  <a:moveTo>
                    <a:pt x="1" y="1"/>
                  </a:moveTo>
                  <a:lnTo>
                    <a:pt x="1" y="4098"/>
                  </a:lnTo>
                  <a:lnTo>
                    <a:pt x="4098" y="4098"/>
                  </a:lnTo>
                  <a:lnTo>
                    <a:pt x="409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92;p45">
              <a:extLst>
                <a:ext uri="{FF2B5EF4-FFF2-40B4-BE49-F238E27FC236}">
                  <a16:creationId xmlns:a16="http://schemas.microsoft.com/office/drawing/2014/main" id="{FA26E8F4-2FD4-4F9F-85FF-AFE75A8C1729}"/>
                </a:ext>
              </a:extLst>
            </p:cNvPr>
            <p:cNvSpPr/>
            <p:nvPr/>
          </p:nvSpPr>
          <p:spPr>
            <a:xfrm>
              <a:off x="6264475" y="1291850"/>
              <a:ext cx="102200" cy="102450"/>
            </a:xfrm>
            <a:custGeom>
              <a:avLst/>
              <a:gdLst/>
              <a:ahLst/>
              <a:cxnLst/>
              <a:rect l="l" t="t" r="r" b="b"/>
              <a:pathLst>
                <a:path w="4088" h="4098" extrusionOk="0">
                  <a:moveTo>
                    <a:pt x="0" y="1"/>
                  </a:moveTo>
                  <a:lnTo>
                    <a:pt x="0" y="4098"/>
                  </a:lnTo>
                  <a:lnTo>
                    <a:pt x="4088" y="4098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193;p45">
              <a:extLst>
                <a:ext uri="{FF2B5EF4-FFF2-40B4-BE49-F238E27FC236}">
                  <a16:creationId xmlns:a16="http://schemas.microsoft.com/office/drawing/2014/main" id="{BB2022BD-84D0-441C-8935-975D0BA6A9B9}"/>
                </a:ext>
              </a:extLst>
            </p:cNvPr>
            <p:cNvSpPr/>
            <p:nvPr/>
          </p:nvSpPr>
          <p:spPr>
            <a:xfrm>
              <a:off x="5650650" y="1394275"/>
              <a:ext cx="818450" cy="511650"/>
            </a:xfrm>
            <a:custGeom>
              <a:avLst/>
              <a:gdLst/>
              <a:ahLst/>
              <a:cxnLst/>
              <a:rect l="l" t="t" r="r" b="b"/>
              <a:pathLst>
                <a:path w="32738" h="20466" extrusionOk="0">
                  <a:moveTo>
                    <a:pt x="12272" y="8185"/>
                  </a:moveTo>
                  <a:lnTo>
                    <a:pt x="12272" y="12282"/>
                  </a:lnTo>
                  <a:lnTo>
                    <a:pt x="8185" y="12282"/>
                  </a:lnTo>
                  <a:lnTo>
                    <a:pt x="8185" y="8185"/>
                  </a:lnTo>
                  <a:close/>
                  <a:moveTo>
                    <a:pt x="24553" y="8185"/>
                  </a:moveTo>
                  <a:lnTo>
                    <a:pt x="24553" y="12282"/>
                  </a:lnTo>
                  <a:lnTo>
                    <a:pt x="20466" y="12282"/>
                  </a:lnTo>
                  <a:lnTo>
                    <a:pt x="20466" y="8185"/>
                  </a:lnTo>
                  <a:close/>
                  <a:moveTo>
                    <a:pt x="8185" y="1"/>
                  </a:moveTo>
                  <a:lnTo>
                    <a:pt x="8185" y="4097"/>
                  </a:lnTo>
                  <a:lnTo>
                    <a:pt x="4088" y="4097"/>
                  </a:lnTo>
                  <a:lnTo>
                    <a:pt x="4088" y="8185"/>
                  </a:lnTo>
                  <a:lnTo>
                    <a:pt x="0" y="8185"/>
                  </a:lnTo>
                  <a:lnTo>
                    <a:pt x="0" y="12282"/>
                  </a:lnTo>
                  <a:lnTo>
                    <a:pt x="4088" y="12282"/>
                  </a:lnTo>
                  <a:lnTo>
                    <a:pt x="4088" y="16369"/>
                  </a:lnTo>
                  <a:lnTo>
                    <a:pt x="8185" y="16369"/>
                  </a:lnTo>
                  <a:lnTo>
                    <a:pt x="8185" y="20466"/>
                  </a:lnTo>
                  <a:lnTo>
                    <a:pt x="12272" y="20466"/>
                  </a:lnTo>
                  <a:lnTo>
                    <a:pt x="12272" y="16369"/>
                  </a:lnTo>
                  <a:lnTo>
                    <a:pt x="20456" y="16369"/>
                  </a:lnTo>
                  <a:lnTo>
                    <a:pt x="20456" y="20466"/>
                  </a:lnTo>
                  <a:lnTo>
                    <a:pt x="24553" y="20466"/>
                  </a:lnTo>
                  <a:lnTo>
                    <a:pt x="24553" y="16369"/>
                  </a:lnTo>
                  <a:lnTo>
                    <a:pt x="28641" y="16369"/>
                  </a:lnTo>
                  <a:lnTo>
                    <a:pt x="28641" y="12282"/>
                  </a:lnTo>
                  <a:lnTo>
                    <a:pt x="32737" y="12282"/>
                  </a:lnTo>
                  <a:lnTo>
                    <a:pt x="32737" y="8185"/>
                  </a:lnTo>
                  <a:lnTo>
                    <a:pt x="28641" y="8185"/>
                  </a:lnTo>
                  <a:lnTo>
                    <a:pt x="28650" y="4097"/>
                  </a:lnTo>
                  <a:lnTo>
                    <a:pt x="24553" y="4097"/>
                  </a:lnTo>
                  <a:lnTo>
                    <a:pt x="24553" y="1"/>
                  </a:lnTo>
                  <a:lnTo>
                    <a:pt x="20466" y="1"/>
                  </a:lnTo>
                  <a:lnTo>
                    <a:pt x="20466" y="4097"/>
                  </a:lnTo>
                  <a:lnTo>
                    <a:pt x="12272" y="4097"/>
                  </a:lnTo>
                  <a:lnTo>
                    <a:pt x="1227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194;p45">
              <a:extLst>
                <a:ext uri="{FF2B5EF4-FFF2-40B4-BE49-F238E27FC236}">
                  <a16:creationId xmlns:a16="http://schemas.microsoft.com/office/drawing/2014/main" id="{4A51636A-390F-469C-9125-DFE1FFA854A2}"/>
                </a:ext>
              </a:extLst>
            </p:cNvPr>
            <p:cNvSpPr/>
            <p:nvPr/>
          </p:nvSpPr>
          <p:spPr>
            <a:xfrm>
              <a:off x="5552825" y="2269550"/>
              <a:ext cx="1595450" cy="93000"/>
            </a:xfrm>
            <a:custGeom>
              <a:avLst/>
              <a:gdLst/>
              <a:ahLst/>
              <a:cxnLst/>
              <a:rect l="l" t="t" r="r" b="b"/>
              <a:pathLst>
                <a:path w="63818" h="3720" extrusionOk="0">
                  <a:moveTo>
                    <a:pt x="31909" y="0"/>
                  </a:moveTo>
                  <a:cubicBezTo>
                    <a:pt x="14289" y="0"/>
                    <a:pt x="1" y="829"/>
                    <a:pt x="1" y="1860"/>
                  </a:cubicBezTo>
                  <a:cubicBezTo>
                    <a:pt x="1" y="2891"/>
                    <a:pt x="14289" y="3720"/>
                    <a:pt x="31909" y="3720"/>
                  </a:cubicBezTo>
                  <a:cubicBezTo>
                    <a:pt x="49530" y="3720"/>
                    <a:pt x="63818" y="2891"/>
                    <a:pt x="63818" y="1860"/>
                  </a:cubicBezTo>
                  <a:cubicBezTo>
                    <a:pt x="63818" y="829"/>
                    <a:pt x="49530" y="0"/>
                    <a:pt x="31909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195;p45">
              <a:extLst>
                <a:ext uri="{FF2B5EF4-FFF2-40B4-BE49-F238E27FC236}">
                  <a16:creationId xmlns:a16="http://schemas.microsoft.com/office/drawing/2014/main" id="{00D004E5-C2DF-4740-BFA0-8EB6DFD74458}"/>
                </a:ext>
              </a:extLst>
            </p:cNvPr>
            <p:cNvSpPr/>
            <p:nvPr/>
          </p:nvSpPr>
          <p:spPr>
            <a:xfrm>
              <a:off x="6699925" y="1535825"/>
              <a:ext cx="15675" cy="236625"/>
            </a:xfrm>
            <a:custGeom>
              <a:avLst/>
              <a:gdLst/>
              <a:ahLst/>
              <a:cxnLst/>
              <a:rect l="l" t="t" r="r" b="b"/>
              <a:pathLst>
                <a:path w="627" h="9465" extrusionOk="0">
                  <a:moveTo>
                    <a:pt x="626" y="0"/>
                  </a:moveTo>
                  <a:cubicBezTo>
                    <a:pt x="286" y="0"/>
                    <a:pt x="0" y="277"/>
                    <a:pt x="0" y="626"/>
                  </a:cubicBezTo>
                  <a:lnTo>
                    <a:pt x="0" y="9464"/>
                  </a:lnTo>
                  <a:lnTo>
                    <a:pt x="166" y="9464"/>
                  </a:lnTo>
                  <a:lnTo>
                    <a:pt x="166" y="626"/>
                  </a:lnTo>
                  <a:cubicBezTo>
                    <a:pt x="166" y="369"/>
                    <a:pt x="378" y="166"/>
                    <a:pt x="626" y="166"/>
                  </a:cubicBezTo>
                  <a:lnTo>
                    <a:pt x="6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96;p45">
              <a:extLst>
                <a:ext uri="{FF2B5EF4-FFF2-40B4-BE49-F238E27FC236}">
                  <a16:creationId xmlns:a16="http://schemas.microsoft.com/office/drawing/2014/main" id="{2A155250-6359-453B-87C8-6B551452C2E1}"/>
                </a:ext>
              </a:extLst>
            </p:cNvPr>
            <p:cNvSpPr/>
            <p:nvPr/>
          </p:nvSpPr>
          <p:spPr>
            <a:xfrm>
              <a:off x="6059400" y="1760450"/>
              <a:ext cx="640775" cy="86575"/>
            </a:xfrm>
            <a:custGeom>
              <a:avLst/>
              <a:gdLst/>
              <a:ahLst/>
              <a:cxnLst/>
              <a:rect l="l" t="t" r="r" b="b"/>
              <a:pathLst>
                <a:path w="25631" h="3463" extrusionOk="0">
                  <a:moveTo>
                    <a:pt x="0" y="1"/>
                  </a:moveTo>
                  <a:lnTo>
                    <a:pt x="0" y="1639"/>
                  </a:lnTo>
                  <a:cubicBezTo>
                    <a:pt x="0" y="2643"/>
                    <a:pt x="820" y="3453"/>
                    <a:pt x="1823" y="3462"/>
                  </a:cubicBezTo>
                  <a:lnTo>
                    <a:pt x="25630" y="3462"/>
                  </a:lnTo>
                  <a:lnTo>
                    <a:pt x="25630" y="3296"/>
                  </a:lnTo>
                  <a:lnTo>
                    <a:pt x="1823" y="3296"/>
                  </a:lnTo>
                  <a:cubicBezTo>
                    <a:pt x="912" y="3296"/>
                    <a:pt x="166" y="2551"/>
                    <a:pt x="166" y="1639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97;p45">
              <a:extLst>
                <a:ext uri="{FF2B5EF4-FFF2-40B4-BE49-F238E27FC236}">
                  <a16:creationId xmlns:a16="http://schemas.microsoft.com/office/drawing/2014/main" id="{BA7488D4-686C-4616-B606-56D8EB428419}"/>
                </a:ext>
              </a:extLst>
            </p:cNvPr>
            <p:cNvSpPr/>
            <p:nvPr/>
          </p:nvSpPr>
          <p:spPr>
            <a:xfrm>
              <a:off x="6394275" y="1760450"/>
              <a:ext cx="45350" cy="86575"/>
            </a:xfrm>
            <a:custGeom>
              <a:avLst/>
              <a:gdLst/>
              <a:ahLst/>
              <a:cxnLst/>
              <a:rect l="l" t="t" r="r" b="b"/>
              <a:pathLst>
                <a:path w="1814" h="3463" extrusionOk="0">
                  <a:moveTo>
                    <a:pt x="0" y="1"/>
                  </a:moveTo>
                  <a:lnTo>
                    <a:pt x="0" y="1639"/>
                  </a:lnTo>
                  <a:cubicBezTo>
                    <a:pt x="0" y="2643"/>
                    <a:pt x="811" y="3453"/>
                    <a:pt x="1814" y="3462"/>
                  </a:cubicBezTo>
                  <a:lnTo>
                    <a:pt x="1814" y="3296"/>
                  </a:lnTo>
                  <a:cubicBezTo>
                    <a:pt x="903" y="3296"/>
                    <a:pt x="166" y="2551"/>
                    <a:pt x="166" y="1639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98;p45">
              <a:extLst>
                <a:ext uri="{FF2B5EF4-FFF2-40B4-BE49-F238E27FC236}">
                  <a16:creationId xmlns:a16="http://schemas.microsoft.com/office/drawing/2014/main" id="{9DD540DE-803E-432D-88D3-73DD85A5359B}"/>
                </a:ext>
              </a:extLst>
            </p:cNvPr>
            <p:cNvSpPr/>
            <p:nvPr/>
          </p:nvSpPr>
          <p:spPr>
            <a:xfrm>
              <a:off x="6678275" y="1662175"/>
              <a:ext cx="37325" cy="3950"/>
            </a:xfrm>
            <a:custGeom>
              <a:avLst/>
              <a:gdLst/>
              <a:ahLst/>
              <a:cxnLst/>
              <a:rect l="l" t="t" r="r" b="b"/>
              <a:pathLst>
                <a:path w="149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1492" y="15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99;p45">
              <a:extLst>
                <a:ext uri="{FF2B5EF4-FFF2-40B4-BE49-F238E27FC236}">
                  <a16:creationId xmlns:a16="http://schemas.microsoft.com/office/drawing/2014/main" id="{729A3EBB-11C9-459F-AF6E-3B57A751250E}"/>
                </a:ext>
              </a:extLst>
            </p:cNvPr>
            <p:cNvSpPr/>
            <p:nvPr/>
          </p:nvSpPr>
          <p:spPr>
            <a:xfrm>
              <a:off x="6678275" y="1644450"/>
              <a:ext cx="37325" cy="4175"/>
            </a:xfrm>
            <a:custGeom>
              <a:avLst/>
              <a:gdLst/>
              <a:ahLst/>
              <a:cxnLst/>
              <a:rect l="l" t="t" r="r" b="b"/>
              <a:pathLst>
                <a:path w="1493" h="167" extrusionOk="0">
                  <a:moveTo>
                    <a:pt x="1" y="1"/>
                  </a:moveTo>
                  <a:lnTo>
                    <a:pt x="1" y="166"/>
                  </a:lnTo>
                  <a:lnTo>
                    <a:pt x="1492" y="16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200;p45">
              <a:extLst>
                <a:ext uri="{FF2B5EF4-FFF2-40B4-BE49-F238E27FC236}">
                  <a16:creationId xmlns:a16="http://schemas.microsoft.com/office/drawing/2014/main" id="{BBE850E6-8565-47B6-8687-EBF26C34C925}"/>
                </a:ext>
              </a:extLst>
            </p:cNvPr>
            <p:cNvSpPr/>
            <p:nvPr/>
          </p:nvSpPr>
          <p:spPr>
            <a:xfrm>
              <a:off x="6678275" y="1627200"/>
              <a:ext cx="37325" cy="3925"/>
            </a:xfrm>
            <a:custGeom>
              <a:avLst/>
              <a:gdLst/>
              <a:ahLst/>
              <a:cxnLst/>
              <a:rect l="l" t="t" r="r" b="b"/>
              <a:pathLst>
                <a:path w="149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1492" y="15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201;p45">
              <a:extLst>
                <a:ext uri="{FF2B5EF4-FFF2-40B4-BE49-F238E27FC236}">
                  <a16:creationId xmlns:a16="http://schemas.microsoft.com/office/drawing/2014/main" id="{89E39285-E4C8-4F88-9954-1B8E3BCE92E1}"/>
                </a:ext>
              </a:extLst>
            </p:cNvPr>
            <p:cNvSpPr/>
            <p:nvPr/>
          </p:nvSpPr>
          <p:spPr>
            <a:xfrm>
              <a:off x="5591950" y="1765975"/>
              <a:ext cx="1516975" cy="16375"/>
            </a:xfrm>
            <a:custGeom>
              <a:avLst/>
              <a:gdLst/>
              <a:ahLst/>
              <a:cxnLst/>
              <a:rect l="l" t="t" r="r" b="b"/>
              <a:pathLst>
                <a:path w="60679" h="655" extrusionOk="0">
                  <a:moveTo>
                    <a:pt x="1" y="0"/>
                  </a:moveTo>
                  <a:lnTo>
                    <a:pt x="1" y="654"/>
                  </a:lnTo>
                  <a:lnTo>
                    <a:pt x="60679" y="654"/>
                  </a:lnTo>
                  <a:lnTo>
                    <a:pt x="6067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202;p45">
              <a:extLst>
                <a:ext uri="{FF2B5EF4-FFF2-40B4-BE49-F238E27FC236}">
                  <a16:creationId xmlns:a16="http://schemas.microsoft.com/office/drawing/2014/main" id="{6BC36329-82F3-49BA-8F9D-60CE3BA8F4C7}"/>
                </a:ext>
              </a:extLst>
            </p:cNvPr>
            <p:cNvSpPr/>
            <p:nvPr/>
          </p:nvSpPr>
          <p:spPr>
            <a:xfrm>
              <a:off x="5607150" y="1782325"/>
              <a:ext cx="57800" cy="514400"/>
            </a:xfrm>
            <a:custGeom>
              <a:avLst/>
              <a:gdLst/>
              <a:ahLst/>
              <a:cxnLst/>
              <a:rect l="l" t="t" r="r" b="b"/>
              <a:pathLst>
                <a:path w="2312" h="20576" extrusionOk="0">
                  <a:moveTo>
                    <a:pt x="0" y="0"/>
                  </a:moveTo>
                  <a:lnTo>
                    <a:pt x="0" y="20576"/>
                  </a:lnTo>
                  <a:lnTo>
                    <a:pt x="2311" y="20576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203;p45">
              <a:extLst>
                <a:ext uri="{FF2B5EF4-FFF2-40B4-BE49-F238E27FC236}">
                  <a16:creationId xmlns:a16="http://schemas.microsoft.com/office/drawing/2014/main" id="{00E4226D-4BDE-4492-B28B-8CA50EAAAF15}"/>
                </a:ext>
              </a:extLst>
            </p:cNvPr>
            <p:cNvSpPr/>
            <p:nvPr/>
          </p:nvSpPr>
          <p:spPr>
            <a:xfrm>
              <a:off x="5656625" y="1782325"/>
              <a:ext cx="8325" cy="514400"/>
            </a:xfrm>
            <a:custGeom>
              <a:avLst/>
              <a:gdLst/>
              <a:ahLst/>
              <a:cxnLst/>
              <a:rect l="l" t="t" r="r" b="b"/>
              <a:pathLst>
                <a:path w="333" h="20576" extrusionOk="0">
                  <a:moveTo>
                    <a:pt x="1" y="0"/>
                  </a:moveTo>
                  <a:lnTo>
                    <a:pt x="1" y="20576"/>
                  </a:lnTo>
                  <a:lnTo>
                    <a:pt x="332" y="2057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204;p45">
              <a:extLst>
                <a:ext uri="{FF2B5EF4-FFF2-40B4-BE49-F238E27FC236}">
                  <a16:creationId xmlns:a16="http://schemas.microsoft.com/office/drawing/2014/main" id="{3FCB17CE-8273-4430-BB2A-0131B05D17BB}"/>
                </a:ext>
              </a:extLst>
            </p:cNvPr>
            <p:cNvSpPr/>
            <p:nvPr/>
          </p:nvSpPr>
          <p:spPr>
            <a:xfrm>
              <a:off x="5607150" y="1782325"/>
              <a:ext cx="57800" cy="9225"/>
            </a:xfrm>
            <a:custGeom>
              <a:avLst/>
              <a:gdLst/>
              <a:ahLst/>
              <a:cxnLst/>
              <a:rect l="l" t="t" r="r" b="b"/>
              <a:pathLst>
                <a:path w="2312" h="369" extrusionOk="0">
                  <a:moveTo>
                    <a:pt x="0" y="0"/>
                  </a:moveTo>
                  <a:lnTo>
                    <a:pt x="0" y="368"/>
                  </a:lnTo>
                  <a:lnTo>
                    <a:pt x="2311" y="368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205;p45">
              <a:extLst>
                <a:ext uri="{FF2B5EF4-FFF2-40B4-BE49-F238E27FC236}">
                  <a16:creationId xmlns:a16="http://schemas.microsoft.com/office/drawing/2014/main" id="{70052C7D-4405-48A2-96F6-FA1FD74523BB}"/>
                </a:ext>
              </a:extLst>
            </p:cNvPr>
            <p:cNvSpPr/>
            <p:nvPr/>
          </p:nvSpPr>
          <p:spPr>
            <a:xfrm>
              <a:off x="5591950" y="1765975"/>
              <a:ext cx="88175" cy="16375"/>
            </a:xfrm>
            <a:custGeom>
              <a:avLst/>
              <a:gdLst/>
              <a:ahLst/>
              <a:cxnLst/>
              <a:rect l="l" t="t" r="r" b="b"/>
              <a:pathLst>
                <a:path w="3527" h="655" extrusionOk="0">
                  <a:moveTo>
                    <a:pt x="1" y="0"/>
                  </a:moveTo>
                  <a:lnTo>
                    <a:pt x="1" y="654"/>
                  </a:lnTo>
                  <a:lnTo>
                    <a:pt x="3527" y="654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206;p45">
              <a:extLst>
                <a:ext uri="{FF2B5EF4-FFF2-40B4-BE49-F238E27FC236}">
                  <a16:creationId xmlns:a16="http://schemas.microsoft.com/office/drawing/2014/main" id="{AC15CC9D-CD4E-45C4-B04A-78A4ADB330F1}"/>
                </a:ext>
              </a:extLst>
            </p:cNvPr>
            <p:cNvSpPr/>
            <p:nvPr/>
          </p:nvSpPr>
          <p:spPr>
            <a:xfrm>
              <a:off x="6654800" y="1782325"/>
              <a:ext cx="429275" cy="514400"/>
            </a:xfrm>
            <a:custGeom>
              <a:avLst/>
              <a:gdLst/>
              <a:ahLst/>
              <a:cxnLst/>
              <a:rect l="l" t="t" r="r" b="b"/>
              <a:pathLst>
                <a:path w="17171" h="20576" extrusionOk="0">
                  <a:moveTo>
                    <a:pt x="1" y="0"/>
                  </a:moveTo>
                  <a:lnTo>
                    <a:pt x="1" y="20576"/>
                  </a:lnTo>
                  <a:lnTo>
                    <a:pt x="17170" y="20576"/>
                  </a:lnTo>
                  <a:lnTo>
                    <a:pt x="1717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207;p45">
              <a:extLst>
                <a:ext uri="{FF2B5EF4-FFF2-40B4-BE49-F238E27FC236}">
                  <a16:creationId xmlns:a16="http://schemas.microsoft.com/office/drawing/2014/main" id="{9BD332FA-586D-49BC-9F12-CCA617A30D9C}"/>
                </a:ext>
              </a:extLst>
            </p:cNvPr>
            <p:cNvSpPr/>
            <p:nvPr/>
          </p:nvSpPr>
          <p:spPr>
            <a:xfrm>
              <a:off x="6816150" y="2192450"/>
              <a:ext cx="267925" cy="4175"/>
            </a:xfrm>
            <a:custGeom>
              <a:avLst/>
              <a:gdLst/>
              <a:ahLst/>
              <a:cxnLst/>
              <a:rect l="l" t="t" r="r" b="b"/>
              <a:pathLst>
                <a:path w="10717" h="167" extrusionOk="0">
                  <a:moveTo>
                    <a:pt x="0" y="0"/>
                  </a:moveTo>
                  <a:lnTo>
                    <a:pt x="0" y="166"/>
                  </a:lnTo>
                  <a:lnTo>
                    <a:pt x="10716" y="166"/>
                  </a:lnTo>
                  <a:lnTo>
                    <a:pt x="107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08;p45">
              <a:extLst>
                <a:ext uri="{FF2B5EF4-FFF2-40B4-BE49-F238E27FC236}">
                  <a16:creationId xmlns:a16="http://schemas.microsoft.com/office/drawing/2014/main" id="{7F3E2F76-7C17-40EC-AA0A-1CEA64C5BD90}"/>
                </a:ext>
              </a:extLst>
            </p:cNvPr>
            <p:cNvSpPr/>
            <p:nvPr/>
          </p:nvSpPr>
          <p:spPr>
            <a:xfrm>
              <a:off x="6816150" y="2092325"/>
              <a:ext cx="267925" cy="3950"/>
            </a:xfrm>
            <a:custGeom>
              <a:avLst/>
              <a:gdLst/>
              <a:ahLst/>
              <a:cxnLst/>
              <a:rect l="l" t="t" r="r" b="b"/>
              <a:pathLst>
                <a:path w="10717" h="158" extrusionOk="0">
                  <a:moveTo>
                    <a:pt x="0" y="1"/>
                  </a:moveTo>
                  <a:lnTo>
                    <a:pt x="0" y="157"/>
                  </a:lnTo>
                  <a:lnTo>
                    <a:pt x="10716" y="157"/>
                  </a:lnTo>
                  <a:lnTo>
                    <a:pt x="107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209;p45">
              <a:extLst>
                <a:ext uri="{FF2B5EF4-FFF2-40B4-BE49-F238E27FC236}">
                  <a16:creationId xmlns:a16="http://schemas.microsoft.com/office/drawing/2014/main" id="{BC636C32-78CB-49FC-9D89-3076E6E9E1C4}"/>
                </a:ext>
              </a:extLst>
            </p:cNvPr>
            <p:cNvSpPr/>
            <p:nvPr/>
          </p:nvSpPr>
          <p:spPr>
            <a:xfrm>
              <a:off x="6816150" y="1991975"/>
              <a:ext cx="267925" cy="4175"/>
            </a:xfrm>
            <a:custGeom>
              <a:avLst/>
              <a:gdLst/>
              <a:ahLst/>
              <a:cxnLst/>
              <a:rect l="l" t="t" r="r" b="b"/>
              <a:pathLst>
                <a:path w="10717" h="167" extrusionOk="0">
                  <a:moveTo>
                    <a:pt x="0" y="1"/>
                  </a:moveTo>
                  <a:lnTo>
                    <a:pt x="0" y="167"/>
                  </a:lnTo>
                  <a:lnTo>
                    <a:pt x="10716" y="167"/>
                  </a:lnTo>
                  <a:lnTo>
                    <a:pt x="107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210;p45">
              <a:extLst>
                <a:ext uri="{FF2B5EF4-FFF2-40B4-BE49-F238E27FC236}">
                  <a16:creationId xmlns:a16="http://schemas.microsoft.com/office/drawing/2014/main" id="{F63EF41A-68BD-463B-BEB2-1E12DDC22763}"/>
                </a:ext>
              </a:extLst>
            </p:cNvPr>
            <p:cNvSpPr/>
            <p:nvPr/>
          </p:nvSpPr>
          <p:spPr>
            <a:xfrm>
              <a:off x="6816150" y="1891875"/>
              <a:ext cx="267925" cy="3925"/>
            </a:xfrm>
            <a:custGeom>
              <a:avLst/>
              <a:gdLst/>
              <a:ahLst/>
              <a:cxnLst/>
              <a:rect l="l" t="t" r="r" b="b"/>
              <a:pathLst>
                <a:path w="10717" h="157" extrusionOk="0">
                  <a:moveTo>
                    <a:pt x="0" y="0"/>
                  </a:moveTo>
                  <a:lnTo>
                    <a:pt x="0" y="157"/>
                  </a:lnTo>
                  <a:lnTo>
                    <a:pt x="10716" y="157"/>
                  </a:lnTo>
                  <a:lnTo>
                    <a:pt x="107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211;p45">
              <a:extLst>
                <a:ext uri="{FF2B5EF4-FFF2-40B4-BE49-F238E27FC236}">
                  <a16:creationId xmlns:a16="http://schemas.microsoft.com/office/drawing/2014/main" id="{8F9F5B9E-811F-4556-99A1-EED0D47A0694}"/>
                </a:ext>
              </a:extLst>
            </p:cNvPr>
            <p:cNvSpPr/>
            <p:nvPr/>
          </p:nvSpPr>
          <p:spPr>
            <a:xfrm>
              <a:off x="6907975" y="2116500"/>
              <a:ext cx="84250" cy="3925"/>
            </a:xfrm>
            <a:custGeom>
              <a:avLst/>
              <a:gdLst/>
              <a:ahLst/>
              <a:cxnLst/>
              <a:rect l="l" t="t" r="r" b="b"/>
              <a:pathLst>
                <a:path w="3370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70" y="157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212;p45">
              <a:extLst>
                <a:ext uri="{FF2B5EF4-FFF2-40B4-BE49-F238E27FC236}">
                  <a16:creationId xmlns:a16="http://schemas.microsoft.com/office/drawing/2014/main" id="{F26E6259-90E4-42CD-8611-8E40D39D5E5D}"/>
                </a:ext>
              </a:extLst>
            </p:cNvPr>
            <p:cNvSpPr/>
            <p:nvPr/>
          </p:nvSpPr>
          <p:spPr>
            <a:xfrm>
              <a:off x="6907975" y="2016150"/>
              <a:ext cx="84250" cy="4175"/>
            </a:xfrm>
            <a:custGeom>
              <a:avLst/>
              <a:gdLst/>
              <a:ahLst/>
              <a:cxnLst/>
              <a:rect l="l" t="t" r="r" b="b"/>
              <a:pathLst>
                <a:path w="3370" h="167" extrusionOk="0">
                  <a:moveTo>
                    <a:pt x="1" y="1"/>
                  </a:moveTo>
                  <a:lnTo>
                    <a:pt x="1" y="166"/>
                  </a:lnTo>
                  <a:lnTo>
                    <a:pt x="3370" y="166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213;p45">
              <a:extLst>
                <a:ext uri="{FF2B5EF4-FFF2-40B4-BE49-F238E27FC236}">
                  <a16:creationId xmlns:a16="http://schemas.microsoft.com/office/drawing/2014/main" id="{F5E62E04-A952-460D-810F-595C41ED4EAF}"/>
                </a:ext>
              </a:extLst>
            </p:cNvPr>
            <p:cNvSpPr/>
            <p:nvPr/>
          </p:nvSpPr>
          <p:spPr>
            <a:xfrm>
              <a:off x="6907975" y="2216625"/>
              <a:ext cx="84250" cy="4150"/>
            </a:xfrm>
            <a:custGeom>
              <a:avLst/>
              <a:gdLst/>
              <a:ahLst/>
              <a:cxnLst/>
              <a:rect l="l" t="t" r="r" b="b"/>
              <a:pathLst>
                <a:path w="3370" h="166" extrusionOk="0">
                  <a:moveTo>
                    <a:pt x="1" y="0"/>
                  </a:moveTo>
                  <a:lnTo>
                    <a:pt x="1" y="166"/>
                  </a:lnTo>
                  <a:lnTo>
                    <a:pt x="3370" y="166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214;p45">
              <a:extLst>
                <a:ext uri="{FF2B5EF4-FFF2-40B4-BE49-F238E27FC236}">
                  <a16:creationId xmlns:a16="http://schemas.microsoft.com/office/drawing/2014/main" id="{F9A494FA-7559-44A4-92E7-FF91EA00B22B}"/>
                </a:ext>
              </a:extLst>
            </p:cNvPr>
            <p:cNvSpPr/>
            <p:nvPr/>
          </p:nvSpPr>
          <p:spPr>
            <a:xfrm>
              <a:off x="6907975" y="1916025"/>
              <a:ext cx="84250" cy="3950"/>
            </a:xfrm>
            <a:custGeom>
              <a:avLst/>
              <a:gdLst/>
              <a:ahLst/>
              <a:cxnLst/>
              <a:rect l="l" t="t" r="r" b="b"/>
              <a:pathLst>
                <a:path w="3370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70" y="157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215;p45">
              <a:extLst>
                <a:ext uri="{FF2B5EF4-FFF2-40B4-BE49-F238E27FC236}">
                  <a16:creationId xmlns:a16="http://schemas.microsoft.com/office/drawing/2014/main" id="{310E8507-7EA5-4DF3-B230-35CDF10A70F4}"/>
                </a:ext>
              </a:extLst>
            </p:cNvPr>
            <p:cNvSpPr/>
            <p:nvPr/>
          </p:nvSpPr>
          <p:spPr>
            <a:xfrm>
              <a:off x="6907975" y="1815700"/>
              <a:ext cx="84250" cy="4150"/>
            </a:xfrm>
            <a:custGeom>
              <a:avLst/>
              <a:gdLst/>
              <a:ahLst/>
              <a:cxnLst/>
              <a:rect l="l" t="t" r="r" b="b"/>
              <a:pathLst>
                <a:path w="3370" h="166" extrusionOk="0">
                  <a:moveTo>
                    <a:pt x="1" y="0"/>
                  </a:moveTo>
                  <a:lnTo>
                    <a:pt x="1" y="166"/>
                  </a:lnTo>
                  <a:lnTo>
                    <a:pt x="3370" y="166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216;p45">
              <a:extLst>
                <a:ext uri="{FF2B5EF4-FFF2-40B4-BE49-F238E27FC236}">
                  <a16:creationId xmlns:a16="http://schemas.microsoft.com/office/drawing/2014/main" id="{017E4AB1-2D7E-43AF-B492-024C2BC1B052}"/>
                </a:ext>
              </a:extLst>
            </p:cNvPr>
            <p:cNvSpPr/>
            <p:nvPr/>
          </p:nvSpPr>
          <p:spPr>
            <a:xfrm>
              <a:off x="6654800" y="1782325"/>
              <a:ext cx="161375" cy="514400"/>
            </a:xfrm>
            <a:custGeom>
              <a:avLst/>
              <a:gdLst/>
              <a:ahLst/>
              <a:cxnLst/>
              <a:rect l="l" t="t" r="r" b="b"/>
              <a:pathLst>
                <a:path w="6455" h="20576" extrusionOk="0">
                  <a:moveTo>
                    <a:pt x="1" y="0"/>
                  </a:moveTo>
                  <a:lnTo>
                    <a:pt x="1" y="20576"/>
                  </a:lnTo>
                  <a:lnTo>
                    <a:pt x="6454" y="20576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217;p45">
              <a:extLst>
                <a:ext uri="{FF2B5EF4-FFF2-40B4-BE49-F238E27FC236}">
                  <a16:creationId xmlns:a16="http://schemas.microsoft.com/office/drawing/2014/main" id="{4D58036A-3F26-41A7-BC2D-1827315DBA4E}"/>
                </a:ext>
              </a:extLst>
            </p:cNvPr>
            <p:cNvSpPr/>
            <p:nvPr/>
          </p:nvSpPr>
          <p:spPr>
            <a:xfrm>
              <a:off x="6654800" y="1782325"/>
              <a:ext cx="429275" cy="9225"/>
            </a:xfrm>
            <a:custGeom>
              <a:avLst/>
              <a:gdLst/>
              <a:ahLst/>
              <a:cxnLst/>
              <a:rect l="l" t="t" r="r" b="b"/>
              <a:pathLst>
                <a:path w="17171" h="369" extrusionOk="0">
                  <a:moveTo>
                    <a:pt x="1" y="0"/>
                  </a:moveTo>
                  <a:lnTo>
                    <a:pt x="1" y="368"/>
                  </a:lnTo>
                  <a:lnTo>
                    <a:pt x="17170" y="368"/>
                  </a:lnTo>
                  <a:lnTo>
                    <a:pt x="171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218;p45">
              <a:extLst>
                <a:ext uri="{FF2B5EF4-FFF2-40B4-BE49-F238E27FC236}">
                  <a16:creationId xmlns:a16="http://schemas.microsoft.com/office/drawing/2014/main" id="{148EE185-E53B-4F7D-9B64-640484FE9B06}"/>
                </a:ext>
              </a:extLst>
            </p:cNvPr>
            <p:cNvSpPr/>
            <p:nvPr/>
          </p:nvSpPr>
          <p:spPr>
            <a:xfrm>
              <a:off x="6710725" y="1484275"/>
              <a:ext cx="364375" cy="281725"/>
            </a:xfrm>
            <a:custGeom>
              <a:avLst/>
              <a:gdLst/>
              <a:ahLst/>
              <a:cxnLst/>
              <a:rect l="l" t="t" r="r" b="b"/>
              <a:pathLst>
                <a:path w="14575" h="11269" extrusionOk="0">
                  <a:moveTo>
                    <a:pt x="1" y="0"/>
                  </a:moveTo>
                  <a:lnTo>
                    <a:pt x="1" y="11268"/>
                  </a:lnTo>
                  <a:lnTo>
                    <a:pt x="14574" y="11268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219;p45">
              <a:extLst>
                <a:ext uri="{FF2B5EF4-FFF2-40B4-BE49-F238E27FC236}">
                  <a16:creationId xmlns:a16="http://schemas.microsoft.com/office/drawing/2014/main" id="{BC9DA66A-8D88-4C58-ABEE-1290377B5CE4}"/>
                </a:ext>
              </a:extLst>
            </p:cNvPr>
            <p:cNvSpPr/>
            <p:nvPr/>
          </p:nvSpPr>
          <p:spPr>
            <a:xfrm>
              <a:off x="6983225" y="1484275"/>
              <a:ext cx="91875" cy="281725"/>
            </a:xfrm>
            <a:custGeom>
              <a:avLst/>
              <a:gdLst/>
              <a:ahLst/>
              <a:cxnLst/>
              <a:rect l="l" t="t" r="r" b="b"/>
              <a:pathLst>
                <a:path w="3675" h="11269" extrusionOk="0">
                  <a:moveTo>
                    <a:pt x="1" y="0"/>
                  </a:moveTo>
                  <a:lnTo>
                    <a:pt x="1" y="11268"/>
                  </a:lnTo>
                  <a:lnTo>
                    <a:pt x="3674" y="11268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220;p45">
              <a:extLst>
                <a:ext uri="{FF2B5EF4-FFF2-40B4-BE49-F238E27FC236}">
                  <a16:creationId xmlns:a16="http://schemas.microsoft.com/office/drawing/2014/main" id="{7CE56767-FE9B-47FB-9175-2C2096AE8341}"/>
                </a:ext>
              </a:extLst>
            </p:cNvPr>
            <p:cNvSpPr/>
            <p:nvPr/>
          </p:nvSpPr>
          <p:spPr>
            <a:xfrm>
              <a:off x="6725475" y="1499450"/>
              <a:ext cx="243050" cy="198875"/>
            </a:xfrm>
            <a:custGeom>
              <a:avLst/>
              <a:gdLst/>
              <a:ahLst/>
              <a:cxnLst/>
              <a:rect l="l" t="t" r="r" b="b"/>
              <a:pathLst>
                <a:path w="9722" h="7955" extrusionOk="0">
                  <a:moveTo>
                    <a:pt x="0" y="1"/>
                  </a:moveTo>
                  <a:lnTo>
                    <a:pt x="0" y="7955"/>
                  </a:lnTo>
                  <a:lnTo>
                    <a:pt x="9722" y="7955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221;p45">
              <a:extLst>
                <a:ext uri="{FF2B5EF4-FFF2-40B4-BE49-F238E27FC236}">
                  <a16:creationId xmlns:a16="http://schemas.microsoft.com/office/drawing/2014/main" id="{7B9A333D-C1CB-4836-B41A-500C904D7388}"/>
                </a:ext>
              </a:extLst>
            </p:cNvPr>
            <p:cNvSpPr/>
            <p:nvPr/>
          </p:nvSpPr>
          <p:spPr>
            <a:xfrm>
              <a:off x="6783450" y="1499450"/>
              <a:ext cx="185075" cy="198875"/>
            </a:xfrm>
            <a:custGeom>
              <a:avLst/>
              <a:gdLst/>
              <a:ahLst/>
              <a:cxnLst/>
              <a:rect l="l" t="t" r="r" b="b"/>
              <a:pathLst>
                <a:path w="7403" h="7955" extrusionOk="0">
                  <a:moveTo>
                    <a:pt x="1" y="1"/>
                  </a:moveTo>
                  <a:lnTo>
                    <a:pt x="1" y="7955"/>
                  </a:lnTo>
                  <a:lnTo>
                    <a:pt x="7403" y="7955"/>
                  </a:lnTo>
                  <a:lnTo>
                    <a:pt x="740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222;p45">
              <a:extLst>
                <a:ext uri="{FF2B5EF4-FFF2-40B4-BE49-F238E27FC236}">
                  <a16:creationId xmlns:a16="http://schemas.microsoft.com/office/drawing/2014/main" id="{B3317266-7C99-4288-8205-839827AD0E43}"/>
                </a:ext>
              </a:extLst>
            </p:cNvPr>
            <p:cNvSpPr/>
            <p:nvPr/>
          </p:nvSpPr>
          <p:spPr>
            <a:xfrm>
              <a:off x="6790125" y="1507975"/>
              <a:ext cx="137200" cy="168725"/>
            </a:xfrm>
            <a:custGeom>
              <a:avLst/>
              <a:gdLst/>
              <a:ahLst/>
              <a:cxnLst/>
              <a:rect l="l" t="t" r="r" b="b"/>
              <a:pathLst>
                <a:path w="5488" h="6749" extrusionOk="0">
                  <a:moveTo>
                    <a:pt x="1" y="0"/>
                  </a:moveTo>
                  <a:lnTo>
                    <a:pt x="1" y="6749"/>
                  </a:lnTo>
                  <a:lnTo>
                    <a:pt x="5488" y="6749"/>
                  </a:lnTo>
                  <a:lnTo>
                    <a:pt x="548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223;p45">
              <a:extLst>
                <a:ext uri="{FF2B5EF4-FFF2-40B4-BE49-F238E27FC236}">
                  <a16:creationId xmlns:a16="http://schemas.microsoft.com/office/drawing/2014/main" id="{652EC6ED-7AFC-4208-8D29-5E850CE53A9A}"/>
                </a:ext>
              </a:extLst>
            </p:cNvPr>
            <p:cNvSpPr/>
            <p:nvPr/>
          </p:nvSpPr>
          <p:spPr>
            <a:xfrm>
              <a:off x="6861950" y="1522475"/>
              <a:ext cx="57800" cy="117400"/>
            </a:xfrm>
            <a:custGeom>
              <a:avLst/>
              <a:gdLst/>
              <a:ahLst/>
              <a:cxnLst/>
              <a:rect l="l" t="t" r="r" b="b"/>
              <a:pathLst>
                <a:path w="2312" h="4696" extrusionOk="0">
                  <a:moveTo>
                    <a:pt x="0" y="0"/>
                  </a:moveTo>
                  <a:lnTo>
                    <a:pt x="0" y="4696"/>
                  </a:lnTo>
                  <a:lnTo>
                    <a:pt x="2311" y="4696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224;p45">
              <a:extLst>
                <a:ext uri="{FF2B5EF4-FFF2-40B4-BE49-F238E27FC236}">
                  <a16:creationId xmlns:a16="http://schemas.microsoft.com/office/drawing/2014/main" id="{D8858E02-39AD-4093-9C8D-0F50456AD0B7}"/>
                </a:ext>
              </a:extLst>
            </p:cNvPr>
            <p:cNvSpPr/>
            <p:nvPr/>
          </p:nvSpPr>
          <p:spPr>
            <a:xfrm>
              <a:off x="6809925" y="1582550"/>
              <a:ext cx="46525" cy="48800"/>
            </a:xfrm>
            <a:custGeom>
              <a:avLst/>
              <a:gdLst/>
              <a:ahLst/>
              <a:cxnLst/>
              <a:rect l="l" t="t" r="r" b="b"/>
              <a:pathLst>
                <a:path w="186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1860" y="1952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225;p45">
              <a:extLst>
                <a:ext uri="{FF2B5EF4-FFF2-40B4-BE49-F238E27FC236}">
                  <a16:creationId xmlns:a16="http://schemas.microsoft.com/office/drawing/2014/main" id="{9B3CC144-06DE-43EF-AF1C-6115EC2ECD5F}"/>
                </a:ext>
              </a:extLst>
            </p:cNvPr>
            <p:cNvSpPr/>
            <p:nvPr/>
          </p:nvSpPr>
          <p:spPr>
            <a:xfrm>
              <a:off x="6796350" y="1512575"/>
              <a:ext cx="23275" cy="3025"/>
            </a:xfrm>
            <a:custGeom>
              <a:avLst/>
              <a:gdLst/>
              <a:ahLst/>
              <a:cxnLst/>
              <a:rect l="l" t="t" r="r" b="b"/>
              <a:pathLst>
                <a:path w="931" h="121" extrusionOk="0">
                  <a:moveTo>
                    <a:pt x="1" y="1"/>
                  </a:moveTo>
                  <a:lnTo>
                    <a:pt x="1" y="120"/>
                  </a:lnTo>
                  <a:lnTo>
                    <a:pt x="930" y="120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226;p45">
              <a:extLst>
                <a:ext uri="{FF2B5EF4-FFF2-40B4-BE49-F238E27FC236}">
                  <a16:creationId xmlns:a16="http://schemas.microsoft.com/office/drawing/2014/main" id="{196C821A-3844-49BB-B9B1-42C83409BF0B}"/>
                </a:ext>
              </a:extLst>
            </p:cNvPr>
            <p:cNvSpPr/>
            <p:nvPr/>
          </p:nvSpPr>
          <p:spPr>
            <a:xfrm>
              <a:off x="6796350" y="1518325"/>
              <a:ext cx="23275" cy="3025"/>
            </a:xfrm>
            <a:custGeom>
              <a:avLst/>
              <a:gdLst/>
              <a:ahLst/>
              <a:cxnLst/>
              <a:rect l="l" t="t" r="r" b="b"/>
              <a:pathLst>
                <a:path w="931" h="121" extrusionOk="0">
                  <a:moveTo>
                    <a:pt x="1" y="1"/>
                  </a:moveTo>
                  <a:lnTo>
                    <a:pt x="1" y="120"/>
                  </a:lnTo>
                  <a:lnTo>
                    <a:pt x="930" y="120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227;p45">
              <a:extLst>
                <a:ext uri="{FF2B5EF4-FFF2-40B4-BE49-F238E27FC236}">
                  <a16:creationId xmlns:a16="http://schemas.microsoft.com/office/drawing/2014/main" id="{7B118C9A-32F8-4789-8FCA-E829BA442C55}"/>
                </a:ext>
              </a:extLst>
            </p:cNvPr>
            <p:cNvSpPr/>
            <p:nvPr/>
          </p:nvSpPr>
          <p:spPr>
            <a:xfrm>
              <a:off x="6796350" y="1524325"/>
              <a:ext cx="23275" cy="3000"/>
            </a:xfrm>
            <a:custGeom>
              <a:avLst/>
              <a:gdLst/>
              <a:ahLst/>
              <a:cxnLst/>
              <a:rect l="l" t="t" r="r" b="b"/>
              <a:pathLst>
                <a:path w="93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930" y="120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228;p45">
              <a:extLst>
                <a:ext uri="{FF2B5EF4-FFF2-40B4-BE49-F238E27FC236}">
                  <a16:creationId xmlns:a16="http://schemas.microsoft.com/office/drawing/2014/main" id="{BB172F87-DC3A-4B10-8E86-8D6615544979}"/>
                </a:ext>
              </a:extLst>
            </p:cNvPr>
            <p:cNvSpPr/>
            <p:nvPr/>
          </p:nvSpPr>
          <p:spPr>
            <a:xfrm>
              <a:off x="6796350" y="1530075"/>
              <a:ext cx="23275" cy="3000"/>
            </a:xfrm>
            <a:custGeom>
              <a:avLst/>
              <a:gdLst/>
              <a:ahLst/>
              <a:cxnLst/>
              <a:rect l="l" t="t" r="r" b="b"/>
              <a:pathLst>
                <a:path w="93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930" y="120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229;p45">
              <a:extLst>
                <a:ext uri="{FF2B5EF4-FFF2-40B4-BE49-F238E27FC236}">
                  <a16:creationId xmlns:a16="http://schemas.microsoft.com/office/drawing/2014/main" id="{3306C3C8-C8FB-4CB6-9434-8D4F6CAAB162}"/>
                </a:ext>
              </a:extLst>
            </p:cNvPr>
            <p:cNvSpPr/>
            <p:nvPr/>
          </p:nvSpPr>
          <p:spPr>
            <a:xfrm>
              <a:off x="6788750" y="1507050"/>
              <a:ext cx="139500" cy="170575"/>
            </a:xfrm>
            <a:custGeom>
              <a:avLst/>
              <a:gdLst/>
              <a:ahLst/>
              <a:cxnLst/>
              <a:rect l="l" t="t" r="r" b="b"/>
              <a:pathLst>
                <a:path w="5580" h="6823" extrusionOk="0">
                  <a:moveTo>
                    <a:pt x="56" y="1"/>
                  </a:moveTo>
                  <a:cubicBezTo>
                    <a:pt x="1" y="1"/>
                    <a:pt x="1" y="83"/>
                    <a:pt x="56" y="83"/>
                  </a:cubicBezTo>
                  <a:lnTo>
                    <a:pt x="5497" y="83"/>
                  </a:lnTo>
                  <a:lnTo>
                    <a:pt x="5497" y="6786"/>
                  </a:lnTo>
                  <a:cubicBezTo>
                    <a:pt x="5497" y="6804"/>
                    <a:pt x="5515" y="6822"/>
                    <a:pt x="5543" y="6822"/>
                  </a:cubicBezTo>
                  <a:cubicBezTo>
                    <a:pt x="5561" y="6822"/>
                    <a:pt x="5580" y="6804"/>
                    <a:pt x="5580" y="6786"/>
                  </a:cubicBezTo>
                  <a:lnTo>
                    <a:pt x="5580" y="37"/>
                  </a:lnTo>
                  <a:cubicBezTo>
                    <a:pt x="5580" y="19"/>
                    <a:pt x="5561" y="1"/>
                    <a:pt x="5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230;p45">
              <a:extLst>
                <a:ext uri="{FF2B5EF4-FFF2-40B4-BE49-F238E27FC236}">
                  <a16:creationId xmlns:a16="http://schemas.microsoft.com/office/drawing/2014/main" id="{61AE12A5-BE48-4FDB-AB5C-7595A491D5D2}"/>
                </a:ext>
              </a:extLst>
            </p:cNvPr>
            <p:cNvSpPr/>
            <p:nvPr/>
          </p:nvSpPr>
          <p:spPr>
            <a:xfrm>
              <a:off x="6866100" y="1541350"/>
              <a:ext cx="15900" cy="71600"/>
            </a:xfrm>
            <a:custGeom>
              <a:avLst/>
              <a:gdLst/>
              <a:ahLst/>
              <a:cxnLst/>
              <a:rect l="l" t="t" r="r" b="b"/>
              <a:pathLst>
                <a:path w="636" h="2864" extrusionOk="0">
                  <a:moveTo>
                    <a:pt x="0" y="0"/>
                  </a:moveTo>
                  <a:lnTo>
                    <a:pt x="0" y="2863"/>
                  </a:lnTo>
                  <a:lnTo>
                    <a:pt x="635" y="286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231;p45">
              <a:extLst>
                <a:ext uri="{FF2B5EF4-FFF2-40B4-BE49-F238E27FC236}">
                  <a16:creationId xmlns:a16="http://schemas.microsoft.com/office/drawing/2014/main" id="{D551DE07-212E-4585-BAB3-85880423BBEE}"/>
                </a:ext>
              </a:extLst>
            </p:cNvPr>
            <p:cNvSpPr/>
            <p:nvPr/>
          </p:nvSpPr>
          <p:spPr>
            <a:xfrm>
              <a:off x="6866100" y="1541350"/>
              <a:ext cx="2775" cy="71600"/>
            </a:xfrm>
            <a:custGeom>
              <a:avLst/>
              <a:gdLst/>
              <a:ahLst/>
              <a:cxnLst/>
              <a:rect l="l" t="t" r="r" b="b"/>
              <a:pathLst>
                <a:path w="111" h="2864" extrusionOk="0">
                  <a:moveTo>
                    <a:pt x="0" y="0"/>
                  </a:moveTo>
                  <a:lnTo>
                    <a:pt x="0" y="2863"/>
                  </a:lnTo>
                  <a:lnTo>
                    <a:pt x="110" y="286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232;p45">
              <a:extLst>
                <a:ext uri="{FF2B5EF4-FFF2-40B4-BE49-F238E27FC236}">
                  <a16:creationId xmlns:a16="http://schemas.microsoft.com/office/drawing/2014/main" id="{87F61669-64E8-48C0-A50A-FFFE3178ADDC}"/>
                </a:ext>
              </a:extLst>
            </p:cNvPr>
            <p:cNvSpPr/>
            <p:nvPr/>
          </p:nvSpPr>
          <p:spPr>
            <a:xfrm>
              <a:off x="6872750" y="1541350"/>
              <a:ext cx="15925" cy="71600"/>
            </a:xfrm>
            <a:custGeom>
              <a:avLst/>
              <a:gdLst/>
              <a:ahLst/>
              <a:cxnLst/>
              <a:rect l="l" t="t" r="r" b="b"/>
              <a:pathLst>
                <a:path w="637" h="2864" extrusionOk="0">
                  <a:moveTo>
                    <a:pt x="1" y="0"/>
                  </a:moveTo>
                  <a:lnTo>
                    <a:pt x="1" y="2863"/>
                  </a:lnTo>
                  <a:lnTo>
                    <a:pt x="636" y="2863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233;p45">
              <a:extLst>
                <a:ext uri="{FF2B5EF4-FFF2-40B4-BE49-F238E27FC236}">
                  <a16:creationId xmlns:a16="http://schemas.microsoft.com/office/drawing/2014/main" id="{9FDA2935-149F-4668-A8F8-058B4218C6AA}"/>
                </a:ext>
              </a:extLst>
            </p:cNvPr>
            <p:cNvSpPr/>
            <p:nvPr/>
          </p:nvSpPr>
          <p:spPr>
            <a:xfrm>
              <a:off x="6872750" y="1541350"/>
              <a:ext cx="2800" cy="71600"/>
            </a:xfrm>
            <a:custGeom>
              <a:avLst/>
              <a:gdLst/>
              <a:ahLst/>
              <a:cxnLst/>
              <a:rect l="l" t="t" r="r" b="b"/>
              <a:pathLst>
                <a:path w="112" h="2864" extrusionOk="0">
                  <a:moveTo>
                    <a:pt x="1" y="0"/>
                  </a:moveTo>
                  <a:lnTo>
                    <a:pt x="1" y="2863"/>
                  </a:lnTo>
                  <a:lnTo>
                    <a:pt x="111" y="286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234;p45">
              <a:extLst>
                <a:ext uri="{FF2B5EF4-FFF2-40B4-BE49-F238E27FC236}">
                  <a16:creationId xmlns:a16="http://schemas.microsoft.com/office/drawing/2014/main" id="{21008547-55EA-4AF4-BC8C-B956110A71C5}"/>
                </a:ext>
              </a:extLst>
            </p:cNvPr>
            <p:cNvSpPr/>
            <p:nvPr/>
          </p:nvSpPr>
          <p:spPr>
            <a:xfrm>
              <a:off x="6879675" y="1541350"/>
              <a:ext cx="15675" cy="71600"/>
            </a:xfrm>
            <a:custGeom>
              <a:avLst/>
              <a:gdLst/>
              <a:ahLst/>
              <a:cxnLst/>
              <a:rect l="l" t="t" r="r" b="b"/>
              <a:pathLst>
                <a:path w="627" h="2864" extrusionOk="0">
                  <a:moveTo>
                    <a:pt x="0" y="0"/>
                  </a:moveTo>
                  <a:lnTo>
                    <a:pt x="0" y="2863"/>
                  </a:lnTo>
                  <a:lnTo>
                    <a:pt x="626" y="2863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235;p45">
              <a:extLst>
                <a:ext uri="{FF2B5EF4-FFF2-40B4-BE49-F238E27FC236}">
                  <a16:creationId xmlns:a16="http://schemas.microsoft.com/office/drawing/2014/main" id="{D7259378-0D59-4D31-BFCC-CE74DC61BC46}"/>
                </a:ext>
              </a:extLst>
            </p:cNvPr>
            <p:cNvSpPr/>
            <p:nvPr/>
          </p:nvSpPr>
          <p:spPr>
            <a:xfrm>
              <a:off x="6879675" y="1541350"/>
              <a:ext cx="2550" cy="71600"/>
            </a:xfrm>
            <a:custGeom>
              <a:avLst/>
              <a:gdLst/>
              <a:ahLst/>
              <a:cxnLst/>
              <a:rect l="l" t="t" r="r" b="b"/>
              <a:pathLst>
                <a:path w="102" h="2864" extrusionOk="0">
                  <a:moveTo>
                    <a:pt x="0" y="0"/>
                  </a:moveTo>
                  <a:lnTo>
                    <a:pt x="0" y="2863"/>
                  </a:lnTo>
                  <a:lnTo>
                    <a:pt x="101" y="28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236;p45">
              <a:extLst>
                <a:ext uri="{FF2B5EF4-FFF2-40B4-BE49-F238E27FC236}">
                  <a16:creationId xmlns:a16="http://schemas.microsoft.com/office/drawing/2014/main" id="{F3B0070D-4C3C-4CB3-BDF1-B03B48599F47}"/>
                </a:ext>
              </a:extLst>
            </p:cNvPr>
            <p:cNvSpPr/>
            <p:nvPr/>
          </p:nvSpPr>
          <p:spPr>
            <a:xfrm>
              <a:off x="6886350" y="1541350"/>
              <a:ext cx="15675" cy="71600"/>
            </a:xfrm>
            <a:custGeom>
              <a:avLst/>
              <a:gdLst/>
              <a:ahLst/>
              <a:cxnLst/>
              <a:rect l="l" t="t" r="r" b="b"/>
              <a:pathLst>
                <a:path w="627" h="2864" extrusionOk="0">
                  <a:moveTo>
                    <a:pt x="0" y="0"/>
                  </a:moveTo>
                  <a:lnTo>
                    <a:pt x="0" y="2863"/>
                  </a:lnTo>
                  <a:lnTo>
                    <a:pt x="626" y="2863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237;p45">
              <a:extLst>
                <a:ext uri="{FF2B5EF4-FFF2-40B4-BE49-F238E27FC236}">
                  <a16:creationId xmlns:a16="http://schemas.microsoft.com/office/drawing/2014/main" id="{D2DE1537-088D-4114-9F53-8E0A05536FB6}"/>
                </a:ext>
              </a:extLst>
            </p:cNvPr>
            <p:cNvSpPr/>
            <p:nvPr/>
          </p:nvSpPr>
          <p:spPr>
            <a:xfrm>
              <a:off x="6886350" y="1541350"/>
              <a:ext cx="2550" cy="71600"/>
            </a:xfrm>
            <a:custGeom>
              <a:avLst/>
              <a:gdLst/>
              <a:ahLst/>
              <a:cxnLst/>
              <a:rect l="l" t="t" r="r" b="b"/>
              <a:pathLst>
                <a:path w="102" h="2864" extrusionOk="0">
                  <a:moveTo>
                    <a:pt x="0" y="0"/>
                  </a:moveTo>
                  <a:lnTo>
                    <a:pt x="0" y="2863"/>
                  </a:lnTo>
                  <a:lnTo>
                    <a:pt x="101" y="28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238;p45">
              <a:extLst>
                <a:ext uri="{FF2B5EF4-FFF2-40B4-BE49-F238E27FC236}">
                  <a16:creationId xmlns:a16="http://schemas.microsoft.com/office/drawing/2014/main" id="{6664BE83-36F4-456A-B57F-F53B0F84E99A}"/>
                </a:ext>
              </a:extLst>
            </p:cNvPr>
            <p:cNvSpPr/>
            <p:nvPr/>
          </p:nvSpPr>
          <p:spPr>
            <a:xfrm>
              <a:off x="6725475" y="1698300"/>
              <a:ext cx="243050" cy="52500"/>
            </a:xfrm>
            <a:custGeom>
              <a:avLst/>
              <a:gdLst/>
              <a:ahLst/>
              <a:cxnLst/>
              <a:rect l="l" t="t" r="r" b="b"/>
              <a:pathLst>
                <a:path w="9722" h="2100" extrusionOk="0">
                  <a:moveTo>
                    <a:pt x="0" y="1"/>
                  </a:moveTo>
                  <a:lnTo>
                    <a:pt x="0" y="2100"/>
                  </a:lnTo>
                  <a:lnTo>
                    <a:pt x="9722" y="2100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239;p45">
              <a:extLst>
                <a:ext uri="{FF2B5EF4-FFF2-40B4-BE49-F238E27FC236}">
                  <a16:creationId xmlns:a16="http://schemas.microsoft.com/office/drawing/2014/main" id="{07AFB745-6AAD-43CF-9621-3A2F4132EB89}"/>
                </a:ext>
              </a:extLst>
            </p:cNvPr>
            <p:cNvSpPr/>
            <p:nvPr/>
          </p:nvSpPr>
          <p:spPr>
            <a:xfrm>
              <a:off x="6725475" y="1698300"/>
              <a:ext cx="228775" cy="52500"/>
            </a:xfrm>
            <a:custGeom>
              <a:avLst/>
              <a:gdLst/>
              <a:ahLst/>
              <a:cxnLst/>
              <a:rect l="l" t="t" r="r" b="b"/>
              <a:pathLst>
                <a:path w="9151" h="2100" extrusionOk="0">
                  <a:moveTo>
                    <a:pt x="0" y="1"/>
                  </a:moveTo>
                  <a:lnTo>
                    <a:pt x="0" y="2100"/>
                  </a:lnTo>
                  <a:lnTo>
                    <a:pt x="9151" y="2100"/>
                  </a:lnTo>
                  <a:lnTo>
                    <a:pt x="9151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240;p45">
              <a:extLst>
                <a:ext uri="{FF2B5EF4-FFF2-40B4-BE49-F238E27FC236}">
                  <a16:creationId xmlns:a16="http://schemas.microsoft.com/office/drawing/2014/main" id="{FA166CFF-F375-48DB-9BC9-A4A62E8F4D8B}"/>
                </a:ext>
              </a:extLst>
            </p:cNvPr>
            <p:cNvSpPr/>
            <p:nvPr/>
          </p:nvSpPr>
          <p:spPr>
            <a:xfrm>
              <a:off x="6755375" y="1643775"/>
              <a:ext cx="112125" cy="16125"/>
            </a:xfrm>
            <a:custGeom>
              <a:avLst/>
              <a:gdLst/>
              <a:ahLst/>
              <a:cxnLst/>
              <a:rect l="l" t="t" r="r" b="b"/>
              <a:pathLst>
                <a:path w="4485" h="645" extrusionOk="0">
                  <a:moveTo>
                    <a:pt x="1" y="0"/>
                  </a:moveTo>
                  <a:lnTo>
                    <a:pt x="1" y="644"/>
                  </a:lnTo>
                  <a:lnTo>
                    <a:pt x="4484" y="644"/>
                  </a:lnTo>
                  <a:lnTo>
                    <a:pt x="448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241;p45">
              <a:extLst>
                <a:ext uri="{FF2B5EF4-FFF2-40B4-BE49-F238E27FC236}">
                  <a16:creationId xmlns:a16="http://schemas.microsoft.com/office/drawing/2014/main" id="{C974C01B-B64B-4515-AE5E-EA1F55457369}"/>
                </a:ext>
              </a:extLst>
            </p:cNvPr>
            <p:cNvSpPr/>
            <p:nvPr/>
          </p:nvSpPr>
          <p:spPr>
            <a:xfrm>
              <a:off x="6755375" y="1535825"/>
              <a:ext cx="98075" cy="84025"/>
            </a:xfrm>
            <a:custGeom>
              <a:avLst/>
              <a:gdLst/>
              <a:ahLst/>
              <a:cxnLst/>
              <a:rect l="l" t="t" r="r" b="b"/>
              <a:pathLst>
                <a:path w="3923" h="3361" extrusionOk="0">
                  <a:moveTo>
                    <a:pt x="1" y="0"/>
                  </a:moveTo>
                  <a:lnTo>
                    <a:pt x="1" y="3361"/>
                  </a:lnTo>
                  <a:lnTo>
                    <a:pt x="3923" y="3361"/>
                  </a:lnTo>
                  <a:lnTo>
                    <a:pt x="392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242;p45">
              <a:extLst>
                <a:ext uri="{FF2B5EF4-FFF2-40B4-BE49-F238E27FC236}">
                  <a16:creationId xmlns:a16="http://schemas.microsoft.com/office/drawing/2014/main" id="{5B064F91-368C-4AE8-8FD6-7404A91E0C1D}"/>
                </a:ext>
              </a:extLst>
            </p:cNvPr>
            <p:cNvSpPr/>
            <p:nvPr/>
          </p:nvSpPr>
          <p:spPr>
            <a:xfrm>
              <a:off x="6833875" y="1643775"/>
              <a:ext cx="33625" cy="16125"/>
            </a:xfrm>
            <a:custGeom>
              <a:avLst/>
              <a:gdLst/>
              <a:ahLst/>
              <a:cxnLst/>
              <a:rect l="l" t="t" r="r" b="b"/>
              <a:pathLst>
                <a:path w="1345" h="645" extrusionOk="0">
                  <a:moveTo>
                    <a:pt x="0" y="0"/>
                  </a:moveTo>
                  <a:lnTo>
                    <a:pt x="0" y="644"/>
                  </a:lnTo>
                  <a:lnTo>
                    <a:pt x="1344" y="644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243;p45">
              <a:extLst>
                <a:ext uri="{FF2B5EF4-FFF2-40B4-BE49-F238E27FC236}">
                  <a16:creationId xmlns:a16="http://schemas.microsoft.com/office/drawing/2014/main" id="{D1A9052D-F2E9-40CF-98AE-B54E45DD446E}"/>
                </a:ext>
              </a:extLst>
            </p:cNvPr>
            <p:cNvSpPr/>
            <p:nvPr/>
          </p:nvSpPr>
          <p:spPr>
            <a:xfrm>
              <a:off x="6805775" y="1540650"/>
              <a:ext cx="41225" cy="74375"/>
            </a:xfrm>
            <a:custGeom>
              <a:avLst/>
              <a:gdLst/>
              <a:ahLst/>
              <a:cxnLst/>
              <a:rect l="l" t="t" r="r" b="b"/>
              <a:pathLst>
                <a:path w="1649" h="2975" extrusionOk="0">
                  <a:moveTo>
                    <a:pt x="830" y="1"/>
                  </a:moveTo>
                  <a:cubicBezTo>
                    <a:pt x="369" y="1"/>
                    <a:pt x="1" y="664"/>
                    <a:pt x="1" y="1492"/>
                  </a:cubicBezTo>
                  <a:cubicBezTo>
                    <a:pt x="1" y="2311"/>
                    <a:pt x="369" y="2974"/>
                    <a:pt x="830" y="2974"/>
                  </a:cubicBezTo>
                  <a:cubicBezTo>
                    <a:pt x="1281" y="2974"/>
                    <a:pt x="1649" y="2311"/>
                    <a:pt x="1649" y="1492"/>
                  </a:cubicBezTo>
                  <a:cubicBezTo>
                    <a:pt x="1649" y="664"/>
                    <a:pt x="1281" y="1"/>
                    <a:pt x="83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244;p45">
              <a:extLst>
                <a:ext uri="{FF2B5EF4-FFF2-40B4-BE49-F238E27FC236}">
                  <a16:creationId xmlns:a16="http://schemas.microsoft.com/office/drawing/2014/main" id="{A06B4B8B-590F-48F4-B91B-DA6C3696597E}"/>
                </a:ext>
              </a:extLst>
            </p:cNvPr>
            <p:cNvSpPr/>
            <p:nvPr/>
          </p:nvSpPr>
          <p:spPr>
            <a:xfrm>
              <a:off x="6817525" y="1561600"/>
              <a:ext cx="17975" cy="32250"/>
            </a:xfrm>
            <a:custGeom>
              <a:avLst/>
              <a:gdLst/>
              <a:ahLst/>
              <a:cxnLst/>
              <a:rect l="l" t="t" r="r" b="b"/>
              <a:pathLst>
                <a:path w="719" h="1290" extrusionOk="0">
                  <a:moveTo>
                    <a:pt x="360" y="0"/>
                  </a:moveTo>
                  <a:cubicBezTo>
                    <a:pt x="157" y="0"/>
                    <a:pt x="1" y="286"/>
                    <a:pt x="1" y="645"/>
                  </a:cubicBezTo>
                  <a:cubicBezTo>
                    <a:pt x="1" y="1004"/>
                    <a:pt x="157" y="1289"/>
                    <a:pt x="360" y="1289"/>
                  </a:cubicBezTo>
                  <a:cubicBezTo>
                    <a:pt x="553" y="1289"/>
                    <a:pt x="719" y="1004"/>
                    <a:pt x="719" y="645"/>
                  </a:cubicBezTo>
                  <a:cubicBezTo>
                    <a:pt x="719" y="295"/>
                    <a:pt x="553" y="0"/>
                    <a:pt x="36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245;p45">
              <a:extLst>
                <a:ext uri="{FF2B5EF4-FFF2-40B4-BE49-F238E27FC236}">
                  <a16:creationId xmlns:a16="http://schemas.microsoft.com/office/drawing/2014/main" id="{6C69C6ED-6417-4B02-B354-4B490C581C58}"/>
                </a:ext>
              </a:extLst>
            </p:cNvPr>
            <p:cNvSpPr/>
            <p:nvPr/>
          </p:nvSpPr>
          <p:spPr>
            <a:xfrm>
              <a:off x="6819600" y="1565500"/>
              <a:ext cx="13600" cy="24425"/>
            </a:xfrm>
            <a:custGeom>
              <a:avLst/>
              <a:gdLst/>
              <a:ahLst/>
              <a:cxnLst/>
              <a:rect l="l" t="t" r="r" b="b"/>
              <a:pathLst>
                <a:path w="544" h="977" extrusionOk="0">
                  <a:moveTo>
                    <a:pt x="277" y="1"/>
                  </a:moveTo>
                  <a:cubicBezTo>
                    <a:pt x="120" y="1"/>
                    <a:pt x="0" y="222"/>
                    <a:pt x="0" y="489"/>
                  </a:cubicBezTo>
                  <a:cubicBezTo>
                    <a:pt x="0" y="756"/>
                    <a:pt x="120" y="977"/>
                    <a:pt x="277" y="977"/>
                  </a:cubicBezTo>
                  <a:cubicBezTo>
                    <a:pt x="424" y="977"/>
                    <a:pt x="544" y="756"/>
                    <a:pt x="544" y="489"/>
                  </a:cubicBezTo>
                  <a:cubicBezTo>
                    <a:pt x="544" y="222"/>
                    <a:pt x="424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246;p45">
              <a:extLst>
                <a:ext uri="{FF2B5EF4-FFF2-40B4-BE49-F238E27FC236}">
                  <a16:creationId xmlns:a16="http://schemas.microsoft.com/office/drawing/2014/main" id="{949B64F3-5105-40D4-B41B-FCE449C019AA}"/>
                </a:ext>
              </a:extLst>
            </p:cNvPr>
            <p:cNvSpPr/>
            <p:nvPr/>
          </p:nvSpPr>
          <p:spPr>
            <a:xfrm>
              <a:off x="6825125" y="1576900"/>
              <a:ext cx="23025" cy="39275"/>
            </a:xfrm>
            <a:custGeom>
              <a:avLst/>
              <a:gdLst/>
              <a:ahLst/>
              <a:cxnLst/>
              <a:rect l="l" t="t" r="r" b="b"/>
              <a:pathLst>
                <a:path w="921" h="1571" extrusionOk="0">
                  <a:moveTo>
                    <a:pt x="870" y="1"/>
                  </a:moveTo>
                  <a:cubicBezTo>
                    <a:pt x="850" y="1"/>
                    <a:pt x="829" y="14"/>
                    <a:pt x="829" y="42"/>
                  </a:cubicBezTo>
                  <a:cubicBezTo>
                    <a:pt x="829" y="834"/>
                    <a:pt x="479" y="1487"/>
                    <a:pt x="46" y="1487"/>
                  </a:cubicBezTo>
                  <a:cubicBezTo>
                    <a:pt x="44" y="1487"/>
                    <a:pt x="42" y="1487"/>
                    <a:pt x="40" y="1487"/>
                  </a:cubicBezTo>
                  <a:cubicBezTo>
                    <a:pt x="0" y="1487"/>
                    <a:pt x="3" y="1570"/>
                    <a:pt x="46" y="1570"/>
                  </a:cubicBezTo>
                  <a:cubicBezTo>
                    <a:pt x="525" y="1570"/>
                    <a:pt x="921" y="880"/>
                    <a:pt x="912" y="42"/>
                  </a:cubicBezTo>
                  <a:cubicBezTo>
                    <a:pt x="912" y="14"/>
                    <a:pt x="891" y="1"/>
                    <a:pt x="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247;p45">
              <a:extLst>
                <a:ext uri="{FF2B5EF4-FFF2-40B4-BE49-F238E27FC236}">
                  <a16:creationId xmlns:a16="http://schemas.microsoft.com/office/drawing/2014/main" id="{A42B16D1-E5B2-4337-8DCC-1ADB518F44ED}"/>
                </a:ext>
              </a:extLst>
            </p:cNvPr>
            <p:cNvSpPr/>
            <p:nvPr/>
          </p:nvSpPr>
          <p:spPr>
            <a:xfrm>
              <a:off x="6804625" y="1539500"/>
              <a:ext cx="23050" cy="39375"/>
            </a:xfrm>
            <a:custGeom>
              <a:avLst/>
              <a:gdLst/>
              <a:ahLst/>
              <a:cxnLst/>
              <a:rect l="l" t="t" r="r" b="b"/>
              <a:pathLst>
                <a:path w="922" h="1575" extrusionOk="0">
                  <a:moveTo>
                    <a:pt x="876" y="1"/>
                  </a:moveTo>
                  <a:cubicBezTo>
                    <a:pt x="397" y="1"/>
                    <a:pt x="1" y="691"/>
                    <a:pt x="1" y="1529"/>
                  </a:cubicBezTo>
                  <a:cubicBezTo>
                    <a:pt x="1" y="1557"/>
                    <a:pt x="19" y="1575"/>
                    <a:pt x="47" y="1575"/>
                  </a:cubicBezTo>
                  <a:cubicBezTo>
                    <a:pt x="65" y="1575"/>
                    <a:pt x="84" y="1557"/>
                    <a:pt x="84" y="1529"/>
                  </a:cubicBezTo>
                  <a:cubicBezTo>
                    <a:pt x="84" y="737"/>
                    <a:pt x="434" y="84"/>
                    <a:pt x="876" y="84"/>
                  </a:cubicBezTo>
                  <a:cubicBezTo>
                    <a:pt x="922" y="84"/>
                    <a:pt x="922" y="10"/>
                    <a:pt x="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248;p45">
              <a:extLst>
                <a:ext uri="{FF2B5EF4-FFF2-40B4-BE49-F238E27FC236}">
                  <a16:creationId xmlns:a16="http://schemas.microsoft.com/office/drawing/2014/main" id="{02140C1C-F1CC-4092-A28C-5632989603DB}"/>
                </a:ext>
              </a:extLst>
            </p:cNvPr>
            <p:cNvSpPr/>
            <p:nvPr/>
          </p:nvSpPr>
          <p:spPr>
            <a:xfrm>
              <a:off x="6845600" y="1650675"/>
              <a:ext cx="122925" cy="43275"/>
            </a:xfrm>
            <a:custGeom>
              <a:avLst/>
              <a:gdLst/>
              <a:ahLst/>
              <a:cxnLst/>
              <a:rect l="l" t="t" r="r" b="b"/>
              <a:pathLst>
                <a:path w="4917" h="1731" extrusionOk="0">
                  <a:moveTo>
                    <a:pt x="1" y="0"/>
                  </a:moveTo>
                  <a:lnTo>
                    <a:pt x="1" y="166"/>
                  </a:lnTo>
                  <a:lnTo>
                    <a:pt x="1391" y="166"/>
                  </a:lnTo>
                  <a:lnTo>
                    <a:pt x="1391" y="1731"/>
                  </a:lnTo>
                  <a:lnTo>
                    <a:pt x="4917" y="1731"/>
                  </a:lnTo>
                  <a:lnTo>
                    <a:pt x="4917" y="1565"/>
                  </a:lnTo>
                  <a:lnTo>
                    <a:pt x="1557" y="1565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249;p45">
              <a:extLst>
                <a:ext uri="{FF2B5EF4-FFF2-40B4-BE49-F238E27FC236}">
                  <a16:creationId xmlns:a16="http://schemas.microsoft.com/office/drawing/2014/main" id="{4263F098-7BA4-405B-9235-8AFE1B01BA12}"/>
                </a:ext>
              </a:extLst>
            </p:cNvPr>
            <p:cNvSpPr/>
            <p:nvPr/>
          </p:nvSpPr>
          <p:spPr>
            <a:xfrm>
              <a:off x="6854350" y="1650675"/>
              <a:ext cx="38925" cy="41225"/>
            </a:xfrm>
            <a:custGeom>
              <a:avLst/>
              <a:gdLst/>
              <a:ahLst/>
              <a:cxnLst/>
              <a:rect l="l" t="t" r="r" b="b"/>
              <a:pathLst>
                <a:path w="1557" h="1649" extrusionOk="0">
                  <a:moveTo>
                    <a:pt x="0" y="0"/>
                  </a:moveTo>
                  <a:lnTo>
                    <a:pt x="0" y="166"/>
                  </a:lnTo>
                  <a:lnTo>
                    <a:pt x="1391" y="166"/>
                  </a:lnTo>
                  <a:lnTo>
                    <a:pt x="1391" y="1648"/>
                  </a:lnTo>
                  <a:lnTo>
                    <a:pt x="1556" y="1648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250;p45">
              <a:extLst>
                <a:ext uri="{FF2B5EF4-FFF2-40B4-BE49-F238E27FC236}">
                  <a16:creationId xmlns:a16="http://schemas.microsoft.com/office/drawing/2014/main" id="{E57B379B-2D54-4D7F-AD27-A6BC77A5DA4B}"/>
                </a:ext>
              </a:extLst>
            </p:cNvPr>
            <p:cNvSpPr/>
            <p:nvPr/>
          </p:nvSpPr>
          <p:spPr>
            <a:xfrm>
              <a:off x="6863100" y="1650675"/>
              <a:ext cx="38925" cy="41225"/>
            </a:xfrm>
            <a:custGeom>
              <a:avLst/>
              <a:gdLst/>
              <a:ahLst/>
              <a:cxnLst/>
              <a:rect l="l" t="t" r="r" b="b"/>
              <a:pathLst>
                <a:path w="1557" h="1649" extrusionOk="0">
                  <a:moveTo>
                    <a:pt x="0" y="0"/>
                  </a:moveTo>
                  <a:lnTo>
                    <a:pt x="0" y="166"/>
                  </a:lnTo>
                  <a:lnTo>
                    <a:pt x="1390" y="166"/>
                  </a:lnTo>
                  <a:lnTo>
                    <a:pt x="1390" y="1648"/>
                  </a:lnTo>
                  <a:lnTo>
                    <a:pt x="1556" y="1648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251;p45">
              <a:extLst>
                <a:ext uri="{FF2B5EF4-FFF2-40B4-BE49-F238E27FC236}">
                  <a16:creationId xmlns:a16="http://schemas.microsoft.com/office/drawing/2014/main" id="{C079AB0F-1DDD-4DB3-B5F8-6131CAA87E95}"/>
                </a:ext>
              </a:extLst>
            </p:cNvPr>
            <p:cNvSpPr/>
            <p:nvPr/>
          </p:nvSpPr>
          <p:spPr>
            <a:xfrm>
              <a:off x="7052975" y="1489325"/>
              <a:ext cx="16375" cy="14050"/>
            </a:xfrm>
            <a:custGeom>
              <a:avLst/>
              <a:gdLst/>
              <a:ahLst/>
              <a:cxnLst/>
              <a:rect l="l" t="t" r="r" b="b"/>
              <a:pathLst>
                <a:path w="655" h="562" extrusionOk="0">
                  <a:moveTo>
                    <a:pt x="359" y="1"/>
                  </a:moveTo>
                  <a:cubicBezTo>
                    <a:pt x="129" y="1"/>
                    <a:pt x="0" y="277"/>
                    <a:pt x="148" y="461"/>
                  </a:cubicBezTo>
                  <a:cubicBezTo>
                    <a:pt x="207" y="530"/>
                    <a:pt x="284" y="562"/>
                    <a:pt x="360" y="562"/>
                  </a:cubicBezTo>
                  <a:cubicBezTo>
                    <a:pt x="485" y="562"/>
                    <a:pt x="607" y="476"/>
                    <a:pt x="636" y="332"/>
                  </a:cubicBezTo>
                  <a:cubicBezTo>
                    <a:pt x="654" y="166"/>
                    <a:pt x="525" y="19"/>
                    <a:pt x="35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252;p45">
              <a:extLst>
                <a:ext uri="{FF2B5EF4-FFF2-40B4-BE49-F238E27FC236}">
                  <a16:creationId xmlns:a16="http://schemas.microsoft.com/office/drawing/2014/main" id="{061346E0-F944-4695-A802-423C5CEA2A0D}"/>
                </a:ext>
              </a:extLst>
            </p:cNvPr>
            <p:cNvSpPr/>
            <p:nvPr/>
          </p:nvSpPr>
          <p:spPr>
            <a:xfrm>
              <a:off x="7042150" y="1495550"/>
              <a:ext cx="3700" cy="4400"/>
            </a:xfrm>
            <a:custGeom>
              <a:avLst/>
              <a:gdLst/>
              <a:ahLst/>
              <a:cxnLst/>
              <a:rect l="l" t="t" r="r" b="b"/>
              <a:pathLst>
                <a:path w="148" h="176" extrusionOk="0">
                  <a:moveTo>
                    <a:pt x="74" y="0"/>
                  </a:moveTo>
                  <a:cubicBezTo>
                    <a:pt x="28" y="0"/>
                    <a:pt x="1" y="37"/>
                    <a:pt x="1" y="83"/>
                  </a:cubicBezTo>
                  <a:cubicBezTo>
                    <a:pt x="1" y="129"/>
                    <a:pt x="28" y="166"/>
                    <a:pt x="74" y="175"/>
                  </a:cubicBezTo>
                  <a:cubicBezTo>
                    <a:pt x="120" y="166"/>
                    <a:pt x="148" y="129"/>
                    <a:pt x="148" y="83"/>
                  </a:cubicBezTo>
                  <a:cubicBezTo>
                    <a:pt x="148" y="37"/>
                    <a:pt x="120" y="0"/>
                    <a:pt x="7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253;p45">
              <a:extLst>
                <a:ext uri="{FF2B5EF4-FFF2-40B4-BE49-F238E27FC236}">
                  <a16:creationId xmlns:a16="http://schemas.microsoft.com/office/drawing/2014/main" id="{4E3F6A49-8160-4575-B782-D9B576BC47DD}"/>
                </a:ext>
              </a:extLst>
            </p:cNvPr>
            <p:cNvSpPr/>
            <p:nvPr/>
          </p:nvSpPr>
          <p:spPr>
            <a:xfrm>
              <a:off x="7033300" y="1496075"/>
              <a:ext cx="4050" cy="312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80" y="0"/>
                  </a:moveTo>
                  <a:cubicBezTo>
                    <a:pt x="39" y="0"/>
                    <a:pt x="0" y="21"/>
                    <a:pt x="14" y="62"/>
                  </a:cubicBezTo>
                  <a:cubicBezTo>
                    <a:pt x="0" y="104"/>
                    <a:pt x="39" y="124"/>
                    <a:pt x="80" y="124"/>
                  </a:cubicBezTo>
                  <a:cubicBezTo>
                    <a:pt x="120" y="124"/>
                    <a:pt x="161" y="104"/>
                    <a:pt x="152" y="62"/>
                  </a:cubicBezTo>
                  <a:cubicBezTo>
                    <a:pt x="161" y="21"/>
                    <a:pt x="120" y="0"/>
                    <a:pt x="8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254;p45">
              <a:extLst>
                <a:ext uri="{FF2B5EF4-FFF2-40B4-BE49-F238E27FC236}">
                  <a16:creationId xmlns:a16="http://schemas.microsoft.com/office/drawing/2014/main" id="{D641540E-E484-44E1-8D28-0104B1F9A664}"/>
                </a:ext>
              </a:extLst>
            </p:cNvPr>
            <p:cNvSpPr/>
            <p:nvPr/>
          </p:nvSpPr>
          <p:spPr>
            <a:xfrm>
              <a:off x="6818675" y="1650900"/>
              <a:ext cx="43750" cy="2100"/>
            </a:xfrm>
            <a:custGeom>
              <a:avLst/>
              <a:gdLst/>
              <a:ahLst/>
              <a:cxnLst/>
              <a:rect l="l" t="t" r="r" b="b"/>
              <a:pathLst>
                <a:path w="1750" h="84" extrusionOk="0">
                  <a:moveTo>
                    <a:pt x="56" y="0"/>
                  </a:moveTo>
                  <a:cubicBezTo>
                    <a:pt x="1" y="0"/>
                    <a:pt x="1" y="83"/>
                    <a:pt x="56" y="83"/>
                  </a:cubicBezTo>
                  <a:lnTo>
                    <a:pt x="1694" y="83"/>
                  </a:lnTo>
                  <a:cubicBezTo>
                    <a:pt x="1750" y="83"/>
                    <a:pt x="1750" y="0"/>
                    <a:pt x="1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255;p45">
              <a:extLst>
                <a:ext uri="{FF2B5EF4-FFF2-40B4-BE49-F238E27FC236}">
                  <a16:creationId xmlns:a16="http://schemas.microsoft.com/office/drawing/2014/main" id="{4734407B-B553-4E69-8F80-C28F40D4541F}"/>
                </a:ext>
              </a:extLst>
            </p:cNvPr>
            <p:cNvSpPr/>
            <p:nvPr/>
          </p:nvSpPr>
          <p:spPr>
            <a:xfrm>
              <a:off x="6019800" y="1431550"/>
              <a:ext cx="383925" cy="240775"/>
            </a:xfrm>
            <a:custGeom>
              <a:avLst/>
              <a:gdLst/>
              <a:ahLst/>
              <a:cxnLst/>
              <a:rect l="l" t="t" r="r" b="b"/>
              <a:pathLst>
                <a:path w="15357" h="9631" extrusionOk="0">
                  <a:moveTo>
                    <a:pt x="1" y="1"/>
                  </a:moveTo>
                  <a:lnTo>
                    <a:pt x="1" y="9631"/>
                  </a:lnTo>
                  <a:lnTo>
                    <a:pt x="15357" y="9631"/>
                  </a:lnTo>
                  <a:lnTo>
                    <a:pt x="1535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256;p45">
              <a:extLst>
                <a:ext uri="{FF2B5EF4-FFF2-40B4-BE49-F238E27FC236}">
                  <a16:creationId xmlns:a16="http://schemas.microsoft.com/office/drawing/2014/main" id="{FF76B1F1-D0C3-48F7-A0C9-1EC05036F90B}"/>
                </a:ext>
              </a:extLst>
            </p:cNvPr>
            <p:cNvSpPr/>
            <p:nvPr/>
          </p:nvSpPr>
          <p:spPr>
            <a:xfrm>
              <a:off x="6028100" y="1439850"/>
              <a:ext cx="367350" cy="224425"/>
            </a:xfrm>
            <a:custGeom>
              <a:avLst/>
              <a:gdLst/>
              <a:ahLst/>
              <a:cxnLst/>
              <a:rect l="l" t="t" r="r" b="b"/>
              <a:pathLst>
                <a:path w="14694" h="8977" extrusionOk="0">
                  <a:moveTo>
                    <a:pt x="0" y="0"/>
                  </a:moveTo>
                  <a:lnTo>
                    <a:pt x="0" y="8976"/>
                  </a:lnTo>
                  <a:lnTo>
                    <a:pt x="14693" y="8976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257;p45">
              <a:extLst>
                <a:ext uri="{FF2B5EF4-FFF2-40B4-BE49-F238E27FC236}">
                  <a16:creationId xmlns:a16="http://schemas.microsoft.com/office/drawing/2014/main" id="{9DF92CD0-35E5-4EDD-BED7-8E83A390E56C}"/>
                </a:ext>
              </a:extLst>
            </p:cNvPr>
            <p:cNvSpPr/>
            <p:nvPr/>
          </p:nvSpPr>
          <p:spPr>
            <a:xfrm>
              <a:off x="5784600" y="1431550"/>
              <a:ext cx="235475" cy="240775"/>
            </a:xfrm>
            <a:custGeom>
              <a:avLst/>
              <a:gdLst/>
              <a:ahLst/>
              <a:cxnLst/>
              <a:rect l="l" t="t" r="r" b="b"/>
              <a:pathLst>
                <a:path w="9419" h="9631" extrusionOk="0">
                  <a:moveTo>
                    <a:pt x="0" y="1"/>
                  </a:moveTo>
                  <a:lnTo>
                    <a:pt x="0" y="9631"/>
                  </a:lnTo>
                  <a:lnTo>
                    <a:pt x="9418" y="9631"/>
                  </a:lnTo>
                  <a:lnTo>
                    <a:pt x="941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258;p45">
              <a:extLst>
                <a:ext uri="{FF2B5EF4-FFF2-40B4-BE49-F238E27FC236}">
                  <a16:creationId xmlns:a16="http://schemas.microsoft.com/office/drawing/2014/main" id="{C0950754-EF5B-4D5A-9198-B3363EAC4BA7}"/>
                </a:ext>
              </a:extLst>
            </p:cNvPr>
            <p:cNvSpPr/>
            <p:nvPr/>
          </p:nvSpPr>
          <p:spPr>
            <a:xfrm>
              <a:off x="5775150" y="1431550"/>
              <a:ext cx="9475" cy="240775"/>
            </a:xfrm>
            <a:custGeom>
              <a:avLst/>
              <a:gdLst/>
              <a:ahLst/>
              <a:cxnLst/>
              <a:rect l="l" t="t" r="r" b="b"/>
              <a:pathLst>
                <a:path w="379" h="9631" extrusionOk="0">
                  <a:moveTo>
                    <a:pt x="1" y="1"/>
                  </a:moveTo>
                  <a:lnTo>
                    <a:pt x="1" y="9631"/>
                  </a:lnTo>
                  <a:lnTo>
                    <a:pt x="378" y="9631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259;p45">
              <a:extLst>
                <a:ext uri="{FF2B5EF4-FFF2-40B4-BE49-F238E27FC236}">
                  <a16:creationId xmlns:a16="http://schemas.microsoft.com/office/drawing/2014/main" id="{EB10DF5D-FF8C-4DBA-B12D-CE8D8927E33F}"/>
                </a:ext>
              </a:extLst>
            </p:cNvPr>
            <p:cNvSpPr/>
            <p:nvPr/>
          </p:nvSpPr>
          <p:spPr>
            <a:xfrm>
              <a:off x="5790350" y="1439850"/>
              <a:ext cx="223725" cy="224425"/>
            </a:xfrm>
            <a:custGeom>
              <a:avLst/>
              <a:gdLst/>
              <a:ahLst/>
              <a:cxnLst/>
              <a:rect l="l" t="t" r="r" b="b"/>
              <a:pathLst>
                <a:path w="8949" h="8977" extrusionOk="0">
                  <a:moveTo>
                    <a:pt x="0" y="0"/>
                  </a:moveTo>
                  <a:lnTo>
                    <a:pt x="0" y="8976"/>
                  </a:lnTo>
                  <a:lnTo>
                    <a:pt x="8949" y="8976"/>
                  </a:lnTo>
                  <a:lnTo>
                    <a:pt x="89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260;p45">
              <a:extLst>
                <a:ext uri="{FF2B5EF4-FFF2-40B4-BE49-F238E27FC236}">
                  <a16:creationId xmlns:a16="http://schemas.microsoft.com/office/drawing/2014/main" id="{59B54AB8-F0DA-49D2-B54C-B576F8318251}"/>
                </a:ext>
              </a:extLst>
            </p:cNvPr>
            <p:cNvSpPr/>
            <p:nvPr/>
          </p:nvSpPr>
          <p:spPr>
            <a:xfrm>
              <a:off x="6403700" y="1431550"/>
              <a:ext cx="277150" cy="240775"/>
            </a:xfrm>
            <a:custGeom>
              <a:avLst/>
              <a:gdLst/>
              <a:ahLst/>
              <a:cxnLst/>
              <a:rect l="l" t="t" r="r" b="b"/>
              <a:pathLst>
                <a:path w="11086" h="9631" extrusionOk="0">
                  <a:moveTo>
                    <a:pt x="1" y="1"/>
                  </a:moveTo>
                  <a:lnTo>
                    <a:pt x="1" y="9631"/>
                  </a:lnTo>
                  <a:lnTo>
                    <a:pt x="11085" y="9631"/>
                  </a:lnTo>
                  <a:lnTo>
                    <a:pt x="1108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261;p45">
              <a:extLst>
                <a:ext uri="{FF2B5EF4-FFF2-40B4-BE49-F238E27FC236}">
                  <a16:creationId xmlns:a16="http://schemas.microsoft.com/office/drawing/2014/main" id="{C2BFEECF-33AC-4D7E-902E-1BDCF6224C8E}"/>
                </a:ext>
              </a:extLst>
            </p:cNvPr>
            <p:cNvSpPr/>
            <p:nvPr/>
          </p:nvSpPr>
          <p:spPr>
            <a:xfrm>
              <a:off x="6409700" y="1439850"/>
              <a:ext cx="265150" cy="224425"/>
            </a:xfrm>
            <a:custGeom>
              <a:avLst/>
              <a:gdLst/>
              <a:ahLst/>
              <a:cxnLst/>
              <a:rect l="l" t="t" r="r" b="b"/>
              <a:pathLst>
                <a:path w="10606" h="8977" extrusionOk="0">
                  <a:moveTo>
                    <a:pt x="0" y="0"/>
                  </a:moveTo>
                  <a:lnTo>
                    <a:pt x="0" y="8976"/>
                  </a:lnTo>
                  <a:lnTo>
                    <a:pt x="10606" y="8976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262;p45">
              <a:extLst>
                <a:ext uri="{FF2B5EF4-FFF2-40B4-BE49-F238E27FC236}">
                  <a16:creationId xmlns:a16="http://schemas.microsoft.com/office/drawing/2014/main" id="{373ADBB7-1287-4D79-BD10-7863E41E6AFB}"/>
                </a:ext>
              </a:extLst>
            </p:cNvPr>
            <p:cNvSpPr/>
            <p:nvPr/>
          </p:nvSpPr>
          <p:spPr>
            <a:xfrm>
              <a:off x="6195425" y="1629025"/>
              <a:ext cx="32700" cy="22600"/>
            </a:xfrm>
            <a:custGeom>
              <a:avLst/>
              <a:gdLst/>
              <a:ahLst/>
              <a:cxnLst/>
              <a:rect l="l" t="t" r="r" b="b"/>
              <a:pathLst>
                <a:path w="1308" h="904" extrusionOk="0">
                  <a:moveTo>
                    <a:pt x="553" y="1"/>
                  </a:moveTo>
                  <a:lnTo>
                    <a:pt x="516" y="176"/>
                  </a:lnTo>
                  <a:lnTo>
                    <a:pt x="240" y="176"/>
                  </a:lnTo>
                  <a:lnTo>
                    <a:pt x="0" y="452"/>
                  </a:lnTo>
                  <a:lnTo>
                    <a:pt x="0" y="903"/>
                  </a:lnTo>
                  <a:lnTo>
                    <a:pt x="1308" y="903"/>
                  </a:lnTo>
                  <a:lnTo>
                    <a:pt x="1308" y="452"/>
                  </a:lnTo>
                  <a:lnTo>
                    <a:pt x="1077" y="176"/>
                  </a:lnTo>
                  <a:lnTo>
                    <a:pt x="792" y="176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263;p45">
              <a:extLst>
                <a:ext uri="{FF2B5EF4-FFF2-40B4-BE49-F238E27FC236}">
                  <a16:creationId xmlns:a16="http://schemas.microsoft.com/office/drawing/2014/main" id="{74D5AF0C-3F30-4444-ABB9-934E155115DD}"/>
                </a:ext>
              </a:extLst>
            </p:cNvPr>
            <p:cNvSpPr/>
            <p:nvPr/>
          </p:nvSpPr>
          <p:spPr>
            <a:xfrm>
              <a:off x="6209925" y="1605800"/>
              <a:ext cx="3700" cy="12675"/>
            </a:xfrm>
            <a:custGeom>
              <a:avLst/>
              <a:gdLst/>
              <a:ahLst/>
              <a:cxnLst/>
              <a:rect l="l" t="t" r="r" b="b"/>
              <a:pathLst>
                <a:path w="148" h="507" extrusionOk="0">
                  <a:moveTo>
                    <a:pt x="0" y="0"/>
                  </a:moveTo>
                  <a:lnTo>
                    <a:pt x="0" y="506"/>
                  </a:lnTo>
                  <a:lnTo>
                    <a:pt x="148" y="50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264;p45">
              <a:extLst>
                <a:ext uri="{FF2B5EF4-FFF2-40B4-BE49-F238E27FC236}">
                  <a16:creationId xmlns:a16="http://schemas.microsoft.com/office/drawing/2014/main" id="{4337030A-B6CF-4625-96D5-7FF6069213FD}"/>
                </a:ext>
              </a:extLst>
            </p:cNvPr>
            <p:cNvSpPr/>
            <p:nvPr/>
          </p:nvSpPr>
          <p:spPr>
            <a:xfrm>
              <a:off x="6195425" y="1573100"/>
              <a:ext cx="3700" cy="12700"/>
            </a:xfrm>
            <a:custGeom>
              <a:avLst/>
              <a:gdLst/>
              <a:ahLst/>
              <a:cxnLst/>
              <a:rect l="l" t="t" r="r" b="b"/>
              <a:pathLst>
                <a:path w="148" h="508" extrusionOk="0">
                  <a:moveTo>
                    <a:pt x="0" y="1"/>
                  </a:moveTo>
                  <a:lnTo>
                    <a:pt x="0" y="507"/>
                  </a:lnTo>
                  <a:lnTo>
                    <a:pt x="148" y="507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265;p45">
              <a:extLst>
                <a:ext uri="{FF2B5EF4-FFF2-40B4-BE49-F238E27FC236}">
                  <a16:creationId xmlns:a16="http://schemas.microsoft.com/office/drawing/2014/main" id="{F10E2BFD-9E93-4873-9A5F-595C027A6C27}"/>
                </a:ext>
              </a:extLst>
            </p:cNvPr>
            <p:cNvSpPr/>
            <p:nvPr/>
          </p:nvSpPr>
          <p:spPr>
            <a:xfrm>
              <a:off x="6178850" y="1545725"/>
              <a:ext cx="3700" cy="12675"/>
            </a:xfrm>
            <a:custGeom>
              <a:avLst/>
              <a:gdLst/>
              <a:ahLst/>
              <a:cxnLst/>
              <a:rect l="l" t="t" r="r" b="b"/>
              <a:pathLst>
                <a:path w="148" h="507" extrusionOk="0">
                  <a:moveTo>
                    <a:pt x="0" y="0"/>
                  </a:moveTo>
                  <a:lnTo>
                    <a:pt x="0" y="507"/>
                  </a:lnTo>
                  <a:lnTo>
                    <a:pt x="148" y="50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266;p45">
              <a:extLst>
                <a:ext uri="{FF2B5EF4-FFF2-40B4-BE49-F238E27FC236}">
                  <a16:creationId xmlns:a16="http://schemas.microsoft.com/office/drawing/2014/main" id="{B75D79BE-1A56-4A5C-B8B8-C7EC74F742FC}"/>
                </a:ext>
              </a:extLst>
            </p:cNvPr>
            <p:cNvSpPr/>
            <p:nvPr/>
          </p:nvSpPr>
          <p:spPr>
            <a:xfrm>
              <a:off x="6040975" y="1454125"/>
              <a:ext cx="37775" cy="12900"/>
            </a:xfrm>
            <a:custGeom>
              <a:avLst/>
              <a:gdLst/>
              <a:ahLst/>
              <a:cxnLst/>
              <a:rect l="l" t="t" r="r" b="b"/>
              <a:pathLst>
                <a:path w="1511" h="516" extrusionOk="0">
                  <a:moveTo>
                    <a:pt x="1" y="0"/>
                  </a:moveTo>
                  <a:lnTo>
                    <a:pt x="1" y="516"/>
                  </a:lnTo>
                  <a:lnTo>
                    <a:pt x="1511" y="516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267;p45">
              <a:extLst>
                <a:ext uri="{FF2B5EF4-FFF2-40B4-BE49-F238E27FC236}">
                  <a16:creationId xmlns:a16="http://schemas.microsoft.com/office/drawing/2014/main" id="{6BBCC0FD-C79D-476C-AAAE-66D8B7F94855}"/>
                </a:ext>
              </a:extLst>
            </p:cNvPr>
            <p:cNvSpPr/>
            <p:nvPr/>
          </p:nvSpPr>
          <p:spPr>
            <a:xfrm>
              <a:off x="6127750" y="1454125"/>
              <a:ext cx="37775" cy="12900"/>
            </a:xfrm>
            <a:custGeom>
              <a:avLst/>
              <a:gdLst/>
              <a:ahLst/>
              <a:cxnLst/>
              <a:rect l="l" t="t" r="r" b="b"/>
              <a:pathLst>
                <a:path w="1511" h="516" extrusionOk="0">
                  <a:moveTo>
                    <a:pt x="1" y="0"/>
                  </a:moveTo>
                  <a:lnTo>
                    <a:pt x="1" y="516"/>
                  </a:lnTo>
                  <a:lnTo>
                    <a:pt x="1510" y="516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268;p45">
              <a:extLst>
                <a:ext uri="{FF2B5EF4-FFF2-40B4-BE49-F238E27FC236}">
                  <a16:creationId xmlns:a16="http://schemas.microsoft.com/office/drawing/2014/main" id="{605CDE32-0985-4F92-9205-A68707A42135}"/>
                </a:ext>
              </a:extLst>
            </p:cNvPr>
            <p:cNvSpPr/>
            <p:nvPr/>
          </p:nvSpPr>
          <p:spPr>
            <a:xfrm>
              <a:off x="6258025" y="1454125"/>
              <a:ext cx="37775" cy="12900"/>
            </a:xfrm>
            <a:custGeom>
              <a:avLst/>
              <a:gdLst/>
              <a:ahLst/>
              <a:cxnLst/>
              <a:rect l="l" t="t" r="r" b="b"/>
              <a:pathLst>
                <a:path w="1511" h="516" extrusionOk="0">
                  <a:moveTo>
                    <a:pt x="0" y="0"/>
                  </a:moveTo>
                  <a:lnTo>
                    <a:pt x="0" y="516"/>
                  </a:lnTo>
                  <a:lnTo>
                    <a:pt x="1510" y="516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269;p45">
              <a:extLst>
                <a:ext uri="{FF2B5EF4-FFF2-40B4-BE49-F238E27FC236}">
                  <a16:creationId xmlns:a16="http://schemas.microsoft.com/office/drawing/2014/main" id="{1AB50493-A56E-4CD8-886B-EE06C2F24401}"/>
                </a:ext>
              </a:extLst>
            </p:cNvPr>
            <p:cNvSpPr/>
            <p:nvPr/>
          </p:nvSpPr>
          <p:spPr>
            <a:xfrm>
              <a:off x="6301525" y="1454125"/>
              <a:ext cx="37775" cy="12900"/>
            </a:xfrm>
            <a:custGeom>
              <a:avLst/>
              <a:gdLst/>
              <a:ahLst/>
              <a:cxnLst/>
              <a:rect l="l" t="t" r="r" b="b"/>
              <a:pathLst>
                <a:path w="1511" h="516" extrusionOk="0">
                  <a:moveTo>
                    <a:pt x="0" y="0"/>
                  </a:moveTo>
                  <a:lnTo>
                    <a:pt x="0" y="516"/>
                  </a:lnTo>
                  <a:lnTo>
                    <a:pt x="1510" y="516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270;p45">
              <a:extLst>
                <a:ext uri="{FF2B5EF4-FFF2-40B4-BE49-F238E27FC236}">
                  <a16:creationId xmlns:a16="http://schemas.microsoft.com/office/drawing/2014/main" id="{13A9E9D6-1E25-47D0-9BEA-608B4834429C}"/>
                </a:ext>
              </a:extLst>
            </p:cNvPr>
            <p:cNvSpPr/>
            <p:nvPr/>
          </p:nvSpPr>
          <p:spPr>
            <a:xfrm>
              <a:off x="6344800" y="1454125"/>
              <a:ext cx="38000" cy="12900"/>
            </a:xfrm>
            <a:custGeom>
              <a:avLst/>
              <a:gdLst/>
              <a:ahLst/>
              <a:cxnLst/>
              <a:rect l="l" t="t" r="r" b="b"/>
              <a:pathLst>
                <a:path w="1520" h="516" extrusionOk="0">
                  <a:moveTo>
                    <a:pt x="0" y="0"/>
                  </a:moveTo>
                  <a:lnTo>
                    <a:pt x="0" y="516"/>
                  </a:lnTo>
                  <a:lnTo>
                    <a:pt x="1519" y="516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71;p45">
              <a:extLst>
                <a:ext uri="{FF2B5EF4-FFF2-40B4-BE49-F238E27FC236}">
                  <a16:creationId xmlns:a16="http://schemas.microsoft.com/office/drawing/2014/main" id="{DC166E13-AE5E-4380-A449-39EEDA9370B0}"/>
                </a:ext>
              </a:extLst>
            </p:cNvPr>
            <p:cNvSpPr/>
            <p:nvPr/>
          </p:nvSpPr>
          <p:spPr>
            <a:xfrm>
              <a:off x="6084250" y="1471600"/>
              <a:ext cx="38000" cy="13150"/>
            </a:xfrm>
            <a:custGeom>
              <a:avLst/>
              <a:gdLst/>
              <a:ahLst/>
              <a:cxnLst/>
              <a:rect l="l" t="t" r="r" b="b"/>
              <a:pathLst>
                <a:path w="1520" h="526" extrusionOk="0">
                  <a:moveTo>
                    <a:pt x="1" y="1"/>
                  </a:moveTo>
                  <a:lnTo>
                    <a:pt x="1" y="526"/>
                  </a:lnTo>
                  <a:lnTo>
                    <a:pt x="1520" y="52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72;p45">
              <a:extLst>
                <a:ext uri="{FF2B5EF4-FFF2-40B4-BE49-F238E27FC236}">
                  <a16:creationId xmlns:a16="http://schemas.microsoft.com/office/drawing/2014/main" id="{F04F79D7-CED2-4A94-916D-466EC13750D1}"/>
                </a:ext>
              </a:extLst>
            </p:cNvPr>
            <p:cNvSpPr/>
            <p:nvPr/>
          </p:nvSpPr>
          <p:spPr>
            <a:xfrm>
              <a:off x="6171250" y="1471600"/>
              <a:ext cx="37775" cy="13150"/>
            </a:xfrm>
            <a:custGeom>
              <a:avLst/>
              <a:gdLst/>
              <a:ahLst/>
              <a:cxnLst/>
              <a:rect l="l" t="t" r="r" b="b"/>
              <a:pathLst>
                <a:path w="1511" h="526" extrusionOk="0">
                  <a:moveTo>
                    <a:pt x="1" y="1"/>
                  </a:moveTo>
                  <a:lnTo>
                    <a:pt x="1" y="526"/>
                  </a:lnTo>
                  <a:lnTo>
                    <a:pt x="1510" y="526"/>
                  </a:lnTo>
                  <a:lnTo>
                    <a:pt x="151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73;p45">
              <a:extLst>
                <a:ext uri="{FF2B5EF4-FFF2-40B4-BE49-F238E27FC236}">
                  <a16:creationId xmlns:a16="http://schemas.microsoft.com/office/drawing/2014/main" id="{2E66AD4A-314F-48EC-BC9C-7815F698D667}"/>
                </a:ext>
              </a:extLst>
            </p:cNvPr>
            <p:cNvSpPr/>
            <p:nvPr/>
          </p:nvSpPr>
          <p:spPr>
            <a:xfrm>
              <a:off x="6127750" y="1489100"/>
              <a:ext cx="37775" cy="13150"/>
            </a:xfrm>
            <a:custGeom>
              <a:avLst/>
              <a:gdLst/>
              <a:ahLst/>
              <a:cxnLst/>
              <a:rect l="l" t="t" r="r" b="b"/>
              <a:pathLst>
                <a:path w="1511" h="526" extrusionOk="0">
                  <a:moveTo>
                    <a:pt x="1" y="1"/>
                  </a:moveTo>
                  <a:lnTo>
                    <a:pt x="1" y="525"/>
                  </a:lnTo>
                  <a:lnTo>
                    <a:pt x="1510" y="525"/>
                  </a:lnTo>
                  <a:lnTo>
                    <a:pt x="151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74;p45">
              <a:extLst>
                <a:ext uri="{FF2B5EF4-FFF2-40B4-BE49-F238E27FC236}">
                  <a16:creationId xmlns:a16="http://schemas.microsoft.com/office/drawing/2014/main" id="{EDB8B61D-AE6F-4372-B491-02D9AB781422}"/>
                </a:ext>
              </a:extLst>
            </p:cNvPr>
            <p:cNvSpPr/>
            <p:nvPr/>
          </p:nvSpPr>
          <p:spPr>
            <a:xfrm>
              <a:off x="6344800" y="1489100"/>
              <a:ext cx="38000" cy="13150"/>
            </a:xfrm>
            <a:custGeom>
              <a:avLst/>
              <a:gdLst/>
              <a:ahLst/>
              <a:cxnLst/>
              <a:rect l="l" t="t" r="r" b="b"/>
              <a:pathLst>
                <a:path w="1520" h="526" extrusionOk="0">
                  <a:moveTo>
                    <a:pt x="0" y="1"/>
                  </a:moveTo>
                  <a:lnTo>
                    <a:pt x="0" y="525"/>
                  </a:lnTo>
                  <a:lnTo>
                    <a:pt x="1519" y="525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75;p45">
              <a:extLst>
                <a:ext uri="{FF2B5EF4-FFF2-40B4-BE49-F238E27FC236}">
                  <a16:creationId xmlns:a16="http://schemas.microsoft.com/office/drawing/2014/main" id="{66B1D092-0CFE-4D86-B331-A2A9C2512044}"/>
                </a:ext>
              </a:extLst>
            </p:cNvPr>
            <p:cNvSpPr/>
            <p:nvPr/>
          </p:nvSpPr>
          <p:spPr>
            <a:xfrm>
              <a:off x="6040975" y="1506600"/>
              <a:ext cx="37775" cy="13125"/>
            </a:xfrm>
            <a:custGeom>
              <a:avLst/>
              <a:gdLst/>
              <a:ahLst/>
              <a:cxnLst/>
              <a:rect l="l" t="t" r="r" b="b"/>
              <a:pathLst>
                <a:path w="1511" h="525" extrusionOk="0">
                  <a:moveTo>
                    <a:pt x="1" y="0"/>
                  </a:moveTo>
                  <a:lnTo>
                    <a:pt x="1" y="525"/>
                  </a:lnTo>
                  <a:lnTo>
                    <a:pt x="1511" y="525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76;p45">
              <a:extLst>
                <a:ext uri="{FF2B5EF4-FFF2-40B4-BE49-F238E27FC236}">
                  <a16:creationId xmlns:a16="http://schemas.microsoft.com/office/drawing/2014/main" id="{10E3AD8E-5D5C-4BA7-AB97-D8F33316375F}"/>
                </a:ext>
              </a:extLst>
            </p:cNvPr>
            <p:cNvSpPr/>
            <p:nvPr/>
          </p:nvSpPr>
          <p:spPr>
            <a:xfrm>
              <a:off x="6641000" y="1506600"/>
              <a:ext cx="27875" cy="12900"/>
            </a:xfrm>
            <a:custGeom>
              <a:avLst/>
              <a:gdLst/>
              <a:ahLst/>
              <a:cxnLst/>
              <a:rect l="l" t="t" r="r" b="b"/>
              <a:pathLst>
                <a:path w="1115" h="516" extrusionOk="0">
                  <a:moveTo>
                    <a:pt x="0" y="0"/>
                  </a:moveTo>
                  <a:lnTo>
                    <a:pt x="0" y="516"/>
                  </a:lnTo>
                  <a:lnTo>
                    <a:pt x="1114" y="516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77;p45">
              <a:extLst>
                <a:ext uri="{FF2B5EF4-FFF2-40B4-BE49-F238E27FC236}">
                  <a16:creationId xmlns:a16="http://schemas.microsoft.com/office/drawing/2014/main" id="{5B59B29C-8FE8-41AC-8DF8-C5FF0B1ED458}"/>
                </a:ext>
              </a:extLst>
            </p:cNvPr>
            <p:cNvSpPr/>
            <p:nvPr/>
          </p:nvSpPr>
          <p:spPr>
            <a:xfrm>
              <a:off x="6576550" y="1506600"/>
              <a:ext cx="28100" cy="12900"/>
            </a:xfrm>
            <a:custGeom>
              <a:avLst/>
              <a:gdLst/>
              <a:ahLst/>
              <a:cxnLst/>
              <a:rect l="l" t="t" r="r" b="b"/>
              <a:pathLst>
                <a:path w="1124" h="516" extrusionOk="0">
                  <a:moveTo>
                    <a:pt x="1" y="0"/>
                  </a:moveTo>
                  <a:lnTo>
                    <a:pt x="1" y="516"/>
                  </a:lnTo>
                  <a:lnTo>
                    <a:pt x="1124" y="516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8;p45">
              <a:extLst>
                <a:ext uri="{FF2B5EF4-FFF2-40B4-BE49-F238E27FC236}">
                  <a16:creationId xmlns:a16="http://schemas.microsoft.com/office/drawing/2014/main" id="{5286A44B-D46C-4E5F-82B7-0FA68B00B651}"/>
                </a:ext>
              </a:extLst>
            </p:cNvPr>
            <p:cNvSpPr/>
            <p:nvPr/>
          </p:nvSpPr>
          <p:spPr>
            <a:xfrm>
              <a:off x="6608775" y="1489100"/>
              <a:ext cx="28100" cy="12925"/>
            </a:xfrm>
            <a:custGeom>
              <a:avLst/>
              <a:gdLst/>
              <a:ahLst/>
              <a:cxnLst/>
              <a:rect l="l" t="t" r="r" b="b"/>
              <a:pathLst>
                <a:path w="1124" h="517" extrusionOk="0">
                  <a:moveTo>
                    <a:pt x="1" y="1"/>
                  </a:moveTo>
                  <a:lnTo>
                    <a:pt x="1" y="516"/>
                  </a:lnTo>
                  <a:lnTo>
                    <a:pt x="1124" y="516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79;p45">
              <a:extLst>
                <a:ext uri="{FF2B5EF4-FFF2-40B4-BE49-F238E27FC236}">
                  <a16:creationId xmlns:a16="http://schemas.microsoft.com/office/drawing/2014/main" id="{C6451C06-92F5-4A4E-A5A6-6F72BEB55041}"/>
                </a:ext>
              </a:extLst>
            </p:cNvPr>
            <p:cNvSpPr/>
            <p:nvPr/>
          </p:nvSpPr>
          <p:spPr>
            <a:xfrm>
              <a:off x="6576550" y="1471600"/>
              <a:ext cx="28100" cy="12925"/>
            </a:xfrm>
            <a:custGeom>
              <a:avLst/>
              <a:gdLst/>
              <a:ahLst/>
              <a:cxnLst/>
              <a:rect l="l" t="t" r="r" b="b"/>
              <a:pathLst>
                <a:path w="1124" h="517" extrusionOk="0">
                  <a:moveTo>
                    <a:pt x="1" y="1"/>
                  </a:moveTo>
                  <a:lnTo>
                    <a:pt x="1" y="516"/>
                  </a:lnTo>
                  <a:lnTo>
                    <a:pt x="1124" y="516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80;p45">
              <a:extLst>
                <a:ext uri="{FF2B5EF4-FFF2-40B4-BE49-F238E27FC236}">
                  <a16:creationId xmlns:a16="http://schemas.microsoft.com/office/drawing/2014/main" id="{D97A76DD-FD25-40B6-A093-D7BA533A189E}"/>
                </a:ext>
              </a:extLst>
            </p:cNvPr>
            <p:cNvSpPr/>
            <p:nvPr/>
          </p:nvSpPr>
          <p:spPr>
            <a:xfrm>
              <a:off x="6415900" y="1471600"/>
              <a:ext cx="27875" cy="12925"/>
            </a:xfrm>
            <a:custGeom>
              <a:avLst/>
              <a:gdLst/>
              <a:ahLst/>
              <a:cxnLst/>
              <a:rect l="l" t="t" r="r" b="b"/>
              <a:pathLst>
                <a:path w="1115" h="517" extrusionOk="0">
                  <a:moveTo>
                    <a:pt x="1" y="1"/>
                  </a:moveTo>
                  <a:lnTo>
                    <a:pt x="1" y="516"/>
                  </a:lnTo>
                  <a:lnTo>
                    <a:pt x="1115" y="516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281;p45">
              <a:extLst>
                <a:ext uri="{FF2B5EF4-FFF2-40B4-BE49-F238E27FC236}">
                  <a16:creationId xmlns:a16="http://schemas.microsoft.com/office/drawing/2014/main" id="{EF926452-5242-4E0B-836C-F5CE3BD9F312}"/>
                </a:ext>
              </a:extLst>
            </p:cNvPr>
            <p:cNvSpPr/>
            <p:nvPr/>
          </p:nvSpPr>
          <p:spPr>
            <a:xfrm>
              <a:off x="6641000" y="1454125"/>
              <a:ext cx="27875" cy="13125"/>
            </a:xfrm>
            <a:custGeom>
              <a:avLst/>
              <a:gdLst/>
              <a:ahLst/>
              <a:cxnLst/>
              <a:rect l="l" t="t" r="r" b="b"/>
              <a:pathLst>
                <a:path w="1115" h="525" extrusionOk="0">
                  <a:moveTo>
                    <a:pt x="0" y="0"/>
                  </a:moveTo>
                  <a:lnTo>
                    <a:pt x="0" y="525"/>
                  </a:lnTo>
                  <a:lnTo>
                    <a:pt x="1114" y="525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282;p45">
              <a:extLst>
                <a:ext uri="{FF2B5EF4-FFF2-40B4-BE49-F238E27FC236}">
                  <a16:creationId xmlns:a16="http://schemas.microsoft.com/office/drawing/2014/main" id="{496FF643-DA0A-4F81-9F54-2A71D1225BD2}"/>
                </a:ext>
              </a:extLst>
            </p:cNvPr>
            <p:cNvSpPr/>
            <p:nvPr/>
          </p:nvSpPr>
          <p:spPr>
            <a:xfrm>
              <a:off x="5984825" y="1454125"/>
              <a:ext cx="23500" cy="13125"/>
            </a:xfrm>
            <a:custGeom>
              <a:avLst/>
              <a:gdLst/>
              <a:ahLst/>
              <a:cxnLst/>
              <a:rect l="l" t="t" r="r" b="b"/>
              <a:pathLst>
                <a:path w="940" h="525" extrusionOk="0">
                  <a:moveTo>
                    <a:pt x="1" y="0"/>
                  </a:moveTo>
                  <a:lnTo>
                    <a:pt x="1" y="525"/>
                  </a:lnTo>
                  <a:lnTo>
                    <a:pt x="940" y="525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283;p45">
              <a:extLst>
                <a:ext uri="{FF2B5EF4-FFF2-40B4-BE49-F238E27FC236}">
                  <a16:creationId xmlns:a16="http://schemas.microsoft.com/office/drawing/2014/main" id="{CE64EDBB-8B94-4318-8C52-5AB1FDBC4ED4}"/>
                </a:ext>
              </a:extLst>
            </p:cNvPr>
            <p:cNvSpPr/>
            <p:nvPr/>
          </p:nvSpPr>
          <p:spPr>
            <a:xfrm>
              <a:off x="5930750" y="1454125"/>
              <a:ext cx="23500" cy="13125"/>
            </a:xfrm>
            <a:custGeom>
              <a:avLst/>
              <a:gdLst/>
              <a:ahLst/>
              <a:cxnLst/>
              <a:rect l="l" t="t" r="r" b="b"/>
              <a:pathLst>
                <a:path w="940" h="525" extrusionOk="0">
                  <a:moveTo>
                    <a:pt x="0" y="0"/>
                  </a:moveTo>
                  <a:lnTo>
                    <a:pt x="0" y="525"/>
                  </a:lnTo>
                  <a:lnTo>
                    <a:pt x="939" y="52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284;p45">
              <a:extLst>
                <a:ext uri="{FF2B5EF4-FFF2-40B4-BE49-F238E27FC236}">
                  <a16:creationId xmlns:a16="http://schemas.microsoft.com/office/drawing/2014/main" id="{A66727A7-27CC-4D94-AC98-C9220FC18055}"/>
                </a:ext>
              </a:extLst>
            </p:cNvPr>
            <p:cNvSpPr/>
            <p:nvPr/>
          </p:nvSpPr>
          <p:spPr>
            <a:xfrm>
              <a:off x="5822575" y="1454125"/>
              <a:ext cx="23500" cy="13125"/>
            </a:xfrm>
            <a:custGeom>
              <a:avLst/>
              <a:gdLst/>
              <a:ahLst/>
              <a:cxnLst/>
              <a:rect l="l" t="t" r="r" b="b"/>
              <a:pathLst>
                <a:path w="940" h="525" extrusionOk="0">
                  <a:moveTo>
                    <a:pt x="0" y="0"/>
                  </a:moveTo>
                  <a:lnTo>
                    <a:pt x="0" y="525"/>
                  </a:lnTo>
                  <a:lnTo>
                    <a:pt x="939" y="52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285;p45">
              <a:extLst>
                <a:ext uri="{FF2B5EF4-FFF2-40B4-BE49-F238E27FC236}">
                  <a16:creationId xmlns:a16="http://schemas.microsoft.com/office/drawing/2014/main" id="{5C779F3C-F2D1-450B-9338-863943E3CAB1}"/>
                </a:ext>
              </a:extLst>
            </p:cNvPr>
            <p:cNvSpPr/>
            <p:nvPr/>
          </p:nvSpPr>
          <p:spPr>
            <a:xfrm>
              <a:off x="5957675" y="1471600"/>
              <a:ext cx="23725" cy="12925"/>
            </a:xfrm>
            <a:custGeom>
              <a:avLst/>
              <a:gdLst/>
              <a:ahLst/>
              <a:cxnLst/>
              <a:rect l="l" t="t" r="r" b="b"/>
              <a:pathLst>
                <a:path w="949" h="517" extrusionOk="0">
                  <a:moveTo>
                    <a:pt x="0" y="1"/>
                  </a:moveTo>
                  <a:lnTo>
                    <a:pt x="0" y="516"/>
                  </a:lnTo>
                  <a:lnTo>
                    <a:pt x="949" y="516"/>
                  </a:lnTo>
                  <a:lnTo>
                    <a:pt x="949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286;p45">
              <a:extLst>
                <a:ext uri="{FF2B5EF4-FFF2-40B4-BE49-F238E27FC236}">
                  <a16:creationId xmlns:a16="http://schemas.microsoft.com/office/drawing/2014/main" id="{AE795279-B80B-4F0B-BF79-076CCB3F9ED3}"/>
                </a:ext>
              </a:extLst>
            </p:cNvPr>
            <p:cNvSpPr/>
            <p:nvPr/>
          </p:nvSpPr>
          <p:spPr>
            <a:xfrm>
              <a:off x="5903825" y="1471600"/>
              <a:ext cx="23500" cy="12925"/>
            </a:xfrm>
            <a:custGeom>
              <a:avLst/>
              <a:gdLst/>
              <a:ahLst/>
              <a:cxnLst/>
              <a:rect l="l" t="t" r="r" b="b"/>
              <a:pathLst>
                <a:path w="940" h="517" extrusionOk="0">
                  <a:moveTo>
                    <a:pt x="0" y="1"/>
                  </a:moveTo>
                  <a:lnTo>
                    <a:pt x="0" y="516"/>
                  </a:lnTo>
                  <a:lnTo>
                    <a:pt x="939" y="51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287;p45">
              <a:extLst>
                <a:ext uri="{FF2B5EF4-FFF2-40B4-BE49-F238E27FC236}">
                  <a16:creationId xmlns:a16="http://schemas.microsoft.com/office/drawing/2014/main" id="{32A7F7CA-2874-4BE4-AA98-81D1ED5E5EF6}"/>
                </a:ext>
              </a:extLst>
            </p:cNvPr>
            <p:cNvSpPr/>
            <p:nvPr/>
          </p:nvSpPr>
          <p:spPr>
            <a:xfrm>
              <a:off x="5795650" y="1489100"/>
              <a:ext cx="23500" cy="12925"/>
            </a:xfrm>
            <a:custGeom>
              <a:avLst/>
              <a:gdLst/>
              <a:ahLst/>
              <a:cxnLst/>
              <a:rect l="l" t="t" r="r" b="b"/>
              <a:pathLst>
                <a:path w="940" h="517" extrusionOk="0">
                  <a:moveTo>
                    <a:pt x="0" y="1"/>
                  </a:moveTo>
                  <a:lnTo>
                    <a:pt x="0" y="516"/>
                  </a:lnTo>
                  <a:lnTo>
                    <a:pt x="939" y="51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288;p45">
              <a:extLst>
                <a:ext uri="{FF2B5EF4-FFF2-40B4-BE49-F238E27FC236}">
                  <a16:creationId xmlns:a16="http://schemas.microsoft.com/office/drawing/2014/main" id="{27C6D3FC-B483-48C7-AD0D-0E2C31802BF3}"/>
                </a:ext>
              </a:extLst>
            </p:cNvPr>
            <p:cNvSpPr/>
            <p:nvPr/>
          </p:nvSpPr>
          <p:spPr>
            <a:xfrm>
              <a:off x="5984825" y="1506600"/>
              <a:ext cx="23500" cy="1290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1" y="0"/>
                  </a:moveTo>
                  <a:lnTo>
                    <a:pt x="1" y="516"/>
                  </a:lnTo>
                  <a:lnTo>
                    <a:pt x="940" y="516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289;p45">
              <a:extLst>
                <a:ext uri="{FF2B5EF4-FFF2-40B4-BE49-F238E27FC236}">
                  <a16:creationId xmlns:a16="http://schemas.microsoft.com/office/drawing/2014/main" id="{53CAFBBD-8DF4-435A-8A59-E2974CC6C95E}"/>
                </a:ext>
              </a:extLst>
            </p:cNvPr>
            <p:cNvSpPr/>
            <p:nvPr/>
          </p:nvSpPr>
          <p:spPr>
            <a:xfrm>
              <a:off x="5621175" y="1629025"/>
              <a:ext cx="195900" cy="136975"/>
            </a:xfrm>
            <a:custGeom>
              <a:avLst/>
              <a:gdLst/>
              <a:ahLst/>
              <a:cxnLst/>
              <a:rect l="l" t="t" r="r" b="b"/>
              <a:pathLst>
                <a:path w="7836" h="5479" extrusionOk="0">
                  <a:moveTo>
                    <a:pt x="1" y="1"/>
                  </a:moveTo>
                  <a:lnTo>
                    <a:pt x="1" y="5478"/>
                  </a:lnTo>
                  <a:lnTo>
                    <a:pt x="7835" y="5478"/>
                  </a:lnTo>
                  <a:lnTo>
                    <a:pt x="78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290;p45">
              <a:extLst>
                <a:ext uri="{FF2B5EF4-FFF2-40B4-BE49-F238E27FC236}">
                  <a16:creationId xmlns:a16="http://schemas.microsoft.com/office/drawing/2014/main" id="{1F9C24FD-A652-40DD-BBFA-07B7EB9D101A}"/>
                </a:ext>
              </a:extLst>
            </p:cNvPr>
            <p:cNvSpPr/>
            <p:nvPr/>
          </p:nvSpPr>
          <p:spPr>
            <a:xfrm>
              <a:off x="5728675" y="1629025"/>
              <a:ext cx="88400" cy="136975"/>
            </a:xfrm>
            <a:custGeom>
              <a:avLst/>
              <a:gdLst/>
              <a:ahLst/>
              <a:cxnLst/>
              <a:rect l="l" t="t" r="r" b="b"/>
              <a:pathLst>
                <a:path w="3536" h="5479" extrusionOk="0">
                  <a:moveTo>
                    <a:pt x="0" y="1"/>
                  </a:moveTo>
                  <a:lnTo>
                    <a:pt x="0" y="5478"/>
                  </a:lnTo>
                  <a:lnTo>
                    <a:pt x="3535" y="5478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291;p45">
              <a:extLst>
                <a:ext uri="{FF2B5EF4-FFF2-40B4-BE49-F238E27FC236}">
                  <a16:creationId xmlns:a16="http://schemas.microsoft.com/office/drawing/2014/main" id="{CF6B5582-9088-446E-98FF-BBA54D46919A}"/>
                </a:ext>
              </a:extLst>
            </p:cNvPr>
            <p:cNvSpPr/>
            <p:nvPr/>
          </p:nvSpPr>
          <p:spPr>
            <a:xfrm>
              <a:off x="5743625" y="1647675"/>
              <a:ext cx="58475" cy="58250"/>
            </a:xfrm>
            <a:custGeom>
              <a:avLst/>
              <a:gdLst/>
              <a:ahLst/>
              <a:cxnLst/>
              <a:rect l="l" t="t" r="r" b="b"/>
              <a:pathLst>
                <a:path w="2339" h="2330" extrusionOk="0">
                  <a:moveTo>
                    <a:pt x="1170" y="1"/>
                  </a:moveTo>
                  <a:cubicBezTo>
                    <a:pt x="525" y="1"/>
                    <a:pt x="1" y="516"/>
                    <a:pt x="1" y="1170"/>
                  </a:cubicBezTo>
                  <a:cubicBezTo>
                    <a:pt x="1" y="1814"/>
                    <a:pt x="525" y="2330"/>
                    <a:pt x="1170" y="2330"/>
                  </a:cubicBezTo>
                  <a:cubicBezTo>
                    <a:pt x="1814" y="2330"/>
                    <a:pt x="2339" y="1814"/>
                    <a:pt x="2339" y="1170"/>
                  </a:cubicBezTo>
                  <a:cubicBezTo>
                    <a:pt x="2339" y="516"/>
                    <a:pt x="1814" y="1"/>
                    <a:pt x="117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92;p45">
              <a:extLst>
                <a:ext uri="{FF2B5EF4-FFF2-40B4-BE49-F238E27FC236}">
                  <a16:creationId xmlns:a16="http://schemas.microsoft.com/office/drawing/2014/main" id="{A256D0F1-9AC9-4BFE-8A87-6CF6D8CD5654}"/>
                </a:ext>
              </a:extLst>
            </p:cNvPr>
            <p:cNvSpPr/>
            <p:nvPr/>
          </p:nvSpPr>
          <p:spPr>
            <a:xfrm>
              <a:off x="5753525" y="1719250"/>
              <a:ext cx="33625" cy="28875"/>
            </a:xfrm>
            <a:custGeom>
              <a:avLst/>
              <a:gdLst/>
              <a:ahLst/>
              <a:cxnLst/>
              <a:rect l="l" t="t" r="r" b="b"/>
              <a:pathLst>
                <a:path w="1345" h="1155" extrusionOk="0">
                  <a:moveTo>
                    <a:pt x="774" y="1"/>
                  </a:moveTo>
                  <a:cubicBezTo>
                    <a:pt x="258" y="1"/>
                    <a:pt x="0" y="627"/>
                    <a:pt x="359" y="986"/>
                  </a:cubicBezTo>
                  <a:cubicBezTo>
                    <a:pt x="479" y="1102"/>
                    <a:pt x="625" y="1155"/>
                    <a:pt x="768" y="1155"/>
                  </a:cubicBezTo>
                  <a:cubicBezTo>
                    <a:pt x="1064" y="1155"/>
                    <a:pt x="1345" y="929"/>
                    <a:pt x="1345" y="581"/>
                  </a:cubicBezTo>
                  <a:cubicBezTo>
                    <a:pt x="1345" y="258"/>
                    <a:pt x="1087" y="1"/>
                    <a:pt x="7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293;p45">
              <a:extLst>
                <a:ext uri="{FF2B5EF4-FFF2-40B4-BE49-F238E27FC236}">
                  <a16:creationId xmlns:a16="http://schemas.microsoft.com/office/drawing/2014/main" id="{DC31541B-BEA2-487C-8018-10EB59B0819A}"/>
                </a:ext>
              </a:extLst>
            </p:cNvPr>
            <p:cNvSpPr/>
            <p:nvPr/>
          </p:nvSpPr>
          <p:spPr>
            <a:xfrm>
              <a:off x="6046500" y="1745250"/>
              <a:ext cx="41450" cy="20750"/>
            </a:xfrm>
            <a:custGeom>
              <a:avLst/>
              <a:gdLst/>
              <a:ahLst/>
              <a:cxnLst/>
              <a:rect l="l" t="t" r="r" b="b"/>
              <a:pathLst>
                <a:path w="1658" h="830" extrusionOk="0">
                  <a:moveTo>
                    <a:pt x="1" y="1"/>
                  </a:moveTo>
                  <a:lnTo>
                    <a:pt x="213" y="829"/>
                  </a:lnTo>
                  <a:lnTo>
                    <a:pt x="1658" y="8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294;p45">
              <a:extLst>
                <a:ext uri="{FF2B5EF4-FFF2-40B4-BE49-F238E27FC236}">
                  <a16:creationId xmlns:a16="http://schemas.microsoft.com/office/drawing/2014/main" id="{4D07352E-6ED9-4616-A12C-98D346B9E62A}"/>
                </a:ext>
              </a:extLst>
            </p:cNvPr>
            <p:cNvSpPr/>
            <p:nvPr/>
          </p:nvSpPr>
          <p:spPr>
            <a:xfrm>
              <a:off x="6046500" y="1745250"/>
              <a:ext cx="271150" cy="20750"/>
            </a:xfrm>
            <a:custGeom>
              <a:avLst/>
              <a:gdLst/>
              <a:ahLst/>
              <a:cxnLst/>
              <a:rect l="l" t="t" r="r" b="b"/>
              <a:pathLst>
                <a:path w="10846" h="830" extrusionOk="0">
                  <a:moveTo>
                    <a:pt x="1" y="1"/>
                  </a:moveTo>
                  <a:lnTo>
                    <a:pt x="1658" y="829"/>
                  </a:lnTo>
                  <a:lnTo>
                    <a:pt x="10846" y="829"/>
                  </a:lnTo>
                  <a:lnTo>
                    <a:pt x="9189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295;p45">
              <a:extLst>
                <a:ext uri="{FF2B5EF4-FFF2-40B4-BE49-F238E27FC236}">
                  <a16:creationId xmlns:a16="http://schemas.microsoft.com/office/drawing/2014/main" id="{35CD78F8-7A5C-4BE6-923C-ED714E8BB452}"/>
                </a:ext>
              </a:extLst>
            </p:cNvPr>
            <p:cNvSpPr/>
            <p:nvPr/>
          </p:nvSpPr>
          <p:spPr>
            <a:xfrm>
              <a:off x="6374700" y="1743175"/>
              <a:ext cx="97850" cy="22825"/>
            </a:xfrm>
            <a:custGeom>
              <a:avLst/>
              <a:gdLst/>
              <a:ahLst/>
              <a:cxnLst/>
              <a:rect l="l" t="t" r="r" b="b"/>
              <a:pathLst>
                <a:path w="3914" h="913" extrusionOk="0">
                  <a:moveTo>
                    <a:pt x="1528" y="0"/>
                  </a:moveTo>
                  <a:cubicBezTo>
                    <a:pt x="1501" y="0"/>
                    <a:pt x="1474" y="0"/>
                    <a:pt x="1446" y="1"/>
                  </a:cubicBezTo>
                  <a:cubicBezTo>
                    <a:pt x="1" y="38"/>
                    <a:pt x="360" y="912"/>
                    <a:pt x="360" y="912"/>
                  </a:cubicBezTo>
                  <a:lnTo>
                    <a:pt x="3913" y="912"/>
                  </a:lnTo>
                  <a:cubicBezTo>
                    <a:pt x="3913" y="912"/>
                    <a:pt x="2930" y="0"/>
                    <a:pt x="15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296;p45">
              <a:extLst>
                <a:ext uri="{FF2B5EF4-FFF2-40B4-BE49-F238E27FC236}">
                  <a16:creationId xmlns:a16="http://schemas.microsoft.com/office/drawing/2014/main" id="{AE118248-3E8C-4093-A178-8BA05FB2E263}"/>
                </a:ext>
              </a:extLst>
            </p:cNvPr>
            <p:cNvSpPr/>
            <p:nvPr/>
          </p:nvSpPr>
          <p:spPr>
            <a:xfrm>
              <a:off x="6282875" y="2191750"/>
              <a:ext cx="37075" cy="82425"/>
            </a:xfrm>
            <a:custGeom>
              <a:avLst/>
              <a:gdLst/>
              <a:ahLst/>
              <a:cxnLst/>
              <a:rect l="l" t="t" r="r" b="b"/>
              <a:pathLst>
                <a:path w="1483" h="3297" extrusionOk="0">
                  <a:moveTo>
                    <a:pt x="277" y="1"/>
                  </a:moveTo>
                  <a:lnTo>
                    <a:pt x="1" y="2938"/>
                  </a:lnTo>
                  <a:lnTo>
                    <a:pt x="1197" y="3297"/>
                  </a:lnTo>
                  <a:lnTo>
                    <a:pt x="1483" y="35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297;p45">
              <a:extLst>
                <a:ext uri="{FF2B5EF4-FFF2-40B4-BE49-F238E27FC236}">
                  <a16:creationId xmlns:a16="http://schemas.microsoft.com/office/drawing/2014/main" id="{D51A7720-7544-4049-915E-040CE01D37A7}"/>
                </a:ext>
              </a:extLst>
            </p:cNvPr>
            <p:cNvSpPr/>
            <p:nvPr/>
          </p:nvSpPr>
          <p:spPr>
            <a:xfrm>
              <a:off x="6217275" y="2260050"/>
              <a:ext cx="99225" cy="40650"/>
            </a:xfrm>
            <a:custGeom>
              <a:avLst/>
              <a:gdLst/>
              <a:ahLst/>
              <a:cxnLst/>
              <a:rect l="l" t="t" r="r" b="b"/>
              <a:pathLst>
                <a:path w="3969" h="1626" extrusionOk="0">
                  <a:moveTo>
                    <a:pt x="2457" y="1"/>
                  </a:moveTo>
                  <a:cubicBezTo>
                    <a:pt x="2394" y="1"/>
                    <a:pt x="2328" y="19"/>
                    <a:pt x="2275" y="49"/>
                  </a:cubicBezTo>
                  <a:cubicBezTo>
                    <a:pt x="1879" y="261"/>
                    <a:pt x="1308" y="399"/>
                    <a:pt x="286" y="509"/>
                  </a:cubicBezTo>
                  <a:cubicBezTo>
                    <a:pt x="56" y="537"/>
                    <a:pt x="1" y="1053"/>
                    <a:pt x="516" y="1108"/>
                  </a:cubicBezTo>
                  <a:cubicBezTo>
                    <a:pt x="1041" y="1154"/>
                    <a:pt x="1897" y="1310"/>
                    <a:pt x="2275" y="1375"/>
                  </a:cubicBezTo>
                  <a:cubicBezTo>
                    <a:pt x="2882" y="1476"/>
                    <a:pt x="3113" y="1540"/>
                    <a:pt x="3591" y="1623"/>
                  </a:cubicBezTo>
                  <a:cubicBezTo>
                    <a:pt x="3602" y="1625"/>
                    <a:pt x="3614" y="1626"/>
                    <a:pt x="3625" y="1626"/>
                  </a:cubicBezTo>
                  <a:cubicBezTo>
                    <a:pt x="3731" y="1626"/>
                    <a:pt x="3824" y="1548"/>
                    <a:pt x="3849" y="1439"/>
                  </a:cubicBezTo>
                  <a:lnTo>
                    <a:pt x="3959" y="334"/>
                  </a:lnTo>
                  <a:cubicBezTo>
                    <a:pt x="3969" y="288"/>
                    <a:pt x="3932" y="242"/>
                    <a:pt x="3886" y="233"/>
                  </a:cubicBezTo>
                  <a:lnTo>
                    <a:pt x="2496" y="3"/>
                  </a:lnTo>
                  <a:cubicBezTo>
                    <a:pt x="2483" y="1"/>
                    <a:pt x="2470" y="1"/>
                    <a:pt x="24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298;p45">
              <a:extLst>
                <a:ext uri="{FF2B5EF4-FFF2-40B4-BE49-F238E27FC236}">
                  <a16:creationId xmlns:a16="http://schemas.microsoft.com/office/drawing/2014/main" id="{5C0E02CE-FCDA-433D-88D8-1F7FF76CE153}"/>
                </a:ext>
              </a:extLst>
            </p:cNvPr>
            <p:cNvSpPr/>
            <p:nvPr/>
          </p:nvSpPr>
          <p:spPr>
            <a:xfrm>
              <a:off x="6285875" y="2191750"/>
              <a:ext cx="34075" cy="46750"/>
            </a:xfrm>
            <a:custGeom>
              <a:avLst/>
              <a:gdLst/>
              <a:ahLst/>
              <a:cxnLst/>
              <a:rect l="l" t="t" r="r" b="b"/>
              <a:pathLst>
                <a:path w="1363" h="1870" extrusionOk="0">
                  <a:moveTo>
                    <a:pt x="157" y="1"/>
                  </a:moveTo>
                  <a:lnTo>
                    <a:pt x="0" y="1649"/>
                  </a:lnTo>
                  <a:lnTo>
                    <a:pt x="1215" y="1870"/>
                  </a:lnTo>
                  <a:lnTo>
                    <a:pt x="1363" y="35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99;p45">
              <a:extLst>
                <a:ext uri="{FF2B5EF4-FFF2-40B4-BE49-F238E27FC236}">
                  <a16:creationId xmlns:a16="http://schemas.microsoft.com/office/drawing/2014/main" id="{F6DACD61-F1E7-4714-83CA-F5465EA5F1B0}"/>
                </a:ext>
              </a:extLst>
            </p:cNvPr>
            <p:cNvSpPr/>
            <p:nvPr/>
          </p:nvSpPr>
          <p:spPr>
            <a:xfrm>
              <a:off x="6275750" y="1820050"/>
              <a:ext cx="329375" cy="406950"/>
            </a:xfrm>
            <a:custGeom>
              <a:avLst/>
              <a:gdLst/>
              <a:ahLst/>
              <a:cxnLst/>
              <a:rect l="l" t="t" r="r" b="b"/>
              <a:pathLst>
                <a:path w="13175" h="16278" extrusionOk="0">
                  <a:moveTo>
                    <a:pt x="8580" y="1"/>
                  </a:moveTo>
                  <a:cubicBezTo>
                    <a:pt x="8580" y="1"/>
                    <a:pt x="332" y="701"/>
                    <a:pt x="534" y="4282"/>
                  </a:cubicBezTo>
                  <a:cubicBezTo>
                    <a:pt x="755" y="8204"/>
                    <a:pt x="0" y="15881"/>
                    <a:pt x="0" y="15881"/>
                  </a:cubicBezTo>
                  <a:lnTo>
                    <a:pt x="2099" y="16277"/>
                  </a:lnTo>
                  <a:cubicBezTo>
                    <a:pt x="2099" y="16277"/>
                    <a:pt x="4465" y="8121"/>
                    <a:pt x="4189" y="5285"/>
                  </a:cubicBezTo>
                  <a:cubicBezTo>
                    <a:pt x="4564" y="5285"/>
                    <a:pt x="5018" y="5291"/>
                    <a:pt x="5519" y="5291"/>
                  </a:cubicBezTo>
                  <a:cubicBezTo>
                    <a:pt x="8112" y="5291"/>
                    <a:pt x="11955" y="5148"/>
                    <a:pt x="12603" y="3389"/>
                  </a:cubicBezTo>
                  <a:cubicBezTo>
                    <a:pt x="12990" y="2321"/>
                    <a:pt x="13174" y="1198"/>
                    <a:pt x="13156" y="65"/>
                  </a:cubicBezTo>
                  <a:lnTo>
                    <a:pt x="858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300;p45">
              <a:extLst>
                <a:ext uri="{FF2B5EF4-FFF2-40B4-BE49-F238E27FC236}">
                  <a16:creationId xmlns:a16="http://schemas.microsoft.com/office/drawing/2014/main" id="{875CE982-0CA7-4E08-BCA6-D5E1A8C88F5F}"/>
                </a:ext>
              </a:extLst>
            </p:cNvPr>
            <p:cNvSpPr/>
            <p:nvPr/>
          </p:nvSpPr>
          <p:spPr>
            <a:xfrm>
              <a:off x="6275750" y="1820050"/>
              <a:ext cx="329375" cy="406950"/>
            </a:xfrm>
            <a:custGeom>
              <a:avLst/>
              <a:gdLst/>
              <a:ahLst/>
              <a:cxnLst/>
              <a:rect l="l" t="t" r="r" b="b"/>
              <a:pathLst>
                <a:path w="13175" h="16278" extrusionOk="0">
                  <a:moveTo>
                    <a:pt x="8580" y="1"/>
                  </a:moveTo>
                  <a:cubicBezTo>
                    <a:pt x="8580" y="1"/>
                    <a:pt x="332" y="701"/>
                    <a:pt x="534" y="4282"/>
                  </a:cubicBezTo>
                  <a:cubicBezTo>
                    <a:pt x="755" y="8204"/>
                    <a:pt x="0" y="15881"/>
                    <a:pt x="0" y="15881"/>
                  </a:cubicBezTo>
                  <a:lnTo>
                    <a:pt x="2099" y="16277"/>
                  </a:lnTo>
                  <a:cubicBezTo>
                    <a:pt x="2099" y="16277"/>
                    <a:pt x="4465" y="8121"/>
                    <a:pt x="4189" y="5285"/>
                  </a:cubicBezTo>
                  <a:cubicBezTo>
                    <a:pt x="4564" y="5285"/>
                    <a:pt x="5018" y="5291"/>
                    <a:pt x="5519" y="5291"/>
                  </a:cubicBezTo>
                  <a:cubicBezTo>
                    <a:pt x="8112" y="5291"/>
                    <a:pt x="11955" y="5148"/>
                    <a:pt x="12603" y="3389"/>
                  </a:cubicBezTo>
                  <a:cubicBezTo>
                    <a:pt x="12990" y="2321"/>
                    <a:pt x="13174" y="1198"/>
                    <a:pt x="13156" y="65"/>
                  </a:cubicBezTo>
                  <a:lnTo>
                    <a:pt x="85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301;p45">
              <a:extLst>
                <a:ext uri="{FF2B5EF4-FFF2-40B4-BE49-F238E27FC236}">
                  <a16:creationId xmlns:a16="http://schemas.microsoft.com/office/drawing/2014/main" id="{EA48447F-3409-420F-8790-C4DEC5D42092}"/>
                </a:ext>
              </a:extLst>
            </p:cNvPr>
            <p:cNvSpPr/>
            <p:nvPr/>
          </p:nvSpPr>
          <p:spPr>
            <a:xfrm>
              <a:off x="6267450" y="2191300"/>
              <a:ext cx="71375" cy="41450"/>
            </a:xfrm>
            <a:custGeom>
              <a:avLst/>
              <a:gdLst/>
              <a:ahLst/>
              <a:cxnLst/>
              <a:rect l="l" t="t" r="r" b="b"/>
              <a:pathLst>
                <a:path w="2855" h="1658" extrusionOk="0">
                  <a:moveTo>
                    <a:pt x="47" y="0"/>
                  </a:moveTo>
                  <a:lnTo>
                    <a:pt x="1" y="1197"/>
                  </a:lnTo>
                  <a:lnTo>
                    <a:pt x="2707" y="1657"/>
                  </a:lnTo>
                  <a:lnTo>
                    <a:pt x="2855" y="61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302;p45">
              <a:extLst>
                <a:ext uri="{FF2B5EF4-FFF2-40B4-BE49-F238E27FC236}">
                  <a16:creationId xmlns:a16="http://schemas.microsoft.com/office/drawing/2014/main" id="{34611655-7519-44CC-92A2-FDA3D14C8923}"/>
                </a:ext>
              </a:extLst>
            </p:cNvPr>
            <p:cNvSpPr/>
            <p:nvPr/>
          </p:nvSpPr>
          <p:spPr>
            <a:xfrm>
              <a:off x="6261475" y="2255200"/>
              <a:ext cx="15900" cy="8950"/>
            </a:xfrm>
            <a:custGeom>
              <a:avLst/>
              <a:gdLst/>
              <a:ahLst/>
              <a:cxnLst/>
              <a:rect l="l" t="t" r="r" b="b"/>
              <a:pathLst>
                <a:path w="636" h="358" extrusionOk="0">
                  <a:moveTo>
                    <a:pt x="128" y="58"/>
                  </a:moveTo>
                  <a:cubicBezTo>
                    <a:pt x="215" y="58"/>
                    <a:pt x="400" y="191"/>
                    <a:pt x="525" y="298"/>
                  </a:cubicBezTo>
                  <a:cubicBezTo>
                    <a:pt x="502" y="299"/>
                    <a:pt x="479" y="300"/>
                    <a:pt x="457" y="300"/>
                  </a:cubicBezTo>
                  <a:cubicBezTo>
                    <a:pt x="262" y="300"/>
                    <a:pt x="125" y="264"/>
                    <a:pt x="83" y="206"/>
                  </a:cubicBezTo>
                  <a:cubicBezTo>
                    <a:pt x="65" y="169"/>
                    <a:pt x="65" y="133"/>
                    <a:pt x="83" y="96"/>
                  </a:cubicBezTo>
                  <a:cubicBezTo>
                    <a:pt x="92" y="77"/>
                    <a:pt x="102" y="68"/>
                    <a:pt x="120" y="59"/>
                  </a:cubicBezTo>
                  <a:cubicBezTo>
                    <a:pt x="123" y="59"/>
                    <a:pt x="125" y="58"/>
                    <a:pt x="128" y="58"/>
                  </a:cubicBezTo>
                  <a:close/>
                  <a:moveTo>
                    <a:pt x="139" y="1"/>
                  </a:moveTo>
                  <a:cubicBezTo>
                    <a:pt x="129" y="1"/>
                    <a:pt x="120" y="2"/>
                    <a:pt x="111" y="4"/>
                  </a:cubicBezTo>
                  <a:cubicBezTo>
                    <a:pt x="74" y="13"/>
                    <a:pt x="37" y="41"/>
                    <a:pt x="28" y="77"/>
                  </a:cubicBezTo>
                  <a:cubicBezTo>
                    <a:pt x="0" y="123"/>
                    <a:pt x="0" y="188"/>
                    <a:pt x="37" y="243"/>
                  </a:cubicBezTo>
                  <a:cubicBezTo>
                    <a:pt x="92" y="298"/>
                    <a:pt x="175" y="335"/>
                    <a:pt x="258" y="344"/>
                  </a:cubicBezTo>
                  <a:cubicBezTo>
                    <a:pt x="336" y="351"/>
                    <a:pt x="414" y="357"/>
                    <a:pt x="496" y="357"/>
                  </a:cubicBezTo>
                  <a:cubicBezTo>
                    <a:pt x="530" y="357"/>
                    <a:pt x="564" y="356"/>
                    <a:pt x="599" y="354"/>
                  </a:cubicBezTo>
                  <a:cubicBezTo>
                    <a:pt x="617" y="354"/>
                    <a:pt x="636" y="317"/>
                    <a:pt x="617" y="298"/>
                  </a:cubicBezTo>
                  <a:cubicBezTo>
                    <a:pt x="583" y="272"/>
                    <a:pt x="302" y="1"/>
                    <a:pt x="13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303;p45">
              <a:extLst>
                <a:ext uri="{FF2B5EF4-FFF2-40B4-BE49-F238E27FC236}">
                  <a16:creationId xmlns:a16="http://schemas.microsoft.com/office/drawing/2014/main" id="{EE7C690E-45A2-4F4B-A4D2-F39F21BF6F21}"/>
                </a:ext>
              </a:extLst>
            </p:cNvPr>
            <p:cNvSpPr/>
            <p:nvPr/>
          </p:nvSpPr>
          <p:spPr>
            <a:xfrm>
              <a:off x="6269525" y="2249300"/>
              <a:ext cx="9700" cy="14750"/>
            </a:xfrm>
            <a:custGeom>
              <a:avLst/>
              <a:gdLst/>
              <a:ahLst/>
              <a:cxnLst/>
              <a:rect l="l" t="t" r="r" b="b"/>
              <a:pathLst>
                <a:path w="388" h="590" extrusionOk="0">
                  <a:moveTo>
                    <a:pt x="176" y="65"/>
                  </a:moveTo>
                  <a:cubicBezTo>
                    <a:pt x="203" y="65"/>
                    <a:pt x="222" y="83"/>
                    <a:pt x="231" y="102"/>
                  </a:cubicBezTo>
                  <a:cubicBezTo>
                    <a:pt x="295" y="184"/>
                    <a:pt x="277" y="387"/>
                    <a:pt x="249" y="507"/>
                  </a:cubicBezTo>
                  <a:cubicBezTo>
                    <a:pt x="157" y="396"/>
                    <a:pt x="65" y="184"/>
                    <a:pt x="102" y="92"/>
                  </a:cubicBezTo>
                  <a:cubicBezTo>
                    <a:pt x="111" y="83"/>
                    <a:pt x="120" y="65"/>
                    <a:pt x="166" y="65"/>
                  </a:cubicBezTo>
                  <a:close/>
                  <a:moveTo>
                    <a:pt x="166" y="0"/>
                  </a:moveTo>
                  <a:cubicBezTo>
                    <a:pt x="120" y="0"/>
                    <a:pt x="74" y="28"/>
                    <a:pt x="56" y="74"/>
                  </a:cubicBezTo>
                  <a:cubicBezTo>
                    <a:pt x="1" y="203"/>
                    <a:pt x="148" y="488"/>
                    <a:pt x="258" y="580"/>
                  </a:cubicBezTo>
                  <a:cubicBezTo>
                    <a:pt x="258" y="580"/>
                    <a:pt x="258" y="590"/>
                    <a:pt x="268" y="590"/>
                  </a:cubicBezTo>
                  <a:cubicBezTo>
                    <a:pt x="277" y="590"/>
                    <a:pt x="295" y="580"/>
                    <a:pt x="295" y="571"/>
                  </a:cubicBezTo>
                  <a:cubicBezTo>
                    <a:pt x="295" y="553"/>
                    <a:pt x="387" y="203"/>
                    <a:pt x="286" y="65"/>
                  </a:cubicBezTo>
                  <a:cubicBezTo>
                    <a:pt x="258" y="28"/>
                    <a:pt x="212" y="0"/>
                    <a:pt x="16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304;p45">
              <a:extLst>
                <a:ext uri="{FF2B5EF4-FFF2-40B4-BE49-F238E27FC236}">
                  <a16:creationId xmlns:a16="http://schemas.microsoft.com/office/drawing/2014/main" id="{27F02CE1-77D6-490E-ACA8-97C44B518E50}"/>
                </a:ext>
              </a:extLst>
            </p:cNvPr>
            <p:cNvSpPr/>
            <p:nvPr/>
          </p:nvSpPr>
          <p:spPr>
            <a:xfrm>
              <a:off x="6150550" y="2202350"/>
              <a:ext cx="48350" cy="83325"/>
            </a:xfrm>
            <a:custGeom>
              <a:avLst/>
              <a:gdLst/>
              <a:ahLst/>
              <a:cxnLst/>
              <a:rect l="l" t="t" r="r" b="b"/>
              <a:pathLst>
                <a:path w="1934" h="3333" extrusionOk="0">
                  <a:moveTo>
                    <a:pt x="792" y="0"/>
                  </a:moveTo>
                  <a:lnTo>
                    <a:pt x="0" y="2817"/>
                  </a:lnTo>
                  <a:lnTo>
                    <a:pt x="1142" y="3333"/>
                  </a:lnTo>
                  <a:lnTo>
                    <a:pt x="1933" y="516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305;p45">
              <a:extLst>
                <a:ext uri="{FF2B5EF4-FFF2-40B4-BE49-F238E27FC236}">
                  <a16:creationId xmlns:a16="http://schemas.microsoft.com/office/drawing/2014/main" id="{8AB1B435-2CFC-445D-8877-3BAD9D5D8ECB}"/>
                </a:ext>
              </a:extLst>
            </p:cNvPr>
            <p:cNvSpPr/>
            <p:nvPr/>
          </p:nvSpPr>
          <p:spPr>
            <a:xfrm>
              <a:off x="6087475" y="2260975"/>
              <a:ext cx="102675" cy="40650"/>
            </a:xfrm>
            <a:custGeom>
              <a:avLst/>
              <a:gdLst/>
              <a:ahLst/>
              <a:cxnLst/>
              <a:rect l="l" t="t" r="r" b="b"/>
              <a:pathLst>
                <a:path w="4107" h="1626" extrusionOk="0">
                  <a:moveTo>
                    <a:pt x="2601" y="1"/>
                  </a:moveTo>
                  <a:cubicBezTo>
                    <a:pt x="2535" y="1"/>
                    <a:pt x="2474" y="18"/>
                    <a:pt x="2413" y="49"/>
                  </a:cubicBezTo>
                  <a:cubicBezTo>
                    <a:pt x="2026" y="270"/>
                    <a:pt x="1363" y="399"/>
                    <a:pt x="341" y="408"/>
                  </a:cubicBezTo>
                  <a:cubicBezTo>
                    <a:pt x="111" y="408"/>
                    <a:pt x="1" y="914"/>
                    <a:pt x="516" y="1016"/>
                  </a:cubicBezTo>
                  <a:cubicBezTo>
                    <a:pt x="1032" y="1126"/>
                    <a:pt x="2054" y="1310"/>
                    <a:pt x="2431" y="1375"/>
                  </a:cubicBezTo>
                  <a:cubicBezTo>
                    <a:pt x="3039" y="1467"/>
                    <a:pt x="3260" y="1531"/>
                    <a:pt x="3747" y="1623"/>
                  </a:cubicBezTo>
                  <a:cubicBezTo>
                    <a:pt x="3759" y="1625"/>
                    <a:pt x="3770" y="1626"/>
                    <a:pt x="3781" y="1626"/>
                  </a:cubicBezTo>
                  <a:cubicBezTo>
                    <a:pt x="3887" y="1626"/>
                    <a:pt x="3979" y="1547"/>
                    <a:pt x="3996" y="1439"/>
                  </a:cubicBezTo>
                  <a:lnTo>
                    <a:pt x="4107" y="325"/>
                  </a:lnTo>
                  <a:cubicBezTo>
                    <a:pt x="4107" y="279"/>
                    <a:pt x="4079" y="233"/>
                    <a:pt x="4024" y="224"/>
                  </a:cubicBezTo>
                  <a:lnTo>
                    <a:pt x="2643" y="3"/>
                  </a:lnTo>
                  <a:cubicBezTo>
                    <a:pt x="2629" y="1"/>
                    <a:pt x="2615" y="1"/>
                    <a:pt x="2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306;p45">
              <a:extLst>
                <a:ext uri="{FF2B5EF4-FFF2-40B4-BE49-F238E27FC236}">
                  <a16:creationId xmlns:a16="http://schemas.microsoft.com/office/drawing/2014/main" id="{49827642-7F12-42B1-9D6B-8FFDAFD4A1CB}"/>
                </a:ext>
              </a:extLst>
            </p:cNvPr>
            <p:cNvSpPr/>
            <p:nvPr/>
          </p:nvSpPr>
          <p:spPr>
            <a:xfrm>
              <a:off x="6160200" y="2202350"/>
              <a:ext cx="38700" cy="49050"/>
            </a:xfrm>
            <a:custGeom>
              <a:avLst/>
              <a:gdLst/>
              <a:ahLst/>
              <a:cxnLst/>
              <a:rect l="l" t="t" r="r" b="b"/>
              <a:pathLst>
                <a:path w="1548" h="1962" extrusionOk="0">
                  <a:moveTo>
                    <a:pt x="406" y="0"/>
                  </a:moveTo>
                  <a:lnTo>
                    <a:pt x="1" y="1455"/>
                  </a:lnTo>
                  <a:lnTo>
                    <a:pt x="1142" y="1961"/>
                  </a:lnTo>
                  <a:lnTo>
                    <a:pt x="1547" y="51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307;p45">
              <a:extLst>
                <a:ext uri="{FF2B5EF4-FFF2-40B4-BE49-F238E27FC236}">
                  <a16:creationId xmlns:a16="http://schemas.microsoft.com/office/drawing/2014/main" id="{C80730BA-0F8D-4AC9-86F5-D18D4C0C1DB0}"/>
                </a:ext>
              </a:extLst>
            </p:cNvPr>
            <p:cNvSpPr/>
            <p:nvPr/>
          </p:nvSpPr>
          <p:spPr>
            <a:xfrm>
              <a:off x="6151225" y="1820050"/>
              <a:ext cx="394275" cy="413400"/>
            </a:xfrm>
            <a:custGeom>
              <a:avLst/>
              <a:gdLst/>
              <a:ahLst/>
              <a:cxnLst/>
              <a:rect l="l" t="t" r="r" b="b"/>
              <a:pathLst>
                <a:path w="15771" h="16536" extrusionOk="0">
                  <a:moveTo>
                    <a:pt x="11113" y="1"/>
                  </a:moveTo>
                  <a:cubicBezTo>
                    <a:pt x="11057" y="1"/>
                    <a:pt x="1860" y="949"/>
                    <a:pt x="1851" y="4070"/>
                  </a:cubicBezTo>
                  <a:cubicBezTo>
                    <a:pt x="1833" y="9225"/>
                    <a:pt x="1" y="15679"/>
                    <a:pt x="1" y="15679"/>
                  </a:cubicBezTo>
                  <a:lnTo>
                    <a:pt x="2127" y="16535"/>
                  </a:lnTo>
                  <a:cubicBezTo>
                    <a:pt x="2127" y="16535"/>
                    <a:pt x="5340" y="9631"/>
                    <a:pt x="5294" y="5607"/>
                  </a:cubicBezTo>
                  <a:cubicBezTo>
                    <a:pt x="7826" y="4880"/>
                    <a:pt x="14362" y="6105"/>
                    <a:pt x="15136" y="4006"/>
                  </a:cubicBezTo>
                  <a:cubicBezTo>
                    <a:pt x="15771" y="2284"/>
                    <a:pt x="15430" y="1"/>
                    <a:pt x="1543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308;p45">
              <a:extLst>
                <a:ext uri="{FF2B5EF4-FFF2-40B4-BE49-F238E27FC236}">
                  <a16:creationId xmlns:a16="http://schemas.microsoft.com/office/drawing/2014/main" id="{C57DE5CF-69B7-4FD7-9C39-5435204D21AF}"/>
                </a:ext>
              </a:extLst>
            </p:cNvPr>
            <p:cNvSpPr/>
            <p:nvPr/>
          </p:nvSpPr>
          <p:spPr>
            <a:xfrm>
              <a:off x="6151225" y="1820050"/>
              <a:ext cx="394275" cy="413400"/>
            </a:xfrm>
            <a:custGeom>
              <a:avLst/>
              <a:gdLst/>
              <a:ahLst/>
              <a:cxnLst/>
              <a:rect l="l" t="t" r="r" b="b"/>
              <a:pathLst>
                <a:path w="15771" h="16536" extrusionOk="0">
                  <a:moveTo>
                    <a:pt x="11113" y="1"/>
                  </a:moveTo>
                  <a:cubicBezTo>
                    <a:pt x="11057" y="1"/>
                    <a:pt x="1860" y="949"/>
                    <a:pt x="1851" y="4070"/>
                  </a:cubicBezTo>
                  <a:cubicBezTo>
                    <a:pt x="1833" y="9225"/>
                    <a:pt x="1" y="15679"/>
                    <a:pt x="1" y="15679"/>
                  </a:cubicBezTo>
                  <a:lnTo>
                    <a:pt x="2127" y="16535"/>
                  </a:lnTo>
                  <a:cubicBezTo>
                    <a:pt x="2127" y="16535"/>
                    <a:pt x="5340" y="9631"/>
                    <a:pt x="5294" y="5607"/>
                  </a:cubicBezTo>
                  <a:cubicBezTo>
                    <a:pt x="7826" y="4880"/>
                    <a:pt x="14362" y="6105"/>
                    <a:pt x="15136" y="4006"/>
                  </a:cubicBezTo>
                  <a:cubicBezTo>
                    <a:pt x="15771" y="2284"/>
                    <a:pt x="15430" y="1"/>
                    <a:pt x="1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309;p45">
              <a:extLst>
                <a:ext uri="{FF2B5EF4-FFF2-40B4-BE49-F238E27FC236}">
                  <a16:creationId xmlns:a16="http://schemas.microsoft.com/office/drawing/2014/main" id="{4C0DB169-795B-42E6-B5E3-6BF4248CF756}"/>
                </a:ext>
              </a:extLst>
            </p:cNvPr>
            <p:cNvSpPr/>
            <p:nvPr/>
          </p:nvSpPr>
          <p:spPr>
            <a:xfrm>
              <a:off x="6144325" y="2196600"/>
              <a:ext cx="69075" cy="52500"/>
            </a:xfrm>
            <a:custGeom>
              <a:avLst/>
              <a:gdLst/>
              <a:ahLst/>
              <a:cxnLst/>
              <a:rect l="l" t="t" r="r" b="b"/>
              <a:pathLst>
                <a:path w="2763" h="2100" extrusionOk="0">
                  <a:moveTo>
                    <a:pt x="194" y="0"/>
                  </a:moveTo>
                  <a:lnTo>
                    <a:pt x="0" y="1004"/>
                  </a:lnTo>
                  <a:lnTo>
                    <a:pt x="2431" y="2099"/>
                  </a:lnTo>
                  <a:lnTo>
                    <a:pt x="2762" y="89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310;p45">
              <a:extLst>
                <a:ext uri="{FF2B5EF4-FFF2-40B4-BE49-F238E27FC236}">
                  <a16:creationId xmlns:a16="http://schemas.microsoft.com/office/drawing/2014/main" id="{7CD0564D-3246-42B9-A01D-56BA66374D39}"/>
                </a:ext>
              </a:extLst>
            </p:cNvPr>
            <p:cNvSpPr/>
            <p:nvPr/>
          </p:nvSpPr>
          <p:spPr>
            <a:xfrm>
              <a:off x="6135125" y="2256350"/>
              <a:ext cx="15675" cy="8775"/>
            </a:xfrm>
            <a:custGeom>
              <a:avLst/>
              <a:gdLst/>
              <a:ahLst/>
              <a:cxnLst/>
              <a:rect l="l" t="t" r="r" b="b"/>
              <a:pathLst>
                <a:path w="627" h="351" extrusionOk="0">
                  <a:moveTo>
                    <a:pt x="136" y="57"/>
                  </a:moveTo>
                  <a:cubicBezTo>
                    <a:pt x="226" y="57"/>
                    <a:pt x="404" y="185"/>
                    <a:pt x="525" y="289"/>
                  </a:cubicBezTo>
                  <a:cubicBezTo>
                    <a:pt x="501" y="290"/>
                    <a:pt x="479" y="291"/>
                    <a:pt x="457" y="291"/>
                  </a:cubicBezTo>
                  <a:cubicBezTo>
                    <a:pt x="262" y="291"/>
                    <a:pt x="124" y="255"/>
                    <a:pt x="83" y="197"/>
                  </a:cubicBezTo>
                  <a:cubicBezTo>
                    <a:pt x="65" y="169"/>
                    <a:pt x="65" y="123"/>
                    <a:pt x="83" y="96"/>
                  </a:cubicBezTo>
                  <a:cubicBezTo>
                    <a:pt x="92" y="77"/>
                    <a:pt x="102" y="59"/>
                    <a:pt x="120" y="59"/>
                  </a:cubicBezTo>
                  <a:cubicBezTo>
                    <a:pt x="125" y="58"/>
                    <a:pt x="130" y="57"/>
                    <a:pt x="136" y="57"/>
                  </a:cubicBezTo>
                  <a:close/>
                  <a:moveTo>
                    <a:pt x="132" y="1"/>
                  </a:moveTo>
                  <a:cubicBezTo>
                    <a:pt x="121" y="1"/>
                    <a:pt x="111" y="2"/>
                    <a:pt x="102" y="4"/>
                  </a:cubicBezTo>
                  <a:cubicBezTo>
                    <a:pt x="65" y="4"/>
                    <a:pt x="37" y="31"/>
                    <a:pt x="28" y="68"/>
                  </a:cubicBezTo>
                  <a:cubicBezTo>
                    <a:pt x="0" y="123"/>
                    <a:pt x="0" y="188"/>
                    <a:pt x="37" y="234"/>
                  </a:cubicBezTo>
                  <a:cubicBezTo>
                    <a:pt x="92" y="289"/>
                    <a:pt x="175" y="326"/>
                    <a:pt x="258" y="335"/>
                  </a:cubicBezTo>
                  <a:cubicBezTo>
                    <a:pt x="323" y="346"/>
                    <a:pt x="387" y="350"/>
                    <a:pt x="454" y="350"/>
                  </a:cubicBezTo>
                  <a:cubicBezTo>
                    <a:pt x="501" y="350"/>
                    <a:pt x="549" y="348"/>
                    <a:pt x="599" y="344"/>
                  </a:cubicBezTo>
                  <a:cubicBezTo>
                    <a:pt x="608" y="344"/>
                    <a:pt x="617" y="335"/>
                    <a:pt x="617" y="326"/>
                  </a:cubicBezTo>
                  <a:cubicBezTo>
                    <a:pt x="626" y="317"/>
                    <a:pt x="617" y="298"/>
                    <a:pt x="617" y="298"/>
                  </a:cubicBezTo>
                  <a:cubicBezTo>
                    <a:pt x="582" y="264"/>
                    <a:pt x="303" y="1"/>
                    <a:pt x="13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311;p45">
              <a:extLst>
                <a:ext uri="{FF2B5EF4-FFF2-40B4-BE49-F238E27FC236}">
                  <a16:creationId xmlns:a16="http://schemas.microsoft.com/office/drawing/2014/main" id="{43C57FD4-9B2A-4748-8F88-8394FCCFC6AA}"/>
                </a:ext>
              </a:extLst>
            </p:cNvPr>
            <p:cNvSpPr/>
            <p:nvPr/>
          </p:nvSpPr>
          <p:spPr>
            <a:xfrm>
              <a:off x="6143175" y="2250225"/>
              <a:ext cx="9700" cy="14750"/>
            </a:xfrm>
            <a:custGeom>
              <a:avLst/>
              <a:gdLst/>
              <a:ahLst/>
              <a:cxnLst/>
              <a:rect l="l" t="t" r="r" b="b"/>
              <a:pathLst>
                <a:path w="388" h="590" extrusionOk="0">
                  <a:moveTo>
                    <a:pt x="144" y="62"/>
                  </a:moveTo>
                  <a:cubicBezTo>
                    <a:pt x="151" y="62"/>
                    <a:pt x="158" y="63"/>
                    <a:pt x="166" y="65"/>
                  </a:cubicBezTo>
                  <a:lnTo>
                    <a:pt x="175" y="65"/>
                  </a:lnTo>
                  <a:cubicBezTo>
                    <a:pt x="203" y="65"/>
                    <a:pt x="221" y="74"/>
                    <a:pt x="240" y="92"/>
                  </a:cubicBezTo>
                  <a:cubicBezTo>
                    <a:pt x="304" y="184"/>
                    <a:pt x="277" y="387"/>
                    <a:pt x="258" y="506"/>
                  </a:cubicBezTo>
                  <a:cubicBezTo>
                    <a:pt x="166" y="396"/>
                    <a:pt x="74" y="175"/>
                    <a:pt x="102" y="92"/>
                  </a:cubicBezTo>
                  <a:cubicBezTo>
                    <a:pt x="109" y="77"/>
                    <a:pt x="117" y="62"/>
                    <a:pt x="144" y="62"/>
                  </a:cubicBezTo>
                  <a:close/>
                  <a:moveTo>
                    <a:pt x="166" y="0"/>
                  </a:moveTo>
                  <a:cubicBezTo>
                    <a:pt x="120" y="0"/>
                    <a:pt x="74" y="28"/>
                    <a:pt x="56" y="74"/>
                  </a:cubicBezTo>
                  <a:cubicBezTo>
                    <a:pt x="0" y="203"/>
                    <a:pt x="148" y="488"/>
                    <a:pt x="258" y="580"/>
                  </a:cubicBezTo>
                  <a:cubicBezTo>
                    <a:pt x="258" y="589"/>
                    <a:pt x="267" y="589"/>
                    <a:pt x="267" y="589"/>
                  </a:cubicBezTo>
                  <a:lnTo>
                    <a:pt x="286" y="589"/>
                  </a:lnTo>
                  <a:cubicBezTo>
                    <a:pt x="295" y="589"/>
                    <a:pt x="295" y="580"/>
                    <a:pt x="304" y="571"/>
                  </a:cubicBezTo>
                  <a:cubicBezTo>
                    <a:pt x="304" y="553"/>
                    <a:pt x="387" y="203"/>
                    <a:pt x="286" y="65"/>
                  </a:cubicBezTo>
                  <a:cubicBezTo>
                    <a:pt x="258" y="28"/>
                    <a:pt x="212" y="0"/>
                    <a:pt x="16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312;p45">
              <a:extLst>
                <a:ext uri="{FF2B5EF4-FFF2-40B4-BE49-F238E27FC236}">
                  <a16:creationId xmlns:a16="http://schemas.microsoft.com/office/drawing/2014/main" id="{F8E266ED-4004-4323-9EB6-6BBBA44A2444}"/>
                </a:ext>
              </a:extLst>
            </p:cNvPr>
            <p:cNvSpPr/>
            <p:nvPr/>
          </p:nvSpPr>
          <p:spPr>
            <a:xfrm>
              <a:off x="6443600" y="1448825"/>
              <a:ext cx="89250" cy="114900"/>
            </a:xfrm>
            <a:custGeom>
              <a:avLst/>
              <a:gdLst/>
              <a:ahLst/>
              <a:cxnLst/>
              <a:rect l="l" t="t" r="r" b="b"/>
              <a:pathLst>
                <a:path w="3570" h="4596" extrusionOk="0">
                  <a:moveTo>
                    <a:pt x="2824" y="0"/>
                  </a:moveTo>
                  <a:lnTo>
                    <a:pt x="2124" y="811"/>
                  </a:lnTo>
                  <a:lnTo>
                    <a:pt x="1167" y="1906"/>
                  </a:lnTo>
                  <a:cubicBezTo>
                    <a:pt x="1231" y="2053"/>
                    <a:pt x="1277" y="2192"/>
                    <a:pt x="1314" y="2339"/>
                  </a:cubicBezTo>
                  <a:cubicBezTo>
                    <a:pt x="1470" y="2928"/>
                    <a:pt x="1415" y="3499"/>
                    <a:pt x="568" y="3858"/>
                  </a:cubicBezTo>
                  <a:cubicBezTo>
                    <a:pt x="568" y="3858"/>
                    <a:pt x="1" y="4595"/>
                    <a:pt x="1038" y="4595"/>
                  </a:cubicBezTo>
                  <a:cubicBezTo>
                    <a:pt x="1183" y="4595"/>
                    <a:pt x="1359" y="4581"/>
                    <a:pt x="1572" y="4548"/>
                  </a:cubicBezTo>
                  <a:cubicBezTo>
                    <a:pt x="3312" y="4281"/>
                    <a:pt x="3569" y="3379"/>
                    <a:pt x="3569" y="3379"/>
                  </a:cubicBezTo>
                  <a:cubicBezTo>
                    <a:pt x="2805" y="2836"/>
                    <a:pt x="2769" y="1013"/>
                    <a:pt x="2824" y="0"/>
                  </a:cubicBez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313;p45">
              <a:extLst>
                <a:ext uri="{FF2B5EF4-FFF2-40B4-BE49-F238E27FC236}">
                  <a16:creationId xmlns:a16="http://schemas.microsoft.com/office/drawing/2014/main" id="{C16052E9-912E-499F-ACC1-659FEA79EDD2}"/>
                </a:ext>
              </a:extLst>
            </p:cNvPr>
            <p:cNvSpPr/>
            <p:nvPr/>
          </p:nvSpPr>
          <p:spPr>
            <a:xfrm>
              <a:off x="6450425" y="1561375"/>
              <a:ext cx="157675" cy="222900"/>
            </a:xfrm>
            <a:custGeom>
              <a:avLst/>
              <a:gdLst/>
              <a:ahLst/>
              <a:cxnLst/>
              <a:rect l="l" t="t" r="r" b="b"/>
              <a:pathLst>
                <a:path w="6307" h="8916" extrusionOk="0">
                  <a:moveTo>
                    <a:pt x="4517" y="7216"/>
                  </a:moveTo>
                  <a:cubicBezTo>
                    <a:pt x="4521" y="7216"/>
                    <a:pt x="4497" y="7228"/>
                    <a:pt x="4462" y="7238"/>
                  </a:cubicBezTo>
                  <a:lnTo>
                    <a:pt x="4462" y="7238"/>
                  </a:lnTo>
                  <a:cubicBezTo>
                    <a:pt x="4463" y="7238"/>
                    <a:pt x="4464" y="7237"/>
                    <a:pt x="4466" y="7236"/>
                  </a:cubicBezTo>
                  <a:cubicBezTo>
                    <a:pt x="4475" y="7227"/>
                    <a:pt x="4493" y="7218"/>
                    <a:pt x="4512" y="7218"/>
                  </a:cubicBezTo>
                  <a:cubicBezTo>
                    <a:pt x="4515" y="7217"/>
                    <a:pt x="4517" y="7216"/>
                    <a:pt x="4517" y="7216"/>
                  </a:cubicBezTo>
                  <a:close/>
                  <a:moveTo>
                    <a:pt x="4530" y="0"/>
                  </a:moveTo>
                  <a:lnTo>
                    <a:pt x="2809" y="792"/>
                  </a:lnTo>
                  <a:cubicBezTo>
                    <a:pt x="3002" y="1243"/>
                    <a:pt x="3204" y="1740"/>
                    <a:pt x="3389" y="2228"/>
                  </a:cubicBezTo>
                  <a:cubicBezTo>
                    <a:pt x="3573" y="2707"/>
                    <a:pt x="3748" y="3195"/>
                    <a:pt x="3904" y="3692"/>
                  </a:cubicBezTo>
                  <a:cubicBezTo>
                    <a:pt x="4061" y="4180"/>
                    <a:pt x="4208" y="4668"/>
                    <a:pt x="4318" y="5146"/>
                  </a:cubicBezTo>
                  <a:cubicBezTo>
                    <a:pt x="4438" y="5607"/>
                    <a:pt x="4502" y="6076"/>
                    <a:pt x="4530" y="6546"/>
                  </a:cubicBezTo>
                  <a:cubicBezTo>
                    <a:pt x="4539" y="6730"/>
                    <a:pt x="4521" y="6914"/>
                    <a:pt x="4484" y="7098"/>
                  </a:cubicBezTo>
                  <a:cubicBezTo>
                    <a:pt x="4475" y="7144"/>
                    <a:pt x="4456" y="7199"/>
                    <a:pt x="4429" y="7245"/>
                  </a:cubicBezTo>
                  <a:lnTo>
                    <a:pt x="4428" y="7247"/>
                  </a:lnTo>
                  <a:lnTo>
                    <a:pt x="4428" y="7247"/>
                  </a:lnTo>
                  <a:cubicBezTo>
                    <a:pt x="4414" y="7250"/>
                    <a:pt x="4399" y="7253"/>
                    <a:pt x="4383" y="7255"/>
                  </a:cubicBezTo>
                  <a:cubicBezTo>
                    <a:pt x="4282" y="7273"/>
                    <a:pt x="4180" y="7291"/>
                    <a:pt x="4079" y="7291"/>
                  </a:cubicBezTo>
                  <a:cubicBezTo>
                    <a:pt x="3986" y="7299"/>
                    <a:pt x="3887" y="7302"/>
                    <a:pt x="3786" y="7302"/>
                  </a:cubicBezTo>
                  <a:cubicBezTo>
                    <a:pt x="3648" y="7302"/>
                    <a:pt x="3504" y="7297"/>
                    <a:pt x="3361" y="7291"/>
                  </a:cubicBezTo>
                  <a:cubicBezTo>
                    <a:pt x="2357" y="7245"/>
                    <a:pt x="1290" y="7117"/>
                    <a:pt x="240" y="6988"/>
                  </a:cubicBezTo>
                  <a:lnTo>
                    <a:pt x="1" y="7899"/>
                  </a:lnTo>
                  <a:cubicBezTo>
                    <a:pt x="1041" y="8304"/>
                    <a:pt x="2109" y="8617"/>
                    <a:pt x="3204" y="8811"/>
                  </a:cubicBezTo>
                  <a:cubicBezTo>
                    <a:pt x="3490" y="8866"/>
                    <a:pt x="3784" y="8893"/>
                    <a:pt x="4088" y="8912"/>
                  </a:cubicBezTo>
                  <a:cubicBezTo>
                    <a:pt x="4137" y="8914"/>
                    <a:pt x="4185" y="8916"/>
                    <a:pt x="4234" y="8916"/>
                  </a:cubicBezTo>
                  <a:cubicBezTo>
                    <a:pt x="4351" y="8916"/>
                    <a:pt x="4468" y="8909"/>
                    <a:pt x="4585" y="8903"/>
                  </a:cubicBezTo>
                  <a:cubicBezTo>
                    <a:pt x="4687" y="8893"/>
                    <a:pt x="4779" y="8884"/>
                    <a:pt x="4880" y="8866"/>
                  </a:cubicBezTo>
                  <a:cubicBezTo>
                    <a:pt x="5000" y="8838"/>
                    <a:pt x="5119" y="8801"/>
                    <a:pt x="5239" y="8746"/>
                  </a:cubicBezTo>
                  <a:cubicBezTo>
                    <a:pt x="5313" y="8709"/>
                    <a:pt x="5386" y="8672"/>
                    <a:pt x="5451" y="8626"/>
                  </a:cubicBezTo>
                  <a:cubicBezTo>
                    <a:pt x="5497" y="8599"/>
                    <a:pt x="5543" y="8562"/>
                    <a:pt x="5580" y="8525"/>
                  </a:cubicBezTo>
                  <a:lnTo>
                    <a:pt x="5653" y="8461"/>
                  </a:lnTo>
                  <a:cubicBezTo>
                    <a:pt x="5736" y="8369"/>
                    <a:pt x="5810" y="8277"/>
                    <a:pt x="5883" y="8166"/>
                  </a:cubicBezTo>
                  <a:cubicBezTo>
                    <a:pt x="5994" y="7991"/>
                    <a:pt x="6095" y="7789"/>
                    <a:pt x="6160" y="7586"/>
                  </a:cubicBezTo>
                  <a:cubicBezTo>
                    <a:pt x="6252" y="7245"/>
                    <a:pt x="6307" y="6896"/>
                    <a:pt x="6307" y="6546"/>
                  </a:cubicBezTo>
                  <a:cubicBezTo>
                    <a:pt x="6307" y="5938"/>
                    <a:pt x="6252" y="5340"/>
                    <a:pt x="6123" y="4751"/>
                  </a:cubicBezTo>
                  <a:cubicBezTo>
                    <a:pt x="6012" y="4189"/>
                    <a:pt x="5874" y="3646"/>
                    <a:pt x="5709" y="3112"/>
                  </a:cubicBezTo>
                  <a:cubicBezTo>
                    <a:pt x="5543" y="2569"/>
                    <a:pt x="5368" y="2053"/>
                    <a:pt x="5175" y="1538"/>
                  </a:cubicBezTo>
                  <a:cubicBezTo>
                    <a:pt x="4972" y="1022"/>
                    <a:pt x="4769" y="516"/>
                    <a:pt x="4530" y="0"/>
                  </a:cubicBez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314;p45">
              <a:extLst>
                <a:ext uri="{FF2B5EF4-FFF2-40B4-BE49-F238E27FC236}">
                  <a16:creationId xmlns:a16="http://schemas.microsoft.com/office/drawing/2014/main" id="{FDED6269-DED9-47D4-8731-93C82A8FE415}"/>
                </a:ext>
              </a:extLst>
            </p:cNvPr>
            <p:cNvSpPr/>
            <p:nvPr/>
          </p:nvSpPr>
          <p:spPr>
            <a:xfrm>
              <a:off x="6477825" y="1536175"/>
              <a:ext cx="121300" cy="138225"/>
            </a:xfrm>
            <a:custGeom>
              <a:avLst/>
              <a:gdLst/>
              <a:ahLst/>
              <a:cxnLst/>
              <a:rect l="l" t="t" r="r" b="b"/>
              <a:pathLst>
                <a:path w="4852" h="5529" extrusionOk="0">
                  <a:moveTo>
                    <a:pt x="3197" y="1"/>
                  </a:moveTo>
                  <a:cubicBezTo>
                    <a:pt x="2857" y="1"/>
                    <a:pt x="2476" y="99"/>
                    <a:pt x="2072" y="327"/>
                  </a:cubicBezTo>
                  <a:cubicBezTo>
                    <a:pt x="1059" y="889"/>
                    <a:pt x="0" y="3098"/>
                    <a:pt x="0" y="3098"/>
                  </a:cubicBezTo>
                  <a:lnTo>
                    <a:pt x="2385" y="5528"/>
                  </a:lnTo>
                  <a:cubicBezTo>
                    <a:pt x="3259" y="4691"/>
                    <a:pt x="4548" y="2638"/>
                    <a:pt x="4686" y="1809"/>
                  </a:cubicBezTo>
                  <a:cubicBezTo>
                    <a:pt x="4851" y="866"/>
                    <a:pt x="4204" y="1"/>
                    <a:pt x="319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315;p45">
              <a:extLst>
                <a:ext uri="{FF2B5EF4-FFF2-40B4-BE49-F238E27FC236}">
                  <a16:creationId xmlns:a16="http://schemas.microsoft.com/office/drawing/2014/main" id="{B6D80A37-87AA-4A66-AA17-B356269D0B27}"/>
                </a:ext>
              </a:extLst>
            </p:cNvPr>
            <p:cNvSpPr/>
            <p:nvPr/>
          </p:nvSpPr>
          <p:spPr>
            <a:xfrm>
              <a:off x="6426725" y="1726625"/>
              <a:ext cx="41225" cy="37250"/>
            </a:xfrm>
            <a:custGeom>
              <a:avLst/>
              <a:gdLst/>
              <a:ahLst/>
              <a:cxnLst/>
              <a:rect l="l" t="t" r="r" b="b"/>
              <a:pathLst>
                <a:path w="1649" h="1490" extrusionOk="0">
                  <a:moveTo>
                    <a:pt x="553" y="0"/>
                  </a:moveTo>
                  <a:lnTo>
                    <a:pt x="0" y="1179"/>
                  </a:lnTo>
                  <a:cubicBezTo>
                    <a:pt x="0" y="1179"/>
                    <a:pt x="746" y="1490"/>
                    <a:pt x="1217" y="1490"/>
                  </a:cubicBezTo>
                  <a:cubicBezTo>
                    <a:pt x="1364" y="1490"/>
                    <a:pt x="1484" y="1460"/>
                    <a:pt x="1547" y="1381"/>
                  </a:cubicBezTo>
                  <a:lnTo>
                    <a:pt x="1648" y="617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316;p45">
              <a:extLst>
                <a:ext uri="{FF2B5EF4-FFF2-40B4-BE49-F238E27FC236}">
                  <a16:creationId xmlns:a16="http://schemas.microsoft.com/office/drawing/2014/main" id="{148C41A5-C954-4C25-B6B6-937C4B7EB152}"/>
                </a:ext>
              </a:extLst>
            </p:cNvPr>
            <p:cNvSpPr/>
            <p:nvPr/>
          </p:nvSpPr>
          <p:spPr>
            <a:xfrm>
              <a:off x="6406000" y="1726625"/>
              <a:ext cx="34550" cy="29475"/>
            </a:xfrm>
            <a:custGeom>
              <a:avLst/>
              <a:gdLst/>
              <a:ahLst/>
              <a:cxnLst/>
              <a:rect l="l" t="t" r="r" b="b"/>
              <a:pathLst>
                <a:path w="1382" h="1179" extrusionOk="0">
                  <a:moveTo>
                    <a:pt x="1382" y="0"/>
                  </a:moveTo>
                  <a:lnTo>
                    <a:pt x="498" y="230"/>
                  </a:lnTo>
                  <a:lnTo>
                    <a:pt x="1" y="1022"/>
                  </a:lnTo>
                  <a:lnTo>
                    <a:pt x="829" y="117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317;p45">
              <a:extLst>
                <a:ext uri="{FF2B5EF4-FFF2-40B4-BE49-F238E27FC236}">
                  <a16:creationId xmlns:a16="http://schemas.microsoft.com/office/drawing/2014/main" id="{3E82E40A-9E9E-4716-ADF9-EF06AAC383E6}"/>
                </a:ext>
              </a:extLst>
            </p:cNvPr>
            <p:cNvSpPr/>
            <p:nvPr/>
          </p:nvSpPr>
          <p:spPr>
            <a:xfrm>
              <a:off x="6409000" y="1528675"/>
              <a:ext cx="201650" cy="293025"/>
            </a:xfrm>
            <a:custGeom>
              <a:avLst/>
              <a:gdLst/>
              <a:ahLst/>
              <a:cxnLst/>
              <a:rect l="l" t="t" r="r" b="b"/>
              <a:pathLst>
                <a:path w="8066" h="11721" extrusionOk="0">
                  <a:moveTo>
                    <a:pt x="6031" y="1"/>
                  </a:moveTo>
                  <a:cubicBezTo>
                    <a:pt x="5626" y="10"/>
                    <a:pt x="5110" y="29"/>
                    <a:pt x="4622" y="93"/>
                  </a:cubicBezTo>
                  <a:cubicBezTo>
                    <a:pt x="3775" y="194"/>
                    <a:pt x="2551" y="369"/>
                    <a:pt x="1814" y="563"/>
                  </a:cubicBezTo>
                  <a:cubicBezTo>
                    <a:pt x="1391" y="673"/>
                    <a:pt x="986" y="811"/>
                    <a:pt x="654" y="940"/>
                  </a:cubicBezTo>
                  <a:cubicBezTo>
                    <a:pt x="240" y="1097"/>
                    <a:pt x="1" y="1207"/>
                    <a:pt x="1" y="1207"/>
                  </a:cubicBezTo>
                  <a:cubicBezTo>
                    <a:pt x="1" y="1207"/>
                    <a:pt x="691" y="8526"/>
                    <a:pt x="811" y="11720"/>
                  </a:cubicBezTo>
                  <a:lnTo>
                    <a:pt x="7826" y="11720"/>
                  </a:lnTo>
                  <a:cubicBezTo>
                    <a:pt x="8065" y="10349"/>
                    <a:pt x="7909" y="7835"/>
                    <a:pt x="7927" y="5359"/>
                  </a:cubicBezTo>
                  <a:cubicBezTo>
                    <a:pt x="7945" y="3868"/>
                    <a:pt x="7826" y="2008"/>
                    <a:pt x="7319" y="655"/>
                  </a:cubicBezTo>
                  <a:cubicBezTo>
                    <a:pt x="7191" y="323"/>
                    <a:pt x="6620" y="1"/>
                    <a:pt x="626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318;p45">
              <a:extLst>
                <a:ext uri="{FF2B5EF4-FFF2-40B4-BE49-F238E27FC236}">
                  <a16:creationId xmlns:a16="http://schemas.microsoft.com/office/drawing/2014/main" id="{2D385790-3135-4045-BC7F-7020EA6C5062}"/>
                </a:ext>
              </a:extLst>
            </p:cNvPr>
            <p:cNvSpPr/>
            <p:nvPr/>
          </p:nvSpPr>
          <p:spPr>
            <a:xfrm>
              <a:off x="6417975" y="1627650"/>
              <a:ext cx="35925" cy="81950"/>
            </a:xfrm>
            <a:custGeom>
              <a:avLst/>
              <a:gdLst/>
              <a:ahLst/>
              <a:cxnLst/>
              <a:rect l="l" t="t" r="r" b="b"/>
              <a:pathLst>
                <a:path w="1437" h="3278" extrusionOk="0">
                  <a:moveTo>
                    <a:pt x="1437" y="1"/>
                  </a:moveTo>
                  <a:lnTo>
                    <a:pt x="1" y="1317"/>
                  </a:lnTo>
                  <a:cubicBezTo>
                    <a:pt x="56" y="1952"/>
                    <a:pt x="111" y="2615"/>
                    <a:pt x="157" y="3278"/>
                  </a:cubicBezTo>
                  <a:cubicBezTo>
                    <a:pt x="986" y="2072"/>
                    <a:pt x="1437" y="1"/>
                    <a:pt x="1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319;p45">
              <a:extLst>
                <a:ext uri="{FF2B5EF4-FFF2-40B4-BE49-F238E27FC236}">
                  <a16:creationId xmlns:a16="http://schemas.microsoft.com/office/drawing/2014/main" id="{F3D26CFB-C182-4B4F-AD94-7E1AB0CF386E}"/>
                </a:ext>
              </a:extLst>
            </p:cNvPr>
            <p:cNvSpPr/>
            <p:nvPr/>
          </p:nvSpPr>
          <p:spPr>
            <a:xfrm>
              <a:off x="6200950" y="1577025"/>
              <a:ext cx="242600" cy="212900"/>
            </a:xfrm>
            <a:custGeom>
              <a:avLst/>
              <a:gdLst/>
              <a:ahLst/>
              <a:cxnLst/>
              <a:rect l="l" t="t" r="r" b="b"/>
              <a:pathLst>
                <a:path w="9704" h="8516" extrusionOk="0">
                  <a:moveTo>
                    <a:pt x="4500" y="6813"/>
                  </a:moveTo>
                  <a:cubicBezTo>
                    <a:pt x="4507" y="6813"/>
                    <a:pt x="4507" y="6817"/>
                    <a:pt x="4502" y="6822"/>
                  </a:cubicBezTo>
                  <a:cubicBezTo>
                    <a:pt x="4488" y="6829"/>
                    <a:pt x="4469" y="6836"/>
                    <a:pt x="4448" y="6839"/>
                  </a:cubicBezTo>
                  <a:lnTo>
                    <a:pt x="4448" y="6839"/>
                  </a:lnTo>
                  <a:cubicBezTo>
                    <a:pt x="4451" y="6836"/>
                    <a:pt x="4454" y="6833"/>
                    <a:pt x="4456" y="6831"/>
                  </a:cubicBezTo>
                  <a:cubicBezTo>
                    <a:pt x="4479" y="6817"/>
                    <a:pt x="4493" y="6813"/>
                    <a:pt x="4500" y="6813"/>
                  </a:cubicBezTo>
                  <a:close/>
                  <a:moveTo>
                    <a:pt x="7945" y="0"/>
                  </a:moveTo>
                  <a:cubicBezTo>
                    <a:pt x="7531" y="976"/>
                    <a:pt x="7089" y="1970"/>
                    <a:pt x="6629" y="2946"/>
                  </a:cubicBezTo>
                  <a:cubicBezTo>
                    <a:pt x="6408" y="3434"/>
                    <a:pt x="6178" y="3922"/>
                    <a:pt x="5938" y="4392"/>
                  </a:cubicBezTo>
                  <a:cubicBezTo>
                    <a:pt x="5699" y="4861"/>
                    <a:pt x="5450" y="5331"/>
                    <a:pt x="5183" y="5773"/>
                  </a:cubicBezTo>
                  <a:cubicBezTo>
                    <a:pt x="5054" y="5993"/>
                    <a:pt x="4925" y="6205"/>
                    <a:pt x="4787" y="6408"/>
                  </a:cubicBezTo>
                  <a:cubicBezTo>
                    <a:pt x="4714" y="6509"/>
                    <a:pt x="4649" y="6601"/>
                    <a:pt x="4576" y="6684"/>
                  </a:cubicBezTo>
                  <a:cubicBezTo>
                    <a:pt x="4548" y="6721"/>
                    <a:pt x="4511" y="6767"/>
                    <a:pt x="4474" y="6794"/>
                  </a:cubicBezTo>
                  <a:lnTo>
                    <a:pt x="4436" y="6840"/>
                  </a:lnTo>
                  <a:lnTo>
                    <a:pt x="4436" y="6840"/>
                  </a:lnTo>
                  <a:cubicBezTo>
                    <a:pt x="4434" y="6840"/>
                    <a:pt x="4431" y="6840"/>
                    <a:pt x="4428" y="6840"/>
                  </a:cubicBezTo>
                  <a:cubicBezTo>
                    <a:pt x="4327" y="6868"/>
                    <a:pt x="4235" y="6886"/>
                    <a:pt x="4143" y="6886"/>
                  </a:cubicBezTo>
                  <a:cubicBezTo>
                    <a:pt x="3997" y="6897"/>
                    <a:pt x="3855" y="6902"/>
                    <a:pt x="3714" y="6902"/>
                  </a:cubicBezTo>
                  <a:cubicBezTo>
                    <a:pt x="3614" y="6902"/>
                    <a:pt x="3515" y="6899"/>
                    <a:pt x="3416" y="6896"/>
                  </a:cubicBezTo>
                  <a:cubicBezTo>
                    <a:pt x="2394" y="6859"/>
                    <a:pt x="1298" y="6721"/>
                    <a:pt x="240" y="6592"/>
                  </a:cubicBezTo>
                  <a:lnTo>
                    <a:pt x="0" y="7503"/>
                  </a:lnTo>
                  <a:cubicBezTo>
                    <a:pt x="1050" y="7918"/>
                    <a:pt x="2145" y="8231"/>
                    <a:pt x="3259" y="8424"/>
                  </a:cubicBezTo>
                  <a:cubicBezTo>
                    <a:pt x="3563" y="8470"/>
                    <a:pt x="3867" y="8507"/>
                    <a:pt x="4171" y="8516"/>
                  </a:cubicBezTo>
                  <a:cubicBezTo>
                    <a:pt x="4346" y="8516"/>
                    <a:pt x="4520" y="8516"/>
                    <a:pt x="4695" y="8488"/>
                  </a:cubicBezTo>
                  <a:cubicBezTo>
                    <a:pt x="4806" y="8479"/>
                    <a:pt x="4916" y="8451"/>
                    <a:pt x="5018" y="8424"/>
                  </a:cubicBezTo>
                  <a:cubicBezTo>
                    <a:pt x="5165" y="8378"/>
                    <a:pt x="5303" y="8313"/>
                    <a:pt x="5432" y="8231"/>
                  </a:cubicBezTo>
                  <a:cubicBezTo>
                    <a:pt x="5478" y="8203"/>
                    <a:pt x="5524" y="8175"/>
                    <a:pt x="5561" y="8138"/>
                  </a:cubicBezTo>
                  <a:lnTo>
                    <a:pt x="5616" y="8083"/>
                  </a:lnTo>
                  <a:lnTo>
                    <a:pt x="5717" y="7991"/>
                  </a:lnTo>
                  <a:cubicBezTo>
                    <a:pt x="5782" y="7927"/>
                    <a:pt x="5828" y="7871"/>
                    <a:pt x="5892" y="7807"/>
                  </a:cubicBezTo>
                  <a:cubicBezTo>
                    <a:pt x="6003" y="7678"/>
                    <a:pt x="6104" y="7558"/>
                    <a:pt x="6196" y="7439"/>
                  </a:cubicBezTo>
                  <a:cubicBezTo>
                    <a:pt x="6380" y="7199"/>
                    <a:pt x="6546" y="6960"/>
                    <a:pt x="6702" y="6712"/>
                  </a:cubicBezTo>
                  <a:cubicBezTo>
                    <a:pt x="7310" y="5754"/>
                    <a:pt x="7853" y="4769"/>
                    <a:pt x="8341" y="3756"/>
                  </a:cubicBezTo>
                  <a:cubicBezTo>
                    <a:pt x="8590" y="3250"/>
                    <a:pt x="8820" y="2753"/>
                    <a:pt x="9050" y="2247"/>
                  </a:cubicBezTo>
                  <a:cubicBezTo>
                    <a:pt x="9271" y="1740"/>
                    <a:pt x="9492" y="1234"/>
                    <a:pt x="9703" y="709"/>
                  </a:cubicBezTo>
                  <a:lnTo>
                    <a:pt x="7945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320;p45">
              <a:extLst>
                <a:ext uri="{FF2B5EF4-FFF2-40B4-BE49-F238E27FC236}">
                  <a16:creationId xmlns:a16="http://schemas.microsoft.com/office/drawing/2014/main" id="{18E1FA00-C464-4A75-AFFD-5378E6D07E3D}"/>
                </a:ext>
              </a:extLst>
            </p:cNvPr>
            <p:cNvSpPr/>
            <p:nvPr/>
          </p:nvSpPr>
          <p:spPr>
            <a:xfrm>
              <a:off x="6357225" y="1550875"/>
              <a:ext cx="121350" cy="138250"/>
            </a:xfrm>
            <a:custGeom>
              <a:avLst/>
              <a:gdLst/>
              <a:ahLst/>
              <a:cxnLst/>
              <a:rect l="l" t="t" r="r" b="b"/>
              <a:pathLst>
                <a:path w="4854" h="5530" extrusionOk="0">
                  <a:moveTo>
                    <a:pt x="3201" y="0"/>
                  </a:moveTo>
                  <a:cubicBezTo>
                    <a:pt x="2860" y="0"/>
                    <a:pt x="2477" y="100"/>
                    <a:pt x="2072" y="328"/>
                  </a:cubicBezTo>
                  <a:cubicBezTo>
                    <a:pt x="1068" y="890"/>
                    <a:pt x="0" y="3099"/>
                    <a:pt x="0" y="3099"/>
                  </a:cubicBezTo>
                  <a:lnTo>
                    <a:pt x="2385" y="5530"/>
                  </a:lnTo>
                  <a:cubicBezTo>
                    <a:pt x="3259" y="4692"/>
                    <a:pt x="4548" y="2639"/>
                    <a:pt x="4695" y="1810"/>
                  </a:cubicBezTo>
                  <a:cubicBezTo>
                    <a:pt x="4853" y="862"/>
                    <a:pt x="4206" y="0"/>
                    <a:pt x="320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321;p45">
              <a:extLst>
                <a:ext uri="{FF2B5EF4-FFF2-40B4-BE49-F238E27FC236}">
                  <a16:creationId xmlns:a16="http://schemas.microsoft.com/office/drawing/2014/main" id="{8FDF75FF-9997-4D7A-B4A7-BB833F65A029}"/>
                </a:ext>
              </a:extLst>
            </p:cNvPr>
            <p:cNvSpPr/>
            <p:nvPr/>
          </p:nvSpPr>
          <p:spPr>
            <a:xfrm>
              <a:off x="6177225" y="1732150"/>
              <a:ext cx="41000" cy="37475"/>
            </a:xfrm>
            <a:custGeom>
              <a:avLst/>
              <a:gdLst/>
              <a:ahLst/>
              <a:cxnLst/>
              <a:rect l="l" t="t" r="r" b="b"/>
              <a:pathLst>
                <a:path w="1640" h="1499" extrusionOk="0">
                  <a:moveTo>
                    <a:pt x="544" y="0"/>
                  </a:moveTo>
                  <a:lnTo>
                    <a:pt x="1" y="1188"/>
                  </a:lnTo>
                  <a:cubicBezTo>
                    <a:pt x="1" y="1188"/>
                    <a:pt x="741" y="1499"/>
                    <a:pt x="1214" y="1499"/>
                  </a:cubicBezTo>
                  <a:cubicBezTo>
                    <a:pt x="1361" y="1499"/>
                    <a:pt x="1482" y="1469"/>
                    <a:pt x="1548" y="1390"/>
                  </a:cubicBezTo>
                  <a:lnTo>
                    <a:pt x="1640" y="62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322;p45">
              <a:extLst>
                <a:ext uri="{FF2B5EF4-FFF2-40B4-BE49-F238E27FC236}">
                  <a16:creationId xmlns:a16="http://schemas.microsoft.com/office/drawing/2014/main" id="{13A60230-F22A-4246-A171-E958297305C0}"/>
                </a:ext>
              </a:extLst>
            </p:cNvPr>
            <p:cNvSpPr/>
            <p:nvPr/>
          </p:nvSpPr>
          <p:spPr>
            <a:xfrm>
              <a:off x="6156300" y="1732150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1381" y="0"/>
                  </a:moveTo>
                  <a:lnTo>
                    <a:pt x="507" y="240"/>
                  </a:lnTo>
                  <a:lnTo>
                    <a:pt x="0" y="1022"/>
                  </a:lnTo>
                  <a:lnTo>
                    <a:pt x="838" y="1188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323;p45">
              <a:extLst>
                <a:ext uri="{FF2B5EF4-FFF2-40B4-BE49-F238E27FC236}">
                  <a16:creationId xmlns:a16="http://schemas.microsoft.com/office/drawing/2014/main" id="{06FAD337-34D1-4007-A32D-D4D66D14BEEB}"/>
                </a:ext>
              </a:extLst>
            </p:cNvPr>
            <p:cNvSpPr/>
            <p:nvPr/>
          </p:nvSpPr>
          <p:spPr>
            <a:xfrm>
              <a:off x="6418900" y="1421200"/>
              <a:ext cx="6700" cy="9925"/>
            </a:xfrm>
            <a:custGeom>
              <a:avLst/>
              <a:gdLst/>
              <a:ahLst/>
              <a:cxnLst/>
              <a:rect l="l" t="t" r="r" b="b"/>
              <a:pathLst>
                <a:path w="268" h="397" extrusionOk="0">
                  <a:moveTo>
                    <a:pt x="129" y="1"/>
                  </a:moveTo>
                  <a:cubicBezTo>
                    <a:pt x="65" y="10"/>
                    <a:pt x="0" y="93"/>
                    <a:pt x="10" y="203"/>
                  </a:cubicBezTo>
                  <a:cubicBezTo>
                    <a:pt x="10" y="314"/>
                    <a:pt x="65" y="397"/>
                    <a:pt x="139" y="397"/>
                  </a:cubicBezTo>
                  <a:cubicBezTo>
                    <a:pt x="212" y="397"/>
                    <a:pt x="267" y="305"/>
                    <a:pt x="267" y="194"/>
                  </a:cubicBezTo>
                  <a:cubicBezTo>
                    <a:pt x="267" y="84"/>
                    <a:pt x="203" y="1"/>
                    <a:pt x="1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324;p45">
              <a:extLst>
                <a:ext uri="{FF2B5EF4-FFF2-40B4-BE49-F238E27FC236}">
                  <a16:creationId xmlns:a16="http://schemas.microsoft.com/office/drawing/2014/main" id="{A247B6D0-A5BB-43F4-99F3-0B29777D23A2}"/>
                </a:ext>
              </a:extLst>
            </p:cNvPr>
            <p:cNvSpPr/>
            <p:nvPr/>
          </p:nvSpPr>
          <p:spPr>
            <a:xfrm>
              <a:off x="6421425" y="1405550"/>
              <a:ext cx="15000" cy="10375"/>
            </a:xfrm>
            <a:custGeom>
              <a:avLst/>
              <a:gdLst/>
              <a:ahLst/>
              <a:cxnLst/>
              <a:rect l="l" t="t" r="r" b="b"/>
              <a:pathLst>
                <a:path w="600" h="415" extrusionOk="0">
                  <a:moveTo>
                    <a:pt x="74" y="1"/>
                  </a:moveTo>
                  <a:cubicBezTo>
                    <a:pt x="1" y="10"/>
                    <a:pt x="1" y="120"/>
                    <a:pt x="74" y="130"/>
                  </a:cubicBezTo>
                  <a:cubicBezTo>
                    <a:pt x="240" y="148"/>
                    <a:pt x="387" y="240"/>
                    <a:pt x="479" y="387"/>
                  </a:cubicBezTo>
                  <a:cubicBezTo>
                    <a:pt x="489" y="406"/>
                    <a:pt x="507" y="415"/>
                    <a:pt x="525" y="415"/>
                  </a:cubicBezTo>
                  <a:cubicBezTo>
                    <a:pt x="544" y="415"/>
                    <a:pt x="553" y="415"/>
                    <a:pt x="562" y="406"/>
                  </a:cubicBezTo>
                  <a:cubicBezTo>
                    <a:pt x="590" y="387"/>
                    <a:pt x="599" y="341"/>
                    <a:pt x="581" y="314"/>
                  </a:cubicBezTo>
                  <a:cubicBezTo>
                    <a:pt x="470" y="139"/>
                    <a:pt x="286" y="19"/>
                    <a:pt x="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325;p45">
              <a:extLst>
                <a:ext uri="{FF2B5EF4-FFF2-40B4-BE49-F238E27FC236}">
                  <a16:creationId xmlns:a16="http://schemas.microsoft.com/office/drawing/2014/main" id="{D6D86A2A-5BB7-4E1F-A575-4D9BBFE592FB}"/>
                </a:ext>
              </a:extLst>
            </p:cNvPr>
            <p:cNvSpPr/>
            <p:nvPr/>
          </p:nvSpPr>
          <p:spPr>
            <a:xfrm>
              <a:off x="6414975" y="1427650"/>
              <a:ext cx="11325" cy="22775"/>
            </a:xfrm>
            <a:custGeom>
              <a:avLst/>
              <a:gdLst/>
              <a:ahLst/>
              <a:cxnLst/>
              <a:rect l="l" t="t" r="r" b="b"/>
              <a:pathLst>
                <a:path w="453" h="911" extrusionOk="0">
                  <a:moveTo>
                    <a:pt x="378" y="0"/>
                  </a:moveTo>
                  <a:cubicBezTo>
                    <a:pt x="378" y="0"/>
                    <a:pt x="213" y="553"/>
                    <a:pt x="1" y="838"/>
                  </a:cubicBezTo>
                  <a:cubicBezTo>
                    <a:pt x="72" y="894"/>
                    <a:pt x="159" y="911"/>
                    <a:pt x="238" y="911"/>
                  </a:cubicBezTo>
                  <a:cubicBezTo>
                    <a:pt x="354" y="911"/>
                    <a:pt x="452" y="875"/>
                    <a:pt x="452" y="875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326;p45">
              <a:extLst>
                <a:ext uri="{FF2B5EF4-FFF2-40B4-BE49-F238E27FC236}">
                  <a16:creationId xmlns:a16="http://schemas.microsoft.com/office/drawing/2014/main" id="{40C6E854-D798-45CA-9B2B-32D3FBDDA5FE}"/>
                </a:ext>
              </a:extLst>
            </p:cNvPr>
            <p:cNvSpPr/>
            <p:nvPr/>
          </p:nvSpPr>
          <p:spPr>
            <a:xfrm>
              <a:off x="6416600" y="1365075"/>
              <a:ext cx="101725" cy="133075"/>
            </a:xfrm>
            <a:custGeom>
              <a:avLst/>
              <a:gdLst/>
              <a:ahLst/>
              <a:cxnLst/>
              <a:rect l="l" t="t" r="r" b="b"/>
              <a:pathLst>
                <a:path w="4069" h="5323" extrusionOk="0">
                  <a:moveTo>
                    <a:pt x="2234" y="1"/>
                  </a:moveTo>
                  <a:cubicBezTo>
                    <a:pt x="1977" y="1"/>
                    <a:pt x="1712" y="58"/>
                    <a:pt x="1455" y="184"/>
                  </a:cubicBezTo>
                  <a:cubicBezTo>
                    <a:pt x="157" y="782"/>
                    <a:pt x="0" y="2780"/>
                    <a:pt x="295" y="3967"/>
                  </a:cubicBezTo>
                  <a:cubicBezTo>
                    <a:pt x="509" y="4802"/>
                    <a:pt x="1246" y="5323"/>
                    <a:pt x="2013" y="5323"/>
                  </a:cubicBezTo>
                  <a:cubicBezTo>
                    <a:pt x="2463" y="5323"/>
                    <a:pt x="2925" y="5143"/>
                    <a:pt x="3296" y="4741"/>
                  </a:cubicBezTo>
                  <a:cubicBezTo>
                    <a:pt x="3968" y="4023"/>
                    <a:pt x="3931" y="3231"/>
                    <a:pt x="3996" y="1887"/>
                  </a:cubicBezTo>
                  <a:cubicBezTo>
                    <a:pt x="4069" y="817"/>
                    <a:pt x="3204" y="1"/>
                    <a:pt x="2234" y="1"/>
                  </a:cubicBez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327;p45">
              <a:extLst>
                <a:ext uri="{FF2B5EF4-FFF2-40B4-BE49-F238E27FC236}">
                  <a16:creationId xmlns:a16="http://schemas.microsoft.com/office/drawing/2014/main" id="{1F0B3476-9B40-4D7E-B89D-2D0A400C2B27}"/>
                </a:ext>
              </a:extLst>
            </p:cNvPr>
            <p:cNvSpPr/>
            <p:nvPr/>
          </p:nvSpPr>
          <p:spPr>
            <a:xfrm>
              <a:off x="6400850" y="1343125"/>
              <a:ext cx="142825" cy="127825"/>
            </a:xfrm>
            <a:custGeom>
              <a:avLst/>
              <a:gdLst/>
              <a:ahLst/>
              <a:cxnLst/>
              <a:rect l="l" t="t" r="r" b="b"/>
              <a:pathLst>
                <a:path w="5713" h="5113" extrusionOk="0">
                  <a:moveTo>
                    <a:pt x="1426" y="0"/>
                  </a:moveTo>
                  <a:cubicBezTo>
                    <a:pt x="1108" y="0"/>
                    <a:pt x="790" y="163"/>
                    <a:pt x="566" y="638"/>
                  </a:cubicBezTo>
                  <a:cubicBezTo>
                    <a:pt x="1" y="1830"/>
                    <a:pt x="1011" y="2251"/>
                    <a:pt x="1679" y="2251"/>
                  </a:cubicBezTo>
                  <a:cubicBezTo>
                    <a:pt x="1708" y="2251"/>
                    <a:pt x="1736" y="2251"/>
                    <a:pt x="1763" y="2249"/>
                  </a:cubicBezTo>
                  <a:lnTo>
                    <a:pt x="1763" y="2249"/>
                  </a:lnTo>
                  <a:cubicBezTo>
                    <a:pt x="1523" y="2433"/>
                    <a:pt x="1312" y="3335"/>
                    <a:pt x="1606" y="3584"/>
                  </a:cubicBezTo>
                  <a:cubicBezTo>
                    <a:pt x="1238" y="4532"/>
                    <a:pt x="2619" y="5112"/>
                    <a:pt x="2619" y="5112"/>
                  </a:cubicBezTo>
                  <a:lnTo>
                    <a:pt x="4368" y="4781"/>
                  </a:lnTo>
                  <a:cubicBezTo>
                    <a:pt x="4746" y="4311"/>
                    <a:pt x="5040" y="3787"/>
                    <a:pt x="5233" y="3216"/>
                  </a:cubicBezTo>
                  <a:cubicBezTo>
                    <a:pt x="5712" y="1651"/>
                    <a:pt x="4755" y="1467"/>
                    <a:pt x="4755" y="1467"/>
                  </a:cubicBezTo>
                  <a:cubicBezTo>
                    <a:pt x="4755" y="1467"/>
                    <a:pt x="5602" y="1246"/>
                    <a:pt x="4828" y="390"/>
                  </a:cubicBezTo>
                  <a:cubicBezTo>
                    <a:pt x="4613" y="145"/>
                    <a:pt x="4414" y="57"/>
                    <a:pt x="4218" y="57"/>
                  </a:cubicBezTo>
                  <a:cubicBezTo>
                    <a:pt x="3721" y="57"/>
                    <a:pt x="3247" y="625"/>
                    <a:pt x="2573" y="638"/>
                  </a:cubicBezTo>
                  <a:cubicBezTo>
                    <a:pt x="2464" y="433"/>
                    <a:pt x="1945" y="0"/>
                    <a:pt x="1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328;p45">
              <a:extLst>
                <a:ext uri="{FF2B5EF4-FFF2-40B4-BE49-F238E27FC236}">
                  <a16:creationId xmlns:a16="http://schemas.microsoft.com/office/drawing/2014/main" id="{E5E0D42F-6A55-49D3-8D56-585727120616}"/>
                </a:ext>
              </a:extLst>
            </p:cNvPr>
            <p:cNvSpPr/>
            <p:nvPr/>
          </p:nvSpPr>
          <p:spPr>
            <a:xfrm>
              <a:off x="6435475" y="1418175"/>
              <a:ext cx="26300" cy="42525"/>
            </a:xfrm>
            <a:custGeom>
              <a:avLst/>
              <a:gdLst/>
              <a:ahLst/>
              <a:cxnLst/>
              <a:rect l="l" t="t" r="r" b="b"/>
              <a:pathLst>
                <a:path w="1052" h="1701" extrusionOk="0">
                  <a:moveTo>
                    <a:pt x="606" y="1"/>
                  </a:moveTo>
                  <a:cubicBezTo>
                    <a:pt x="568" y="1"/>
                    <a:pt x="529" y="7"/>
                    <a:pt x="488" y="20"/>
                  </a:cubicBezTo>
                  <a:cubicBezTo>
                    <a:pt x="148" y="140"/>
                    <a:pt x="0" y="757"/>
                    <a:pt x="0" y="1153"/>
                  </a:cubicBezTo>
                  <a:cubicBezTo>
                    <a:pt x="7" y="1465"/>
                    <a:pt x="138" y="1700"/>
                    <a:pt x="325" y="1700"/>
                  </a:cubicBezTo>
                  <a:cubicBezTo>
                    <a:pt x="397" y="1700"/>
                    <a:pt x="477" y="1665"/>
                    <a:pt x="562" y="1585"/>
                  </a:cubicBezTo>
                  <a:cubicBezTo>
                    <a:pt x="792" y="1346"/>
                    <a:pt x="949" y="1033"/>
                    <a:pt x="995" y="702"/>
                  </a:cubicBezTo>
                  <a:cubicBezTo>
                    <a:pt x="1051" y="337"/>
                    <a:pt x="880" y="1"/>
                    <a:pt x="606" y="1"/>
                  </a:cubicBez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329;p45">
              <a:extLst>
                <a:ext uri="{FF2B5EF4-FFF2-40B4-BE49-F238E27FC236}">
                  <a16:creationId xmlns:a16="http://schemas.microsoft.com/office/drawing/2014/main" id="{3B83D7EC-1913-4D5D-A7C0-23FC62DCA332}"/>
                </a:ext>
              </a:extLst>
            </p:cNvPr>
            <p:cNvSpPr/>
            <p:nvPr/>
          </p:nvSpPr>
          <p:spPr>
            <a:xfrm>
              <a:off x="6261250" y="1946175"/>
              <a:ext cx="328450" cy="82650"/>
            </a:xfrm>
            <a:custGeom>
              <a:avLst/>
              <a:gdLst/>
              <a:ahLst/>
              <a:cxnLst/>
              <a:rect l="l" t="t" r="r" b="b"/>
              <a:pathLst>
                <a:path w="13138" h="3306" extrusionOk="0">
                  <a:moveTo>
                    <a:pt x="3112" y="1"/>
                  </a:moveTo>
                  <a:cubicBezTo>
                    <a:pt x="2026" y="1"/>
                    <a:pt x="1022" y="581"/>
                    <a:pt x="461" y="1511"/>
                  </a:cubicBezTo>
                  <a:cubicBezTo>
                    <a:pt x="0" y="2302"/>
                    <a:pt x="571" y="3306"/>
                    <a:pt x="1482" y="3306"/>
                  </a:cubicBezTo>
                  <a:lnTo>
                    <a:pt x="13137" y="3306"/>
                  </a:lnTo>
                  <a:lnTo>
                    <a:pt x="1313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330;p45">
              <a:extLst>
                <a:ext uri="{FF2B5EF4-FFF2-40B4-BE49-F238E27FC236}">
                  <a16:creationId xmlns:a16="http://schemas.microsoft.com/office/drawing/2014/main" id="{E4E63495-57F4-40D2-809B-4211487A08CD}"/>
                </a:ext>
              </a:extLst>
            </p:cNvPr>
            <p:cNvSpPr/>
            <p:nvPr/>
          </p:nvSpPr>
          <p:spPr>
            <a:xfrm>
              <a:off x="6265625" y="1838825"/>
              <a:ext cx="220500" cy="54700"/>
            </a:xfrm>
            <a:custGeom>
              <a:avLst/>
              <a:gdLst/>
              <a:ahLst/>
              <a:cxnLst/>
              <a:rect l="l" t="t" r="r" b="b"/>
              <a:pathLst>
                <a:path w="8820" h="2188" extrusionOk="0">
                  <a:moveTo>
                    <a:pt x="4410" y="0"/>
                  </a:moveTo>
                  <a:cubicBezTo>
                    <a:pt x="3174" y="0"/>
                    <a:pt x="1938" y="207"/>
                    <a:pt x="755" y="622"/>
                  </a:cubicBezTo>
                  <a:cubicBezTo>
                    <a:pt x="249" y="797"/>
                    <a:pt x="0" y="1312"/>
                    <a:pt x="184" y="1708"/>
                  </a:cubicBezTo>
                  <a:cubicBezTo>
                    <a:pt x="325" y="2010"/>
                    <a:pt x="647" y="2183"/>
                    <a:pt x="980" y="2183"/>
                  </a:cubicBezTo>
                  <a:cubicBezTo>
                    <a:pt x="1084" y="2183"/>
                    <a:pt x="1188" y="2166"/>
                    <a:pt x="1289" y="2131"/>
                  </a:cubicBezTo>
                  <a:cubicBezTo>
                    <a:pt x="2297" y="1777"/>
                    <a:pt x="3353" y="1600"/>
                    <a:pt x="4410" y="1600"/>
                  </a:cubicBezTo>
                  <a:cubicBezTo>
                    <a:pt x="5466" y="1600"/>
                    <a:pt x="6523" y="1777"/>
                    <a:pt x="7531" y="2131"/>
                  </a:cubicBezTo>
                  <a:cubicBezTo>
                    <a:pt x="7633" y="2169"/>
                    <a:pt x="7738" y="2187"/>
                    <a:pt x="7842" y="2187"/>
                  </a:cubicBezTo>
                  <a:cubicBezTo>
                    <a:pt x="8169" y="2187"/>
                    <a:pt x="8482" y="2009"/>
                    <a:pt x="8636" y="1708"/>
                  </a:cubicBezTo>
                  <a:cubicBezTo>
                    <a:pt x="8820" y="1312"/>
                    <a:pt x="8571" y="797"/>
                    <a:pt x="8065" y="622"/>
                  </a:cubicBezTo>
                  <a:cubicBezTo>
                    <a:pt x="6882" y="207"/>
                    <a:pt x="5646" y="0"/>
                    <a:pt x="44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331;p45">
              <a:extLst>
                <a:ext uri="{FF2B5EF4-FFF2-40B4-BE49-F238E27FC236}">
                  <a16:creationId xmlns:a16="http://schemas.microsoft.com/office/drawing/2014/main" id="{778D31AA-9A5E-47E7-9521-F8801F10A3AF}"/>
                </a:ext>
              </a:extLst>
            </p:cNvPr>
            <p:cNvSpPr/>
            <p:nvPr/>
          </p:nvSpPr>
          <p:spPr>
            <a:xfrm>
              <a:off x="6364350" y="1861950"/>
              <a:ext cx="23050" cy="98300"/>
            </a:xfrm>
            <a:custGeom>
              <a:avLst/>
              <a:gdLst/>
              <a:ahLst/>
              <a:cxnLst/>
              <a:rect l="l" t="t" r="r" b="b"/>
              <a:pathLst>
                <a:path w="922" h="3932" extrusionOk="0">
                  <a:moveTo>
                    <a:pt x="1" y="0"/>
                  </a:moveTo>
                  <a:lnTo>
                    <a:pt x="1" y="3931"/>
                  </a:lnTo>
                  <a:lnTo>
                    <a:pt x="921" y="3931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332;p45">
              <a:extLst>
                <a:ext uri="{FF2B5EF4-FFF2-40B4-BE49-F238E27FC236}">
                  <a16:creationId xmlns:a16="http://schemas.microsoft.com/office/drawing/2014/main" id="{A2D274BF-B900-4B31-97AF-4236DB0B3843}"/>
                </a:ext>
              </a:extLst>
            </p:cNvPr>
            <p:cNvSpPr/>
            <p:nvPr/>
          </p:nvSpPr>
          <p:spPr>
            <a:xfrm>
              <a:off x="6433400" y="1411550"/>
              <a:ext cx="385075" cy="617300"/>
            </a:xfrm>
            <a:custGeom>
              <a:avLst/>
              <a:gdLst/>
              <a:ahLst/>
              <a:cxnLst/>
              <a:rect l="l" t="t" r="r" b="b"/>
              <a:pathLst>
                <a:path w="15403" h="24692" extrusionOk="0">
                  <a:moveTo>
                    <a:pt x="5349" y="0"/>
                  </a:moveTo>
                  <a:cubicBezTo>
                    <a:pt x="4981" y="0"/>
                    <a:pt x="4631" y="147"/>
                    <a:pt x="4364" y="396"/>
                  </a:cubicBezTo>
                  <a:lnTo>
                    <a:pt x="1308" y="3287"/>
                  </a:lnTo>
                  <a:cubicBezTo>
                    <a:pt x="452" y="4088"/>
                    <a:pt x="10" y="5238"/>
                    <a:pt x="129" y="6408"/>
                  </a:cubicBezTo>
                  <a:lnTo>
                    <a:pt x="700" y="11664"/>
                  </a:lnTo>
                  <a:cubicBezTo>
                    <a:pt x="755" y="12161"/>
                    <a:pt x="967" y="12631"/>
                    <a:pt x="1317" y="12999"/>
                  </a:cubicBezTo>
                  <a:lnTo>
                    <a:pt x="1418" y="13119"/>
                  </a:lnTo>
                  <a:cubicBezTo>
                    <a:pt x="1860" y="13588"/>
                    <a:pt x="2081" y="14233"/>
                    <a:pt x="2044" y="14877"/>
                  </a:cubicBezTo>
                  <a:lnTo>
                    <a:pt x="1915" y="16847"/>
                  </a:lnTo>
                  <a:cubicBezTo>
                    <a:pt x="1869" y="17519"/>
                    <a:pt x="1575" y="18155"/>
                    <a:pt x="1078" y="18615"/>
                  </a:cubicBezTo>
                  <a:cubicBezTo>
                    <a:pt x="590" y="19066"/>
                    <a:pt x="286" y="19701"/>
                    <a:pt x="240" y="20373"/>
                  </a:cubicBezTo>
                  <a:lnTo>
                    <a:pt x="37" y="23706"/>
                  </a:lnTo>
                  <a:cubicBezTo>
                    <a:pt x="1" y="24235"/>
                    <a:pt x="416" y="24691"/>
                    <a:pt x="942" y="24691"/>
                  </a:cubicBezTo>
                  <a:cubicBezTo>
                    <a:pt x="947" y="24691"/>
                    <a:pt x="953" y="24691"/>
                    <a:pt x="958" y="24691"/>
                  </a:cubicBezTo>
                  <a:lnTo>
                    <a:pt x="12042" y="24691"/>
                  </a:lnTo>
                  <a:cubicBezTo>
                    <a:pt x="12594" y="24682"/>
                    <a:pt x="13046" y="24258"/>
                    <a:pt x="13082" y="23706"/>
                  </a:cubicBezTo>
                  <a:lnTo>
                    <a:pt x="13285" y="20373"/>
                  </a:lnTo>
                  <a:cubicBezTo>
                    <a:pt x="13331" y="19720"/>
                    <a:pt x="13110" y="19084"/>
                    <a:pt x="12668" y="18615"/>
                  </a:cubicBezTo>
                  <a:cubicBezTo>
                    <a:pt x="12226" y="18136"/>
                    <a:pt x="12005" y="17501"/>
                    <a:pt x="12051" y="16847"/>
                  </a:cubicBezTo>
                  <a:lnTo>
                    <a:pt x="12171" y="14877"/>
                  </a:lnTo>
                  <a:cubicBezTo>
                    <a:pt x="12217" y="14205"/>
                    <a:pt x="12512" y="13579"/>
                    <a:pt x="13009" y="13119"/>
                  </a:cubicBezTo>
                  <a:lnTo>
                    <a:pt x="13128" y="12999"/>
                  </a:lnTo>
                  <a:cubicBezTo>
                    <a:pt x="13515" y="12640"/>
                    <a:pt x="13782" y="12171"/>
                    <a:pt x="13902" y="11664"/>
                  </a:cubicBezTo>
                  <a:lnTo>
                    <a:pt x="15126" y="6408"/>
                  </a:lnTo>
                  <a:cubicBezTo>
                    <a:pt x="15402" y="5303"/>
                    <a:pt x="15108" y="4124"/>
                    <a:pt x="14334" y="3287"/>
                  </a:cubicBezTo>
                  <a:lnTo>
                    <a:pt x="11628" y="396"/>
                  </a:lnTo>
                  <a:cubicBezTo>
                    <a:pt x="11388" y="138"/>
                    <a:pt x="11048" y="0"/>
                    <a:pt x="106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333;p45">
              <a:extLst>
                <a:ext uri="{FF2B5EF4-FFF2-40B4-BE49-F238E27FC236}">
                  <a16:creationId xmlns:a16="http://schemas.microsoft.com/office/drawing/2014/main" id="{E8271C44-5916-48C7-A446-C5FCAB8C2C16}"/>
                </a:ext>
              </a:extLst>
            </p:cNvPr>
            <p:cNvSpPr/>
            <p:nvPr/>
          </p:nvSpPr>
          <p:spPr>
            <a:xfrm>
              <a:off x="6462175" y="1411525"/>
              <a:ext cx="356075" cy="617300"/>
            </a:xfrm>
            <a:custGeom>
              <a:avLst/>
              <a:gdLst/>
              <a:ahLst/>
              <a:cxnLst/>
              <a:rect l="l" t="t" r="r" b="b"/>
              <a:pathLst>
                <a:path w="14243" h="24692" extrusionOk="0">
                  <a:moveTo>
                    <a:pt x="9569" y="1"/>
                  </a:moveTo>
                  <a:cubicBezTo>
                    <a:pt x="9558" y="1"/>
                    <a:pt x="9548" y="1"/>
                    <a:pt x="9538" y="1"/>
                  </a:cubicBezTo>
                  <a:lnTo>
                    <a:pt x="5358" y="1"/>
                  </a:lnTo>
                  <a:cubicBezTo>
                    <a:pt x="4990" y="1"/>
                    <a:pt x="4640" y="139"/>
                    <a:pt x="4373" y="397"/>
                  </a:cubicBezTo>
                  <a:lnTo>
                    <a:pt x="1317" y="3288"/>
                  </a:lnTo>
                  <a:cubicBezTo>
                    <a:pt x="461" y="4079"/>
                    <a:pt x="19" y="5239"/>
                    <a:pt x="138" y="6409"/>
                  </a:cubicBezTo>
                  <a:lnTo>
                    <a:pt x="709" y="11656"/>
                  </a:lnTo>
                  <a:cubicBezTo>
                    <a:pt x="764" y="12162"/>
                    <a:pt x="976" y="12632"/>
                    <a:pt x="1317" y="13000"/>
                  </a:cubicBezTo>
                  <a:lnTo>
                    <a:pt x="1427" y="13111"/>
                  </a:lnTo>
                  <a:cubicBezTo>
                    <a:pt x="1869" y="13589"/>
                    <a:pt x="2090" y="14225"/>
                    <a:pt x="2044" y="14878"/>
                  </a:cubicBezTo>
                  <a:lnTo>
                    <a:pt x="1924" y="16848"/>
                  </a:lnTo>
                  <a:cubicBezTo>
                    <a:pt x="1878" y="17520"/>
                    <a:pt x="1584" y="18146"/>
                    <a:pt x="1087" y="18607"/>
                  </a:cubicBezTo>
                  <a:cubicBezTo>
                    <a:pt x="599" y="19067"/>
                    <a:pt x="295" y="19702"/>
                    <a:pt x="249" y="20374"/>
                  </a:cubicBezTo>
                  <a:lnTo>
                    <a:pt x="46" y="23707"/>
                  </a:lnTo>
                  <a:cubicBezTo>
                    <a:pt x="0" y="24241"/>
                    <a:pt x="433" y="24692"/>
                    <a:pt x="967" y="24692"/>
                  </a:cubicBezTo>
                  <a:lnTo>
                    <a:pt x="10891" y="24692"/>
                  </a:lnTo>
                  <a:cubicBezTo>
                    <a:pt x="11443" y="24683"/>
                    <a:pt x="11895" y="24250"/>
                    <a:pt x="11931" y="23707"/>
                  </a:cubicBezTo>
                  <a:lnTo>
                    <a:pt x="12134" y="20374"/>
                  </a:lnTo>
                  <a:cubicBezTo>
                    <a:pt x="12180" y="19721"/>
                    <a:pt x="11959" y="19085"/>
                    <a:pt x="11517" y="18607"/>
                  </a:cubicBezTo>
                  <a:cubicBezTo>
                    <a:pt x="11075" y="18137"/>
                    <a:pt x="10854" y="17502"/>
                    <a:pt x="10900" y="16848"/>
                  </a:cubicBezTo>
                  <a:lnTo>
                    <a:pt x="11020" y="14878"/>
                  </a:lnTo>
                  <a:cubicBezTo>
                    <a:pt x="11066" y="14206"/>
                    <a:pt x="11361" y="13571"/>
                    <a:pt x="11858" y="13111"/>
                  </a:cubicBezTo>
                  <a:lnTo>
                    <a:pt x="11968" y="13000"/>
                  </a:lnTo>
                  <a:cubicBezTo>
                    <a:pt x="12355" y="12641"/>
                    <a:pt x="12622" y="12172"/>
                    <a:pt x="12742" y="11656"/>
                  </a:cubicBezTo>
                  <a:lnTo>
                    <a:pt x="13966" y="6409"/>
                  </a:lnTo>
                  <a:cubicBezTo>
                    <a:pt x="14242" y="5295"/>
                    <a:pt x="13948" y="4125"/>
                    <a:pt x="13174" y="3288"/>
                  </a:cubicBezTo>
                  <a:lnTo>
                    <a:pt x="10468" y="397"/>
                  </a:lnTo>
                  <a:cubicBezTo>
                    <a:pt x="10235" y="147"/>
                    <a:pt x="9908" y="1"/>
                    <a:pt x="9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334;p45">
              <a:extLst>
                <a:ext uri="{FF2B5EF4-FFF2-40B4-BE49-F238E27FC236}">
                  <a16:creationId xmlns:a16="http://schemas.microsoft.com/office/drawing/2014/main" id="{188EB507-C8EA-4873-9032-48033D115CDE}"/>
                </a:ext>
              </a:extLst>
            </p:cNvPr>
            <p:cNvSpPr/>
            <p:nvPr/>
          </p:nvSpPr>
          <p:spPr>
            <a:xfrm>
              <a:off x="6501975" y="2102450"/>
              <a:ext cx="63550" cy="158375"/>
            </a:xfrm>
            <a:custGeom>
              <a:avLst/>
              <a:gdLst/>
              <a:ahLst/>
              <a:cxnLst/>
              <a:rect l="l" t="t" r="r" b="b"/>
              <a:pathLst>
                <a:path w="2542" h="6335" extrusionOk="0">
                  <a:moveTo>
                    <a:pt x="1" y="1"/>
                  </a:moveTo>
                  <a:lnTo>
                    <a:pt x="1" y="6335"/>
                  </a:lnTo>
                  <a:lnTo>
                    <a:pt x="2542" y="6335"/>
                  </a:lnTo>
                  <a:lnTo>
                    <a:pt x="254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335;p45">
              <a:extLst>
                <a:ext uri="{FF2B5EF4-FFF2-40B4-BE49-F238E27FC236}">
                  <a16:creationId xmlns:a16="http://schemas.microsoft.com/office/drawing/2014/main" id="{822AC4C4-B5CB-49CA-8D4D-06814C27FCE8}"/>
                </a:ext>
              </a:extLst>
            </p:cNvPr>
            <p:cNvSpPr/>
            <p:nvPr/>
          </p:nvSpPr>
          <p:spPr>
            <a:xfrm>
              <a:off x="6510950" y="2028800"/>
              <a:ext cx="45375" cy="73675"/>
            </a:xfrm>
            <a:custGeom>
              <a:avLst/>
              <a:gdLst/>
              <a:ahLst/>
              <a:cxnLst/>
              <a:rect l="l" t="t" r="r" b="b"/>
              <a:pathLst>
                <a:path w="1815" h="2947" extrusionOk="0">
                  <a:moveTo>
                    <a:pt x="1" y="1"/>
                  </a:moveTo>
                  <a:lnTo>
                    <a:pt x="1" y="2947"/>
                  </a:lnTo>
                  <a:lnTo>
                    <a:pt x="1815" y="2947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336;p45">
              <a:extLst>
                <a:ext uri="{FF2B5EF4-FFF2-40B4-BE49-F238E27FC236}">
                  <a16:creationId xmlns:a16="http://schemas.microsoft.com/office/drawing/2014/main" id="{C4DBAD7F-8FC3-49D3-8C06-02C6EB537635}"/>
                </a:ext>
              </a:extLst>
            </p:cNvPr>
            <p:cNvSpPr/>
            <p:nvPr/>
          </p:nvSpPr>
          <p:spPr>
            <a:xfrm>
              <a:off x="6510950" y="2028800"/>
              <a:ext cx="45375" cy="32950"/>
            </a:xfrm>
            <a:custGeom>
              <a:avLst/>
              <a:gdLst/>
              <a:ahLst/>
              <a:cxnLst/>
              <a:rect l="l" t="t" r="r" b="b"/>
              <a:pathLst>
                <a:path w="1815" h="1318" extrusionOk="0">
                  <a:moveTo>
                    <a:pt x="1" y="1"/>
                  </a:moveTo>
                  <a:lnTo>
                    <a:pt x="1" y="1317"/>
                  </a:lnTo>
                  <a:lnTo>
                    <a:pt x="1815" y="86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337;p45">
              <a:extLst>
                <a:ext uri="{FF2B5EF4-FFF2-40B4-BE49-F238E27FC236}">
                  <a16:creationId xmlns:a16="http://schemas.microsoft.com/office/drawing/2014/main" id="{32B435AD-CBA8-4EF8-BB38-BA4A358AAF7D}"/>
                </a:ext>
              </a:extLst>
            </p:cNvPr>
            <p:cNvSpPr/>
            <p:nvPr/>
          </p:nvSpPr>
          <p:spPr>
            <a:xfrm>
              <a:off x="6324225" y="2261025"/>
              <a:ext cx="209550" cy="41975"/>
            </a:xfrm>
            <a:custGeom>
              <a:avLst/>
              <a:gdLst/>
              <a:ahLst/>
              <a:cxnLst/>
              <a:rect l="l" t="t" r="r" b="b"/>
              <a:pathLst>
                <a:path w="8382" h="1679" extrusionOk="0">
                  <a:moveTo>
                    <a:pt x="6328" y="1"/>
                  </a:moveTo>
                  <a:cubicBezTo>
                    <a:pt x="5923" y="1"/>
                    <a:pt x="5527" y="38"/>
                    <a:pt x="5132" y="111"/>
                  </a:cubicBezTo>
                  <a:lnTo>
                    <a:pt x="446" y="986"/>
                  </a:lnTo>
                  <a:cubicBezTo>
                    <a:pt x="0" y="1030"/>
                    <a:pt x="55" y="1679"/>
                    <a:pt x="476" y="1679"/>
                  </a:cubicBezTo>
                  <a:cubicBezTo>
                    <a:pt x="490" y="1679"/>
                    <a:pt x="504" y="1678"/>
                    <a:pt x="519" y="1676"/>
                  </a:cubicBezTo>
                  <a:lnTo>
                    <a:pt x="8381" y="1382"/>
                  </a:lnTo>
                  <a:lnTo>
                    <a:pt x="83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338;p45">
              <a:extLst>
                <a:ext uri="{FF2B5EF4-FFF2-40B4-BE49-F238E27FC236}">
                  <a16:creationId xmlns:a16="http://schemas.microsoft.com/office/drawing/2014/main" id="{9A9BED16-E4FA-486C-B469-487C09A3F465}"/>
                </a:ext>
              </a:extLst>
            </p:cNvPr>
            <p:cNvSpPr/>
            <p:nvPr/>
          </p:nvSpPr>
          <p:spPr>
            <a:xfrm>
              <a:off x="6335350" y="2297400"/>
              <a:ext cx="41925" cy="35725"/>
            </a:xfrm>
            <a:custGeom>
              <a:avLst/>
              <a:gdLst/>
              <a:ahLst/>
              <a:cxnLst/>
              <a:rect l="l" t="t" r="r" b="b"/>
              <a:pathLst>
                <a:path w="1677" h="1429" extrusionOk="0">
                  <a:moveTo>
                    <a:pt x="958" y="0"/>
                  </a:moveTo>
                  <a:cubicBezTo>
                    <a:pt x="323" y="0"/>
                    <a:pt x="1" y="765"/>
                    <a:pt x="452" y="1216"/>
                  </a:cubicBezTo>
                  <a:cubicBezTo>
                    <a:pt x="598" y="1362"/>
                    <a:pt x="779" y="1428"/>
                    <a:pt x="956" y="1428"/>
                  </a:cubicBezTo>
                  <a:cubicBezTo>
                    <a:pt x="1324" y="1428"/>
                    <a:pt x="1676" y="1144"/>
                    <a:pt x="1676" y="709"/>
                  </a:cubicBezTo>
                  <a:cubicBezTo>
                    <a:pt x="1676" y="313"/>
                    <a:pt x="1354" y="0"/>
                    <a:pt x="9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339;p45">
              <a:extLst>
                <a:ext uri="{FF2B5EF4-FFF2-40B4-BE49-F238E27FC236}">
                  <a16:creationId xmlns:a16="http://schemas.microsoft.com/office/drawing/2014/main" id="{03010BA3-1F62-419E-B87E-CCAAE6F241F1}"/>
                </a:ext>
              </a:extLst>
            </p:cNvPr>
            <p:cNvSpPr/>
            <p:nvPr/>
          </p:nvSpPr>
          <p:spPr>
            <a:xfrm>
              <a:off x="6325675" y="2297400"/>
              <a:ext cx="41700" cy="35725"/>
            </a:xfrm>
            <a:custGeom>
              <a:avLst/>
              <a:gdLst/>
              <a:ahLst/>
              <a:cxnLst/>
              <a:rect l="l" t="t" r="r" b="b"/>
              <a:pathLst>
                <a:path w="1668" h="1429" extrusionOk="0">
                  <a:moveTo>
                    <a:pt x="958" y="0"/>
                  </a:moveTo>
                  <a:cubicBezTo>
                    <a:pt x="314" y="0"/>
                    <a:pt x="1" y="765"/>
                    <a:pt x="452" y="1216"/>
                  </a:cubicBezTo>
                  <a:cubicBezTo>
                    <a:pt x="599" y="1362"/>
                    <a:pt x="778" y="1428"/>
                    <a:pt x="954" y="1428"/>
                  </a:cubicBezTo>
                  <a:cubicBezTo>
                    <a:pt x="1319" y="1428"/>
                    <a:pt x="1667" y="1144"/>
                    <a:pt x="1667" y="709"/>
                  </a:cubicBezTo>
                  <a:cubicBezTo>
                    <a:pt x="1667" y="313"/>
                    <a:pt x="1354" y="0"/>
                    <a:pt x="9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340;p45">
              <a:extLst>
                <a:ext uri="{FF2B5EF4-FFF2-40B4-BE49-F238E27FC236}">
                  <a16:creationId xmlns:a16="http://schemas.microsoft.com/office/drawing/2014/main" id="{45820010-01E7-477A-9B3D-04C24FDCDC4F}"/>
                </a:ext>
              </a:extLst>
            </p:cNvPr>
            <p:cNvSpPr/>
            <p:nvPr/>
          </p:nvSpPr>
          <p:spPr>
            <a:xfrm>
              <a:off x="6533750" y="2261025"/>
              <a:ext cx="209550" cy="41975"/>
            </a:xfrm>
            <a:custGeom>
              <a:avLst/>
              <a:gdLst/>
              <a:ahLst/>
              <a:cxnLst/>
              <a:rect l="l" t="t" r="r" b="b"/>
              <a:pathLst>
                <a:path w="8382" h="1679" extrusionOk="0">
                  <a:moveTo>
                    <a:pt x="0" y="1"/>
                  </a:moveTo>
                  <a:lnTo>
                    <a:pt x="0" y="1382"/>
                  </a:lnTo>
                  <a:lnTo>
                    <a:pt x="7862" y="1676"/>
                  </a:lnTo>
                  <a:cubicBezTo>
                    <a:pt x="7877" y="1678"/>
                    <a:pt x="7891" y="1679"/>
                    <a:pt x="7905" y="1679"/>
                  </a:cubicBezTo>
                  <a:cubicBezTo>
                    <a:pt x="8318" y="1679"/>
                    <a:pt x="8382" y="1030"/>
                    <a:pt x="7936" y="986"/>
                  </a:cubicBezTo>
                  <a:lnTo>
                    <a:pt x="3250" y="111"/>
                  </a:lnTo>
                  <a:cubicBezTo>
                    <a:pt x="2854" y="38"/>
                    <a:pt x="2449" y="1"/>
                    <a:pt x="20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341;p45">
              <a:extLst>
                <a:ext uri="{FF2B5EF4-FFF2-40B4-BE49-F238E27FC236}">
                  <a16:creationId xmlns:a16="http://schemas.microsoft.com/office/drawing/2014/main" id="{0D5135D8-4C69-46CD-AC45-7DCC989F68ED}"/>
                </a:ext>
              </a:extLst>
            </p:cNvPr>
            <p:cNvSpPr/>
            <p:nvPr/>
          </p:nvSpPr>
          <p:spPr>
            <a:xfrm>
              <a:off x="6699925" y="2297400"/>
              <a:ext cx="41900" cy="35725"/>
            </a:xfrm>
            <a:custGeom>
              <a:avLst/>
              <a:gdLst/>
              <a:ahLst/>
              <a:cxnLst/>
              <a:rect l="l" t="t" r="r" b="b"/>
              <a:pathLst>
                <a:path w="1676" h="1429" extrusionOk="0">
                  <a:moveTo>
                    <a:pt x="718" y="0"/>
                  </a:moveTo>
                  <a:cubicBezTo>
                    <a:pt x="322" y="0"/>
                    <a:pt x="0" y="313"/>
                    <a:pt x="0" y="709"/>
                  </a:cubicBezTo>
                  <a:cubicBezTo>
                    <a:pt x="0" y="1144"/>
                    <a:pt x="352" y="1428"/>
                    <a:pt x="720" y="1428"/>
                  </a:cubicBezTo>
                  <a:cubicBezTo>
                    <a:pt x="897" y="1428"/>
                    <a:pt x="1078" y="1362"/>
                    <a:pt x="1225" y="1216"/>
                  </a:cubicBezTo>
                  <a:cubicBezTo>
                    <a:pt x="1676" y="765"/>
                    <a:pt x="1353" y="0"/>
                    <a:pt x="7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342;p45">
              <a:extLst>
                <a:ext uri="{FF2B5EF4-FFF2-40B4-BE49-F238E27FC236}">
                  <a16:creationId xmlns:a16="http://schemas.microsoft.com/office/drawing/2014/main" id="{47CDC0BF-B1B5-408E-A729-12480950C5DC}"/>
                </a:ext>
              </a:extLst>
            </p:cNvPr>
            <p:cNvSpPr/>
            <p:nvPr/>
          </p:nvSpPr>
          <p:spPr>
            <a:xfrm>
              <a:off x="6690025" y="2297400"/>
              <a:ext cx="41900" cy="35725"/>
            </a:xfrm>
            <a:custGeom>
              <a:avLst/>
              <a:gdLst/>
              <a:ahLst/>
              <a:cxnLst/>
              <a:rect l="l" t="t" r="r" b="b"/>
              <a:pathLst>
                <a:path w="1676" h="1429" extrusionOk="0">
                  <a:moveTo>
                    <a:pt x="718" y="0"/>
                  </a:moveTo>
                  <a:cubicBezTo>
                    <a:pt x="323" y="0"/>
                    <a:pt x="0" y="313"/>
                    <a:pt x="0" y="709"/>
                  </a:cubicBezTo>
                  <a:cubicBezTo>
                    <a:pt x="0" y="1144"/>
                    <a:pt x="353" y="1428"/>
                    <a:pt x="720" y="1428"/>
                  </a:cubicBezTo>
                  <a:cubicBezTo>
                    <a:pt x="897" y="1428"/>
                    <a:pt x="1078" y="1362"/>
                    <a:pt x="1225" y="1216"/>
                  </a:cubicBezTo>
                  <a:cubicBezTo>
                    <a:pt x="1676" y="765"/>
                    <a:pt x="1354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343;p45">
              <a:extLst>
                <a:ext uri="{FF2B5EF4-FFF2-40B4-BE49-F238E27FC236}">
                  <a16:creationId xmlns:a16="http://schemas.microsoft.com/office/drawing/2014/main" id="{14BA4D64-8578-415D-8C23-2609EE2F81DF}"/>
                </a:ext>
              </a:extLst>
            </p:cNvPr>
            <p:cNvSpPr/>
            <p:nvPr/>
          </p:nvSpPr>
          <p:spPr>
            <a:xfrm>
              <a:off x="6510950" y="2297400"/>
              <a:ext cx="41700" cy="35725"/>
            </a:xfrm>
            <a:custGeom>
              <a:avLst/>
              <a:gdLst/>
              <a:ahLst/>
              <a:cxnLst/>
              <a:rect l="l" t="t" r="r" b="b"/>
              <a:pathLst>
                <a:path w="1668" h="1429" extrusionOk="0">
                  <a:moveTo>
                    <a:pt x="710" y="0"/>
                  </a:moveTo>
                  <a:cubicBezTo>
                    <a:pt x="323" y="0"/>
                    <a:pt x="1" y="313"/>
                    <a:pt x="1" y="709"/>
                  </a:cubicBezTo>
                  <a:cubicBezTo>
                    <a:pt x="1" y="1144"/>
                    <a:pt x="349" y="1428"/>
                    <a:pt x="714" y="1428"/>
                  </a:cubicBezTo>
                  <a:cubicBezTo>
                    <a:pt x="890" y="1428"/>
                    <a:pt x="1069" y="1362"/>
                    <a:pt x="1216" y="1216"/>
                  </a:cubicBezTo>
                  <a:cubicBezTo>
                    <a:pt x="1667" y="765"/>
                    <a:pt x="1354" y="0"/>
                    <a:pt x="7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344;p45">
              <a:extLst>
                <a:ext uri="{FF2B5EF4-FFF2-40B4-BE49-F238E27FC236}">
                  <a16:creationId xmlns:a16="http://schemas.microsoft.com/office/drawing/2014/main" id="{903F77B2-BF88-4D9B-971A-9B79388BF979}"/>
                </a:ext>
              </a:extLst>
            </p:cNvPr>
            <p:cNvSpPr/>
            <p:nvPr/>
          </p:nvSpPr>
          <p:spPr>
            <a:xfrm>
              <a:off x="6520625" y="2297400"/>
              <a:ext cx="41925" cy="35725"/>
            </a:xfrm>
            <a:custGeom>
              <a:avLst/>
              <a:gdLst/>
              <a:ahLst/>
              <a:cxnLst/>
              <a:rect l="l" t="t" r="r" b="b"/>
              <a:pathLst>
                <a:path w="1677" h="1429" extrusionOk="0">
                  <a:moveTo>
                    <a:pt x="719" y="0"/>
                  </a:moveTo>
                  <a:cubicBezTo>
                    <a:pt x="323" y="0"/>
                    <a:pt x="1" y="313"/>
                    <a:pt x="1" y="709"/>
                  </a:cubicBezTo>
                  <a:cubicBezTo>
                    <a:pt x="1" y="1144"/>
                    <a:pt x="353" y="1428"/>
                    <a:pt x="720" y="1428"/>
                  </a:cubicBezTo>
                  <a:cubicBezTo>
                    <a:pt x="898" y="1428"/>
                    <a:pt x="1078" y="1362"/>
                    <a:pt x="1225" y="1216"/>
                  </a:cubicBezTo>
                  <a:cubicBezTo>
                    <a:pt x="1676" y="765"/>
                    <a:pt x="1354" y="0"/>
                    <a:pt x="7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345;p45">
              <a:extLst>
                <a:ext uri="{FF2B5EF4-FFF2-40B4-BE49-F238E27FC236}">
                  <a16:creationId xmlns:a16="http://schemas.microsoft.com/office/drawing/2014/main" id="{23E1EAEA-6963-4A0E-8E26-F0EAD33F6691}"/>
                </a:ext>
              </a:extLst>
            </p:cNvPr>
            <p:cNvSpPr/>
            <p:nvPr/>
          </p:nvSpPr>
          <p:spPr>
            <a:xfrm>
              <a:off x="6517175" y="2268400"/>
              <a:ext cx="33175" cy="36400"/>
            </a:xfrm>
            <a:custGeom>
              <a:avLst/>
              <a:gdLst/>
              <a:ahLst/>
              <a:cxnLst/>
              <a:rect l="l" t="t" r="r" b="b"/>
              <a:pathLst>
                <a:path w="1327" h="1456" extrusionOk="0">
                  <a:moveTo>
                    <a:pt x="663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792"/>
                  </a:lnTo>
                  <a:cubicBezTo>
                    <a:pt x="0" y="1160"/>
                    <a:pt x="295" y="1455"/>
                    <a:pt x="663" y="1455"/>
                  </a:cubicBezTo>
                  <a:cubicBezTo>
                    <a:pt x="1022" y="1455"/>
                    <a:pt x="1317" y="1160"/>
                    <a:pt x="1326" y="801"/>
                  </a:cubicBezTo>
                  <a:lnTo>
                    <a:pt x="1326" y="663"/>
                  </a:lnTo>
                  <a:cubicBezTo>
                    <a:pt x="1326" y="295"/>
                    <a:pt x="1022" y="0"/>
                    <a:pt x="6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2" name="No 38">
            <a:hlinkClick r:id="" action="ppaction://media"/>
            <a:extLst>
              <a:ext uri="{FF2B5EF4-FFF2-40B4-BE49-F238E27FC236}">
                <a16:creationId xmlns:a16="http://schemas.microsoft.com/office/drawing/2014/main" id="{2F584628-E93F-49DA-94CF-02298B3045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8200" end="209470.8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0" fill="hold"/>
                                        <p:tgtEl>
                                          <p:spTgt spid="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717</Words>
  <Application>Microsoft Office PowerPoint</Application>
  <PresentationFormat>On-screen Show (16:9)</PresentationFormat>
  <Paragraphs>64</Paragraphs>
  <Slides>14</Slides>
  <Notes>14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Arvo</vt:lpstr>
      <vt:lpstr>Chau Philomene One</vt:lpstr>
      <vt:lpstr>Roboto Condensed</vt:lpstr>
      <vt:lpstr>Roboto Condensed Light</vt:lpstr>
      <vt:lpstr>Ropa Sans</vt:lpstr>
      <vt:lpstr>Times New Roman</vt:lpstr>
      <vt:lpstr>Cartoon Graduation Project Defense by Slidesgo</vt:lpstr>
      <vt:lpstr>Salerio template</vt:lpstr>
      <vt:lpstr>KEKURANGAN STRATEGI INDIVIDUAL LEARNING</vt:lpstr>
      <vt:lpstr>Kekurangan Strategi E-Learning</vt:lpstr>
      <vt:lpstr>Kekurangan Strategi E-Learning</vt:lpstr>
      <vt:lpstr>Kekurangan Strategi E-Learning</vt:lpstr>
      <vt:lpstr>Kekurangan Strategi E-Learning</vt:lpstr>
      <vt:lpstr>Kekurangan Strategi E-Learning</vt:lpstr>
      <vt:lpstr>Kekurangan Strategi E-Learning</vt:lpstr>
      <vt:lpstr>Kekurangan Strategi E-Learning</vt:lpstr>
      <vt:lpstr>Kekurangan Strategi E-Learning</vt:lpstr>
      <vt:lpstr>Kekurangan Strategi E-Learning</vt:lpstr>
      <vt:lpstr>Kekurangan Strategi Blended Learning</vt:lpstr>
      <vt:lpstr>Kekurangan Strategi Blended Learning</vt:lpstr>
      <vt:lpstr>Kekurangan Strategi Blended Learning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Kelebihan Strategi Pembelajaran Aktif</dc:title>
  <cp:lastModifiedBy>Rizqi Ilyasa Aghni</cp:lastModifiedBy>
  <cp:revision>42</cp:revision>
  <dcterms:modified xsi:type="dcterms:W3CDTF">2021-08-19T23:26:41Z</dcterms:modified>
</cp:coreProperties>
</file>