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3" r:id="rId2"/>
  </p:sldMasterIdLst>
  <p:notesMasterIdLst>
    <p:notesMasterId r:id="rId12"/>
  </p:notesMasterIdLst>
  <p:sldIdLst>
    <p:sldId id="299" r:id="rId3"/>
    <p:sldId id="323" r:id="rId4"/>
    <p:sldId id="325" r:id="rId5"/>
    <p:sldId id="327" r:id="rId6"/>
    <p:sldId id="328" r:id="rId7"/>
    <p:sldId id="329" r:id="rId8"/>
    <p:sldId id="330" r:id="rId9"/>
    <p:sldId id="331" r:id="rId10"/>
    <p:sldId id="27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"/>
          <p:cNvSpPr/>
          <p:nvPr/>
        </p:nvSpPr>
        <p:spPr>
          <a:xfrm rot="278" flipH="1">
            <a:off x="147573" y="356391"/>
            <a:ext cx="5161348" cy="4348083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973" name="Google Shape;973;p10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0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982" name="Google Shape;982;p1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0"/>
          <p:cNvGrpSpPr/>
          <p:nvPr/>
        </p:nvGrpSpPr>
        <p:grpSpPr>
          <a:xfrm>
            <a:off x="5025379" y="960679"/>
            <a:ext cx="3659098" cy="4182829"/>
            <a:chOff x="2081650" y="917775"/>
            <a:chExt cx="3347450" cy="3826925"/>
          </a:xfrm>
        </p:grpSpPr>
        <p:sp>
          <p:nvSpPr>
            <p:cNvPr id="993" name="Google Shape;993;p10"/>
            <p:cNvSpPr/>
            <p:nvPr/>
          </p:nvSpPr>
          <p:spPr>
            <a:xfrm>
              <a:off x="2181850" y="1294575"/>
              <a:ext cx="203475" cy="309425"/>
            </a:xfrm>
            <a:custGeom>
              <a:avLst/>
              <a:gdLst/>
              <a:ahLst/>
              <a:cxnLst/>
              <a:rect l="l" t="t" r="r" b="b"/>
              <a:pathLst>
                <a:path w="8139" h="12377" extrusionOk="0">
                  <a:moveTo>
                    <a:pt x="7577" y="1"/>
                  </a:moveTo>
                  <a:cubicBezTo>
                    <a:pt x="7350" y="1"/>
                    <a:pt x="7131" y="139"/>
                    <a:pt x="7101" y="439"/>
                  </a:cubicBezTo>
                  <a:cubicBezTo>
                    <a:pt x="6834" y="1407"/>
                    <a:pt x="6667" y="2374"/>
                    <a:pt x="6600" y="3375"/>
                  </a:cubicBezTo>
                  <a:cubicBezTo>
                    <a:pt x="6567" y="3775"/>
                    <a:pt x="6734" y="4542"/>
                    <a:pt x="6600" y="4942"/>
                  </a:cubicBezTo>
                  <a:cubicBezTo>
                    <a:pt x="6334" y="5643"/>
                    <a:pt x="5600" y="5977"/>
                    <a:pt x="4966" y="6243"/>
                  </a:cubicBezTo>
                  <a:cubicBezTo>
                    <a:pt x="4496" y="6478"/>
                    <a:pt x="3674" y="6850"/>
                    <a:pt x="3083" y="6850"/>
                  </a:cubicBezTo>
                  <a:cubicBezTo>
                    <a:pt x="2582" y="6850"/>
                    <a:pt x="2247" y="6584"/>
                    <a:pt x="2431" y="5743"/>
                  </a:cubicBezTo>
                  <a:cubicBezTo>
                    <a:pt x="2698" y="4475"/>
                    <a:pt x="3165" y="3208"/>
                    <a:pt x="3498" y="1940"/>
                  </a:cubicBezTo>
                  <a:cubicBezTo>
                    <a:pt x="3618" y="1559"/>
                    <a:pt x="3317" y="1311"/>
                    <a:pt x="3021" y="1311"/>
                  </a:cubicBezTo>
                  <a:cubicBezTo>
                    <a:pt x="2825" y="1311"/>
                    <a:pt x="2631" y="1421"/>
                    <a:pt x="2564" y="1673"/>
                  </a:cubicBezTo>
                  <a:cubicBezTo>
                    <a:pt x="2156" y="3087"/>
                    <a:pt x="1" y="7935"/>
                    <a:pt x="2736" y="7935"/>
                  </a:cubicBezTo>
                  <a:cubicBezTo>
                    <a:pt x="2904" y="7935"/>
                    <a:pt x="3091" y="7917"/>
                    <a:pt x="3298" y="7878"/>
                  </a:cubicBezTo>
                  <a:cubicBezTo>
                    <a:pt x="4399" y="7678"/>
                    <a:pt x="5466" y="7277"/>
                    <a:pt x="6467" y="6710"/>
                  </a:cubicBezTo>
                  <a:lnTo>
                    <a:pt x="6467" y="6710"/>
                  </a:lnTo>
                  <a:cubicBezTo>
                    <a:pt x="6233" y="8478"/>
                    <a:pt x="6300" y="10280"/>
                    <a:pt x="6634" y="12014"/>
                  </a:cubicBezTo>
                  <a:cubicBezTo>
                    <a:pt x="6687" y="12267"/>
                    <a:pt x="6873" y="12377"/>
                    <a:pt x="7069" y="12377"/>
                  </a:cubicBezTo>
                  <a:cubicBezTo>
                    <a:pt x="7364" y="12377"/>
                    <a:pt x="7681" y="12128"/>
                    <a:pt x="7601" y="11747"/>
                  </a:cubicBezTo>
                  <a:cubicBezTo>
                    <a:pt x="6767" y="7978"/>
                    <a:pt x="7935" y="4375"/>
                    <a:pt x="8101" y="573"/>
                  </a:cubicBezTo>
                  <a:cubicBezTo>
                    <a:pt x="8138" y="206"/>
                    <a:pt x="7852" y="1"/>
                    <a:pt x="7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429475" y="1328675"/>
              <a:ext cx="148825" cy="156400"/>
            </a:xfrm>
            <a:custGeom>
              <a:avLst/>
              <a:gdLst/>
              <a:ahLst/>
              <a:cxnLst/>
              <a:rect l="l" t="t" r="r" b="b"/>
              <a:pathLst>
                <a:path w="5953" h="6256" extrusionOk="0">
                  <a:moveTo>
                    <a:pt x="2891" y="1"/>
                  </a:moveTo>
                  <a:cubicBezTo>
                    <a:pt x="2641" y="1"/>
                    <a:pt x="2383" y="159"/>
                    <a:pt x="2366" y="476"/>
                  </a:cubicBezTo>
                  <a:cubicBezTo>
                    <a:pt x="2333" y="1177"/>
                    <a:pt x="2299" y="1877"/>
                    <a:pt x="2299" y="2611"/>
                  </a:cubicBezTo>
                  <a:cubicBezTo>
                    <a:pt x="1766" y="2711"/>
                    <a:pt x="1199" y="2778"/>
                    <a:pt x="665" y="2845"/>
                  </a:cubicBezTo>
                  <a:cubicBezTo>
                    <a:pt x="52" y="2909"/>
                    <a:pt x="1" y="3849"/>
                    <a:pt x="603" y="3849"/>
                  </a:cubicBezTo>
                  <a:cubicBezTo>
                    <a:pt x="623" y="3849"/>
                    <a:pt x="643" y="3847"/>
                    <a:pt x="665" y="3845"/>
                  </a:cubicBezTo>
                  <a:cubicBezTo>
                    <a:pt x="1199" y="3779"/>
                    <a:pt x="1732" y="3712"/>
                    <a:pt x="2299" y="3612"/>
                  </a:cubicBezTo>
                  <a:cubicBezTo>
                    <a:pt x="2299" y="4312"/>
                    <a:pt x="2299" y="5046"/>
                    <a:pt x="2299" y="5780"/>
                  </a:cubicBezTo>
                  <a:cubicBezTo>
                    <a:pt x="2316" y="6097"/>
                    <a:pt x="2575" y="6255"/>
                    <a:pt x="2825" y="6255"/>
                  </a:cubicBezTo>
                  <a:cubicBezTo>
                    <a:pt x="3075" y="6255"/>
                    <a:pt x="3317" y="6097"/>
                    <a:pt x="3300" y="5780"/>
                  </a:cubicBezTo>
                  <a:cubicBezTo>
                    <a:pt x="3267" y="4979"/>
                    <a:pt x="3267" y="4212"/>
                    <a:pt x="3267" y="3412"/>
                  </a:cubicBezTo>
                  <a:cubicBezTo>
                    <a:pt x="4001" y="3245"/>
                    <a:pt x="4701" y="3078"/>
                    <a:pt x="5368" y="2845"/>
                  </a:cubicBezTo>
                  <a:cubicBezTo>
                    <a:pt x="5952" y="2691"/>
                    <a:pt x="5772" y="1858"/>
                    <a:pt x="5270" y="1858"/>
                  </a:cubicBezTo>
                  <a:cubicBezTo>
                    <a:pt x="5227" y="1858"/>
                    <a:pt x="5182" y="1864"/>
                    <a:pt x="5135" y="1877"/>
                  </a:cubicBezTo>
                  <a:cubicBezTo>
                    <a:pt x="4534" y="2077"/>
                    <a:pt x="3901" y="2244"/>
                    <a:pt x="3300" y="2378"/>
                  </a:cubicBezTo>
                  <a:cubicBezTo>
                    <a:pt x="3300" y="1744"/>
                    <a:pt x="3333" y="1110"/>
                    <a:pt x="3367" y="476"/>
                  </a:cubicBezTo>
                  <a:cubicBezTo>
                    <a:pt x="3383" y="159"/>
                    <a:pt x="3142" y="1"/>
                    <a:pt x="2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612025" y="1237775"/>
              <a:ext cx="161800" cy="267825"/>
            </a:xfrm>
            <a:custGeom>
              <a:avLst/>
              <a:gdLst/>
              <a:ahLst/>
              <a:cxnLst/>
              <a:rect l="l" t="t" r="r" b="b"/>
              <a:pathLst>
                <a:path w="6472" h="10713" extrusionOk="0">
                  <a:moveTo>
                    <a:pt x="5417" y="1"/>
                  </a:moveTo>
                  <a:cubicBezTo>
                    <a:pt x="5180" y="1"/>
                    <a:pt x="4938" y="159"/>
                    <a:pt x="4904" y="476"/>
                  </a:cubicBezTo>
                  <a:cubicBezTo>
                    <a:pt x="4904" y="1544"/>
                    <a:pt x="4971" y="2611"/>
                    <a:pt x="5005" y="3679"/>
                  </a:cubicBezTo>
                  <a:cubicBezTo>
                    <a:pt x="4904" y="3679"/>
                    <a:pt x="4804" y="3712"/>
                    <a:pt x="4738" y="3745"/>
                  </a:cubicBezTo>
                  <a:cubicBezTo>
                    <a:pt x="4271" y="4012"/>
                    <a:pt x="3770" y="4212"/>
                    <a:pt x="3237" y="4346"/>
                  </a:cubicBezTo>
                  <a:cubicBezTo>
                    <a:pt x="2929" y="4412"/>
                    <a:pt x="2448" y="4506"/>
                    <a:pt x="2022" y="4506"/>
                  </a:cubicBezTo>
                  <a:cubicBezTo>
                    <a:pt x="1801" y="4506"/>
                    <a:pt x="1595" y="4481"/>
                    <a:pt x="1435" y="4412"/>
                  </a:cubicBezTo>
                  <a:cubicBezTo>
                    <a:pt x="902" y="4179"/>
                    <a:pt x="1202" y="3345"/>
                    <a:pt x="1269" y="2811"/>
                  </a:cubicBezTo>
                  <a:cubicBezTo>
                    <a:pt x="1335" y="2211"/>
                    <a:pt x="1435" y="1577"/>
                    <a:pt x="1502" y="977"/>
                  </a:cubicBezTo>
                  <a:cubicBezTo>
                    <a:pt x="1552" y="660"/>
                    <a:pt x="1327" y="501"/>
                    <a:pt x="1077" y="501"/>
                  </a:cubicBezTo>
                  <a:cubicBezTo>
                    <a:pt x="827" y="501"/>
                    <a:pt x="551" y="660"/>
                    <a:pt x="501" y="977"/>
                  </a:cubicBezTo>
                  <a:cubicBezTo>
                    <a:pt x="368" y="1977"/>
                    <a:pt x="201" y="2978"/>
                    <a:pt x="101" y="4012"/>
                  </a:cubicBezTo>
                  <a:cubicBezTo>
                    <a:pt x="1" y="4546"/>
                    <a:pt x="268" y="5080"/>
                    <a:pt x="802" y="5280"/>
                  </a:cubicBezTo>
                  <a:cubicBezTo>
                    <a:pt x="1199" y="5443"/>
                    <a:pt x="1637" y="5512"/>
                    <a:pt x="2088" y="5512"/>
                  </a:cubicBezTo>
                  <a:cubicBezTo>
                    <a:pt x="3113" y="5512"/>
                    <a:pt x="4204" y="5153"/>
                    <a:pt x="5038" y="4713"/>
                  </a:cubicBezTo>
                  <a:cubicBezTo>
                    <a:pt x="5138" y="6547"/>
                    <a:pt x="5271" y="8382"/>
                    <a:pt x="5472" y="10250"/>
                  </a:cubicBezTo>
                  <a:cubicBezTo>
                    <a:pt x="5488" y="10554"/>
                    <a:pt x="5754" y="10713"/>
                    <a:pt x="6003" y="10713"/>
                  </a:cubicBezTo>
                  <a:cubicBezTo>
                    <a:pt x="6245" y="10713"/>
                    <a:pt x="6472" y="10563"/>
                    <a:pt x="6439" y="10250"/>
                  </a:cubicBezTo>
                  <a:cubicBezTo>
                    <a:pt x="6139" y="6981"/>
                    <a:pt x="5972" y="3712"/>
                    <a:pt x="5905" y="476"/>
                  </a:cubicBezTo>
                  <a:cubicBezTo>
                    <a:pt x="5888" y="159"/>
                    <a:pt x="5655" y="1"/>
                    <a:pt x="5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806350" y="1274600"/>
              <a:ext cx="88150" cy="42875"/>
            </a:xfrm>
            <a:custGeom>
              <a:avLst/>
              <a:gdLst/>
              <a:ahLst/>
              <a:cxnLst/>
              <a:rect l="l" t="t" r="r" b="b"/>
              <a:pathLst>
                <a:path w="3526" h="1715" extrusionOk="0">
                  <a:moveTo>
                    <a:pt x="2768" y="1"/>
                  </a:moveTo>
                  <a:cubicBezTo>
                    <a:pt x="2655" y="1"/>
                    <a:pt x="2539" y="41"/>
                    <a:pt x="2435" y="137"/>
                  </a:cubicBezTo>
                  <a:cubicBezTo>
                    <a:pt x="2027" y="516"/>
                    <a:pt x="1466" y="717"/>
                    <a:pt x="886" y="717"/>
                  </a:cubicBezTo>
                  <a:cubicBezTo>
                    <a:pt x="802" y="717"/>
                    <a:pt x="718" y="713"/>
                    <a:pt x="634" y="705"/>
                  </a:cubicBezTo>
                  <a:cubicBezTo>
                    <a:pt x="614" y="702"/>
                    <a:pt x="594" y="701"/>
                    <a:pt x="575" y="701"/>
                  </a:cubicBezTo>
                  <a:cubicBezTo>
                    <a:pt x="1" y="701"/>
                    <a:pt x="21" y="1641"/>
                    <a:pt x="634" y="1705"/>
                  </a:cubicBezTo>
                  <a:cubicBezTo>
                    <a:pt x="719" y="1711"/>
                    <a:pt x="804" y="1714"/>
                    <a:pt x="889" y="1714"/>
                  </a:cubicBezTo>
                  <a:cubicBezTo>
                    <a:pt x="1730" y="1714"/>
                    <a:pt x="2530" y="1414"/>
                    <a:pt x="3136" y="838"/>
                  </a:cubicBezTo>
                  <a:cubicBezTo>
                    <a:pt x="3525" y="500"/>
                    <a:pt x="3167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827900" y="1352075"/>
              <a:ext cx="87800" cy="40325"/>
            </a:xfrm>
            <a:custGeom>
              <a:avLst/>
              <a:gdLst/>
              <a:ahLst/>
              <a:cxnLst/>
              <a:rect l="l" t="t" r="r" b="b"/>
              <a:pathLst>
                <a:path w="3512" h="1613" extrusionOk="0">
                  <a:moveTo>
                    <a:pt x="2729" y="0"/>
                  </a:moveTo>
                  <a:cubicBezTo>
                    <a:pt x="2700" y="0"/>
                    <a:pt x="2671" y="2"/>
                    <a:pt x="2641" y="7"/>
                  </a:cubicBezTo>
                  <a:cubicBezTo>
                    <a:pt x="1907" y="141"/>
                    <a:pt x="1206" y="341"/>
                    <a:pt x="506" y="608"/>
                  </a:cubicBezTo>
                  <a:cubicBezTo>
                    <a:pt x="1" y="845"/>
                    <a:pt x="131" y="1612"/>
                    <a:pt x="589" y="1612"/>
                  </a:cubicBezTo>
                  <a:cubicBezTo>
                    <a:pt x="646" y="1612"/>
                    <a:pt x="707" y="1601"/>
                    <a:pt x="773" y="1575"/>
                  </a:cubicBezTo>
                  <a:cubicBezTo>
                    <a:pt x="1440" y="1275"/>
                    <a:pt x="2174" y="1075"/>
                    <a:pt x="2908" y="975"/>
                  </a:cubicBezTo>
                  <a:cubicBezTo>
                    <a:pt x="3511" y="911"/>
                    <a:pt x="3298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953100" y="1140525"/>
              <a:ext cx="172650" cy="192450"/>
            </a:xfrm>
            <a:custGeom>
              <a:avLst/>
              <a:gdLst/>
              <a:ahLst/>
              <a:cxnLst/>
              <a:rect l="l" t="t" r="r" b="b"/>
              <a:pathLst>
                <a:path w="6906" h="7698" extrusionOk="0">
                  <a:moveTo>
                    <a:pt x="3480" y="1"/>
                  </a:moveTo>
                  <a:cubicBezTo>
                    <a:pt x="2984" y="1"/>
                    <a:pt x="2492" y="142"/>
                    <a:pt x="2069" y="430"/>
                  </a:cubicBezTo>
                  <a:cubicBezTo>
                    <a:pt x="935" y="1164"/>
                    <a:pt x="468" y="2598"/>
                    <a:pt x="101" y="3799"/>
                  </a:cubicBezTo>
                  <a:cubicBezTo>
                    <a:pt x="1" y="4180"/>
                    <a:pt x="310" y="4428"/>
                    <a:pt x="609" y="4428"/>
                  </a:cubicBezTo>
                  <a:cubicBezTo>
                    <a:pt x="808" y="4428"/>
                    <a:pt x="1002" y="4319"/>
                    <a:pt x="1068" y="4066"/>
                  </a:cubicBezTo>
                  <a:cubicBezTo>
                    <a:pt x="1350" y="3080"/>
                    <a:pt x="2132" y="926"/>
                    <a:pt x="3435" y="926"/>
                  </a:cubicBezTo>
                  <a:cubicBezTo>
                    <a:pt x="3674" y="926"/>
                    <a:pt x="3930" y="999"/>
                    <a:pt x="4204" y="1164"/>
                  </a:cubicBezTo>
                  <a:cubicBezTo>
                    <a:pt x="5872" y="2198"/>
                    <a:pt x="4104" y="4667"/>
                    <a:pt x="2903" y="5267"/>
                  </a:cubicBezTo>
                  <a:cubicBezTo>
                    <a:pt x="2670" y="5434"/>
                    <a:pt x="2570" y="5734"/>
                    <a:pt x="2703" y="5967"/>
                  </a:cubicBezTo>
                  <a:cubicBezTo>
                    <a:pt x="2903" y="6401"/>
                    <a:pt x="3037" y="6868"/>
                    <a:pt x="3170" y="7335"/>
                  </a:cubicBezTo>
                  <a:cubicBezTo>
                    <a:pt x="3237" y="7588"/>
                    <a:pt x="3431" y="7697"/>
                    <a:pt x="3629" y="7697"/>
                  </a:cubicBezTo>
                  <a:cubicBezTo>
                    <a:pt x="3928" y="7697"/>
                    <a:pt x="4238" y="7449"/>
                    <a:pt x="4137" y="7068"/>
                  </a:cubicBezTo>
                  <a:cubicBezTo>
                    <a:pt x="4037" y="6668"/>
                    <a:pt x="3904" y="6301"/>
                    <a:pt x="3770" y="5934"/>
                  </a:cubicBezTo>
                  <a:cubicBezTo>
                    <a:pt x="5438" y="4800"/>
                    <a:pt x="6906" y="1798"/>
                    <a:pt x="4871" y="397"/>
                  </a:cubicBezTo>
                  <a:cubicBezTo>
                    <a:pt x="4444" y="134"/>
                    <a:pt x="3960" y="1"/>
                    <a:pt x="3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050675" y="1365550"/>
              <a:ext cx="30050" cy="44800"/>
            </a:xfrm>
            <a:custGeom>
              <a:avLst/>
              <a:gdLst/>
              <a:ahLst/>
              <a:cxnLst/>
              <a:rect l="l" t="t" r="r" b="b"/>
              <a:pathLst>
                <a:path w="1202" h="1792" extrusionOk="0">
                  <a:moveTo>
                    <a:pt x="671" y="1"/>
                  </a:moveTo>
                  <a:cubicBezTo>
                    <a:pt x="496" y="1"/>
                    <a:pt x="322" y="82"/>
                    <a:pt x="234" y="235"/>
                  </a:cubicBezTo>
                  <a:cubicBezTo>
                    <a:pt x="168" y="402"/>
                    <a:pt x="134" y="536"/>
                    <a:pt x="101" y="702"/>
                  </a:cubicBezTo>
                  <a:cubicBezTo>
                    <a:pt x="68" y="736"/>
                    <a:pt x="34" y="803"/>
                    <a:pt x="34" y="836"/>
                  </a:cubicBezTo>
                  <a:cubicBezTo>
                    <a:pt x="1" y="936"/>
                    <a:pt x="1" y="1036"/>
                    <a:pt x="34" y="1136"/>
                  </a:cubicBezTo>
                  <a:lnTo>
                    <a:pt x="34" y="1303"/>
                  </a:lnTo>
                  <a:cubicBezTo>
                    <a:pt x="34" y="1587"/>
                    <a:pt x="274" y="1791"/>
                    <a:pt x="538" y="1791"/>
                  </a:cubicBezTo>
                  <a:cubicBezTo>
                    <a:pt x="614" y="1791"/>
                    <a:pt x="693" y="1774"/>
                    <a:pt x="768" y="1737"/>
                  </a:cubicBezTo>
                  <a:cubicBezTo>
                    <a:pt x="1068" y="1570"/>
                    <a:pt x="1202" y="1169"/>
                    <a:pt x="1035" y="869"/>
                  </a:cubicBezTo>
                  <a:cubicBezTo>
                    <a:pt x="1035" y="803"/>
                    <a:pt x="1068" y="769"/>
                    <a:pt x="1068" y="736"/>
                  </a:cubicBezTo>
                  <a:cubicBezTo>
                    <a:pt x="1202" y="502"/>
                    <a:pt x="1135" y="202"/>
                    <a:pt x="935" y="69"/>
                  </a:cubicBezTo>
                  <a:cubicBezTo>
                    <a:pt x="855" y="23"/>
                    <a:pt x="763" y="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20125" y="1229400"/>
              <a:ext cx="597125" cy="313600"/>
            </a:xfrm>
            <a:custGeom>
              <a:avLst/>
              <a:gdLst/>
              <a:ahLst/>
              <a:cxnLst/>
              <a:rect l="l" t="t" r="r" b="b"/>
              <a:pathLst>
                <a:path w="23885" h="12544" extrusionOk="0">
                  <a:moveTo>
                    <a:pt x="10332" y="0"/>
                  </a:moveTo>
                  <a:cubicBezTo>
                    <a:pt x="10223" y="0"/>
                    <a:pt x="10115" y="14"/>
                    <a:pt x="10008" y="44"/>
                  </a:cubicBezTo>
                  <a:cubicBezTo>
                    <a:pt x="9308" y="211"/>
                    <a:pt x="8974" y="978"/>
                    <a:pt x="8574" y="1545"/>
                  </a:cubicBezTo>
                  <a:cubicBezTo>
                    <a:pt x="7840" y="2613"/>
                    <a:pt x="7106" y="3647"/>
                    <a:pt x="6305" y="4681"/>
                  </a:cubicBezTo>
                  <a:cubicBezTo>
                    <a:pt x="4771" y="6682"/>
                    <a:pt x="3103" y="8584"/>
                    <a:pt x="1302" y="10351"/>
                  </a:cubicBezTo>
                  <a:cubicBezTo>
                    <a:pt x="1469" y="8117"/>
                    <a:pt x="1902" y="5948"/>
                    <a:pt x="2670" y="3847"/>
                  </a:cubicBezTo>
                  <a:cubicBezTo>
                    <a:pt x="2836" y="3346"/>
                    <a:pt x="2442" y="3002"/>
                    <a:pt x="2050" y="3002"/>
                  </a:cubicBezTo>
                  <a:cubicBezTo>
                    <a:pt x="1815" y="3002"/>
                    <a:pt x="1581" y="3126"/>
                    <a:pt x="1469" y="3413"/>
                  </a:cubicBezTo>
                  <a:cubicBezTo>
                    <a:pt x="501" y="6115"/>
                    <a:pt x="1" y="8984"/>
                    <a:pt x="1" y="11853"/>
                  </a:cubicBezTo>
                  <a:cubicBezTo>
                    <a:pt x="1" y="12215"/>
                    <a:pt x="317" y="12543"/>
                    <a:pt x="643" y="12543"/>
                  </a:cubicBezTo>
                  <a:cubicBezTo>
                    <a:pt x="767" y="12543"/>
                    <a:pt x="892" y="12496"/>
                    <a:pt x="1002" y="12386"/>
                  </a:cubicBezTo>
                  <a:cubicBezTo>
                    <a:pt x="2536" y="10919"/>
                    <a:pt x="4004" y="9384"/>
                    <a:pt x="5405" y="7783"/>
                  </a:cubicBezTo>
                  <a:cubicBezTo>
                    <a:pt x="6239" y="6816"/>
                    <a:pt x="7039" y="5815"/>
                    <a:pt x="7807" y="4781"/>
                  </a:cubicBezTo>
                  <a:cubicBezTo>
                    <a:pt x="8474" y="3880"/>
                    <a:pt x="9074" y="2679"/>
                    <a:pt x="9808" y="1912"/>
                  </a:cubicBezTo>
                  <a:cubicBezTo>
                    <a:pt x="10116" y="1604"/>
                    <a:pt x="10420" y="1488"/>
                    <a:pt x="10730" y="1488"/>
                  </a:cubicBezTo>
                  <a:cubicBezTo>
                    <a:pt x="11358" y="1488"/>
                    <a:pt x="12006" y="1966"/>
                    <a:pt x="12743" y="2279"/>
                  </a:cubicBezTo>
                  <a:cubicBezTo>
                    <a:pt x="13844" y="2746"/>
                    <a:pt x="14878" y="3180"/>
                    <a:pt x="15979" y="3613"/>
                  </a:cubicBezTo>
                  <a:cubicBezTo>
                    <a:pt x="17880" y="4347"/>
                    <a:pt x="19815" y="5048"/>
                    <a:pt x="21750" y="5648"/>
                  </a:cubicBezTo>
                  <a:cubicBezTo>
                    <a:pt x="21777" y="6034"/>
                    <a:pt x="22078" y="6283"/>
                    <a:pt x="22426" y="6283"/>
                  </a:cubicBezTo>
                  <a:cubicBezTo>
                    <a:pt x="22499" y="6283"/>
                    <a:pt x="22575" y="6272"/>
                    <a:pt x="22650" y="6249"/>
                  </a:cubicBezTo>
                  <a:lnTo>
                    <a:pt x="23384" y="6015"/>
                  </a:lnTo>
                  <a:cubicBezTo>
                    <a:pt x="23885" y="5748"/>
                    <a:pt x="23851" y="5048"/>
                    <a:pt x="23318" y="4848"/>
                  </a:cubicBezTo>
                  <a:cubicBezTo>
                    <a:pt x="20749" y="4047"/>
                    <a:pt x="18181" y="3146"/>
                    <a:pt x="15679" y="2146"/>
                  </a:cubicBezTo>
                  <a:cubicBezTo>
                    <a:pt x="14478" y="1645"/>
                    <a:pt x="13277" y="1145"/>
                    <a:pt x="12110" y="645"/>
                  </a:cubicBezTo>
                  <a:cubicBezTo>
                    <a:pt x="11572" y="418"/>
                    <a:pt x="10939" y="0"/>
                    <a:pt x="10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749400" y="1371850"/>
              <a:ext cx="268550" cy="255025"/>
            </a:xfrm>
            <a:custGeom>
              <a:avLst/>
              <a:gdLst/>
              <a:ahLst/>
              <a:cxnLst/>
              <a:rect l="l" t="t" r="r" b="b"/>
              <a:pathLst>
                <a:path w="10742" h="10201" extrusionOk="0">
                  <a:moveTo>
                    <a:pt x="5556" y="1"/>
                  </a:moveTo>
                  <a:cubicBezTo>
                    <a:pt x="4885" y="1"/>
                    <a:pt x="4554" y="1031"/>
                    <a:pt x="5271" y="1218"/>
                  </a:cubicBezTo>
                  <a:cubicBezTo>
                    <a:pt x="6071" y="1384"/>
                    <a:pt x="8707" y="2085"/>
                    <a:pt x="7806" y="3653"/>
                  </a:cubicBezTo>
                  <a:cubicBezTo>
                    <a:pt x="7372" y="4320"/>
                    <a:pt x="5838" y="5054"/>
                    <a:pt x="5271" y="5387"/>
                  </a:cubicBezTo>
                  <a:cubicBezTo>
                    <a:pt x="4437" y="5821"/>
                    <a:pt x="3570" y="6221"/>
                    <a:pt x="2669" y="6521"/>
                  </a:cubicBezTo>
                  <a:cubicBezTo>
                    <a:pt x="2202" y="6688"/>
                    <a:pt x="1535" y="6788"/>
                    <a:pt x="1235" y="7289"/>
                  </a:cubicBezTo>
                  <a:cubicBezTo>
                    <a:pt x="0" y="9457"/>
                    <a:pt x="5471" y="9991"/>
                    <a:pt x="6505" y="10191"/>
                  </a:cubicBezTo>
                  <a:cubicBezTo>
                    <a:pt x="6547" y="10197"/>
                    <a:pt x="6586" y="10201"/>
                    <a:pt x="6624" y="10201"/>
                  </a:cubicBezTo>
                  <a:cubicBezTo>
                    <a:pt x="7343" y="10201"/>
                    <a:pt x="7366" y="9050"/>
                    <a:pt x="6605" y="8923"/>
                  </a:cubicBezTo>
                  <a:cubicBezTo>
                    <a:pt x="5504" y="8790"/>
                    <a:pt x="4437" y="8556"/>
                    <a:pt x="3369" y="8189"/>
                  </a:cubicBezTo>
                  <a:lnTo>
                    <a:pt x="2802" y="8056"/>
                  </a:lnTo>
                  <a:cubicBezTo>
                    <a:pt x="2535" y="7856"/>
                    <a:pt x="2569" y="7756"/>
                    <a:pt x="2902" y="7756"/>
                  </a:cubicBezTo>
                  <a:cubicBezTo>
                    <a:pt x="3103" y="7522"/>
                    <a:pt x="4137" y="7322"/>
                    <a:pt x="4403" y="7222"/>
                  </a:cubicBezTo>
                  <a:cubicBezTo>
                    <a:pt x="5871" y="6555"/>
                    <a:pt x="7639" y="5654"/>
                    <a:pt x="8773" y="4420"/>
                  </a:cubicBezTo>
                  <a:cubicBezTo>
                    <a:pt x="10741" y="2218"/>
                    <a:pt x="7672" y="450"/>
                    <a:pt x="5704" y="17"/>
                  </a:cubicBezTo>
                  <a:cubicBezTo>
                    <a:pt x="5654" y="6"/>
                    <a:pt x="5604" y="1"/>
                    <a:pt x="5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002900" y="1451050"/>
              <a:ext cx="204650" cy="220625"/>
            </a:xfrm>
            <a:custGeom>
              <a:avLst/>
              <a:gdLst/>
              <a:ahLst/>
              <a:cxnLst/>
              <a:rect l="l" t="t" r="r" b="b"/>
              <a:pathLst>
                <a:path w="8186" h="8825" extrusionOk="0">
                  <a:moveTo>
                    <a:pt x="3704" y="4799"/>
                  </a:moveTo>
                  <a:cubicBezTo>
                    <a:pt x="4239" y="4799"/>
                    <a:pt x="4489" y="5156"/>
                    <a:pt x="4437" y="5855"/>
                  </a:cubicBezTo>
                  <a:cubicBezTo>
                    <a:pt x="4971" y="6556"/>
                    <a:pt x="4838" y="6989"/>
                    <a:pt x="4104" y="7156"/>
                  </a:cubicBezTo>
                  <a:cubicBezTo>
                    <a:pt x="3711" y="7395"/>
                    <a:pt x="3355" y="7499"/>
                    <a:pt x="3048" y="7499"/>
                  </a:cubicBezTo>
                  <a:cubicBezTo>
                    <a:pt x="2026" y="7499"/>
                    <a:pt x="1541" y="6350"/>
                    <a:pt x="2002" y="5221"/>
                  </a:cubicBezTo>
                  <a:cubicBezTo>
                    <a:pt x="2369" y="5055"/>
                    <a:pt x="2770" y="4955"/>
                    <a:pt x="3170" y="4888"/>
                  </a:cubicBezTo>
                  <a:cubicBezTo>
                    <a:pt x="3371" y="4828"/>
                    <a:pt x="3549" y="4799"/>
                    <a:pt x="3704" y="4799"/>
                  </a:cubicBezTo>
                  <a:close/>
                  <a:moveTo>
                    <a:pt x="7227" y="1"/>
                  </a:moveTo>
                  <a:cubicBezTo>
                    <a:pt x="7146" y="1"/>
                    <a:pt x="7061" y="17"/>
                    <a:pt x="6973" y="51"/>
                  </a:cubicBezTo>
                  <a:cubicBezTo>
                    <a:pt x="4671" y="885"/>
                    <a:pt x="1635" y="2553"/>
                    <a:pt x="701" y="5055"/>
                  </a:cubicBezTo>
                  <a:cubicBezTo>
                    <a:pt x="1" y="6856"/>
                    <a:pt x="968" y="8824"/>
                    <a:pt x="3036" y="8824"/>
                  </a:cubicBezTo>
                  <a:cubicBezTo>
                    <a:pt x="3054" y="8824"/>
                    <a:pt x="3072" y="8825"/>
                    <a:pt x="3089" y="8825"/>
                  </a:cubicBezTo>
                  <a:cubicBezTo>
                    <a:pt x="4972" y="8825"/>
                    <a:pt x="6799" y="7071"/>
                    <a:pt x="6039" y="5121"/>
                  </a:cubicBezTo>
                  <a:cubicBezTo>
                    <a:pt x="5609" y="4033"/>
                    <a:pt x="4712" y="3658"/>
                    <a:pt x="3750" y="3658"/>
                  </a:cubicBezTo>
                  <a:cubicBezTo>
                    <a:pt x="3591" y="3658"/>
                    <a:pt x="3430" y="3668"/>
                    <a:pt x="3270" y="3687"/>
                  </a:cubicBezTo>
                  <a:cubicBezTo>
                    <a:pt x="4504" y="2553"/>
                    <a:pt x="5938" y="1719"/>
                    <a:pt x="7506" y="1185"/>
                  </a:cubicBezTo>
                  <a:cubicBezTo>
                    <a:pt x="8185" y="920"/>
                    <a:pt x="7845" y="1"/>
                    <a:pt x="7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4403325" y="2069850"/>
              <a:ext cx="190500" cy="356800"/>
            </a:xfrm>
            <a:custGeom>
              <a:avLst/>
              <a:gdLst/>
              <a:ahLst/>
              <a:cxnLst/>
              <a:rect l="l" t="t" r="r" b="b"/>
              <a:pathLst>
                <a:path w="7620" h="14272" extrusionOk="0">
                  <a:moveTo>
                    <a:pt x="3420" y="1"/>
                  </a:moveTo>
                  <a:cubicBezTo>
                    <a:pt x="2586" y="1"/>
                    <a:pt x="1758" y="382"/>
                    <a:pt x="1068" y="1318"/>
                  </a:cubicBezTo>
                  <a:cubicBezTo>
                    <a:pt x="0" y="2785"/>
                    <a:pt x="234" y="4754"/>
                    <a:pt x="434" y="6455"/>
                  </a:cubicBezTo>
                  <a:cubicBezTo>
                    <a:pt x="701" y="8957"/>
                    <a:pt x="1134" y="11392"/>
                    <a:pt x="1635" y="13860"/>
                  </a:cubicBezTo>
                  <a:cubicBezTo>
                    <a:pt x="1700" y="14147"/>
                    <a:pt x="1914" y="14271"/>
                    <a:pt x="2140" y="14271"/>
                  </a:cubicBezTo>
                  <a:cubicBezTo>
                    <a:pt x="2490" y="14271"/>
                    <a:pt x="2870" y="13973"/>
                    <a:pt x="2769" y="13526"/>
                  </a:cubicBezTo>
                  <a:cubicBezTo>
                    <a:pt x="2535" y="12326"/>
                    <a:pt x="2302" y="11158"/>
                    <a:pt x="2102" y="9924"/>
                  </a:cubicBezTo>
                  <a:lnTo>
                    <a:pt x="2102" y="9924"/>
                  </a:lnTo>
                  <a:cubicBezTo>
                    <a:pt x="2146" y="9942"/>
                    <a:pt x="2193" y="9950"/>
                    <a:pt x="2242" y="9950"/>
                  </a:cubicBezTo>
                  <a:cubicBezTo>
                    <a:pt x="2373" y="9950"/>
                    <a:pt x="2513" y="9888"/>
                    <a:pt x="2635" y="9790"/>
                  </a:cubicBezTo>
                  <a:cubicBezTo>
                    <a:pt x="3469" y="9023"/>
                    <a:pt x="4537" y="8490"/>
                    <a:pt x="5704" y="8356"/>
                  </a:cubicBezTo>
                  <a:cubicBezTo>
                    <a:pt x="6398" y="8261"/>
                    <a:pt x="6167" y="7211"/>
                    <a:pt x="5519" y="7211"/>
                  </a:cubicBezTo>
                  <a:cubicBezTo>
                    <a:pt x="5482" y="7211"/>
                    <a:pt x="5444" y="7215"/>
                    <a:pt x="5404" y="7222"/>
                  </a:cubicBezTo>
                  <a:cubicBezTo>
                    <a:pt x="4103" y="7422"/>
                    <a:pt x="2902" y="7989"/>
                    <a:pt x="1935" y="8856"/>
                  </a:cubicBezTo>
                  <a:cubicBezTo>
                    <a:pt x="1801" y="8056"/>
                    <a:pt x="1701" y="7255"/>
                    <a:pt x="1601" y="6455"/>
                  </a:cubicBezTo>
                  <a:cubicBezTo>
                    <a:pt x="1501" y="5421"/>
                    <a:pt x="1301" y="4253"/>
                    <a:pt x="1501" y="3219"/>
                  </a:cubicBezTo>
                  <a:cubicBezTo>
                    <a:pt x="1739" y="2091"/>
                    <a:pt x="2452" y="1385"/>
                    <a:pt x="3524" y="1385"/>
                  </a:cubicBezTo>
                  <a:cubicBezTo>
                    <a:pt x="3656" y="1385"/>
                    <a:pt x="3794" y="1396"/>
                    <a:pt x="3936" y="1418"/>
                  </a:cubicBezTo>
                  <a:cubicBezTo>
                    <a:pt x="5204" y="1585"/>
                    <a:pt x="5838" y="2285"/>
                    <a:pt x="6305" y="3486"/>
                  </a:cubicBezTo>
                  <a:cubicBezTo>
                    <a:pt x="6411" y="3764"/>
                    <a:pt x="6659" y="3885"/>
                    <a:pt x="6901" y="3885"/>
                  </a:cubicBezTo>
                  <a:cubicBezTo>
                    <a:pt x="7268" y="3885"/>
                    <a:pt x="7620" y="3608"/>
                    <a:pt x="7439" y="3186"/>
                  </a:cubicBezTo>
                  <a:cubicBezTo>
                    <a:pt x="6772" y="1519"/>
                    <a:pt x="5084" y="1"/>
                    <a:pt x="3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4594275" y="2136850"/>
              <a:ext cx="104600" cy="255050"/>
            </a:xfrm>
            <a:custGeom>
              <a:avLst/>
              <a:gdLst/>
              <a:ahLst/>
              <a:cxnLst/>
              <a:rect l="l" t="t" r="r" b="b"/>
              <a:pathLst>
                <a:path w="4184" h="10202" extrusionOk="0">
                  <a:moveTo>
                    <a:pt x="3326" y="1"/>
                  </a:moveTo>
                  <a:cubicBezTo>
                    <a:pt x="3193" y="1"/>
                    <a:pt x="3057" y="51"/>
                    <a:pt x="2936" y="172"/>
                  </a:cubicBezTo>
                  <a:cubicBezTo>
                    <a:pt x="134" y="2807"/>
                    <a:pt x="1" y="7211"/>
                    <a:pt x="2669" y="10013"/>
                  </a:cubicBezTo>
                  <a:cubicBezTo>
                    <a:pt x="2795" y="10146"/>
                    <a:pt x="2935" y="10202"/>
                    <a:pt x="3070" y="10202"/>
                  </a:cubicBezTo>
                  <a:cubicBezTo>
                    <a:pt x="3508" y="10202"/>
                    <a:pt x="3886" y="9612"/>
                    <a:pt x="3503" y="9179"/>
                  </a:cubicBezTo>
                  <a:cubicBezTo>
                    <a:pt x="1302" y="6844"/>
                    <a:pt x="1402" y="3174"/>
                    <a:pt x="3770" y="1006"/>
                  </a:cubicBezTo>
                  <a:cubicBezTo>
                    <a:pt x="4183" y="593"/>
                    <a:pt x="3778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710375" y="2172425"/>
              <a:ext cx="140350" cy="181300"/>
            </a:xfrm>
            <a:custGeom>
              <a:avLst/>
              <a:gdLst/>
              <a:ahLst/>
              <a:cxnLst/>
              <a:rect l="l" t="t" r="r" b="b"/>
              <a:pathLst>
                <a:path w="5614" h="7252" extrusionOk="0">
                  <a:moveTo>
                    <a:pt x="4777" y="1"/>
                  </a:moveTo>
                  <a:cubicBezTo>
                    <a:pt x="4601" y="1"/>
                    <a:pt x="4424" y="73"/>
                    <a:pt x="4297" y="250"/>
                  </a:cubicBezTo>
                  <a:cubicBezTo>
                    <a:pt x="3696" y="1051"/>
                    <a:pt x="3162" y="1885"/>
                    <a:pt x="2662" y="2785"/>
                  </a:cubicBezTo>
                  <a:cubicBezTo>
                    <a:pt x="2162" y="2285"/>
                    <a:pt x="1628" y="1818"/>
                    <a:pt x="1094" y="1418"/>
                  </a:cubicBezTo>
                  <a:cubicBezTo>
                    <a:pt x="988" y="1335"/>
                    <a:pt x="881" y="1299"/>
                    <a:pt x="781" y="1299"/>
                  </a:cubicBezTo>
                  <a:cubicBezTo>
                    <a:pt x="318" y="1299"/>
                    <a:pt x="0" y="2062"/>
                    <a:pt x="494" y="2418"/>
                  </a:cubicBezTo>
                  <a:cubicBezTo>
                    <a:pt x="1061" y="2852"/>
                    <a:pt x="1595" y="3352"/>
                    <a:pt x="2128" y="3853"/>
                  </a:cubicBezTo>
                  <a:cubicBezTo>
                    <a:pt x="1695" y="4720"/>
                    <a:pt x="1328" y="5621"/>
                    <a:pt x="1028" y="6521"/>
                  </a:cubicBezTo>
                  <a:cubicBezTo>
                    <a:pt x="886" y="6966"/>
                    <a:pt x="1247" y="7252"/>
                    <a:pt x="1605" y="7252"/>
                  </a:cubicBezTo>
                  <a:cubicBezTo>
                    <a:pt x="1838" y="7252"/>
                    <a:pt x="2070" y="7131"/>
                    <a:pt x="2162" y="6855"/>
                  </a:cubicBezTo>
                  <a:cubicBezTo>
                    <a:pt x="2395" y="6121"/>
                    <a:pt x="2695" y="5454"/>
                    <a:pt x="2996" y="4753"/>
                  </a:cubicBezTo>
                  <a:cubicBezTo>
                    <a:pt x="3329" y="5154"/>
                    <a:pt x="3663" y="5554"/>
                    <a:pt x="3963" y="5988"/>
                  </a:cubicBezTo>
                  <a:cubicBezTo>
                    <a:pt x="4093" y="6167"/>
                    <a:pt x="4277" y="6243"/>
                    <a:pt x="4458" y="6243"/>
                  </a:cubicBezTo>
                  <a:cubicBezTo>
                    <a:pt x="4881" y="6243"/>
                    <a:pt x="5291" y="5831"/>
                    <a:pt x="4964" y="5387"/>
                  </a:cubicBezTo>
                  <a:cubicBezTo>
                    <a:pt x="4530" y="4787"/>
                    <a:pt x="4063" y="4186"/>
                    <a:pt x="3563" y="3619"/>
                  </a:cubicBezTo>
                  <a:cubicBezTo>
                    <a:pt x="4063" y="2652"/>
                    <a:pt x="4664" y="1718"/>
                    <a:pt x="5331" y="817"/>
                  </a:cubicBezTo>
                  <a:cubicBezTo>
                    <a:pt x="5613" y="417"/>
                    <a:pt x="5198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840425" y="2072150"/>
              <a:ext cx="129150" cy="292750"/>
            </a:xfrm>
            <a:custGeom>
              <a:avLst/>
              <a:gdLst/>
              <a:ahLst/>
              <a:cxnLst/>
              <a:rect l="l" t="t" r="r" b="b"/>
              <a:pathLst>
                <a:path w="5166" h="11710" extrusionOk="0">
                  <a:moveTo>
                    <a:pt x="846" y="1"/>
                  </a:moveTo>
                  <a:cubicBezTo>
                    <a:pt x="314" y="1"/>
                    <a:pt x="0" y="783"/>
                    <a:pt x="562" y="1092"/>
                  </a:cubicBezTo>
                  <a:cubicBezTo>
                    <a:pt x="3464" y="2760"/>
                    <a:pt x="3798" y="8197"/>
                    <a:pt x="2330" y="10833"/>
                  </a:cubicBezTo>
                  <a:cubicBezTo>
                    <a:pt x="2076" y="11295"/>
                    <a:pt x="2494" y="11709"/>
                    <a:pt x="2897" y="11709"/>
                  </a:cubicBezTo>
                  <a:cubicBezTo>
                    <a:pt x="3076" y="11709"/>
                    <a:pt x="3252" y="11628"/>
                    <a:pt x="3364" y="11433"/>
                  </a:cubicBezTo>
                  <a:cubicBezTo>
                    <a:pt x="5166" y="8164"/>
                    <a:pt x="4665" y="2126"/>
                    <a:pt x="1163" y="92"/>
                  </a:cubicBezTo>
                  <a:cubicBezTo>
                    <a:pt x="1052" y="28"/>
                    <a:pt x="945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4993750" y="2131375"/>
              <a:ext cx="152750" cy="49900"/>
            </a:xfrm>
            <a:custGeom>
              <a:avLst/>
              <a:gdLst/>
              <a:ahLst/>
              <a:cxnLst/>
              <a:rect l="l" t="t" r="r" b="b"/>
              <a:pathLst>
                <a:path w="6110" h="1996" extrusionOk="0">
                  <a:moveTo>
                    <a:pt x="5280" y="1"/>
                  </a:moveTo>
                  <a:cubicBezTo>
                    <a:pt x="5224" y="1"/>
                    <a:pt x="5165" y="8"/>
                    <a:pt x="5104" y="24"/>
                  </a:cubicBezTo>
                  <a:cubicBezTo>
                    <a:pt x="3703" y="425"/>
                    <a:pt x="2235" y="691"/>
                    <a:pt x="767" y="825"/>
                  </a:cubicBezTo>
                  <a:cubicBezTo>
                    <a:pt x="21" y="890"/>
                    <a:pt x="1" y="1995"/>
                    <a:pt x="705" y="1995"/>
                  </a:cubicBezTo>
                  <a:cubicBezTo>
                    <a:pt x="725" y="1995"/>
                    <a:pt x="746" y="1994"/>
                    <a:pt x="767" y="1992"/>
                  </a:cubicBezTo>
                  <a:cubicBezTo>
                    <a:pt x="2335" y="1892"/>
                    <a:pt x="3903" y="1592"/>
                    <a:pt x="5404" y="1158"/>
                  </a:cubicBezTo>
                  <a:cubicBezTo>
                    <a:pt x="6109" y="974"/>
                    <a:pt x="5912" y="1"/>
                    <a:pt x="5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4986650" y="2181450"/>
              <a:ext cx="190125" cy="72725"/>
            </a:xfrm>
            <a:custGeom>
              <a:avLst/>
              <a:gdLst/>
              <a:ahLst/>
              <a:cxnLst/>
              <a:rect l="l" t="t" r="r" b="b"/>
              <a:pathLst>
                <a:path w="7605" h="2909" extrusionOk="0">
                  <a:moveTo>
                    <a:pt x="6672" y="1"/>
                  </a:moveTo>
                  <a:cubicBezTo>
                    <a:pt x="6591" y="1"/>
                    <a:pt x="6507" y="18"/>
                    <a:pt x="6422" y="56"/>
                  </a:cubicBezTo>
                  <a:cubicBezTo>
                    <a:pt x="4587" y="823"/>
                    <a:pt x="2652" y="1424"/>
                    <a:pt x="684" y="1757"/>
                  </a:cubicBezTo>
                  <a:cubicBezTo>
                    <a:pt x="0" y="1913"/>
                    <a:pt x="243" y="2908"/>
                    <a:pt x="874" y="2908"/>
                  </a:cubicBezTo>
                  <a:cubicBezTo>
                    <a:pt x="920" y="2908"/>
                    <a:pt x="968" y="2903"/>
                    <a:pt x="1018" y="2891"/>
                  </a:cubicBezTo>
                  <a:cubicBezTo>
                    <a:pt x="3053" y="2524"/>
                    <a:pt x="5087" y="1891"/>
                    <a:pt x="7022" y="1090"/>
                  </a:cubicBezTo>
                  <a:cubicBezTo>
                    <a:pt x="7604" y="799"/>
                    <a:pt x="7222" y="1"/>
                    <a:pt x="6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190575" y="1926825"/>
              <a:ext cx="238525" cy="309575"/>
            </a:xfrm>
            <a:custGeom>
              <a:avLst/>
              <a:gdLst/>
              <a:ahLst/>
              <a:cxnLst/>
              <a:rect l="l" t="t" r="r" b="b"/>
              <a:pathLst>
                <a:path w="9541" h="12383" extrusionOk="0">
                  <a:moveTo>
                    <a:pt x="6404" y="0"/>
                  </a:moveTo>
                  <a:cubicBezTo>
                    <a:pt x="4436" y="100"/>
                    <a:pt x="2501" y="434"/>
                    <a:pt x="666" y="1034"/>
                  </a:cubicBezTo>
                  <a:cubicBezTo>
                    <a:pt x="0" y="1246"/>
                    <a:pt x="186" y="2200"/>
                    <a:pt x="775" y="2200"/>
                  </a:cubicBezTo>
                  <a:cubicBezTo>
                    <a:pt x="835" y="2200"/>
                    <a:pt x="899" y="2190"/>
                    <a:pt x="967" y="2169"/>
                  </a:cubicBezTo>
                  <a:cubicBezTo>
                    <a:pt x="2401" y="1702"/>
                    <a:pt x="3869" y="1401"/>
                    <a:pt x="5336" y="1268"/>
                  </a:cubicBezTo>
                  <a:lnTo>
                    <a:pt x="5336" y="1268"/>
                  </a:lnTo>
                  <a:cubicBezTo>
                    <a:pt x="4569" y="2636"/>
                    <a:pt x="3802" y="4037"/>
                    <a:pt x="3068" y="5438"/>
                  </a:cubicBezTo>
                  <a:cubicBezTo>
                    <a:pt x="2835" y="5805"/>
                    <a:pt x="3101" y="6305"/>
                    <a:pt x="3568" y="6305"/>
                  </a:cubicBezTo>
                  <a:cubicBezTo>
                    <a:pt x="4302" y="6272"/>
                    <a:pt x="5036" y="6138"/>
                    <a:pt x="5737" y="5971"/>
                  </a:cubicBezTo>
                  <a:cubicBezTo>
                    <a:pt x="6075" y="5899"/>
                    <a:pt x="6625" y="5703"/>
                    <a:pt x="7067" y="5703"/>
                  </a:cubicBezTo>
                  <a:cubicBezTo>
                    <a:pt x="7234" y="5703"/>
                    <a:pt x="7386" y="5731"/>
                    <a:pt x="7505" y="5805"/>
                  </a:cubicBezTo>
                  <a:cubicBezTo>
                    <a:pt x="8405" y="6338"/>
                    <a:pt x="7905" y="7539"/>
                    <a:pt x="7571" y="8140"/>
                  </a:cubicBezTo>
                  <a:cubicBezTo>
                    <a:pt x="6471" y="9874"/>
                    <a:pt x="4636" y="11008"/>
                    <a:pt x="2601" y="11242"/>
                  </a:cubicBezTo>
                  <a:cubicBezTo>
                    <a:pt x="1898" y="11338"/>
                    <a:pt x="2175" y="12382"/>
                    <a:pt x="2815" y="12382"/>
                  </a:cubicBezTo>
                  <a:cubicBezTo>
                    <a:pt x="2843" y="12382"/>
                    <a:pt x="2872" y="12380"/>
                    <a:pt x="2901" y="12376"/>
                  </a:cubicBezTo>
                  <a:cubicBezTo>
                    <a:pt x="5603" y="12009"/>
                    <a:pt x="8872" y="9974"/>
                    <a:pt x="9273" y="7039"/>
                  </a:cubicBezTo>
                  <a:cubicBezTo>
                    <a:pt x="9540" y="5166"/>
                    <a:pt x="8474" y="4715"/>
                    <a:pt x="7141" y="4715"/>
                  </a:cubicBezTo>
                  <a:cubicBezTo>
                    <a:pt x="6313" y="4715"/>
                    <a:pt x="5382" y="4889"/>
                    <a:pt x="4603" y="5004"/>
                  </a:cubicBezTo>
                  <a:cubicBezTo>
                    <a:pt x="5370" y="3603"/>
                    <a:pt x="6137" y="2235"/>
                    <a:pt x="6904" y="901"/>
                  </a:cubicBezTo>
                  <a:cubicBezTo>
                    <a:pt x="7138" y="501"/>
                    <a:pt x="683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179100" y="3863200"/>
              <a:ext cx="1185875" cy="457075"/>
            </a:xfrm>
            <a:custGeom>
              <a:avLst/>
              <a:gdLst/>
              <a:ahLst/>
              <a:cxnLst/>
              <a:rect l="l" t="t" r="r" b="b"/>
              <a:pathLst>
                <a:path w="47435" h="18283" extrusionOk="0">
                  <a:moveTo>
                    <a:pt x="47201" y="1"/>
                  </a:moveTo>
                  <a:lnTo>
                    <a:pt x="101" y="3770"/>
                  </a:lnTo>
                  <a:cubicBezTo>
                    <a:pt x="1" y="5538"/>
                    <a:pt x="101" y="9107"/>
                    <a:pt x="234" y="13277"/>
                  </a:cubicBezTo>
                  <a:cubicBezTo>
                    <a:pt x="9007" y="16513"/>
                    <a:pt x="18247" y="18180"/>
                    <a:pt x="27621" y="18281"/>
                  </a:cubicBezTo>
                  <a:cubicBezTo>
                    <a:pt x="27838" y="18282"/>
                    <a:pt x="28056" y="18282"/>
                    <a:pt x="28274" y="18282"/>
                  </a:cubicBezTo>
                  <a:cubicBezTo>
                    <a:pt x="34594" y="18282"/>
                    <a:pt x="40912" y="17814"/>
                    <a:pt x="47168" y="16846"/>
                  </a:cubicBezTo>
                  <a:cubicBezTo>
                    <a:pt x="47435" y="8073"/>
                    <a:pt x="47201" y="1"/>
                    <a:pt x="47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3184950" y="4195100"/>
              <a:ext cx="1173350" cy="549600"/>
            </a:xfrm>
            <a:custGeom>
              <a:avLst/>
              <a:gdLst/>
              <a:ahLst/>
              <a:cxnLst/>
              <a:rect l="l" t="t" r="r" b="b"/>
              <a:pathLst>
                <a:path w="46934" h="21984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508"/>
                    <a:pt x="1201" y="21983"/>
                    <a:pt x="1201" y="21983"/>
                  </a:cubicBezTo>
                  <a:lnTo>
                    <a:pt x="44999" y="21983"/>
                  </a:lnTo>
                  <a:cubicBezTo>
                    <a:pt x="46200" y="17780"/>
                    <a:pt x="46700" y="10442"/>
                    <a:pt x="46934" y="3570"/>
                  </a:cubicBezTo>
                  <a:lnTo>
                    <a:pt x="46934" y="3570"/>
                  </a:lnTo>
                  <a:cubicBezTo>
                    <a:pt x="40678" y="4538"/>
                    <a:pt x="34360" y="5006"/>
                    <a:pt x="28040" y="5006"/>
                  </a:cubicBezTo>
                  <a:cubicBezTo>
                    <a:pt x="27822" y="5006"/>
                    <a:pt x="27604" y="5006"/>
                    <a:pt x="27387" y="5005"/>
                  </a:cubicBezTo>
                  <a:cubicBezTo>
                    <a:pt x="18013" y="4904"/>
                    <a:pt x="8773" y="32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2134775" y="2106100"/>
              <a:ext cx="308000" cy="331100"/>
            </a:xfrm>
            <a:custGeom>
              <a:avLst/>
              <a:gdLst/>
              <a:ahLst/>
              <a:cxnLst/>
              <a:rect l="l" t="t" r="r" b="b"/>
              <a:pathLst>
                <a:path w="12320" h="13244" extrusionOk="0">
                  <a:moveTo>
                    <a:pt x="9371" y="0"/>
                  </a:moveTo>
                  <a:cubicBezTo>
                    <a:pt x="9342" y="0"/>
                    <a:pt x="9313" y="0"/>
                    <a:pt x="9284" y="1"/>
                  </a:cubicBezTo>
                  <a:cubicBezTo>
                    <a:pt x="6682" y="68"/>
                    <a:pt x="6349" y="1936"/>
                    <a:pt x="6349" y="1936"/>
                  </a:cubicBezTo>
                  <a:cubicBezTo>
                    <a:pt x="6349" y="1936"/>
                    <a:pt x="5706" y="1022"/>
                    <a:pt x="4847" y="1022"/>
                  </a:cubicBezTo>
                  <a:cubicBezTo>
                    <a:pt x="4708" y="1022"/>
                    <a:pt x="4563" y="1046"/>
                    <a:pt x="4414" y="1102"/>
                  </a:cubicBezTo>
                  <a:cubicBezTo>
                    <a:pt x="3313" y="1469"/>
                    <a:pt x="3413" y="3837"/>
                    <a:pt x="3413" y="3837"/>
                  </a:cubicBezTo>
                  <a:cubicBezTo>
                    <a:pt x="3413" y="3837"/>
                    <a:pt x="2862" y="3459"/>
                    <a:pt x="2227" y="3459"/>
                  </a:cubicBezTo>
                  <a:cubicBezTo>
                    <a:pt x="1747" y="3459"/>
                    <a:pt x="1218" y="3676"/>
                    <a:pt x="845" y="4438"/>
                  </a:cubicBezTo>
                  <a:cubicBezTo>
                    <a:pt x="0" y="6159"/>
                    <a:pt x="863" y="11454"/>
                    <a:pt x="2603" y="11454"/>
                  </a:cubicBezTo>
                  <a:cubicBezTo>
                    <a:pt x="2650" y="11454"/>
                    <a:pt x="2698" y="11451"/>
                    <a:pt x="2746" y="11443"/>
                  </a:cubicBezTo>
                  <a:lnTo>
                    <a:pt x="8583" y="13244"/>
                  </a:lnTo>
                  <a:lnTo>
                    <a:pt x="12319" y="10142"/>
                  </a:lnTo>
                  <a:lnTo>
                    <a:pt x="11619" y="2903"/>
                  </a:lnTo>
                  <a:cubicBezTo>
                    <a:pt x="11619" y="2903"/>
                    <a:pt x="11913" y="0"/>
                    <a:pt x="937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203400" y="1783225"/>
              <a:ext cx="362800" cy="884150"/>
            </a:xfrm>
            <a:custGeom>
              <a:avLst/>
              <a:gdLst/>
              <a:ahLst/>
              <a:cxnLst/>
              <a:rect l="l" t="t" r="r" b="b"/>
              <a:pathLst>
                <a:path w="14512" h="35366" extrusionOk="0">
                  <a:moveTo>
                    <a:pt x="11390" y="0"/>
                  </a:moveTo>
                  <a:cubicBezTo>
                    <a:pt x="10313" y="0"/>
                    <a:pt x="9485" y="1510"/>
                    <a:pt x="10208" y="14317"/>
                  </a:cubicBezTo>
                  <a:cubicBezTo>
                    <a:pt x="10208" y="14317"/>
                    <a:pt x="10136" y="14315"/>
                    <a:pt x="10008" y="14315"/>
                  </a:cubicBezTo>
                  <a:cubicBezTo>
                    <a:pt x="9220" y="14315"/>
                    <a:pt x="6315" y="14389"/>
                    <a:pt x="5138" y="15451"/>
                  </a:cubicBezTo>
                  <a:cubicBezTo>
                    <a:pt x="3737" y="16719"/>
                    <a:pt x="1569" y="19588"/>
                    <a:pt x="2770" y="20655"/>
                  </a:cubicBezTo>
                  <a:cubicBezTo>
                    <a:pt x="2934" y="20810"/>
                    <a:pt x="3132" y="20876"/>
                    <a:pt x="3353" y="20876"/>
                  </a:cubicBezTo>
                  <a:cubicBezTo>
                    <a:pt x="4704" y="20876"/>
                    <a:pt x="6873" y="18387"/>
                    <a:pt x="6873" y="18387"/>
                  </a:cubicBezTo>
                  <a:lnTo>
                    <a:pt x="9007" y="20121"/>
                  </a:lnTo>
                  <a:cubicBezTo>
                    <a:pt x="9007" y="20121"/>
                    <a:pt x="8974" y="23257"/>
                    <a:pt x="7573" y="23390"/>
                  </a:cubicBezTo>
                  <a:cubicBezTo>
                    <a:pt x="7515" y="23395"/>
                    <a:pt x="7458" y="23398"/>
                    <a:pt x="7400" y="23398"/>
                  </a:cubicBezTo>
                  <a:cubicBezTo>
                    <a:pt x="6664" y="23398"/>
                    <a:pt x="5981" y="23004"/>
                    <a:pt x="5672" y="22323"/>
                  </a:cubicBezTo>
                  <a:cubicBezTo>
                    <a:pt x="5672" y="22323"/>
                    <a:pt x="5438" y="24358"/>
                    <a:pt x="3870" y="24558"/>
                  </a:cubicBezTo>
                  <a:cubicBezTo>
                    <a:pt x="3800" y="24567"/>
                    <a:pt x="3732" y="24571"/>
                    <a:pt x="3664" y="24571"/>
                  </a:cubicBezTo>
                  <a:cubicBezTo>
                    <a:pt x="2233" y="24571"/>
                    <a:pt x="1502" y="22623"/>
                    <a:pt x="1502" y="22623"/>
                  </a:cubicBezTo>
                  <a:cubicBezTo>
                    <a:pt x="1469" y="23457"/>
                    <a:pt x="835" y="24191"/>
                    <a:pt x="1" y="24358"/>
                  </a:cubicBezTo>
                  <a:cubicBezTo>
                    <a:pt x="1" y="24358"/>
                    <a:pt x="601" y="26993"/>
                    <a:pt x="2336" y="28394"/>
                  </a:cubicBezTo>
                  <a:lnTo>
                    <a:pt x="2636" y="35366"/>
                  </a:lnTo>
                  <a:lnTo>
                    <a:pt x="9708" y="34965"/>
                  </a:lnTo>
                  <a:cubicBezTo>
                    <a:pt x="9708" y="34965"/>
                    <a:pt x="10408" y="29128"/>
                    <a:pt x="12143" y="24958"/>
                  </a:cubicBezTo>
                  <a:cubicBezTo>
                    <a:pt x="13878" y="20788"/>
                    <a:pt x="14511" y="19121"/>
                    <a:pt x="14445" y="17620"/>
                  </a:cubicBezTo>
                  <a:cubicBezTo>
                    <a:pt x="14378" y="16085"/>
                    <a:pt x="12944" y="240"/>
                    <a:pt x="11743" y="40"/>
                  </a:cubicBezTo>
                  <a:cubicBezTo>
                    <a:pt x="11623" y="18"/>
                    <a:pt x="11505" y="0"/>
                    <a:pt x="11390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2458600" y="2981750"/>
              <a:ext cx="756400" cy="704700"/>
            </a:xfrm>
            <a:custGeom>
              <a:avLst/>
              <a:gdLst/>
              <a:ahLst/>
              <a:cxnLst/>
              <a:rect l="l" t="t" r="r" b="b"/>
              <a:pathLst>
                <a:path w="30256" h="28188" extrusionOk="0">
                  <a:moveTo>
                    <a:pt x="30255" y="0"/>
                  </a:moveTo>
                  <a:cubicBezTo>
                    <a:pt x="25919" y="3670"/>
                    <a:pt x="16545" y="10574"/>
                    <a:pt x="14110" y="10574"/>
                  </a:cubicBezTo>
                  <a:cubicBezTo>
                    <a:pt x="12276" y="10574"/>
                    <a:pt x="8973" y="7906"/>
                    <a:pt x="6972" y="6071"/>
                  </a:cubicBezTo>
                  <a:cubicBezTo>
                    <a:pt x="5304" y="7472"/>
                    <a:pt x="3703" y="8573"/>
                    <a:pt x="2235" y="9140"/>
                  </a:cubicBezTo>
                  <a:lnTo>
                    <a:pt x="0" y="28187"/>
                  </a:lnTo>
                  <a:cubicBezTo>
                    <a:pt x="0" y="28187"/>
                    <a:pt x="14444" y="21616"/>
                    <a:pt x="19047" y="19014"/>
                  </a:cubicBezTo>
                  <a:cubicBezTo>
                    <a:pt x="22183" y="17313"/>
                    <a:pt x="25418" y="15845"/>
                    <a:pt x="28754" y="14577"/>
                  </a:cubicBezTo>
                  <a:lnTo>
                    <a:pt x="30255" y="0"/>
                  </a:ln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632875" y="2563950"/>
              <a:ext cx="623825" cy="682175"/>
            </a:xfrm>
            <a:custGeom>
              <a:avLst/>
              <a:gdLst/>
              <a:ahLst/>
              <a:cxnLst/>
              <a:rect l="l" t="t" r="r" b="b"/>
              <a:pathLst>
                <a:path w="24953" h="27287" extrusionOk="0">
                  <a:moveTo>
                    <a:pt x="24952" y="0"/>
                  </a:moveTo>
                  <a:lnTo>
                    <a:pt x="24952" y="0"/>
                  </a:lnTo>
                  <a:cubicBezTo>
                    <a:pt x="24952" y="0"/>
                    <a:pt x="18047" y="3570"/>
                    <a:pt x="13044" y="8973"/>
                  </a:cubicBezTo>
                  <a:cubicBezTo>
                    <a:pt x="9374" y="12943"/>
                    <a:pt x="4504" y="18981"/>
                    <a:pt x="1" y="22783"/>
                  </a:cubicBezTo>
                  <a:cubicBezTo>
                    <a:pt x="2002" y="24618"/>
                    <a:pt x="5305" y="27286"/>
                    <a:pt x="7139" y="27286"/>
                  </a:cubicBezTo>
                  <a:cubicBezTo>
                    <a:pt x="9574" y="27286"/>
                    <a:pt x="18948" y="20382"/>
                    <a:pt x="23284" y="16712"/>
                  </a:cubicBezTo>
                  <a:lnTo>
                    <a:pt x="24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81650" y="2612600"/>
              <a:ext cx="529575" cy="1078825"/>
            </a:xfrm>
            <a:custGeom>
              <a:avLst/>
              <a:gdLst/>
              <a:ahLst/>
              <a:cxnLst/>
              <a:rect l="l" t="t" r="r" b="b"/>
              <a:pathLst>
                <a:path w="21183" h="43153" extrusionOk="0">
                  <a:moveTo>
                    <a:pt x="10838" y="0"/>
                  </a:moveTo>
                  <a:cubicBezTo>
                    <a:pt x="7666" y="0"/>
                    <a:pt x="5071" y="756"/>
                    <a:pt x="5071" y="756"/>
                  </a:cubicBezTo>
                  <a:cubicBezTo>
                    <a:pt x="5071" y="756"/>
                    <a:pt x="1" y="20937"/>
                    <a:pt x="3136" y="31979"/>
                  </a:cubicBezTo>
                  <a:cubicBezTo>
                    <a:pt x="5715" y="41184"/>
                    <a:pt x="10621" y="43152"/>
                    <a:pt x="13564" y="43152"/>
                  </a:cubicBezTo>
                  <a:cubicBezTo>
                    <a:pt x="14162" y="43152"/>
                    <a:pt x="14678" y="43071"/>
                    <a:pt x="15078" y="42953"/>
                  </a:cubicBezTo>
                  <a:cubicBezTo>
                    <a:pt x="17447" y="42286"/>
                    <a:pt x="19648" y="39150"/>
                    <a:pt x="20315" y="36982"/>
                  </a:cubicBezTo>
                  <a:cubicBezTo>
                    <a:pt x="20982" y="34847"/>
                    <a:pt x="21183" y="29076"/>
                    <a:pt x="18547" y="22672"/>
                  </a:cubicBezTo>
                  <a:cubicBezTo>
                    <a:pt x="15912" y="16267"/>
                    <a:pt x="15779" y="756"/>
                    <a:pt x="15779" y="756"/>
                  </a:cubicBezTo>
                  <a:cubicBezTo>
                    <a:pt x="14155" y="189"/>
                    <a:pt x="1242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767850" y="2446350"/>
              <a:ext cx="437850" cy="538750"/>
            </a:xfrm>
            <a:custGeom>
              <a:avLst/>
              <a:gdLst/>
              <a:ahLst/>
              <a:cxnLst/>
              <a:rect l="l" t="t" r="r" b="b"/>
              <a:pathLst>
                <a:path w="17514" h="21550" extrusionOk="0">
                  <a:moveTo>
                    <a:pt x="14812" y="1"/>
                  </a:moveTo>
                  <a:cubicBezTo>
                    <a:pt x="13277" y="2936"/>
                    <a:pt x="11042" y="5471"/>
                    <a:pt x="8307" y="7373"/>
                  </a:cubicBezTo>
                  <a:cubicBezTo>
                    <a:pt x="3904" y="10242"/>
                    <a:pt x="1702" y="10709"/>
                    <a:pt x="1702" y="10709"/>
                  </a:cubicBezTo>
                  <a:lnTo>
                    <a:pt x="1" y="12777"/>
                  </a:lnTo>
                  <a:cubicBezTo>
                    <a:pt x="535" y="15679"/>
                    <a:pt x="902" y="18614"/>
                    <a:pt x="1102" y="21550"/>
                  </a:cubicBezTo>
                  <a:cubicBezTo>
                    <a:pt x="3570" y="19815"/>
                    <a:pt x="5905" y="17914"/>
                    <a:pt x="8073" y="15846"/>
                  </a:cubicBezTo>
                  <a:cubicBezTo>
                    <a:pt x="12343" y="11876"/>
                    <a:pt x="15579" y="6906"/>
                    <a:pt x="17513" y="1402"/>
                  </a:cubicBezTo>
                  <a:cubicBezTo>
                    <a:pt x="15846" y="535"/>
                    <a:pt x="14812" y="1"/>
                    <a:pt x="14812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15250" y="2744075"/>
              <a:ext cx="163475" cy="90250"/>
            </a:xfrm>
            <a:custGeom>
              <a:avLst/>
              <a:gdLst/>
              <a:ahLst/>
              <a:cxnLst/>
              <a:rect l="l" t="t" r="r" b="b"/>
              <a:pathLst>
                <a:path w="6539" h="3610" extrusionOk="0">
                  <a:moveTo>
                    <a:pt x="1268" y="0"/>
                  </a:moveTo>
                  <a:cubicBezTo>
                    <a:pt x="835" y="634"/>
                    <a:pt x="434" y="1368"/>
                    <a:pt x="1" y="2135"/>
                  </a:cubicBezTo>
                  <a:cubicBezTo>
                    <a:pt x="703" y="2582"/>
                    <a:pt x="2627" y="3609"/>
                    <a:pt x="6065" y="3609"/>
                  </a:cubicBezTo>
                  <a:cubicBezTo>
                    <a:pt x="6220" y="3609"/>
                    <a:pt x="6378" y="3607"/>
                    <a:pt x="6539" y="3603"/>
                  </a:cubicBezTo>
                  <a:cubicBezTo>
                    <a:pt x="6305" y="2002"/>
                    <a:pt x="6105" y="901"/>
                    <a:pt x="6105" y="901"/>
                  </a:cubicBezTo>
                  <a:cubicBezTo>
                    <a:pt x="5953" y="907"/>
                    <a:pt x="5802" y="910"/>
                    <a:pt x="5650" y="910"/>
                  </a:cubicBezTo>
                  <a:cubicBezTo>
                    <a:pt x="4135" y="910"/>
                    <a:pt x="2633" y="607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48550" y="2797450"/>
              <a:ext cx="246850" cy="283550"/>
            </a:xfrm>
            <a:custGeom>
              <a:avLst/>
              <a:gdLst/>
              <a:ahLst/>
              <a:cxnLst/>
              <a:rect l="l" t="t" r="r" b="b"/>
              <a:pathLst>
                <a:path w="9874" h="11342" extrusionOk="0">
                  <a:moveTo>
                    <a:pt x="2702" y="0"/>
                  </a:moveTo>
                  <a:cubicBezTo>
                    <a:pt x="1668" y="2035"/>
                    <a:pt x="667" y="4337"/>
                    <a:pt x="0" y="6071"/>
                  </a:cubicBezTo>
                  <a:cubicBezTo>
                    <a:pt x="767" y="7873"/>
                    <a:pt x="1635" y="9641"/>
                    <a:pt x="2602" y="11342"/>
                  </a:cubicBezTo>
                  <a:cubicBezTo>
                    <a:pt x="2602" y="11342"/>
                    <a:pt x="5371" y="10641"/>
                    <a:pt x="9874" y="7506"/>
                  </a:cubicBezTo>
                  <a:cubicBezTo>
                    <a:pt x="9774" y="5471"/>
                    <a:pt x="9540" y="3469"/>
                    <a:pt x="9207" y="1468"/>
                  </a:cubicBezTo>
                  <a:cubicBezTo>
                    <a:pt x="9046" y="1472"/>
                    <a:pt x="8888" y="1474"/>
                    <a:pt x="8733" y="1474"/>
                  </a:cubicBezTo>
                  <a:cubicBezTo>
                    <a:pt x="5295" y="1474"/>
                    <a:pt x="3372" y="447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03500" y="2242875"/>
              <a:ext cx="634650" cy="471200"/>
            </a:xfrm>
            <a:custGeom>
              <a:avLst/>
              <a:gdLst/>
              <a:ahLst/>
              <a:cxnLst/>
              <a:rect l="l" t="t" r="r" b="b"/>
              <a:pathLst>
                <a:path w="25386" h="18848" extrusionOk="0">
                  <a:moveTo>
                    <a:pt x="14111" y="1"/>
                  </a:moveTo>
                  <a:cubicBezTo>
                    <a:pt x="14111" y="1"/>
                    <a:pt x="7906" y="1669"/>
                    <a:pt x="5738" y="1769"/>
                  </a:cubicBezTo>
                  <a:cubicBezTo>
                    <a:pt x="3570" y="1869"/>
                    <a:pt x="1569" y="6572"/>
                    <a:pt x="334" y="8240"/>
                  </a:cubicBezTo>
                  <a:cubicBezTo>
                    <a:pt x="234" y="8373"/>
                    <a:pt x="134" y="8507"/>
                    <a:pt x="1" y="8607"/>
                  </a:cubicBezTo>
                  <a:cubicBezTo>
                    <a:pt x="201" y="9174"/>
                    <a:pt x="468" y="10008"/>
                    <a:pt x="868" y="11209"/>
                  </a:cubicBezTo>
                  <a:cubicBezTo>
                    <a:pt x="1635" y="13444"/>
                    <a:pt x="3103" y="15979"/>
                    <a:pt x="4204" y="17747"/>
                  </a:cubicBezTo>
                  <a:lnTo>
                    <a:pt x="9407" y="12243"/>
                  </a:lnTo>
                  <a:lnTo>
                    <a:pt x="12243" y="18848"/>
                  </a:lnTo>
                  <a:cubicBezTo>
                    <a:pt x="12243" y="18848"/>
                    <a:pt x="14478" y="18381"/>
                    <a:pt x="18848" y="15512"/>
                  </a:cubicBezTo>
                  <a:cubicBezTo>
                    <a:pt x="21583" y="13610"/>
                    <a:pt x="23851" y="11075"/>
                    <a:pt x="25386" y="8140"/>
                  </a:cubicBezTo>
                  <a:cubicBezTo>
                    <a:pt x="25386" y="8140"/>
                    <a:pt x="23751" y="2102"/>
                    <a:pt x="22984" y="1035"/>
                  </a:cubicBezTo>
                  <a:cubicBezTo>
                    <a:pt x="22183" y="1"/>
                    <a:pt x="14111" y="1"/>
                    <a:pt x="14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608575" y="2548925"/>
              <a:ext cx="201000" cy="217325"/>
            </a:xfrm>
            <a:custGeom>
              <a:avLst/>
              <a:gdLst/>
              <a:ahLst/>
              <a:cxnLst/>
              <a:rect l="l" t="t" r="r" b="b"/>
              <a:pathLst>
                <a:path w="8040" h="8693" extrusionOk="0">
                  <a:moveTo>
                    <a:pt x="5204" y="1"/>
                  </a:moveTo>
                  <a:lnTo>
                    <a:pt x="1" y="5505"/>
                  </a:lnTo>
                  <a:cubicBezTo>
                    <a:pt x="868" y="6872"/>
                    <a:pt x="1502" y="7773"/>
                    <a:pt x="1502" y="7773"/>
                  </a:cubicBezTo>
                  <a:cubicBezTo>
                    <a:pt x="2844" y="8386"/>
                    <a:pt x="4264" y="8692"/>
                    <a:pt x="5715" y="8692"/>
                  </a:cubicBezTo>
                  <a:cubicBezTo>
                    <a:pt x="5922" y="8692"/>
                    <a:pt x="6130" y="8686"/>
                    <a:pt x="6339" y="8674"/>
                  </a:cubicBezTo>
                  <a:lnTo>
                    <a:pt x="8040" y="660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462650" y="2457200"/>
              <a:ext cx="184325" cy="491200"/>
            </a:xfrm>
            <a:custGeom>
              <a:avLst/>
              <a:gdLst/>
              <a:ahLst/>
              <a:cxnLst/>
              <a:rect l="l" t="t" r="r" b="b"/>
              <a:pathLst>
                <a:path w="7373" h="19648" extrusionOk="0">
                  <a:moveTo>
                    <a:pt x="1635" y="1"/>
                  </a:moveTo>
                  <a:cubicBezTo>
                    <a:pt x="1134" y="367"/>
                    <a:pt x="634" y="701"/>
                    <a:pt x="67" y="968"/>
                  </a:cubicBezTo>
                  <a:cubicBezTo>
                    <a:pt x="0" y="3770"/>
                    <a:pt x="134" y="6572"/>
                    <a:pt x="501" y="9374"/>
                  </a:cubicBezTo>
                  <a:cubicBezTo>
                    <a:pt x="1001" y="12910"/>
                    <a:pt x="2002" y="16379"/>
                    <a:pt x="3436" y="19648"/>
                  </a:cubicBezTo>
                  <a:cubicBezTo>
                    <a:pt x="4403" y="17246"/>
                    <a:pt x="5904" y="13677"/>
                    <a:pt x="7372" y="11442"/>
                  </a:cubicBezTo>
                  <a:cubicBezTo>
                    <a:pt x="7372" y="11442"/>
                    <a:pt x="3836" y="6539"/>
                    <a:pt x="2502" y="2602"/>
                  </a:cubicBezTo>
                  <a:cubicBezTo>
                    <a:pt x="2102" y="1402"/>
                    <a:pt x="1835" y="601"/>
                    <a:pt x="1635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113225" y="2523075"/>
              <a:ext cx="1396850" cy="1612275"/>
            </a:xfrm>
            <a:custGeom>
              <a:avLst/>
              <a:gdLst/>
              <a:ahLst/>
              <a:cxnLst/>
              <a:rect l="l" t="t" r="r" b="b"/>
              <a:pathLst>
                <a:path w="55874" h="64491" extrusionOk="0">
                  <a:moveTo>
                    <a:pt x="10275" y="1"/>
                  </a:moveTo>
                  <a:cubicBezTo>
                    <a:pt x="7940" y="901"/>
                    <a:pt x="5738" y="1635"/>
                    <a:pt x="5738" y="1635"/>
                  </a:cubicBezTo>
                  <a:cubicBezTo>
                    <a:pt x="5738" y="1635"/>
                    <a:pt x="3136" y="9741"/>
                    <a:pt x="1568" y="24385"/>
                  </a:cubicBezTo>
                  <a:cubicBezTo>
                    <a:pt x="1" y="39029"/>
                    <a:pt x="1368" y="60477"/>
                    <a:pt x="1568" y="61178"/>
                  </a:cubicBezTo>
                  <a:cubicBezTo>
                    <a:pt x="1769" y="61878"/>
                    <a:pt x="9074" y="64280"/>
                    <a:pt x="23751" y="64480"/>
                  </a:cubicBezTo>
                  <a:cubicBezTo>
                    <a:pt x="24265" y="64487"/>
                    <a:pt x="24775" y="64491"/>
                    <a:pt x="25281" y="64491"/>
                  </a:cubicBezTo>
                  <a:cubicBezTo>
                    <a:pt x="39239" y="64491"/>
                    <a:pt x="50228" y="61898"/>
                    <a:pt x="50904" y="60611"/>
                  </a:cubicBezTo>
                  <a:cubicBezTo>
                    <a:pt x="51637" y="59277"/>
                    <a:pt x="50103" y="51338"/>
                    <a:pt x="50136" y="43732"/>
                  </a:cubicBezTo>
                  <a:cubicBezTo>
                    <a:pt x="50203" y="36127"/>
                    <a:pt x="55874" y="4337"/>
                    <a:pt x="55874" y="4337"/>
                  </a:cubicBezTo>
                  <a:cubicBezTo>
                    <a:pt x="53139" y="3070"/>
                    <a:pt x="50303" y="1669"/>
                    <a:pt x="47868" y="434"/>
                  </a:cubicBezTo>
                  <a:cubicBezTo>
                    <a:pt x="46834" y="3136"/>
                    <a:pt x="43565" y="10642"/>
                    <a:pt x="37894" y="16446"/>
                  </a:cubicBezTo>
                  <a:cubicBezTo>
                    <a:pt x="30823" y="23684"/>
                    <a:pt x="19248" y="29589"/>
                    <a:pt x="19248" y="29589"/>
                  </a:cubicBezTo>
                  <a:cubicBezTo>
                    <a:pt x="15478" y="25719"/>
                    <a:pt x="12843" y="20849"/>
                    <a:pt x="11676" y="15545"/>
                  </a:cubicBezTo>
                  <a:cubicBezTo>
                    <a:pt x="10508" y="10141"/>
                    <a:pt x="10308" y="3904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370900" y="2481375"/>
              <a:ext cx="939050" cy="781425"/>
            </a:xfrm>
            <a:custGeom>
              <a:avLst/>
              <a:gdLst/>
              <a:ahLst/>
              <a:cxnLst/>
              <a:rect l="l" t="t" r="r" b="b"/>
              <a:pathLst>
                <a:path w="37562" h="31257" extrusionOk="0">
                  <a:moveTo>
                    <a:pt x="33391" y="1"/>
                  </a:moveTo>
                  <a:cubicBezTo>
                    <a:pt x="31457" y="5505"/>
                    <a:pt x="28221" y="10475"/>
                    <a:pt x="23951" y="14445"/>
                  </a:cubicBezTo>
                  <a:cubicBezTo>
                    <a:pt x="21783" y="16513"/>
                    <a:pt x="19448" y="18414"/>
                    <a:pt x="16980" y="20149"/>
                  </a:cubicBezTo>
                  <a:cubicBezTo>
                    <a:pt x="12443" y="23251"/>
                    <a:pt x="9708" y="23951"/>
                    <a:pt x="9708" y="23951"/>
                  </a:cubicBezTo>
                  <a:cubicBezTo>
                    <a:pt x="8741" y="22250"/>
                    <a:pt x="7873" y="20482"/>
                    <a:pt x="7106" y="18681"/>
                  </a:cubicBezTo>
                  <a:cubicBezTo>
                    <a:pt x="5672" y="15412"/>
                    <a:pt x="4671" y="11943"/>
                    <a:pt x="4171" y="8374"/>
                  </a:cubicBezTo>
                  <a:cubicBezTo>
                    <a:pt x="3804" y="5605"/>
                    <a:pt x="3670" y="2803"/>
                    <a:pt x="3737" y="1"/>
                  </a:cubicBezTo>
                  <a:lnTo>
                    <a:pt x="3737" y="1"/>
                  </a:lnTo>
                  <a:cubicBezTo>
                    <a:pt x="2670" y="568"/>
                    <a:pt x="1302" y="1135"/>
                    <a:pt x="1" y="1635"/>
                  </a:cubicBezTo>
                  <a:cubicBezTo>
                    <a:pt x="1" y="5572"/>
                    <a:pt x="234" y="11776"/>
                    <a:pt x="1402" y="17213"/>
                  </a:cubicBezTo>
                  <a:cubicBezTo>
                    <a:pt x="2569" y="22517"/>
                    <a:pt x="5171" y="27354"/>
                    <a:pt x="8941" y="31257"/>
                  </a:cubicBezTo>
                  <a:cubicBezTo>
                    <a:pt x="8941" y="31257"/>
                    <a:pt x="20516" y="25352"/>
                    <a:pt x="27587" y="18114"/>
                  </a:cubicBezTo>
                  <a:cubicBezTo>
                    <a:pt x="33258" y="12276"/>
                    <a:pt x="36527" y="4804"/>
                    <a:pt x="37561" y="2102"/>
                  </a:cubicBezTo>
                  <a:cubicBezTo>
                    <a:pt x="35960" y="1302"/>
                    <a:pt x="34526" y="601"/>
                    <a:pt x="3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633600" y="2162000"/>
              <a:ext cx="410325" cy="322800"/>
            </a:xfrm>
            <a:custGeom>
              <a:avLst/>
              <a:gdLst/>
              <a:ahLst/>
              <a:cxnLst/>
              <a:rect l="l" t="t" r="r" b="b"/>
              <a:pathLst>
                <a:path w="16413" h="12912" extrusionOk="0">
                  <a:moveTo>
                    <a:pt x="15278" y="0"/>
                  </a:moveTo>
                  <a:cubicBezTo>
                    <a:pt x="13610" y="1535"/>
                    <a:pt x="11842" y="2902"/>
                    <a:pt x="9974" y="4136"/>
                  </a:cubicBezTo>
                  <a:cubicBezTo>
                    <a:pt x="5404" y="7239"/>
                    <a:pt x="1868" y="8306"/>
                    <a:pt x="0" y="8673"/>
                  </a:cubicBezTo>
                  <a:cubicBezTo>
                    <a:pt x="901" y="9974"/>
                    <a:pt x="3003" y="12809"/>
                    <a:pt x="4570" y="12909"/>
                  </a:cubicBezTo>
                  <a:cubicBezTo>
                    <a:pt x="4594" y="12911"/>
                    <a:pt x="4619" y="12912"/>
                    <a:pt x="4645" y="12912"/>
                  </a:cubicBezTo>
                  <a:cubicBezTo>
                    <a:pt x="6833" y="12912"/>
                    <a:pt x="16412" y="7405"/>
                    <a:pt x="16412" y="7405"/>
                  </a:cubicBezTo>
                  <a:lnTo>
                    <a:pt x="15278" y="0"/>
                  </a:ln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622750" y="1904300"/>
              <a:ext cx="392825" cy="474525"/>
            </a:xfrm>
            <a:custGeom>
              <a:avLst/>
              <a:gdLst/>
              <a:ahLst/>
              <a:cxnLst/>
              <a:rect l="l" t="t" r="r" b="b"/>
              <a:pathLst>
                <a:path w="15713" h="18981" extrusionOk="0">
                  <a:moveTo>
                    <a:pt x="14111" y="1"/>
                  </a:moveTo>
                  <a:lnTo>
                    <a:pt x="268" y="7206"/>
                  </a:lnTo>
                  <a:lnTo>
                    <a:pt x="1" y="18347"/>
                  </a:lnTo>
                  <a:cubicBezTo>
                    <a:pt x="1" y="18347"/>
                    <a:pt x="168" y="18581"/>
                    <a:pt x="434" y="18981"/>
                  </a:cubicBezTo>
                  <a:cubicBezTo>
                    <a:pt x="2302" y="18614"/>
                    <a:pt x="5838" y="17547"/>
                    <a:pt x="10408" y="14444"/>
                  </a:cubicBezTo>
                  <a:cubicBezTo>
                    <a:pt x="12276" y="13210"/>
                    <a:pt x="14044" y="11843"/>
                    <a:pt x="15712" y="10308"/>
                  </a:cubicBezTo>
                  <a:lnTo>
                    <a:pt x="14111" y="1"/>
                  </a:ln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403425" y="917775"/>
              <a:ext cx="998250" cy="974875"/>
            </a:xfrm>
            <a:custGeom>
              <a:avLst/>
              <a:gdLst/>
              <a:ahLst/>
              <a:cxnLst/>
              <a:rect l="l" t="t" r="r" b="b"/>
              <a:pathLst>
                <a:path w="39930" h="38995" extrusionOk="0">
                  <a:moveTo>
                    <a:pt x="15379" y="3202"/>
                  </a:moveTo>
                  <a:lnTo>
                    <a:pt x="15379" y="3202"/>
                  </a:lnTo>
                  <a:cubicBezTo>
                    <a:pt x="15112" y="3403"/>
                    <a:pt x="14945" y="3503"/>
                    <a:pt x="14945" y="3503"/>
                  </a:cubicBezTo>
                  <a:cubicBezTo>
                    <a:pt x="14945" y="3503"/>
                    <a:pt x="15078" y="3369"/>
                    <a:pt x="15379" y="3202"/>
                  </a:cubicBezTo>
                  <a:close/>
                  <a:moveTo>
                    <a:pt x="15758" y="0"/>
                  </a:moveTo>
                  <a:cubicBezTo>
                    <a:pt x="14736" y="0"/>
                    <a:pt x="13344" y="234"/>
                    <a:pt x="11743" y="701"/>
                  </a:cubicBezTo>
                  <a:cubicBezTo>
                    <a:pt x="8540" y="1635"/>
                    <a:pt x="3036" y="3336"/>
                    <a:pt x="801" y="9807"/>
                  </a:cubicBezTo>
                  <a:cubicBezTo>
                    <a:pt x="134" y="11875"/>
                    <a:pt x="1" y="14077"/>
                    <a:pt x="368" y="16245"/>
                  </a:cubicBezTo>
                  <a:cubicBezTo>
                    <a:pt x="1035" y="13543"/>
                    <a:pt x="2102" y="10341"/>
                    <a:pt x="3837" y="8740"/>
                  </a:cubicBezTo>
                  <a:cubicBezTo>
                    <a:pt x="5938" y="6838"/>
                    <a:pt x="8474" y="5504"/>
                    <a:pt x="11242" y="4870"/>
                  </a:cubicBezTo>
                  <a:lnTo>
                    <a:pt x="11242" y="4870"/>
                  </a:lnTo>
                  <a:cubicBezTo>
                    <a:pt x="11242" y="4870"/>
                    <a:pt x="8741" y="10808"/>
                    <a:pt x="14344" y="11141"/>
                  </a:cubicBezTo>
                  <a:cubicBezTo>
                    <a:pt x="14660" y="11158"/>
                    <a:pt x="14966" y="11166"/>
                    <a:pt x="15264" y="11166"/>
                  </a:cubicBezTo>
                  <a:cubicBezTo>
                    <a:pt x="20290" y="11166"/>
                    <a:pt x="22817" y="8907"/>
                    <a:pt x="22817" y="8907"/>
                  </a:cubicBezTo>
                  <a:cubicBezTo>
                    <a:pt x="25753" y="10207"/>
                    <a:pt x="28421" y="12009"/>
                    <a:pt x="30723" y="14244"/>
                  </a:cubicBezTo>
                  <a:cubicBezTo>
                    <a:pt x="32824" y="16412"/>
                    <a:pt x="34459" y="19014"/>
                    <a:pt x="35526" y="21849"/>
                  </a:cubicBezTo>
                  <a:cubicBezTo>
                    <a:pt x="35526" y="21849"/>
                    <a:pt x="35093" y="27620"/>
                    <a:pt x="32591" y="30789"/>
                  </a:cubicBezTo>
                  <a:cubicBezTo>
                    <a:pt x="30990" y="32857"/>
                    <a:pt x="26753" y="36426"/>
                    <a:pt x="23985" y="38661"/>
                  </a:cubicBezTo>
                  <a:lnTo>
                    <a:pt x="25085" y="38995"/>
                  </a:lnTo>
                  <a:lnTo>
                    <a:pt x="33291" y="31990"/>
                  </a:lnTo>
                  <a:cubicBezTo>
                    <a:pt x="33291" y="31990"/>
                    <a:pt x="36360" y="28787"/>
                    <a:pt x="37561" y="24751"/>
                  </a:cubicBezTo>
                  <a:cubicBezTo>
                    <a:pt x="38262" y="22416"/>
                    <a:pt x="37895" y="19881"/>
                    <a:pt x="36560" y="17846"/>
                  </a:cubicBezTo>
                  <a:lnTo>
                    <a:pt x="36560" y="17846"/>
                  </a:lnTo>
                  <a:cubicBezTo>
                    <a:pt x="36560" y="17846"/>
                    <a:pt x="36588" y="17847"/>
                    <a:pt x="36639" y="17847"/>
                  </a:cubicBezTo>
                  <a:cubicBezTo>
                    <a:pt x="37095" y="17847"/>
                    <a:pt x="39389" y="17793"/>
                    <a:pt x="39629" y="16712"/>
                  </a:cubicBezTo>
                  <a:cubicBezTo>
                    <a:pt x="39929" y="15511"/>
                    <a:pt x="35259" y="14511"/>
                    <a:pt x="35259" y="14511"/>
                  </a:cubicBezTo>
                  <a:cubicBezTo>
                    <a:pt x="35259" y="14511"/>
                    <a:pt x="38161" y="14210"/>
                    <a:pt x="38228" y="13677"/>
                  </a:cubicBezTo>
                  <a:cubicBezTo>
                    <a:pt x="38295" y="13143"/>
                    <a:pt x="37528" y="12976"/>
                    <a:pt x="35526" y="12442"/>
                  </a:cubicBezTo>
                  <a:cubicBezTo>
                    <a:pt x="33525" y="11875"/>
                    <a:pt x="31490" y="10541"/>
                    <a:pt x="29856" y="7906"/>
                  </a:cubicBezTo>
                  <a:cubicBezTo>
                    <a:pt x="28188" y="5237"/>
                    <a:pt x="24252" y="4236"/>
                    <a:pt x="24252" y="4236"/>
                  </a:cubicBezTo>
                  <a:cubicBezTo>
                    <a:pt x="24252" y="4236"/>
                    <a:pt x="26753" y="4136"/>
                    <a:pt x="26753" y="3569"/>
                  </a:cubicBezTo>
                  <a:cubicBezTo>
                    <a:pt x="26787" y="3002"/>
                    <a:pt x="26320" y="2302"/>
                    <a:pt x="22017" y="1735"/>
                  </a:cubicBezTo>
                  <a:cubicBezTo>
                    <a:pt x="21583" y="1678"/>
                    <a:pt x="21148" y="1650"/>
                    <a:pt x="20713" y="1650"/>
                  </a:cubicBezTo>
                  <a:cubicBezTo>
                    <a:pt x="18838" y="1650"/>
                    <a:pt x="16976" y="2173"/>
                    <a:pt x="15379" y="3202"/>
                  </a:cubicBezTo>
                  <a:cubicBezTo>
                    <a:pt x="16179" y="2602"/>
                    <a:pt x="17714" y="1368"/>
                    <a:pt x="17547" y="701"/>
                  </a:cubicBezTo>
                  <a:cubicBezTo>
                    <a:pt x="17430" y="234"/>
                    <a:pt x="16780" y="0"/>
                    <a:pt x="15758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412600" y="1038675"/>
              <a:ext cx="879000" cy="844800"/>
            </a:xfrm>
            <a:custGeom>
              <a:avLst/>
              <a:gdLst/>
              <a:ahLst/>
              <a:cxnLst/>
              <a:rect l="l" t="t" r="r" b="b"/>
              <a:pathLst>
                <a:path w="35160" h="33792" extrusionOk="0">
                  <a:moveTo>
                    <a:pt x="10875" y="1"/>
                  </a:moveTo>
                  <a:cubicBezTo>
                    <a:pt x="8107" y="635"/>
                    <a:pt x="5571" y="1969"/>
                    <a:pt x="3470" y="3870"/>
                  </a:cubicBezTo>
                  <a:cubicBezTo>
                    <a:pt x="1735" y="5472"/>
                    <a:pt x="668" y="8707"/>
                    <a:pt x="1" y="11376"/>
                  </a:cubicBezTo>
                  <a:cubicBezTo>
                    <a:pt x="401" y="13777"/>
                    <a:pt x="1268" y="16079"/>
                    <a:pt x="2503" y="18181"/>
                  </a:cubicBezTo>
                  <a:lnTo>
                    <a:pt x="13177" y="30690"/>
                  </a:lnTo>
                  <a:lnTo>
                    <a:pt x="23651" y="33792"/>
                  </a:lnTo>
                  <a:cubicBezTo>
                    <a:pt x="26386" y="31590"/>
                    <a:pt x="30623" y="28021"/>
                    <a:pt x="32224" y="25986"/>
                  </a:cubicBezTo>
                  <a:cubicBezTo>
                    <a:pt x="34726" y="22784"/>
                    <a:pt x="35159" y="17013"/>
                    <a:pt x="35159" y="17013"/>
                  </a:cubicBezTo>
                  <a:cubicBezTo>
                    <a:pt x="34092" y="14178"/>
                    <a:pt x="32457" y="11576"/>
                    <a:pt x="30356" y="9408"/>
                  </a:cubicBezTo>
                  <a:cubicBezTo>
                    <a:pt x="28054" y="7173"/>
                    <a:pt x="25386" y="5371"/>
                    <a:pt x="22450" y="4071"/>
                  </a:cubicBezTo>
                  <a:cubicBezTo>
                    <a:pt x="22450" y="4071"/>
                    <a:pt x="19927" y="6297"/>
                    <a:pt x="14908" y="6297"/>
                  </a:cubicBezTo>
                  <a:cubicBezTo>
                    <a:pt x="14607" y="6297"/>
                    <a:pt x="14297" y="6289"/>
                    <a:pt x="13977" y="6272"/>
                  </a:cubicBezTo>
                  <a:cubicBezTo>
                    <a:pt x="8374" y="5972"/>
                    <a:pt x="10875" y="1"/>
                    <a:pt x="10875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354225" y="1315275"/>
              <a:ext cx="938200" cy="886775"/>
            </a:xfrm>
            <a:custGeom>
              <a:avLst/>
              <a:gdLst/>
              <a:ahLst/>
              <a:cxnLst/>
              <a:rect l="l" t="t" r="r" b="b"/>
              <a:pathLst>
                <a:path w="37528" h="35471" extrusionOk="0">
                  <a:moveTo>
                    <a:pt x="7700" y="1"/>
                  </a:moveTo>
                  <a:cubicBezTo>
                    <a:pt x="7676" y="1"/>
                    <a:pt x="7656" y="4"/>
                    <a:pt x="7640" y="12"/>
                  </a:cubicBezTo>
                  <a:cubicBezTo>
                    <a:pt x="7306" y="178"/>
                    <a:pt x="4704" y="3314"/>
                    <a:pt x="3737" y="5916"/>
                  </a:cubicBezTo>
                  <a:cubicBezTo>
                    <a:pt x="2736" y="8518"/>
                    <a:pt x="34" y="18558"/>
                    <a:pt x="1" y="23061"/>
                  </a:cubicBezTo>
                  <a:cubicBezTo>
                    <a:pt x="1" y="27565"/>
                    <a:pt x="2870" y="33936"/>
                    <a:pt x="3503" y="34570"/>
                  </a:cubicBezTo>
                  <a:cubicBezTo>
                    <a:pt x="4013" y="35106"/>
                    <a:pt x="5928" y="35471"/>
                    <a:pt x="9350" y="35471"/>
                  </a:cubicBezTo>
                  <a:cubicBezTo>
                    <a:pt x="10181" y="35471"/>
                    <a:pt x="11100" y="35449"/>
                    <a:pt x="12109" y="35404"/>
                  </a:cubicBezTo>
                  <a:cubicBezTo>
                    <a:pt x="17280" y="35170"/>
                    <a:pt x="22817" y="33469"/>
                    <a:pt x="24185" y="32535"/>
                  </a:cubicBezTo>
                  <a:cubicBezTo>
                    <a:pt x="25586" y="31601"/>
                    <a:pt x="26453" y="24896"/>
                    <a:pt x="26453" y="24896"/>
                  </a:cubicBezTo>
                  <a:cubicBezTo>
                    <a:pt x="26453" y="24896"/>
                    <a:pt x="27657" y="25237"/>
                    <a:pt x="29080" y="25237"/>
                  </a:cubicBezTo>
                  <a:cubicBezTo>
                    <a:pt x="30251" y="25237"/>
                    <a:pt x="31572" y="25006"/>
                    <a:pt x="32491" y="24162"/>
                  </a:cubicBezTo>
                  <a:cubicBezTo>
                    <a:pt x="34525" y="22261"/>
                    <a:pt x="37528" y="17657"/>
                    <a:pt x="36327" y="14922"/>
                  </a:cubicBezTo>
                  <a:cubicBezTo>
                    <a:pt x="35867" y="13832"/>
                    <a:pt x="34880" y="13419"/>
                    <a:pt x="33702" y="13419"/>
                  </a:cubicBezTo>
                  <a:cubicBezTo>
                    <a:pt x="31887" y="13419"/>
                    <a:pt x="29618" y="14398"/>
                    <a:pt x="28121" y="15389"/>
                  </a:cubicBezTo>
                  <a:cubicBezTo>
                    <a:pt x="25619" y="17024"/>
                    <a:pt x="25519" y="20560"/>
                    <a:pt x="24919" y="20860"/>
                  </a:cubicBezTo>
                  <a:cubicBezTo>
                    <a:pt x="24544" y="21039"/>
                    <a:pt x="23907" y="21123"/>
                    <a:pt x="23338" y="21123"/>
                  </a:cubicBezTo>
                  <a:cubicBezTo>
                    <a:pt x="22741" y="21123"/>
                    <a:pt x="22218" y="21031"/>
                    <a:pt x="22150" y="20860"/>
                  </a:cubicBezTo>
                  <a:cubicBezTo>
                    <a:pt x="22017" y="20526"/>
                    <a:pt x="23184" y="16056"/>
                    <a:pt x="24151" y="12220"/>
                  </a:cubicBezTo>
                  <a:cubicBezTo>
                    <a:pt x="25119" y="8418"/>
                    <a:pt x="26420" y="5515"/>
                    <a:pt x="26553" y="4682"/>
                  </a:cubicBezTo>
                  <a:cubicBezTo>
                    <a:pt x="26653" y="3848"/>
                    <a:pt x="25819" y="2613"/>
                    <a:pt x="24251" y="2213"/>
                  </a:cubicBezTo>
                  <a:cubicBezTo>
                    <a:pt x="23942" y="2129"/>
                    <a:pt x="23527" y="2098"/>
                    <a:pt x="23030" y="2098"/>
                  </a:cubicBezTo>
                  <a:cubicBezTo>
                    <a:pt x="21548" y="2098"/>
                    <a:pt x="19340" y="2378"/>
                    <a:pt x="17038" y="2378"/>
                  </a:cubicBezTo>
                  <a:cubicBezTo>
                    <a:pt x="16131" y="2378"/>
                    <a:pt x="15209" y="2335"/>
                    <a:pt x="14311" y="2213"/>
                  </a:cubicBezTo>
                  <a:cubicBezTo>
                    <a:pt x="10580" y="1671"/>
                    <a:pt x="8221" y="1"/>
                    <a:pt x="7700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32700" y="1855925"/>
              <a:ext cx="328575" cy="126275"/>
            </a:xfrm>
            <a:custGeom>
              <a:avLst/>
              <a:gdLst/>
              <a:ahLst/>
              <a:cxnLst/>
              <a:rect l="l" t="t" r="r" b="b"/>
              <a:pathLst>
                <a:path w="13143" h="5051" extrusionOk="0">
                  <a:moveTo>
                    <a:pt x="12909" y="1"/>
                  </a:moveTo>
                  <a:cubicBezTo>
                    <a:pt x="11008" y="902"/>
                    <a:pt x="9007" y="1535"/>
                    <a:pt x="6972" y="1936"/>
                  </a:cubicBezTo>
                  <a:cubicBezTo>
                    <a:pt x="5547" y="2225"/>
                    <a:pt x="4110" y="2373"/>
                    <a:pt x="2668" y="2373"/>
                  </a:cubicBezTo>
                  <a:cubicBezTo>
                    <a:pt x="1780" y="2373"/>
                    <a:pt x="890" y="2317"/>
                    <a:pt x="0" y="2203"/>
                  </a:cubicBezTo>
                  <a:lnTo>
                    <a:pt x="0" y="2203"/>
                  </a:lnTo>
                  <a:cubicBezTo>
                    <a:pt x="300" y="3170"/>
                    <a:pt x="734" y="4071"/>
                    <a:pt x="1234" y="4938"/>
                  </a:cubicBezTo>
                  <a:cubicBezTo>
                    <a:pt x="1892" y="5013"/>
                    <a:pt x="2552" y="5050"/>
                    <a:pt x="3213" y="5050"/>
                  </a:cubicBezTo>
                  <a:cubicBezTo>
                    <a:pt x="4598" y="5050"/>
                    <a:pt x="5984" y="4887"/>
                    <a:pt x="7339" y="4571"/>
                  </a:cubicBezTo>
                  <a:cubicBezTo>
                    <a:pt x="9340" y="4104"/>
                    <a:pt x="11308" y="3370"/>
                    <a:pt x="13143" y="2436"/>
                  </a:cubicBezTo>
                  <a:cubicBezTo>
                    <a:pt x="13110" y="1635"/>
                    <a:pt x="13043" y="802"/>
                    <a:pt x="1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3563550" y="1916825"/>
              <a:ext cx="298575" cy="170125"/>
            </a:xfrm>
            <a:custGeom>
              <a:avLst/>
              <a:gdLst/>
              <a:ahLst/>
              <a:cxnLst/>
              <a:rect l="l" t="t" r="r" b="b"/>
              <a:pathLst>
                <a:path w="11943" h="6805" extrusionOk="0">
                  <a:moveTo>
                    <a:pt x="11909" y="0"/>
                  </a:moveTo>
                  <a:cubicBezTo>
                    <a:pt x="10074" y="934"/>
                    <a:pt x="8106" y="1635"/>
                    <a:pt x="6105" y="2135"/>
                  </a:cubicBezTo>
                  <a:cubicBezTo>
                    <a:pt x="4748" y="2452"/>
                    <a:pt x="3360" y="2600"/>
                    <a:pt x="1972" y="2600"/>
                  </a:cubicBezTo>
                  <a:cubicBezTo>
                    <a:pt x="1314" y="2600"/>
                    <a:pt x="655" y="2566"/>
                    <a:pt x="0" y="2502"/>
                  </a:cubicBezTo>
                  <a:lnTo>
                    <a:pt x="0" y="2502"/>
                  </a:lnTo>
                  <a:cubicBezTo>
                    <a:pt x="1001" y="4337"/>
                    <a:pt x="2302" y="6405"/>
                    <a:pt x="2636" y="6672"/>
                  </a:cubicBezTo>
                  <a:cubicBezTo>
                    <a:pt x="2769" y="6760"/>
                    <a:pt x="3110" y="6805"/>
                    <a:pt x="3589" y="6805"/>
                  </a:cubicBezTo>
                  <a:cubicBezTo>
                    <a:pt x="3829" y="6805"/>
                    <a:pt x="4103" y="6794"/>
                    <a:pt x="4404" y="6772"/>
                  </a:cubicBezTo>
                  <a:cubicBezTo>
                    <a:pt x="6585" y="3032"/>
                    <a:pt x="9786" y="2495"/>
                    <a:pt x="11394" y="2495"/>
                  </a:cubicBezTo>
                  <a:cubicBezTo>
                    <a:pt x="11507" y="2495"/>
                    <a:pt x="11612" y="2497"/>
                    <a:pt x="11709" y="2502"/>
                  </a:cubicBezTo>
                  <a:cubicBezTo>
                    <a:pt x="11876" y="1668"/>
                    <a:pt x="11942" y="834"/>
                    <a:pt x="1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673625" y="1980150"/>
              <a:ext cx="182650" cy="106800"/>
            </a:xfrm>
            <a:custGeom>
              <a:avLst/>
              <a:gdLst/>
              <a:ahLst/>
              <a:cxnLst/>
              <a:rect l="l" t="t" r="r" b="b"/>
              <a:pathLst>
                <a:path w="7306" h="4272" extrusionOk="0">
                  <a:moveTo>
                    <a:pt x="7110" y="0"/>
                  </a:moveTo>
                  <a:cubicBezTo>
                    <a:pt x="5520" y="0"/>
                    <a:pt x="2239" y="435"/>
                    <a:pt x="1" y="4272"/>
                  </a:cubicBezTo>
                  <a:cubicBezTo>
                    <a:pt x="1602" y="4139"/>
                    <a:pt x="4037" y="3638"/>
                    <a:pt x="5738" y="2604"/>
                  </a:cubicBezTo>
                  <a:cubicBezTo>
                    <a:pt x="6605" y="2104"/>
                    <a:pt x="7072" y="1103"/>
                    <a:pt x="7306" y="2"/>
                  </a:cubicBezTo>
                  <a:cubicBezTo>
                    <a:pt x="7244" y="1"/>
                    <a:pt x="7178" y="0"/>
                    <a:pt x="711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468650" y="1678800"/>
              <a:ext cx="173325" cy="164050"/>
            </a:xfrm>
            <a:custGeom>
              <a:avLst/>
              <a:gdLst/>
              <a:ahLst/>
              <a:cxnLst/>
              <a:rect l="l" t="t" r="r" b="b"/>
              <a:pathLst>
                <a:path w="6933" h="6562" extrusionOk="0">
                  <a:moveTo>
                    <a:pt x="4105" y="1"/>
                  </a:moveTo>
                  <a:cubicBezTo>
                    <a:pt x="2858" y="1"/>
                    <a:pt x="1" y="3553"/>
                    <a:pt x="194" y="4584"/>
                  </a:cubicBezTo>
                  <a:cubicBezTo>
                    <a:pt x="327" y="5435"/>
                    <a:pt x="2579" y="6561"/>
                    <a:pt x="4264" y="6561"/>
                  </a:cubicBezTo>
                  <a:cubicBezTo>
                    <a:pt x="4694" y="6561"/>
                    <a:pt x="5086" y="6488"/>
                    <a:pt x="5398" y="6319"/>
                  </a:cubicBezTo>
                  <a:cubicBezTo>
                    <a:pt x="6932" y="5451"/>
                    <a:pt x="5998" y="381"/>
                    <a:pt x="4230" y="14"/>
                  </a:cubicBezTo>
                  <a:cubicBezTo>
                    <a:pt x="4190" y="5"/>
                    <a:pt x="4148" y="1"/>
                    <a:pt x="4105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781450" y="1738250"/>
              <a:ext cx="83525" cy="38750"/>
            </a:xfrm>
            <a:custGeom>
              <a:avLst/>
              <a:gdLst/>
              <a:ahLst/>
              <a:cxnLst/>
              <a:rect l="l" t="t" r="r" b="b"/>
              <a:pathLst>
                <a:path w="3341" h="1550" extrusionOk="0">
                  <a:moveTo>
                    <a:pt x="1520" y="0"/>
                  </a:moveTo>
                  <a:cubicBezTo>
                    <a:pt x="803" y="0"/>
                    <a:pt x="117" y="206"/>
                    <a:pt x="57" y="638"/>
                  </a:cubicBezTo>
                  <a:cubicBezTo>
                    <a:pt x="1" y="1207"/>
                    <a:pt x="935" y="1549"/>
                    <a:pt x="1801" y="1549"/>
                  </a:cubicBezTo>
                  <a:cubicBezTo>
                    <a:pt x="2459" y="1549"/>
                    <a:pt x="3078" y="1352"/>
                    <a:pt x="3193" y="905"/>
                  </a:cubicBezTo>
                  <a:cubicBezTo>
                    <a:pt x="3341" y="315"/>
                    <a:pt x="2407" y="0"/>
                    <a:pt x="152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808425" y="1610600"/>
              <a:ext cx="57725" cy="74425"/>
            </a:xfrm>
            <a:custGeom>
              <a:avLst/>
              <a:gdLst/>
              <a:ahLst/>
              <a:cxnLst/>
              <a:rect l="l" t="t" r="r" b="b"/>
              <a:pathLst>
                <a:path w="2309" h="2977" extrusionOk="0">
                  <a:moveTo>
                    <a:pt x="1344" y="1"/>
                  </a:moveTo>
                  <a:cubicBezTo>
                    <a:pt x="486" y="1"/>
                    <a:pt x="1" y="2976"/>
                    <a:pt x="813" y="2976"/>
                  </a:cubicBezTo>
                  <a:cubicBezTo>
                    <a:pt x="821" y="2976"/>
                    <a:pt x="828" y="2976"/>
                    <a:pt x="836" y="2976"/>
                  </a:cubicBezTo>
                  <a:cubicBezTo>
                    <a:pt x="2116" y="2976"/>
                    <a:pt x="2309" y="206"/>
                    <a:pt x="1413" y="7"/>
                  </a:cubicBezTo>
                  <a:cubicBezTo>
                    <a:pt x="1390" y="3"/>
                    <a:pt x="1367" y="1"/>
                    <a:pt x="1344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807050" y="1455625"/>
              <a:ext cx="106775" cy="81225"/>
            </a:xfrm>
            <a:custGeom>
              <a:avLst/>
              <a:gdLst/>
              <a:ahLst/>
              <a:cxnLst/>
              <a:rect l="l" t="t" r="r" b="b"/>
              <a:pathLst>
                <a:path w="4271" h="3249" extrusionOk="0">
                  <a:moveTo>
                    <a:pt x="1186" y="1"/>
                  </a:moveTo>
                  <a:cubicBezTo>
                    <a:pt x="697" y="1"/>
                    <a:pt x="342" y="618"/>
                    <a:pt x="201" y="1069"/>
                  </a:cubicBezTo>
                  <a:cubicBezTo>
                    <a:pt x="1" y="1569"/>
                    <a:pt x="601" y="2070"/>
                    <a:pt x="1402" y="2670"/>
                  </a:cubicBezTo>
                  <a:cubicBezTo>
                    <a:pt x="1906" y="3066"/>
                    <a:pt x="2391" y="3248"/>
                    <a:pt x="2814" y="3248"/>
                  </a:cubicBezTo>
                  <a:cubicBezTo>
                    <a:pt x="3175" y="3248"/>
                    <a:pt x="3491" y="3116"/>
                    <a:pt x="3737" y="2870"/>
                  </a:cubicBezTo>
                  <a:cubicBezTo>
                    <a:pt x="4270" y="2370"/>
                    <a:pt x="2136" y="368"/>
                    <a:pt x="1468" y="68"/>
                  </a:cubicBezTo>
                  <a:cubicBezTo>
                    <a:pt x="1370" y="22"/>
                    <a:pt x="1276" y="1"/>
                    <a:pt x="1186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048900" y="1717350"/>
              <a:ext cx="121775" cy="162200"/>
            </a:xfrm>
            <a:custGeom>
              <a:avLst/>
              <a:gdLst/>
              <a:ahLst/>
              <a:cxnLst/>
              <a:rect l="l" t="t" r="r" b="b"/>
              <a:pathLst>
                <a:path w="4871" h="6488" extrusionOk="0">
                  <a:moveTo>
                    <a:pt x="4136" y="1"/>
                  </a:moveTo>
                  <a:cubicBezTo>
                    <a:pt x="3602" y="1"/>
                    <a:pt x="2952" y="766"/>
                    <a:pt x="2302" y="1741"/>
                  </a:cubicBezTo>
                  <a:cubicBezTo>
                    <a:pt x="1568" y="2842"/>
                    <a:pt x="0" y="5411"/>
                    <a:pt x="1001" y="6111"/>
                  </a:cubicBezTo>
                  <a:cubicBezTo>
                    <a:pt x="1325" y="6354"/>
                    <a:pt x="1606" y="6488"/>
                    <a:pt x="1884" y="6488"/>
                  </a:cubicBezTo>
                  <a:cubicBezTo>
                    <a:pt x="2294" y="6488"/>
                    <a:pt x="2700" y="6199"/>
                    <a:pt x="3236" y="5544"/>
                  </a:cubicBezTo>
                  <a:cubicBezTo>
                    <a:pt x="4137" y="4443"/>
                    <a:pt x="2936" y="3576"/>
                    <a:pt x="2936" y="3576"/>
                  </a:cubicBezTo>
                  <a:cubicBezTo>
                    <a:pt x="2936" y="3576"/>
                    <a:pt x="4870" y="240"/>
                    <a:pt x="4337" y="40"/>
                  </a:cubicBezTo>
                  <a:cubicBezTo>
                    <a:pt x="4272" y="13"/>
                    <a:pt x="4205" y="1"/>
                    <a:pt x="413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406725" y="1688025"/>
              <a:ext cx="82250" cy="47950"/>
            </a:xfrm>
            <a:custGeom>
              <a:avLst/>
              <a:gdLst/>
              <a:ahLst/>
              <a:cxnLst/>
              <a:rect l="l" t="t" r="r" b="b"/>
              <a:pathLst>
                <a:path w="3290" h="1918" extrusionOk="0">
                  <a:moveTo>
                    <a:pt x="838" y="1"/>
                  </a:moveTo>
                  <a:cubicBezTo>
                    <a:pt x="489" y="1"/>
                    <a:pt x="224" y="120"/>
                    <a:pt x="169" y="412"/>
                  </a:cubicBezTo>
                  <a:cubicBezTo>
                    <a:pt x="1" y="1182"/>
                    <a:pt x="1428" y="1917"/>
                    <a:pt x="2350" y="1917"/>
                  </a:cubicBezTo>
                  <a:cubicBezTo>
                    <a:pt x="2706" y="1917"/>
                    <a:pt x="2987" y="1807"/>
                    <a:pt x="3071" y="1547"/>
                  </a:cubicBezTo>
                  <a:cubicBezTo>
                    <a:pt x="3289" y="844"/>
                    <a:pt x="1765" y="1"/>
                    <a:pt x="838" y="1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488925" y="1583700"/>
              <a:ext cx="68475" cy="74425"/>
            </a:xfrm>
            <a:custGeom>
              <a:avLst/>
              <a:gdLst/>
              <a:ahLst/>
              <a:cxnLst/>
              <a:rect l="l" t="t" r="r" b="b"/>
              <a:pathLst>
                <a:path w="2739" h="2977" extrusionOk="0">
                  <a:moveTo>
                    <a:pt x="1770" y="1"/>
                  </a:moveTo>
                  <a:cubicBezTo>
                    <a:pt x="901" y="1"/>
                    <a:pt x="1" y="2440"/>
                    <a:pt x="1151" y="2951"/>
                  </a:cubicBezTo>
                  <a:cubicBezTo>
                    <a:pt x="1190" y="2968"/>
                    <a:pt x="1230" y="2976"/>
                    <a:pt x="1270" y="2976"/>
                  </a:cubicBezTo>
                  <a:cubicBezTo>
                    <a:pt x="2003" y="2976"/>
                    <a:pt x="2739" y="205"/>
                    <a:pt x="1885" y="16"/>
                  </a:cubicBezTo>
                  <a:cubicBezTo>
                    <a:pt x="1847" y="6"/>
                    <a:pt x="1808" y="1"/>
                    <a:pt x="1770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469325" y="1431475"/>
              <a:ext cx="106750" cy="61825"/>
            </a:xfrm>
            <a:custGeom>
              <a:avLst/>
              <a:gdLst/>
              <a:ahLst/>
              <a:cxnLst/>
              <a:rect l="l" t="t" r="r" b="b"/>
              <a:pathLst>
                <a:path w="4270" h="2473" extrusionOk="0">
                  <a:moveTo>
                    <a:pt x="3469" y="0"/>
                  </a:moveTo>
                  <a:cubicBezTo>
                    <a:pt x="2769" y="0"/>
                    <a:pt x="0" y="901"/>
                    <a:pt x="234" y="1601"/>
                  </a:cubicBezTo>
                  <a:cubicBezTo>
                    <a:pt x="419" y="2132"/>
                    <a:pt x="963" y="2472"/>
                    <a:pt x="1765" y="2472"/>
                  </a:cubicBezTo>
                  <a:cubicBezTo>
                    <a:pt x="1972" y="2472"/>
                    <a:pt x="2196" y="2450"/>
                    <a:pt x="2435" y="2402"/>
                  </a:cubicBezTo>
                  <a:cubicBezTo>
                    <a:pt x="3436" y="2202"/>
                    <a:pt x="4170" y="2002"/>
                    <a:pt x="4203" y="1468"/>
                  </a:cubicBezTo>
                  <a:cubicBezTo>
                    <a:pt x="4270" y="901"/>
                    <a:pt x="4203" y="34"/>
                    <a:pt x="3469" y="0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372450" y="2631500"/>
              <a:ext cx="940700" cy="1003225"/>
            </a:xfrm>
            <a:custGeom>
              <a:avLst/>
              <a:gdLst/>
              <a:ahLst/>
              <a:cxnLst/>
              <a:rect l="l" t="t" r="r" b="b"/>
              <a:pathLst>
                <a:path w="37628" h="40129" extrusionOk="0">
                  <a:moveTo>
                    <a:pt x="5505" y="0"/>
                  </a:moveTo>
                  <a:cubicBezTo>
                    <a:pt x="5505" y="0"/>
                    <a:pt x="2002" y="6805"/>
                    <a:pt x="1002" y="14477"/>
                  </a:cubicBezTo>
                  <a:cubicBezTo>
                    <a:pt x="1" y="22149"/>
                    <a:pt x="1002" y="27487"/>
                    <a:pt x="1002" y="27487"/>
                  </a:cubicBezTo>
                  <a:cubicBezTo>
                    <a:pt x="1002" y="27487"/>
                    <a:pt x="17680" y="30022"/>
                    <a:pt x="20249" y="40129"/>
                  </a:cubicBezTo>
                  <a:lnTo>
                    <a:pt x="37628" y="40129"/>
                  </a:lnTo>
                  <a:cubicBezTo>
                    <a:pt x="37628" y="40129"/>
                    <a:pt x="33758" y="24451"/>
                    <a:pt x="25452" y="14077"/>
                  </a:cubicBezTo>
                  <a:cubicBezTo>
                    <a:pt x="17146" y="3669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810400" y="3244100"/>
              <a:ext cx="707200" cy="924600"/>
            </a:xfrm>
            <a:custGeom>
              <a:avLst/>
              <a:gdLst/>
              <a:ahLst/>
              <a:cxnLst/>
              <a:rect l="l" t="t" r="r" b="b"/>
              <a:pathLst>
                <a:path w="28288" h="36984" extrusionOk="0">
                  <a:moveTo>
                    <a:pt x="16123" y="0"/>
                  </a:moveTo>
                  <a:cubicBezTo>
                    <a:pt x="15096" y="0"/>
                    <a:pt x="14069" y="27"/>
                    <a:pt x="13043" y="80"/>
                  </a:cubicBezTo>
                  <a:cubicBezTo>
                    <a:pt x="4270" y="514"/>
                    <a:pt x="0" y="2015"/>
                    <a:pt x="0" y="2015"/>
                  </a:cubicBezTo>
                  <a:cubicBezTo>
                    <a:pt x="534" y="13323"/>
                    <a:pt x="5271" y="36373"/>
                    <a:pt x="5271" y="36373"/>
                  </a:cubicBezTo>
                  <a:cubicBezTo>
                    <a:pt x="7424" y="36817"/>
                    <a:pt x="9851" y="36983"/>
                    <a:pt x="12278" y="36983"/>
                  </a:cubicBezTo>
                  <a:cubicBezTo>
                    <a:pt x="19514" y="36983"/>
                    <a:pt x="26753" y="35506"/>
                    <a:pt x="26753" y="35506"/>
                  </a:cubicBezTo>
                  <a:cubicBezTo>
                    <a:pt x="26753" y="35506"/>
                    <a:pt x="27086" y="32504"/>
                    <a:pt x="27520" y="25565"/>
                  </a:cubicBezTo>
                  <a:cubicBezTo>
                    <a:pt x="27920" y="18627"/>
                    <a:pt x="28287" y="1248"/>
                    <a:pt x="28287" y="1248"/>
                  </a:cubicBezTo>
                  <a:cubicBezTo>
                    <a:pt x="24289" y="422"/>
                    <a:pt x="20206" y="0"/>
                    <a:pt x="16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907125" y="3318650"/>
              <a:ext cx="547925" cy="158800"/>
            </a:xfrm>
            <a:custGeom>
              <a:avLst/>
              <a:gdLst/>
              <a:ahLst/>
              <a:cxnLst/>
              <a:rect l="l" t="t" r="r" b="b"/>
              <a:pathLst>
                <a:path w="21917" h="6352" extrusionOk="0">
                  <a:moveTo>
                    <a:pt x="10275" y="1"/>
                  </a:moveTo>
                  <a:cubicBezTo>
                    <a:pt x="4104" y="1"/>
                    <a:pt x="434" y="1301"/>
                    <a:pt x="234" y="2135"/>
                  </a:cubicBezTo>
                  <a:cubicBezTo>
                    <a:pt x="1" y="2969"/>
                    <a:pt x="201" y="5404"/>
                    <a:pt x="634" y="5905"/>
                  </a:cubicBezTo>
                  <a:cubicBezTo>
                    <a:pt x="969" y="6239"/>
                    <a:pt x="3081" y="6351"/>
                    <a:pt x="6175" y="6351"/>
                  </a:cubicBezTo>
                  <a:cubicBezTo>
                    <a:pt x="7403" y="6351"/>
                    <a:pt x="8786" y="6333"/>
                    <a:pt x="10275" y="6305"/>
                  </a:cubicBezTo>
                  <a:cubicBezTo>
                    <a:pt x="15478" y="6205"/>
                    <a:pt x="20449" y="6138"/>
                    <a:pt x="21149" y="5071"/>
                  </a:cubicBezTo>
                  <a:cubicBezTo>
                    <a:pt x="21816" y="3970"/>
                    <a:pt x="21916" y="1135"/>
                    <a:pt x="21549" y="701"/>
                  </a:cubicBezTo>
                  <a:cubicBezTo>
                    <a:pt x="21216" y="234"/>
                    <a:pt x="17180" y="1"/>
                    <a:pt x="10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3809550" y="3573725"/>
              <a:ext cx="456200" cy="478675"/>
            </a:xfrm>
            <a:custGeom>
              <a:avLst/>
              <a:gdLst/>
              <a:ahLst/>
              <a:cxnLst/>
              <a:rect l="l" t="t" r="r" b="b"/>
              <a:pathLst>
                <a:path w="18248" h="19147" extrusionOk="0">
                  <a:moveTo>
                    <a:pt x="8925" y="1"/>
                  </a:moveTo>
                  <a:cubicBezTo>
                    <a:pt x="8504" y="1"/>
                    <a:pt x="8178" y="145"/>
                    <a:pt x="8007" y="505"/>
                  </a:cubicBezTo>
                  <a:cubicBezTo>
                    <a:pt x="7339" y="1873"/>
                    <a:pt x="11142" y="4308"/>
                    <a:pt x="11075" y="4608"/>
                  </a:cubicBezTo>
                  <a:cubicBezTo>
                    <a:pt x="11067" y="4644"/>
                    <a:pt x="11004" y="4660"/>
                    <a:pt x="10895" y="4660"/>
                  </a:cubicBezTo>
                  <a:cubicBezTo>
                    <a:pt x="10189" y="4660"/>
                    <a:pt x="7551" y="3959"/>
                    <a:pt x="5238" y="3207"/>
                  </a:cubicBezTo>
                  <a:cubicBezTo>
                    <a:pt x="3070" y="2502"/>
                    <a:pt x="2091" y="2436"/>
                    <a:pt x="1800" y="2436"/>
                  </a:cubicBezTo>
                  <a:cubicBezTo>
                    <a:pt x="1733" y="2436"/>
                    <a:pt x="1702" y="2440"/>
                    <a:pt x="1702" y="2440"/>
                  </a:cubicBezTo>
                  <a:cubicBezTo>
                    <a:pt x="1702" y="2440"/>
                    <a:pt x="268" y="3241"/>
                    <a:pt x="635" y="4608"/>
                  </a:cubicBezTo>
                  <a:cubicBezTo>
                    <a:pt x="1035" y="5942"/>
                    <a:pt x="1902" y="6143"/>
                    <a:pt x="1902" y="6610"/>
                  </a:cubicBezTo>
                  <a:cubicBezTo>
                    <a:pt x="1902" y="7043"/>
                    <a:pt x="1" y="8077"/>
                    <a:pt x="568" y="9612"/>
                  </a:cubicBezTo>
                  <a:cubicBezTo>
                    <a:pt x="1168" y="11113"/>
                    <a:pt x="2202" y="11413"/>
                    <a:pt x="2102" y="11947"/>
                  </a:cubicBezTo>
                  <a:cubicBezTo>
                    <a:pt x="2002" y="12514"/>
                    <a:pt x="1168" y="13715"/>
                    <a:pt x="1902" y="14449"/>
                  </a:cubicBezTo>
                  <a:cubicBezTo>
                    <a:pt x="2636" y="15182"/>
                    <a:pt x="3270" y="15149"/>
                    <a:pt x="3236" y="15916"/>
                  </a:cubicBezTo>
                  <a:cubicBezTo>
                    <a:pt x="3203" y="16683"/>
                    <a:pt x="3203" y="18818"/>
                    <a:pt x="7039" y="19119"/>
                  </a:cubicBezTo>
                  <a:cubicBezTo>
                    <a:pt x="7283" y="19137"/>
                    <a:pt x="7538" y="19146"/>
                    <a:pt x="7803" y="19146"/>
                  </a:cubicBezTo>
                  <a:cubicBezTo>
                    <a:pt x="11742" y="19146"/>
                    <a:pt x="17747" y="17184"/>
                    <a:pt x="17747" y="17184"/>
                  </a:cubicBezTo>
                  <a:lnTo>
                    <a:pt x="18247" y="9178"/>
                  </a:lnTo>
                  <a:lnTo>
                    <a:pt x="18247" y="9178"/>
                  </a:lnTo>
                  <a:cubicBezTo>
                    <a:pt x="18164" y="9188"/>
                    <a:pt x="18081" y="9193"/>
                    <a:pt x="17999" y="9193"/>
                  </a:cubicBezTo>
                  <a:cubicBezTo>
                    <a:pt x="17000" y="9193"/>
                    <a:pt x="16136" y="8461"/>
                    <a:pt x="16012" y="7444"/>
                  </a:cubicBezTo>
                  <a:cubicBezTo>
                    <a:pt x="15612" y="5475"/>
                    <a:pt x="15345" y="2774"/>
                    <a:pt x="13510" y="1873"/>
                  </a:cubicBezTo>
                  <a:cubicBezTo>
                    <a:pt x="12148" y="1204"/>
                    <a:pt x="10140" y="1"/>
                    <a:pt x="892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4196500" y="3634700"/>
              <a:ext cx="1136675" cy="457400"/>
            </a:xfrm>
            <a:custGeom>
              <a:avLst/>
              <a:gdLst/>
              <a:ahLst/>
              <a:cxnLst/>
              <a:rect l="l" t="t" r="r" b="b"/>
              <a:pathLst>
                <a:path w="45467" h="18296" extrusionOk="0">
                  <a:moveTo>
                    <a:pt x="27287" y="1"/>
                  </a:moveTo>
                  <a:cubicBezTo>
                    <a:pt x="27287" y="1"/>
                    <a:pt x="28221" y="2102"/>
                    <a:pt x="25552" y="4304"/>
                  </a:cubicBezTo>
                  <a:cubicBezTo>
                    <a:pt x="24584" y="5102"/>
                    <a:pt x="21274" y="5357"/>
                    <a:pt x="17448" y="5357"/>
                  </a:cubicBezTo>
                  <a:cubicBezTo>
                    <a:pt x="10722" y="5357"/>
                    <a:pt x="2402" y="4571"/>
                    <a:pt x="2402" y="4571"/>
                  </a:cubicBezTo>
                  <a:cubicBezTo>
                    <a:pt x="2402" y="4571"/>
                    <a:pt x="1" y="11276"/>
                    <a:pt x="1635" y="16813"/>
                  </a:cubicBezTo>
                  <a:cubicBezTo>
                    <a:pt x="1635" y="16813"/>
                    <a:pt x="10886" y="18296"/>
                    <a:pt x="20463" y="18296"/>
                  </a:cubicBezTo>
                  <a:cubicBezTo>
                    <a:pt x="25252" y="18296"/>
                    <a:pt x="30122" y="17925"/>
                    <a:pt x="33958" y="16813"/>
                  </a:cubicBezTo>
                  <a:cubicBezTo>
                    <a:pt x="45466" y="13477"/>
                    <a:pt x="45333" y="3670"/>
                    <a:pt x="44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10"/>
          <p:cNvSpPr txBox="1">
            <a:spLocks noGrp="1"/>
          </p:cNvSpPr>
          <p:nvPr>
            <p:ph type="subTitle" idx="1"/>
          </p:nvPr>
        </p:nvSpPr>
        <p:spPr>
          <a:xfrm>
            <a:off x="1207775" y="2327313"/>
            <a:ext cx="30657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"/>
          <p:cNvSpPr txBox="1">
            <a:spLocks noGrp="1"/>
          </p:cNvSpPr>
          <p:nvPr>
            <p:ph type="title"/>
          </p:nvPr>
        </p:nvSpPr>
        <p:spPr>
          <a:xfrm>
            <a:off x="1207775" y="1747238"/>
            <a:ext cx="30657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7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3" name="Google Shape;1243;p16"/>
          <p:cNvCxnSpPr/>
          <p:nvPr/>
        </p:nvCxnSpPr>
        <p:spPr>
          <a:xfrm>
            <a:off x="1940181" y="2440034"/>
            <a:ext cx="53550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4" name="Google Shape;1244;p16"/>
          <p:cNvGrpSpPr/>
          <p:nvPr/>
        </p:nvGrpSpPr>
        <p:grpSpPr>
          <a:xfrm>
            <a:off x="1291204" y="1176731"/>
            <a:ext cx="574084" cy="678166"/>
            <a:chOff x="3791726" y="2629472"/>
            <a:chExt cx="347046" cy="409966"/>
          </a:xfrm>
        </p:grpSpPr>
        <p:sp>
          <p:nvSpPr>
            <p:cNvPr id="1245" name="Google Shape;1245;p16"/>
            <p:cNvSpPr/>
            <p:nvPr/>
          </p:nvSpPr>
          <p:spPr>
            <a:xfrm>
              <a:off x="3791726" y="2629472"/>
              <a:ext cx="347046" cy="409966"/>
            </a:xfrm>
            <a:custGeom>
              <a:avLst/>
              <a:gdLst/>
              <a:ahLst/>
              <a:cxnLst/>
              <a:rect l="l" t="t" r="r" b="b"/>
              <a:pathLst>
                <a:path w="11401" h="13468" extrusionOk="0">
                  <a:moveTo>
                    <a:pt x="7601" y="1"/>
                  </a:moveTo>
                  <a:cubicBezTo>
                    <a:pt x="7583" y="1"/>
                    <a:pt x="7566" y="1"/>
                    <a:pt x="7549" y="18"/>
                  </a:cubicBezTo>
                  <a:cubicBezTo>
                    <a:pt x="7549" y="18"/>
                    <a:pt x="7549" y="36"/>
                    <a:pt x="7549" y="36"/>
                  </a:cubicBezTo>
                  <a:lnTo>
                    <a:pt x="7496" y="36"/>
                  </a:lnTo>
                  <a:cubicBezTo>
                    <a:pt x="6869" y="210"/>
                    <a:pt x="6294" y="384"/>
                    <a:pt x="5649" y="576"/>
                  </a:cubicBezTo>
                  <a:cubicBezTo>
                    <a:pt x="5004" y="768"/>
                    <a:pt x="4324" y="994"/>
                    <a:pt x="3714" y="1186"/>
                  </a:cubicBezTo>
                  <a:cubicBezTo>
                    <a:pt x="3086" y="1395"/>
                    <a:pt x="2476" y="1622"/>
                    <a:pt x="1866" y="1831"/>
                  </a:cubicBezTo>
                  <a:lnTo>
                    <a:pt x="1831" y="1848"/>
                  </a:lnTo>
                  <a:cubicBezTo>
                    <a:pt x="1517" y="1953"/>
                    <a:pt x="1221" y="2058"/>
                    <a:pt x="925" y="2180"/>
                  </a:cubicBezTo>
                  <a:cubicBezTo>
                    <a:pt x="646" y="2267"/>
                    <a:pt x="367" y="2389"/>
                    <a:pt x="105" y="2546"/>
                  </a:cubicBezTo>
                  <a:cubicBezTo>
                    <a:pt x="88" y="2546"/>
                    <a:pt x="88" y="2528"/>
                    <a:pt x="71" y="2528"/>
                  </a:cubicBezTo>
                  <a:cubicBezTo>
                    <a:pt x="65" y="2523"/>
                    <a:pt x="60" y="2521"/>
                    <a:pt x="55" y="2521"/>
                  </a:cubicBezTo>
                  <a:cubicBezTo>
                    <a:pt x="43" y="2521"/>
                    <a:pt x="31" y="2533"/>
                    <a:pt x="18" y="2546"/>
                  </a:cubicBezTo>
                  <a:cubicBezTo>
                    <a:pt x="1" y="2650"/>
                    <a:pt x="1" y="2755"/>
                    <a:pt x="53" y="2859"/>
                  </a:cubicBezTo>
                  <a:cubicBezTo>
                    <a:pt x="105" y="3016"/>
                    <a:pt x="158" y="3173"/>
                    <a:pt x="210" y="3330"/>
                  </a:cubicBezTo>
                  <a:cubicBezTo>
                    <a:pt x="315" y="3626"/>
                    <a:pt x="419" y="3923"/>
                    <a:pt x="506" y="4236"/>
                  </a:cubicBezTo>
                  <a:cubicBezTo>
                    <a:pt x="681" y="4829"/>
                    <a:pt x="890" y="5387"/>
                    <a:pt x="1134" y="5945"/>
                  </a:cubicBezTo>
                  <a:cubicBezTo>
                    <a:pt x="1134" y="5962"/>
                    <a:pt x="1134" y="5962"/>
                    <a:pt x="1134" y="5962"/>
                  </a:cubicBezTo>
                  <a:cubicBezTo>
                    <a:pt x="1186" y="6154"/>
                    <a:pt x="1430" y="6241"/>
                    <a:pt x="1552" y="6346"/>
                  </a:cubicBezTo>
                  <a:cubicBezTo>
                    <a:pt x="1727" y="6468"/>
                    <a:pt x="1883" y="6624"/>
                    <a:pt x="2040" y="6781"/>
                  </a:cubicBezTo>
                  <a:cubicBezTo>
                    <a:pt x="2389" y="7130"/>
                    <a:pt x="2668" y="7566"/>
                    <a:pt x="2825" y="8036"/>
                  </a:cubicBezTo>
                  <a:cubicBezTo>
                    <a:pt x="2947" y="8490"/>
                    <a:pt x="2947" y="8978"/>
                    <a:pt x="2825" y="9448"/>
                  </a:cubicBezTo>
                  <a:cubicBezTo>
                    <a:pt x="2755" y="9727"/>
                    <a:pt x="2546" y="10146"/>
                    <a:pt x="2685" y="10442"/>
                  </a:cubicBezTo>
                  <a:cubicBezTo>
                    <a:pt x="2772" y="10930"/>
                    <a:pt x="2894" y="11401"/>
                    <a:pt x="3051" y="11854"/>
                  </a:cubicBezTo>
                  <a:cubicBezTo>
                    <a:pt x="3121" y="12115"/>
                    <a:pt x="3208" y="12377"/>
                    <a:pt x="3295" y="12638"/>
                  </a:cubicBezTo>
                  <a:cubicBezTo>
                    <a:pt x="3365" y="12900"/>
                    <a:pt x="3452" y="13161"/>
                    <a:pt x="3557" y="13405"/>
                  </a:cubicBezTo>
                  <a:cubicBezTo>
                    <a:pt x="3567" y="13444"/>
                    <a:pt x="3604" y="13467"/>
                    <a:pt x="3641" y="13467"/>
                  </a:cubicBezTo>
                  <a:cubicBezTo>
                    <a:pt x="3670" y="13467"/>
                    <a:pt x="3698" y="13453"/>
                    <a:pt x="3714" y="13423"/>
                  </a:cubicBezTo>
                  <a:cubicBezTo>
                    <a:pt x="4027" y="13370"/>
                    <a:pt x="4324" y="13283"/>
                    <a:pt x="4620" y="13179"/>
                  </a:cubicBezTo>
                  <a:cubicBezTo>
                    <a:pt x="4934" y="13091"/>
                    <a:pt x="5248" y="12969"/>
                    <a:pt x="5579" y="12865"/>
                  </a:cubicBezTo>
                  <a:cubicBezTo>
                    <a:pt x="6224" y="12673"/>
                    <a:pt x="6886" y="12446"/>
                    <a:pt x="7496" y="12255"/>
                  </a:cubicBezTo>
                  <a:cubicBezTo>
                    <a:pt x="8106" y="12063"/>
                    <a:pt x="8734" y="11941"/>
                    <a:pt x="9361" y="11732"/>
                  </a:cubicBezTo>
                  <a:cubicBezTo>
                    <a:pt x="9989" y="11523"/>
                    <a:pt x="10564" y="11104"/>
                    <a:pt x="11244" y="11052"/>
                  </a:cubicBezTo>
                  <a:cubicBezTo>
                    <a:pt x="11349" y="11035"/>
                    <a:pt x="11401" y="10913"/>
                    <a:pt x="11314" y="10843"/>
                  </a:cubicBezTo>
                  <a:cubicBezTo>
                    <a:pt x="11314" y="10825"/>
                    <a:pt x="11331" y="10808"/>
                    <a:pt x="11331" y="10808"/>
                  </a:cubicBezTo>
                  <a:cubicBezTo>
                    <a:pt x="11261" y="10546"/>
                    <a:pt x="11174" y="10285"/>
                    <a:pt x="11070" y="10024"/>
                  </a:cubicBezTo>
                  <a:cubicBezTo>
                    <a:pt x="10983" y="9780"/>
                    <a:pt x="10878" y="9518"/>
                    <a:pt x="10791" y="9257"/>
                  </a:cubicBezTo>
                  <a:cubicBezTo>
                    <a:pt x="10651" y="8803"/>
                    <a:pt x="10460" y="8350"/>
                    <a:pt x="10216" y="7914"/>
                  </a:cubicBezTo>
                  <a:cubicBezTo>
                    <a:pt x="10181" y="7583"/>
                    <a:pt x="9762" y="7391"/>
                    <a:pt x="9518" y="7200"/>
                  </a:cubicBezTo>
                  <a:cubicBezTo>
                    <a:pt x="9152" y="6903"/>
                    <a:pt x="8856" y="6520"/>
                    <a:pt x="8682" y="6067"/>
                  </a:cubicBezTo>
                  <a:cubicBezTo>
                    <a:pt x="8525" y="5596"/>
                    <a:pt x="8472" y="5091"/>
                    <a:pt x="8542" y="4585"/>
                  </a:cubicBezTo>
                  <a:cubicBezTo>
                    <a:pt x="8577" y="4376"/>
                    <a:pt x="8612" y="4167"/>
                    <a:pt x="8664" y="3958"/>
                  </a:cubicBezTo>
                  <a:cubicBezTo>
                    <a:pt x="8716" y="3801"/>
                    <a:pt x="8856" y="3574"/>
                    <a:pt x="8769" y="3417"/>
                  </a:cubicBezTo>
                  <a:cubicBezTo>
                    <a:pt x="8769" y="3400"/>
                    <a:pt x="8769" y="3400"/>
                    <a:pt x="8769" y="3400"/>
                  </a:cubicBezTo>
                  <a:cubicBezTo>
                    <a:pt x="8629" y="2807"/>
                    <a:pt x="8455" y="2214"/>
                    <a:pt x="8228" y="1657"/>
                  </a:cubicBezTo>
                  <a:cubicBezTo>
                    <a:pt x="8124" y="1343"/>
                    <a:pt x="8019" y="1047"/>
                    <a:pt x="7915" y="750"/>
                  </a:cubicBezTo>
                  <a:cubicBezTo>
                    <a:pt x="7862" y="593"/>
                    <a:pt x="7827" y="419"/>
                    <a:pt x="7758" y="262"/>
                  </a:cubicBezTo>
                  <a:cubicBezTo>
                    <a:pt x="7740" y="158"/>
                    <a:pt x="7688" y="70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846914" y="2647523"/>
              <a:ext cx="213354" cy="324490"/>
            </a:xfrm>
            <a:custGeom>
              <a:avLst/>
              <a:gdLst/>
              <a:ahLst/>
              <a:cxnLst/>
              <a:rect l="l" t="t" r="r" b="b"/>
              <a:pathLst>
                <a:path w="7009" h="10660" extrusionOk="0">
                  <a:moveTo>
                    <a:pt x="3818" y="0"/>
                  </a:moveTo>
                  <a:cubicBezTo>
                    <a:pt x="3173" y="192"/>
                    <a:pt x="2528" y="384"/>
                    <a:pt x="1883" y="610"/>
                  </a:cubicBezTo>
                  <a:cubicBezTo>
                    <a:pt x="1500" y="732"/>
                    <a:pt x="1134" y="872"/>
                    <a:pt x="750" y="994"/>
                  </a:cubicBezTo>
                  <a:cubicBezTo>
                    <a:pt x="506" y="1081"/>
                    <a:pt x="280" y="1168"/>
                    <a:pt x="36" y="1255"/>
                  </a:cubicBezTo>
                  <a:lnTo>
                    <a:pt x="1" y="1255"/>
                  </a:lnTo>
                  <a:cubicBezTo>
                    <a:pt x="559" y="2807"/>
                    <a:pt x="1099" y="4341"/>
                    <a:pt x="1604" y="5892"/>
                  </a:cubicBezTo>
                  <a:cubicBezTo>
                    <a:pt x="1866" y="6676"/>
                    <a:pt x="2127" y="7443"/>
                    <a:pt x="2371" y="8245"/>
                  </a:cubicBezTo>
                  <a:cubicBezTo>
                    <a:pt x="2615" y="9030"/>
                    <a:pt x="2825" y="9866"/>
                    <a:pt x="3138" y="10633"/>
                  </a:cubicBezTo>
                  <a:cubicBezTo>
                    <a:pt x="3138" y="10651"/>
                    <a:pt x="3151" y="10659"/>
                    <a:pt x="3164" y="10659"/>
                  </a:cubicBezTo>
                  <a:cubicBezTo>
                    <a:pt x="3178" y="10659"/>
                    <a:pt x="3191" y="10651"/>
                    <a:pt x="3191" y="10633"/>
                  </a:cubicBezTo>
                  <a:cubicBezTo>
                    <a:pt x="3470" y="10598"/>
                    <a:pt x="3748" y="10546"/>
                    <a:pt x="4010" y="10476"/>
                  </a:cubicBezTo>
                  <a:cubicBezTo>
                    <a:pt x="4393" y="10372"/>
                    <a:pt x="4759" y="10267"/>
                    <a:pt x="5143" y="10163"/>
                  </a:cubicBezTo>
                  <a:cubicBezTo>
                    <a:pt x="5753" y="10041"/>
                    <a:pt x="6346" y="9814"/>
                    <a:pt x="6903" y="9518"/>
                  </a:cubicBezTo>
                  <a:cubicBezTo>
                    <a:pt x="7008" y="9465"/>
                    <a:pt x="6938" y="9343"/>
                    <a:pt x="6869" y="9326"/>
                  </a:cubicBezTo>
                  <a:cubicBezTo>
                    <a:pt x="6694" y="8559"/>
                    <a:pt x="6415" y="7775"/>
                    <a:pt x="6171" y="7008"/>
                  </a:cubicBezTo>
                  <a:cubicBezTo>
                    <a:pt x="5927" y="6223"/>
                    <a:pt x="5683" y="5439"/>
                    <a:pt x="5422" y="4620"/>
                  </a:cubicBezTo>
                  <a:cubicBezTo>
                    <a:pt x="4899" y="3068"/>
                    <a:pt x="4376" y="1534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869744" y="2646975"/>
              <a:ext cx="190524" cy="319468"/>
            </a:xfrm>
            <a:custGeom>
              <a:avLst/>
              <a:gdLst/>
              <a:ahLst/>
              <a:cxnLst/>
              <a:rect l="l" t="t" r="r" b="b"/>
              <a:pathLst>
                <a:path w="6259" h="10495" extrusionOk="0">
                  <a:moveTo>
                    <a:pt x="3068" y="1"/>
                  </a:moveTo>
                  <a:cubicBezTo>
                    <a:pt x="2423" y="210"/>
                    <a:pt x="1778" y="402"/>
                    <a:pt x="1133" y="628"/>
                  </a:cubicBezTo>
                  <a:cubicBezTo>
                    <a:pt x="907" y="698"/>
                    <a:pt x="663" y="785"/>
                    <a:pt x="436" y="872"/>
                  </a:cubicBezTo>
                  <a:lnTo>
                    <a:pt x="0" y="1012"/>
                  </a:lnTo>
                  <a:cubicBezTo>
                    <a:pt x="1081" y="4167"/>
                    <a:pt x="2144" y="7339"/>
                    <a:pt x="3260" y="10494"/>
                  </a:cubicBezTo>
                  <a:cubicBezTo>
                    <a:pt x="3399" y="10460"/>
                    <a:pt x="3556" y="10407"/>
                    <a:pt x="3696" y="10372"/>
                  </a:cubicBezTo>
                  <a:lnTo>
                    <a:pt x="4393" y="10181"/>
                  </a:lnTo>
                  <a:cubicBezTo>
                    <a:pt x="5003" y="10059"/>
                    <a:pt x="5596" y="9832"/>
                    <a:pt x="6153" y="9536"/>
                  </a:cubicBezTo>
                  <a:cubicBezTo>
                    <a:pt x="6258" y="9483"/>
                    <a:pt x="6188" y="9361"/>
                    <a:pt x="6119" y="9344"/>
                  </a:cubicBezTo>
                  <a:cubicBezTo>
                    <a:pt x="5944" y="8577"/>
                    <a:pt x="5665" y="7793"/>
                    <a:pt x="5421" y="7026"/>
                  </a:cubicBezTo>
                  <a:cubicBezTo>
                    <a:pt x="5177" y="6241"/>
                    <a:pt x="4933" y="5457"/>
                    <a:pt x="4672" y="4638"/>
                  </a:cubicBezTo>
                  <a:cubicBezTo>
                    <a:pt x="4149" y="3086"/>
                    <a:pt x="3626" y="1552"/>
                    <a:pt x="306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869744" y="2673519"/>
              <a:ext cx="112506" cy="292924"/>
            </a:xfrm>
            <a:custGeom>
              <a:avLst/>
              <a:gdLst/>
              <a:ahLst/>
              <a:cxnLst/>
              <a:rect l="l" t="t" r="r" b="b"/>
              <a:pathLst>
                <a:path w="3696" h="9623" extrusionOk="0">
                  <a:moveTo>
                    <a:pt x="436" y="0"/>
                  </a:moveTo>
                  <a:lnTo>
                    <a:pt x="0" y="140"/>
                  </a:lnTo>
                  <a:cubicBezTo>
                    <a:pt x="1081" y="3295"/>
                    <a:pt x="2144" y="6467"/>
                    <a:pt x="3260" y="9622"/>
                  </a:cubicBezTo>
                  <a:cubicBezTo>
                    <a:pt x="3399" y="9588"/>
                    <a:pt x="3556" y="9535"/>
                    <a:pt x="3696" y="9500"/>
                  </a:cubicBezTo>
                  <a:cubicBezTo>
                    <a:pt x="3469" y="8768"/>
                    <a:pt x="3242" y="8054"/>
                    <a:pt x="2998" y="7339"/>
                  </a:cubicBezTo>
                  <a:cubicBezTo>
                    <a:pt x="2876" y="6973"/>
                    <a:pt x="2737" y="6607"/>
                    <a:pt x="2650" y="6241"/>
                  </a:cubicBezTo>
                  <a:cubicBezTo>
                    <a:pt x="2598" y="6066"/>
                    <a:pt x="2598" y="5892"/>
                    <a:pt x="2545" y="5718"/>
                  </a:cubicBezTo>
                  <a:cubicBezTo>
                    <a:pt x="2493" y="5561"/>
                    <a:pt x="2406" y="5404"/>
                    <a:pt x="2301" y="5265"/>
                  </a:cubicBezTo>
                  <a:cubicBezTo>
                    <a:pt x="2109" y="4933"/>
                    <a:pt x="2092" y="4533"/>
                    <a:pt x="1970" y="4132"/>
                  </a:cubicBezTo>
                  <a:cubicBezTo>
                    <a:pt x="1865" y="3748"/>
                    <a:pt x="1709" y="3330"/>
                    <a:pt x="1587" y="2964"/>
                  </a:cubicBezTo>
                  <a:cubicBezTo>
                    <a:pt x="1447" y="2598"/>
                    <a:pt x="1325" y="2214"/>
                    <a:pt x="1168" y="1848"/>
                  </a:cubicBezTo>
                  <a:cubicBezTo>
                    <a:pt x="994" y="1517"/>
                    <a:pt x="837" y="1168"/>
                    <a:pt x="715" y="802"/>
                  </a:cubicBezTo>
                  <a:cubicBezTo>
                    <a:pt x="663" y="523"/>
                    <a:pt x="575" y="244"/>
                    <a:pt x="436" y="0"/>
                  </a:cubicBezTo>
                  <a:close/>
                </a:path>
              </a:pathLst>
            </a:custGeom>
            <a:solidFill>
              <a:srgbClr val="F2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961003" y="2788126"/>
              <a:ext cx="22313" cy="21795"/>
            </a:xfrm>
            <a:custGeom>
              <a:avLst/>
              <a:gdLst/>
              <a:ahLst/>
              <a:cxnLst/>
              <a:rect l="l" t="t" r="r" b="b"/>
              <a:pathLst>
                <a:path w="733" h="716" extrusionOk="0">
                  <a:moveTo>
                    <a:pt x="436" y="1"/>
                  </a:moveTo>
                  <a:cubicBezTo>
                    <a:pt x="384" y="1"/>
                    <a:pt x="314" y="1"/>
                    <a:pt x="262" y="18"/>
                  </a:cubicBezTo>
                  <a:cubicBezTo>
                    <a:pt x="210" y="35"/>
                    <a:pt x="175" y="53"/>
                    <a:pt x="140" y="88"/>
                  </a:cubicBezTo>
                  <a:cubicBezTo>
                    <a:pt x="105" y="123"/>
                    <a:pt x="70" y="157"/>
                    <a:pt x="53" y="192"/>
                  </a:cubicBezTo>
                  <a:cubicBezTo>
                    <a:pt x="18" y="245"/>
                    <a:pt x="18" y="279"/>
                    <a:pt x="18" y="332"/>
                  </a:cubicBezTo>
                  <a:cubicBezTo>
                    <a:pt x="0" y="384"/>
                    <a:pt x="18" y="436"/>
                    <a:pt x="35" y="471"/>
                  </a:cubicBezTo>
                  <a:lnTo>
                    <a:pt x="70" y="558"/>
                  </a:lnTo>
                  <a:cubicBezTo>
                    <a:pt x="105" y="611"/>
                    <a:pt x="157" y="646"/>
                    <a:pt x="210" y="680"/>
                  </a:cubicBezTo>
                  <a:lnTo>
                    <a:pt x="297" y="715"/>
                  </a:lnTo>
                  <a:cubicBezTo>
                    <a:pt x="349" y="715"/>
                    <a:pt x="419" y="715"/>
                    <a:pt x="489" y="698"/>
                  </a:cubicBezTo>
                  <a:cubicBezTo>
                    <a:pt x="523" y="680"/>
                    <a:pt x="576" y="663"/>
                    <a:pt x="611" y="628"/>
                  </a:cubicBezTo>
                  <a:cubicBezTo>
                    <a:pt x="645" y="593"/>
                    <a:pt x="663" y="558"/>
                    <a:pt x="698" y="523"/>
                  </a:cubicBezTo>
                  <a:cubicBezTo>
                    <a:pt x="715" y="471"/>
                    <a:pt x="733" y="436"/>
                    <a:pt x="733" y="384"/>
                  </a:cubicBezTo>
                  <a:cubicBezTo>
                    <a:pt x="733" y="332"/>
                    <a:pt x="733" y="297"/>
                    <a:pt x="715" y="245"/>
                  </a:cubicBezTo>
                  <a:lnTo>
                    <a:pt x="663" y="157"/>
                  </a:lnTo>
                  <a:cubicBezTo>
                    <a:pt x="628" y="105"/>
                    <a:pt x="576" y="70"/>
                    <a:pt x="523" y="35"/>
                  </a:cubicBezTo>
                  <a:lnTo>
                    <a:pt x="436" y="1"/>
                  </a:lnTo>
                  <a:close/>
                </a:path>
              </a:pathLst>
            </a:custGeom>
            <a:solidFill>
              <a:srgbClr val="91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16"/>
          <p:cNvGrpSpPr/>
          <p:nvPr/>
        </p:nvGrpSpPr>
        <p:grpSpPr>
          <a:xfrm>
            <a:off x="792413" y="1357297"/>
            <a:ext cx="169441" cy="264358"/>
            <a:chOff x="3594352" y="2790530"/>
            <a:chExt cx="102431" cy="159810"/>
          </a:xfrm>
        </p:grpSpPr>
        <p:sp>
          <p:nvSpPr>
            <p:cNvPr id="1251" name="Google Shape;1251;p16"/>
            <p:cNvSpPr/>
            <p:nvPr/>
          </p:nvSpPr>
          <p:spPr>
            <a:xfrm>
              <a:off x="3594869" y="2790622"/>
              <a:ext cx="101913" cy="159658"/>
            </a:xfrm>
            <a:custGeom>
              <a:avLst/>
              <a:gdLst/>
              <a:ahLst/>
              <a:cxnLst/>
              <a:rect l="l" t="t" r="r" b="b"/>
              <a:pathLst>
                <a:path w="3348" h="5245" extrusionOk="0">
                  <a:moveTo>
                    <a:pt x="1115" y="0"/>
                  </a:moveTo>
                  <a:cubicBezTo>
                    <a:pt x="1005" y="0"/>
                    <a:pt x="899" y="21"/>
                    <a:pt x="803" y="75"/>
                  </a:cubicBezTo>
                  <a:cubicBezTo>
                    <a:pt x="576" y="180"/>
                    <a:pt x="437" y="424"/>
                    <a:pt x="472" y="668"/>
                  </a:cubicBezTo>
                  <a:cubicBezTo>
                    <a:pt x="489" y="720"/>
                    <a:pt x="506" y="773"/>
                    <a:pt x="541" y="825"/>
                  </a:cubicBezTo>
                  <a:cubicBezTo>
                    <a:pt x="576" y="964"/>
                    <a:pt x="541" y="1017"/>
                    <a:pt x="454" y="1104"/>
                  </a:cubicBezTo>
                  <a:cubicBezTo>
                    <a:pt x="350" y="1208"/>
                    <a:pt x="245" y="1330"/>
                    <a:pt x="175" y="1452"/>
                  </a:cubicBezTo>
                  <a:cubicBezTo>
                    <a:pt x="36" y="1697"/>
                    <a:pt x="1" y="1993"/>
                    <a:pt x="71" y="2272"/>
                  </a:cubicBezTo>
                  <a:cubicBezTo>
                    <a:pt x="140" y="2586"/>
                    <a:pt x="384" y="2708"/>
                    <a:pt x="576" y="2934"/>
                  </a:cubicBezTo>
                  <a:cubicBezTo>
                    <a:pt x="820" y="3196"/>
                    <a:pt x="576" y="3562"/>
                    <a:pt x="541" y="3841"/>
                  </a:cubicBezTo>
                  <a:cubicBezTo>
                    <a:pt x="506" y="4119"/>
                    <a:pt x="628" y="4398"/>
                    <a:pt x="872" y="4555"/>
                  </a:cubicBezTo>
                  <a:cubicBezTo>
                    <a:pt x="994" y="4625"/>
                    <a:pt x="1134" y="4660"/>
                    <a:pt x="1291" y="4660"/>
                  </a:cubicBezTo>
                  <a:cubicBezTo>
                    <a:pt x="1465" y="4695"/>
                    <a:pt x="1465" y="4974"/>
                    <a:pt x="1570" y="5096"/>
                  </a:cubicBezTo>
                  <a:cubicBezTo>
                    <a:pt x="1637" y="5196"/>
                    <a:pt x="1739" y="5244"/>
                    <a:pt x="1842" y="5244"/>
                  </a:cubicBezTo>
                  <a:cubicBezTo>
                    <a:pt x="1953" y="5244"/>
                    <a:pt x="2064" y="5187"/>
                    <a:pt x="2128" y="5078"/>
                  </a:cubicBezTo>
                  <a:lnTo>
                    <a:pt x="2180" y="5078"/>
                  </a:lnTo>
                  <a:cubicBezTo>
                    <a:pt x="2406" y="4956"/>
                    <a:pt x="2616" y="4782"/>
                    <a:pt x="2772" y="4573"/>
                  </a:cubicBezTo>
                  <a:cubicBezTo>
                    <a:pt x="2860" y="4468"/>
                    <a:pt x="2947" y="4363"/>
                    <a:pt x="3016" y="4259"/>
                  </a:cubicBezTo>
                  <a:cubicBezTo>
                    <a:pt x="3069" y="4224"/>
                    <a:pt x="3121" y="4172"/>
                    <a:pt x="3156" y="4119"/>
                  </a:cubicBezTo>
                  <a:cubicBezTo>
                    <a:pt x="3226" y="4085"/>
                    <a:pt x="3261" y="4015"/>
                    <a:pt x="3313" y="3963"/>
                  </a:cubicBezTo>
                  <a:cubicBezTo>
                    <a:pt x="3348" y="3910"/>
                    <a:pt x="3330" y="3841"/>
                    <a:pt x="3295" y="3788"/>
                  </a:cubicBezTo>
                  <a:cubicBezTo>
                    <a:pt x="3261" y="3753"/>
                    <a:pt x="3226" y="3736"/>
                    <a:pt x="3173" y="3736"/>
                  </a:cubicBezTo>
                  <a:cubicBezTo>
                    <a:pt x="2389" y="2969"/>
                    <a:pt x="2250" y="1766"/>
                    <a:pt x="2842" y="842"/>
                  </a:cubicBezTo>
                  <a:cubicBezTo>
                    <a:pt x="2877" y="790"/>
                    <a:pt x="2860" y="738"/>
                    <a:pt x="2825" y="703"/>
                  </a:cubicBezTo>
                  <a:cubicBezTo>
                    <a:pt x="2842" y="668"/>
                    <a:pt x="2825" y="633"/>
                    <a:pt x="2790" y="616"/>
                  </a:cubicBezTo>
                  <a:cubicBezTo>
                    <a:pt x="2441" y="441"/>
                    <a:pt x="2093" y="285"/>
                    <a:pt x="1727" y="145"/>
                  </a:cubicBezTo>
                  <a:cubicBezTo>
                    <a:pt x="1544" y="77"/>
                    <a:pt x="1323" y="0"/>
                    <a:pt x="1115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594352" y="2790530"/>
              <a:ext cx="68490" cy="159810"/>
            </a:xfrm>
            <a:custGeom>
              <a:avLst/>
              <a:gdLst/>
              <a:ahLst/>
              <a:cxnLst/>
              <a:rect l="l" t="t" r="r" b="b"/>
              <a:pathLst>
                <a:path w="2250" h="5250" extrusionOk="0">
                  <a:moveTo>
                    <a:pt x="1121" y="1"/>
                  </a:moveTo>
                  <a:cubicBezTo>
                    <a:pt x="1011" y="1"/>
                    <a:pt x="904" y="28"/>
                    <a:pt x="802" y="78"/>
                  </a:cubicBezTo>
                  <a:cubicBezTo>
                    <a:pt x="576" y="200"/>
                    <a:pt x="454" y="427"/>
                    <a:pt x="489" y="671"/>
                  </a:cubicBezTo>
                  <a:cubicBezTo>
                    <a:pt x="489" y="741"/>
                    <a:pt x="523" y="793"/>
                    <a:pt x="541" y="845"/>
                  </a:cubicBezTo>
                  <a:cubicBezTo>
                    <a:pt x="593" y="967"/>
                    <a:pt x="541" y="1020"/>
                    <a:pt x="454" y="1124"/>
                  </a:cubicBezTo>
                  <a:cubicBezTo>
                    <a:pt x="349" y="1211"/>
                    <a:pt x="262" y="1333"/>
                    <a:pt x="192" y="1455"/>
                  </a:cubicBezTo>
                  <a:cubicBezTo>
                    <a:pt x="53" y="1717"/>
                    <a:pt x="0" y="2013"/>
                    <a:pt x="70" y="2292"/>
                  </a:cubicBezTo>
                  <a:cubicBezTo>
                    <a:pt x="157" y="2589"/>
                    <a:pt x="384" y="2728"/>
                    <a:pt x="593" y="2937"/>
                  </a:cubicBezTo>
                  <a:cubicBezTo>
                    <a:pt x="820" y="3199"/>
                    <a:pt x="593" y="3565"/>
                    <a:pt x="541" y="3861"/>
                  </a:cubicBezTo>
                  <a:cubicBezTo>
                    <a:pt x="506" y="4140"/>
                    <a:pt x="628" y="4419"/>
                    <a:pt x="872" y="4558"/>
                  </a:cubicBezTo>
                  <a:cubicBezTo>
                    <a:pt x="1011" y="4628"/>
                    <a:pt x="1151" y="4663"/>
                    <a:pt x="1290" y="4680"/>
                  </a:cubicBezTo>
                  <a:cubicBezTo>
                    <a:pt x="1465" y="4715"/>
                    <a:pt x="1465" y="4977"/>
                    <a:pt x="1569" y="5116"/>
                  </a:cubicBezTo>
                  <a:cubicBezTo>
                    <a:pt x="1634" y="5206"/>
                    <a:pt x="1734" y="5250"/>
                    <a:pt x="1836" y="5250"/>
                  </a:cubicBezTo>
                  <a:cubicBezTo>
                    <a:pt x="1951" y="5250"/>
                    <a:pt x="2070" y="5193"/>
                    <a:pt x="2145" y="5081"/>
                  </a:cubicBezTo>
                  <a:cubicBezTo>
                    <a:pt x="2145" y="5090"/>
                    <a:pt x="2149" y="5094"/>
                    <a:pt x="2155" y="5094"/>
                  </a:cubicBezTo>
                  <a:cubicBezTo>
                    <a:pt x="2162" y="5094"/>
                    <a:pt x="2171" y="5090"/>
                    <a:pt x="2179" y="5081"/>
                  </a:cubicBezTo>
                  <a:cubicBezTo>
                    <a:pt x="2197" y="5081"/>
                    <a:pt x="2214" y="5064"/>
                    <a:pt x="2249" y="5046"/>
                  </a:cubicBezTo>
                  <a:cubicBezTo>
                    <a:pt x="2214" y="5046"/>
                    <a:pt x="2197" y="5029"/>
                    <a:pt x="2179" y="5029"/>
                  </a:cubicBezTo>
                  <a:cubicBezTo>
                    <a:pt x="2148" y="5044"/>
                    <a:pt x="2119" y="5050"/>
                    <a:pt x="2092" y="5050"/>
                  </a:cubicBezTo>
                  <a:cubicBezTo>
                    <a:pt x="1897" y="5050"/>
                    <a:pt x="1818" y="4696"/>
                    <a:pt x="1726" y="4558"/>
                  </a:cubicBezTo>
                  <a:cubicBezTo>
                    <a:pt x="1552" y="4314"/>
                    <a:pt x="1290" y="4297"/>
                    <a:pt x="1064" y="4157"/>
                  </a:cubicBezTo>
                  <a:cubicBezTo>
                    <a:pt x="837" y="4035"/>
                    <a:pt x="994" y="3669"/>
                    <a:pt x="1064" y="3478"/>
                  </a:cubicBezTo>
                  <a:cubicBezTo>
                    <a:pt x="1186" y="3216"/>
                    <a:pt x="1168" y="2920"/>
                    <a:pt x="1029" y="2676"/>
                  </a:cubicBezTo>
                  <a:cubicBezTo>
                    <a:pt x="889" y="2484"/>
                    <a:pt x="663" y="2414"/>
                    <a:pt x="506" y="2240"/>
                  </a:cubicBezTo>
                  <a:cubicBezTo>
                    <a:pt x="314" y="2031"/>
                    <a:pt x="576" y="1700"/>
                    <a:pt x="680" y="1490"/>
                  </a:cubicBezTo>
                  <a:cubicBezTo>
                    <a:pt x="837" y="1229"/>
                    <a:pt x="889" y="915"/>
                    <a:pt x="855" y="619"/>
                  </a:cubicBezTo>
                  <a:cubicBezTo>
                    <a:pt x="802" y="288"/>
                    <a:pt x="977" y="131"/>
                    <a:pt x="1290" y="78"/>
                  </a:cubicBezTo>
                  <a:cubicBezTo>
                    <a:pt x="1308" y="61"/>
                    <a:pt x="1343" y="61"/>
                    <a:pt x="1360" y="44"/>
                  </a:cubicBezTo>
                  <a:cubicBezTo>
                    <a:pt x="1280" y="14"/>
                    <a:pt x="1200" y="1"/>
                    <a:pt x="1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16"/>
          <p:cNvGrpSpPr/>
          <p:nvPr/>
        </p:nvGrpSpPr>
        <p:grpSpPr>
          <a:xfrm>
            <a:off x="783664" y="1883411"/>
            <a:ext cx="340593" cy="207458"/>
            <a:chOff x="3592769" y="2995240"/>
            <a:chExt cx="205896" cy="125413"/>
          </a:xfrm>
        </p:grpSpPr>
        <p:sp>
          <p:nvSpPr>
            <p:cNvPr id="1254" name="Google Shape;1254;p16"/>
            <p:cNvSpPr/>
            <p:nvPr/>
          </p:nvSpPr>
          <p:spPr>
            <a:xfrm>
              <a:off x="3592769" y="2995240"/>
              <a:ext cx="205896" cy="125413"/>
            </a:xfrm>
            <a:custGeom>
              <a:avLst/>
              <a:gdLst/>
              <a:ahLst/>
              <a:cxnLst/>
              <a:rect l="l" t="t" r="r" b="b"/>
              <a:pathLst>
                <a:path w="6764" h="4120" extrusionOk="0">
                  <a:moveTo>
                    <a:pt x="1585" y="1"/>
                  </a:moveTo>
                  <a:cubicBezTo>
                    <a:pt x="1566" y="1"/>
                    <a:pt x="1549" y="5"/>
                    <a:pt x="1534" y="12"/>
                  </a:cubicBezTo>
                  <a:cubicBezTo>
                    <a:pt x="1168" y="291"/>
                    <a:pt x="976" y="709"/>
                    <a:pt x="750" y="1075"/>
                  </a:cubicBezTo>
                  <a:cubicBezTo>
                    <a:pt x="523" y="1459"/>
                    <a:pt x="331" y="1860"/>
                    <a:pt x="157" y="2261"/>
                  </a:cubicBezTo>
                  <a:cubicBezTo>
                    <a:pt x="35" y="2330"/>
                    <a:pt x="0" y="2540"/>
                    <a:pt x="174" y="2557"/>
                  </a:cubicBezTo>
                  <a:cubicBezTo>
                    <a:pt x="558" y="2627"/>
                    <a:pt x="697" y="2958"/>
                    <a:pt x="959" y="3185"/>
                  </a:cubicBezTo>
                  <a:cubicBezTo>
                    <a:pt x="1165" y="3350"/>
                    <a:pt x="1415" y="3428"/>
                    <a:pt x="1674" y="3428"/>
                  </a:cubicBezTo>
                  <a:cubicBezTo>
                    <a:pt x="1743" y="3428"/>
                    <a:pt x="1813" y="3422"/>
                    <a:pt x="1883" y="3411"/>
                  </a:cubicBezTo>
                  <a:cubicBezTo>
                    <a:pt x="1944" y="3399"/>
                    <a:pt x="2006" y="3387"/>
                    <a:pt x="2068" y="3387"/>
                  </a:cubicBezTo>
                  <a:cubicBezTo>
                    <a:pt x="2093" y="3387"/>
                    <a:pt x="2119" y="3389"/>
                    <a:pt x="2144" y="3394"/>
                  </a:cubicBezTo>
                  <a:cubicBezTo>
                    <a:pt x="2249" y="3411"/>
                    <a:pt x="2284" y="3498"/>
                    <a:pt x="2353" y="3586"/>
                  </a:cubicBezTo>
                  <a:cubicBezTo>
                    <a:pt x="2441" y="3690"/>
                    <a:pt x="2563" y="3795"/>
                    <a:pt x="2685" y="3864"/>
                  </a:cubicBezTo>
                  <a:cubicBezTo>
                    <a:pt x="2875" y="3987"/>
                    <a:pt x="3096" y="4056"/>
                    <a:pt x="3325" y="4056"/>
                  </a:cubicBezTo>
                  <a:cubicBezTo>
                    <a:pt x="3390" y="4056"/>
                    <a:pt x="3456" y="4050"/>
                    <a:pt x="3521" y="4039"/>
                  </a:cubicBezTo>
                  <a:cubicBezTo>
                    <a:pt x="3678" y="4004"/>
                    <a:pt x="3835" y="3899"/>
                    <a:pt x="3992" y="3864"/>
                  </a:cubicBezTo>
                  <a:cubicBezTo>
                    <a:pt x="4002" y="3864"/>
                    <a:pt x="4012" y="3863"/>
                    <a:pt x="4022" y="3863"/>
                  </a:cubicBezTo>
                  <a:cubicBezTo>
                    <a:pt x="4200" y="3863"/>
                    <a:pt x="4349" y="4007"/>
                    <a:pt x="4497" y="4074"/>
                  </a:cubicBezTo>
                  <a:cubicBezTo>
                    <a:pt x="4589" y="4104"/>
                    <a:pt x="4682" y="4120"/>
                    <a:pt x="4774" y="4120"/>
                  </a:cubicBezTo>
                  <a:cubicBezTo>
                    <a:pt x="4947" y="4120"/>
                    <a:pt x="5117" y="4065"/>
                    <a:pt x="5264" y="3952"/>
                  </a:cubicBezTo>
                  <a:cubicBezTo>
                    <a:pt x="5404" y="3864"/>
                    <a:pt x="5526" y="3777"/>
                    <a:pt x="5683" y="3725"/>
                  </a:cubicBezTo>
                  <a:cubicBezTo>
                    <a:pt x="5874" y="3673"/>
                    <a:pt x="6084" y="3673"/>
                    <a:pt x="6275" y="3673"/>
                  </a:cubicBezTo>
                  <a:cubicBezTo>
                    <a:pt x="6554" y="3673"/>
                    <a:pt x="6763" y="3446"/>
                    <a:pt x="6763" y="3167"/>
                  </a:cubicBezTo>
                  <a:cubicBezTo>
                    <a:pt x="6746" y="2958"/>
                    <a:pt x="6711" y="2749"/>
                    <a:pt x="6659" y="2557"/>
                  </a:cubicBezTo>
                  <a:cubicBezTo>
                    <a:pt x="6624" y="2313"/>
                    <a:pt x="6589" y="2086"/>
                    <a:pt x="6537" y="1842"/>
                  </a:cubicBezTo>
                  <a:cubicBezTo>
                    <a:pt x="6502" y="1389"/>
                    <a:pt x="6363" y="953"/>
                    <a:pt x="6171" y="552"/>
                  </a:cubicBezTo>
                  <a:cubicBezTo>
                    <a:pt x="6152" y="524"/>
                    <a:pt x="6127" y="511"/>
                    <a:pt x="6100" y="511"/>
                  </a:cubicBezTo>
                  <a:cubicBezTo>
                    <a:pt x="6078" y="511"/>
                    <a:pt x="6055" y="519"/>
                    <a:pt x="6031" y="535"/>
                  </a:cubicBezTo>
                  <a:cubicBezTo>
                    <a:pt x="5874" y="570"/>
                    <a:pt x="5700" y="640"/>
                    <a:pt x="5543" y="709"/>
                  </a:cubicBezTo>
                  <a:cubicBezTo>
                    <a:pt x="5386" y="762"/>
                    <a:pt x="5212" y="797"/>
                    <a:pt x="5038" y="831"/>
                  </a:cubicBezTo>
                  <a:cubicBezTo>
                    <a:pt x="4776" y="886"/>
                    <a:pt x="4522" y="913"/>
                    <a:pt x="4265" y="913"/>
                  </a:cubicBezTo>
                  <a:cubicBezTo>
                    <a:pt x="4111" y="913"/>
                    <a:pt x="3957" y="903"/>
                    <a:pt x="3800" y="884"/>
                  </a:cubicBezTo>
                  <a:cubicBezTo>
                    <a:pt x="3399" y="849"/>
                    <a:pt x="2981" y="762"/>
                    <a:pt x="2597" y="640"/>
                  </a:cubicBezTo>
                  <a:cubicBezTo>
                    <a:pt x="2441" y="587"/>
                    <a:pt x="2301" y="518"/>
                    <a:pt x="2162" y="448"/>
                  </a:cubicBezTo>
                  <a:cubicBezTo>
                    <a:pt x="2005" y="343"/>
                    <a:pt x="1883" y="239"/>
                    <a:pt x="1761" y="117"/>
                  </a:cubicBezTo>
                  <a:lnTo>
                    <a:pt x="1743" y="117"/>
                  </a:lnTo>
                  <a:lnTo>
                    <a:pt x="1674" y="30"/>
                  </a:lnTo>
                  <a:cubicBezTo>
                    <a:pt x="1643" y="9"/>
                    <a:pt x="1612" y="1"/>
                    <a:pt x="1585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593834" y="3064583"/>
              <a:ext cx="204313" cy="55797"/>
            </a:xfrm>
            <a:custGeom>
              <a:avLst/>
              <a:gdLst/>
              <a:ahLst/>
              <a:cxnLst/>
              <a:rect l="l" t="t" r="r" b="b"/>
              <a:pathLst>
                <a:path w="6712" h="1833" extrusionOk="0">
                  <a:moveTo>
                    <a:pt x="331" y="0"/>
                  </a:moveTo>
                  <a:cubicBezTo>
                    <a:pt x="227" y="0"/>
                    <a:pt x="122" y="18"/>
                    <a:pt x="35" y="52"/>
                  </a:cubicBezTo>
                  <a:cubicBezTo>
                    <a:pt x="0" y="140"/>
                    <a:pt x="17" y="244"/>
                    <a:pt x="122" y="279"/>
                  </a:cubicBezTo>
                  <a:cubicBezTo>
                    <a:pt x="506" y="331"/>
                    <a:pt x="645" y="663"/>
                    <a:pt x="924" y="907"/>
                  </a:cubicBezTo>
                  <a:cubicBezTo>
                    <a:pt x="1125" y="1054"/>
                    <a:pt x="1367" y="1140"/>
                    <a:pt x="1611" y="1140"/>
                  </a:cubicBezTo>
                  <a:cubicBezTo>
                    <a:pt x="1684" y="1140"/>
                    <a:pt x="1758" y="1132"/>
                    <a:pt x="1830" y="1116"/>
                  </a:cubicBezTo>
                  <a:cubicBezTo>
                    <a:pt x="1917" y="1098"/>
                    <a:pt x="2005" y="1098"/>
                    <a:pt x="2092" y="1098"/>
                  </a:cubicBezTo>
                  <a:cubicBezTo>
                    <a:pt x="2196" y="1116"/>
                    <a:pt x="2249" y="1203"/>
                    <a:pt x="2318" y="1290"/>
                  </a:cubicBezTo>
                  <a:cubicBezTo>
                    <a:pt x="2406" y="1412"/>
                    <a:pt x="2510" y="1499"/>
                    <a:pt x="2632" y="1586"/>
                  </a:cubicBezTo>
                  <a:cubicBezTo>
                    <a:pt x="2828" y="1704"/>
                    <a:pt x="3044" y="1763"/>
                    <a:pt x="3265" y="1763"/>
                  </a:cubicBezTo>
                  <a:cubicBezTo>
                    <a:pt x="3338" y="1763"/>
                    <a:pt x="3412" y="1756"/>
                    <a:pt x="3486" y="1743"/>
                  </a:cubicBezTo>
                  <a:cubicBezTo>
                    <a:pt x="3643" y="1708"/>
                    <a:pt x="3783" y="1604"/>
                    <a:pt x="3939" y="1586"/>
                  </a:cubicBezTo>
                  <a:cubicBezTo>
                    <a:pt x="3958" y="1583"/>
                    <a:pt x="3977" y="1581"/>
                    <a:pt x="3995" y="1581"/>
                  </a:cubicBezTo>
                  <a:cubicBezTo>
                    <a:pt x="4162" y="1581"/>
                    <a:pt x="4305" y="1715"/>
                    <a:pt x="4462" y="1778"/>
                  </a:cubicBezTo>
                  <a:cubicBezTo>
                    <a:pt x="4549" y="1815"/>
                    <a:pt x="4642" y="1833"/>
                    <a:pt x="4736" y="1833"/>
                  </a:cubicBezTo>
                  <a:cubicBezTo>
                    <a:pt x="4908" y="1833"/>
                    <a:pt x="5083" y="1775"/>
                    <a:pt x="5229" y="1674"/>
                  </a:cubicBezTo>
                  <a:cubicBezTo>
                    <a:pt x="5351" y="1569"/>
                    <a:pt x="5491" y="1499"/>
                    <a:pt x="5630" y="1430"/>
                  </a:cubicBezTo>
                  <a:cubicBezTo>
                    <a:pt x="5783" y="1404"/>
                    <a:pt x="5927" y="1388"/>
                    <a:pt x="6075" y="1388"/>
                  </a:cubicBezTo>
                  <a:cubicBezTo>
                    <a:pt x="6130" y="1388"/>
                    <a:pt x="6184" y="1390"/>
                    <a:pt x="6240" y="1395"/>
                  </a:cubicBezTo>
                  <a:cubicBezTo>
                    <a:pt x="6502" y="1377"/>
                    <a:pt x="6711" y="1151"/>
                    <a:pt x="6711" y="889"/>
                  </a:cubicBezTo>
                  <a:cubicBezTo>
                    <a:pt x="6711" y="802"/>
                    <a:pt x="6711" y="715"/>
                    <a:pt x="6694" y="628"/>
                  </a:cubicBezTo>
                  <a:cubicBezTo>
                    <a:pt x="6676" y="645"/>
                    <a:pt x="6676" y="645"/>
                    <a:pt x="6659" y="663"/>
                  </a:cubicBezTo>
                  <a:cubicBezTo>
                    <a:pt x="6484" y="872"/>
                    <a:pt x="6258" y="907"/>
                    <a:pt x="5979" y="907"/>
                  </a:cubicBezTo>
                  <a:cubicBezTo>
                    <a:pt x="5953" y="905"/>
                    <a:pt x="5926" y="904"/>
                    <a:pt x="5900" y="904"/>
                  </a:cubicBezTo>
                  <a:cubicBezTo>
                    <a:pt x="5613" y="904"/>
                    <a:pt x="5328" y="991"/>
                    <a:pt x="5073" y="1151"/>
                  </a:cubicBezTo>
                  <a:cubicBezTo>
                    <a:pt x="4931" y="1249"/>
                    <a:pt x="4756" y="1428"/>
                    <a:pt x="4574" y="1428"/>
                  </a:cubicBezTo>
                  <a:cubicBezTo>
                    <a:pt x="4532" y="1428"/>
                    <a:pt x="4488" y="1418"/>
                    <a:pt x="4445" y="1395"/>
                  </a:cubicBezTo>
                  <a:cubicBezTo>
                    <a:pt x="4258" y="1309"/>
                    <a:pt x="4084" y="1163"/>
                    <a:pt x="3872" y="1163"/>
                  </a:cubicBezTo>
                  <a:cubicBezTo>
                    <a:pt x="3827" y="1163"/>
                    <a:pt x="3780" y="1170"/>
                    <a:pt x="3730" y="1186"/>
                  </a:cubicBezTo>
                  <a:cubicBezTo>
                    <a:pt x="3511" y="1240"/>
                    <a:pt x="3335" y="1424"/>
                    <a:pt x="3117" y="1424"/>
                  </a:cubicBezTo>
                  <a:cubicBezTo>
                    <a:pt x="3058" y="1424"/>
                    <a:pt x="2996" y="1411"/>
                    <a:pt x="2928" y="1377"/>
                  </a:cubicBezTo>
                  <a:cubicBezTo>
                    <a:pt x="2702" y="1273"/>
                    <a:pt x="2545" y="1046"/>
                    <a:pt x="2371" y="907"/>
                  </a:cubicBezTo>
                  <a:cubicBezTo>
                    <a:pt x="2211" y="776"/>
                    <a:pt x="2016" y="706"/>
                    <a:pt x="1814" y="706"/>
                  </a:cubicBezTo>
                  <a:cubicBezTo>
                    <a:pt x="1773" y="706"/>
                    <a:pt x="1732" y="709"/>
                    <a:pt x="1691" y="715"/>
                  </a:cubicBezTo>
                  <a:cubicBezTo>
                    <a:pt x="1603" y="726"/>
                    <a:pt x="1508" y="758"/>
                    <a:pt x="1419" y="758"/>
                  </a:cubicBezTo>
                  <a:cubicBezTo>
                    <a:pt x="1367" y="758"/>
                    <a:pt x="1317" y="747"/>
                    <a:pt x="1273" y="715"/>
                  </a:cubicBezTo>
                  <a:cubicBezTo>
                    <a:pt x="1185" y="645"/>
                    <a:pt x="1098" y="558"/>
                    <a:pt x="1028" y="453"/>
                  </a:cubicBezTo>
                  <a:cubicBezTo>
                    <a:pt x="872" y="209"/>
                    <a:pt x="628" y="52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16"/>
          <p:cNvGrpSpPr/>
          <p:nvPr/>
        </p:nvGrpSpPr>
        <p:grpSpPr>
          <a:xfrm>
            <a:off x="717746" y="969870"/>
            <a:ext cx="377452" cy="179511"/>
            <a:chOff x="3577914" y="2523784"/>
            <a:chExt cx="228178" cy="108519"/>
          </a:xfrm>
        </p:grpSpPr>
        <p:sp>
          <p:nvSpPr>
            <p:cNvPr id="1257" name="Google Shape;1257;p16"/>
            <p:cNvSpPr/>
            <p:nvPr/>
          </p:nvSpPr>
          <p:spPr>
            <a:xfrm>
              <a:off x="3577914" y="2523784"/>
              <a:ext cx="228178" cy="108519"/>
            </a:xfrm>
            <a:custGeom>
              <a:avLst/>
              <a:gdLst/>
              <a:ahLst/>
              <a:cxnLst/>
              <a:rect l="l" t="t" r="r" b="b"/>
              <a:pathLst>
                <a:path w="7496" h="3565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21" y="980"/>
                    <a:pt x="1534" y="118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262" y="2497"/>
                    <a:pt x="401" y="2671"/>
                    <a:pt x="575" y="2810"/>
                  </a:cubicBezTo>
                  <a:cubicBezTo>
                    <a:pt x="802" y="3037"/>
                    <a:pt x="1029" y="3263"/>
                    <a:pt x="1273" y="3473"/>
                  </a:cubicBezTo>
                  <a:cubicBezTo>
                    <a:pt x="1273" y="3530"/>
                    <a:pt x="1320" y="3564"/>
                    <a:pt x="1367" y="3564"/>
                  </a:cubicBezTo>
                  <a:cubicBezTo>
                    <a:pt x="1376" y="3564"/>
                    <a:pt x="1386" y="3563"/>
                    <a:pt x="1395" y="3560"/>
                  </a:cubicBezTo>
                  <a:cubicBezTo>
                    <a:pt x="1726" y="3351"/>
                    <a:pt x="2074" y="3159"/>
                    <a:pt x="2423" y="3019"/>
                  </a:cubicBezTo>
                  <a:cubicBezTo>
                    <a:pt x="2807" y="2880"/>
                    <a:pt x="3190" y="2793"/>
                    <a:pt x="3591" y="2758"/>
                  </a:cubicBezTo>
                  <a:cubicBezTo>
                    <a:pt x="3787" y="2742"/>
                    <a:pt x="3986" y="2734"/>
                    <a:pt x="4186" y="2734"/>
                  </a:cubicBezTo>
                  <a:cubicBezTo>
                    <a:pt x="4431" y="2734"/>
                    <a:pt x="4676" y="2747"/>
                    <a:pt x="4916" y="2775"/>
                  </a:cubicBezTo>
                  <a:cubicBezTo>
                    <a:pt x="5142" y="2793"/>
                    <a:pt x="5351" y="2810"/>
                    <a:pt x="5578" y="2845"/>
                  </a:cubicBezTo>
                  <a:lnTo>
                    <a:pt x="5944" y="2880"/>
                  </a:lnTo>
                  <a:cubicBezTo>
                    <a:pt x="6031" y="2897"/>
                    <a:pt x="6171" y="2880"/>
                    <a:pt x="6240" y="2967"/>
                  </a:cubicBezTo>
                  <a:cubicBezTo>
                    <a:pt x="6277" y="2996"/>
                    <a:pt x="6322" y="3010"/>
                    <a:pt x="6368" y="3010"/>
                  </a:cubicBezTo>
                  <a:cubicBezTo>
                    <a:pt x="6432" y="3010"/>
                    <a:pt x="6496" y="2983"/>
                    <a:pt x="6537" y="2932"/>
                  </a:cubicBezTo>
                  <a:cubicBezTo>
                    <a:pt x="6551" y="2942"/>
                    <a:pt x="6567" y="2946"/>
                    <a:pt x="6585" y="2946"/>
                  </a:cubicBezTo>
                  <a:cubicBezTo>
                    <a:pt x="6632" y="2946"/>
                    <a:pt x="6686" y="2914"/>
                    <a:pt x="6711" y="2863"/>
                  </a:cubicBezTo>
                  <a:cubicBezTo>
                    <a:pt x="6920" y="2392"/>
                    <a:pt x="7095" y="1904"/>
                    <a:pt x="7269" y="1416"/>
                  </a:cubicBezTo>
                  <a:cubicBezTo>
                    <a:pt x="7408" y="1032"/>
                    <a:pt x="7496" y="614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577914" y="2523784"/>
              <a:ext cx="227113" cy="76526"/>
            </a:xfrm>
            <a:custGeom>
              <a:avLst/>
              <a:gdLst/>
              <a:ahLst/>
              <a:cxnLst/>
              <a:rect l="l" t="t" r="r" b="b"/>
              <a:pathLst>
                <a:path w="7461" h="2514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91" y="893"/>
                    <a:pt x="1639" y="997"/>
                    <a:pt x="1569" y="1067"/>
                  </a:cubicBezTo>
                  <a:lnTo>
                    <a:pt x="1551" y="1102"/>
                  </a:lnTo>
                  <a:cubicBezTo>
                    <a:pt x="1517" y="1154"/>
                    <a:pt x="1482" y="1207"/>
                    <a:pt x="1412" y="1224"/>
                  </a:cubicBezTo>
                  <a:cubicBezTo>
                    <a:pt x="1395" y="1241"/>
                    <a:pt x="1377" y="125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192" y="2374"/>
                    <a:pt x="244" y="2444"/>
                    <a:pt x="296" y="2514"/>
                  </a:cubicBezTo>
                  <a:cubicBezTo>
                    <a:pt x="331" y="2270"/>
                    <a:pt x="471" y="2061"/>
                    <a:pt x="662" y="1904"/>
                  </a:cubicBezTo>
                  <a:cubicBezTo>
                    <a:pt x="811" y="1808"/>
                    <a:pt x="959" y="1795"/>
                    <a:pt x="1109" y="1795"/>
                  </a:cubicBezTo>
                  <a:cubicBezTo>
                    <a:pt x="1166" y="1795"/>
                    <a:pt x="1222" y="1797"/>
                    <a:pt x="1279" y="1797"/>
                  </a:cubicBezTo>
                  <a:cubicBezTo>
                    <a:pt x="1375" y="1797"/>
                    <a:pt x="1471" y="1792"/>
                    <a:pt x="1569" y="1764"/>
                  </a:cubicBezTo>
                  <a:cubicBezTo>
                    <a:pt x="1813" y="1642"/>
                    <a:pt x="2022" y="1433"/>
                    <a:pt x="2127" y="1189"/>
                  </a:cubicBezTo>
                  <a:cubicBezTo>
                    <a:pt x="2243" y="986"/>
                    <a:pt x="2407" y="819"/>
                    <a:pt x="2640" y="819"/>
                  </a:cubicBezTo>
                  <a:cubicBezTo>
                    <a:pt x="2687" y="819"/>
                    <a:pt x="2736" y="826"/>
                    <a:pt x="2789" y="841"/>
                  </a:cubicBezTo>
                  <a:cubicBezTo>
                    <a:pt x="3044" y="931"/>
                    <a:pt x="3235" y="1099"/>
                    <a:pt x="3495" y="1099"/>
                  </a:cubicBezTo>
                  <a:cubicBezTo>
                    <a:pt x="3537" y="1099"/>
                    <a:pt x="3580" y="1094"/>
                    <a:pt x="3626" y="1085"/>
                  </a:cubicBezTo>
                  <a:cubicBezTo>
                    <a:pt x="3922" y="1015"/>
                    <a:pt x="4114" y="788"/>
                    <a:pt x="4358" y="649"/>
                  </a:cubicBezTo>
                  <a:cubicBezTo>
                    <a:pt x="4469" y="583"/>
                    <a:pt x="4576" y="555"/>
                    <a:pt x="4679" y="555"/>
                  </a:cubicBezTo>
                  <a:cubicBezTo>
                    <a:pt x="4851" y="555"/>
                    <a:pt x="5014" y="634"/>
                    <a:pt x="5177" y="753"/>
                  </a:cubicBezTo>
                  <a:cubicBezTo>
                    <a:pt x="5367" y="889"/>
                    <a:pt x="5588" y="1014"/>
                    <a:pt x="5840" y="1014"/>
                  </a:cubicBezTo>
                  <a:cubicBezTo>
                    <a:pt x="5913" y="1014"/>
                    <a:pt x="5988" y="1003"/>
                    <a:pt x="6066" y="980"/>
                  </a:cubicBezTo>
                  <a:cubicBezTo>
                    <a:pt x="6286" y="915"/>
                    <a:pt x="6457" y="784"/>
                    <a:pt x="6666" y="784"/>
                  </a:cubicBezTo>
                  <a:cubicBezTo>
                    <a:pt x="6739" y="784"/>
                    <a:pt x="6817" y="800"/>
                    <a:pt x="6903" y="841"/>
                  </a:cubicBezTo>
                  <a:cubicBezTo>
                    <a:pt x="7007" y="893"/>
                    <a:pt x="7112" y="980"/>
                    <a:pt x="7182" y="1085"/>
                  </a:cubicBezTo>
                  <a:cubicBezTo>
                    <a:pt x="7217" y="1154"/>
                    <a:pt x="7269" y="1224"/>
                    <a:pt x="7321" y="1294"/>
                  </a:cubicBezTo>
                  <a:cubicBezTo>
                    <a:pt x="7426" y="945"/>
                    <a:pt x="7461" y="579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1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260" name="Google Shape;1260;p1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269" name="Google Shape;1269;p1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1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279" name="Google Shape;1279;p1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16"/>
          <p:cNvSpPr/>
          <p:nvPr/>
        </p:nvSpPr>
        <p:spPr>
          <a:xfrm>
            <a:off x="1734544" y="228618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6"/>
          <p:cNvSpPr/>
          <p:nvPr/>
        </p:nvSpPr>
        <p:spPr>
          <a:xfrm>
            <a:off x="4439281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6"/>
          <p:cNvSpPr/>
          <p:nvPr/>
        </p:nvSpPr>
        <p:spPr>
          <a:xfrm>
            <a:off x="7144019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6"/>
          <p:cNvSpPr txBox="1">
            <a:spLocks noGrp="1"/>
          </p:cNvSpPr>
          <p:nvPr>
            <p:ph type="title"/>
          </p:nvPr>
        </p:nvSpPr>
        <p:spPr>
          <a:xfrm>
            <a:off x="768254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6"/>
          <p:cNvSpPr txBox="1">
            <a:spLocks noGrp="1"/>
          </p:cNvSpPr>
          <p:nvPr>
            <p:ph type="subTitle" idx="1"/>
          </p:nvPr>
        </p:nvSpPr>
        <p:spPr>
          <a:xfrm>
            <a:off x="768254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4" name="Google Shape;1294;p16"/>
          <p:cNvSpPr txBox="1">
            <a:spLocks noGrp="1"/>
          </p:cNvSpPr>
          <p:nvPr>
            <p:ph type="title" idx="2"/>
          </p:nvPr>
        </p:nvSpPr>
        <p:spPr>
          <a:xfrm>
            <a:off x="3477369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16"/>
          <p:cNvSpPr txBox="1">
            <a:spLocks noGrp="1"/>
          </p:cNvSpPr>
          <p:nvPr>
            <p:ph type="subTitle" idx="3"/>
          </p:nvPr>
        </p:nvSpPr>
        <p:spPr>
          <a:xfrm>
            <a:off x="3477369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6" name="Google Shape;1296;p16"/>
          <p:cNvSpPr txBox="1">
            <a:spLocks noGrp="1"/>
          </p:cNvSpPr>
          <p:nvPr>
            <p:ph type="title" idx="4"/>
          </p:nvPr>
        </p:nvSpPr>
        <p:spPr>
          <a:xfrm>
            <a:off x="6186485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16"/>
          <p:cNvSpPr txBox="1">
            <a:spLocks noGrp="1"/>
          </p:cNvSpPr>
          <p:nvPr>
            <p:ph type="subTitle" idx="5"/>
          </p:nvPr>
        </p:nvSpPr>
        <p:spPr>
          <a:xfrm>
            <a:off x="6186485" y="3151525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8" name="Google Shape;1298;p16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6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99" name="Google Shape;1299;p16"/>
          <p:cNvGrpSpPr/>
          <p:nvPr/>
        </p:nvGrpSpPr>
        <p:grpSpPr>
          <a:xfrm>
            <a:off x="8135508" y="4179447"/>
            <a:ext cx="291379" cy="320478"/>
            <a:chOff x="4323941" y="1612315"/>
            <a:chExt cx="135336" cy="148852"/>
          </a:xfrm>
        </p:grpSpPr>
        <p:sp>
          <p:nvSpPr>
            <p:cNvPr id="1300" name="Google Shape;1300;p16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6"/>
          <p:cNvGrpSpPr/>
          <p:nvPr/>
        </p:nvGrpSpPr>
        <p:grpSpPr>
          <a:xfrm>
            <a:off x="7315543" y="4449100"/>
            <a:ext cx="270800" cy="338435"/>
            <a:chOff x="4225771" y="1844177"/>
            <a:chExt cx="125778" cy="157193"/>
          </a:xfrm>
        </p:grpSpPr>
        <p:sp>
          <p:nvSpPr>
            <p:cNvPr id="1305" name="Google Shape;1305;p16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6"/>
          <p:cNvGrpSpPr/>
          <p:nvPr/>
        </p:nvGrpSpPr>
        <p:grpSpPr>
          <a:xfrm>
            <a:off x="6435680" y="4295068"/>
            <a:ext cx="330702" cy="279189"/>
            <a:chOff x="4392401" y="1925544"/>
            <a:chExt cx="153601" cy="129675"/>
          </a:xfrm>
        </p:grpSpPr>
        <p:sp>
          <p:nvSpPr>
            <p:cNvPr id="1310" name="Google Shape;1310;p16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31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20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4536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9" r:id="rId4"/>
    <p:sldLayoutId id="214748369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Teknik </a:t>
            </a:r>
            <a:r>
              <a:rPr lang="en-ID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D</a:t>
            </a:r>
            <a:r>
              <a:rPr lang="en-ID" sz="36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alam</a:t>
            </a:r>
            <a:r>
              <a:rPr lang="en-ID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 </a:t>
            </a:r>
            <a:r>
              <a:rPr lang="en-ID" sz="36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Pembelajaran</a:t>
            </a:r>
            <a:r>
              <a:rPr lang="en-ID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 </a:t>
            </a:r>
            <a:r>
              <a:rPr lang="en-ID" sz="36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"/>
              </a:rPr>
              <a:t>Kontekstual</a:t>
            </a:r>
            <a:endParaRPr lang="en-ID" sz="36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pa San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41">
            <a:hlinkClick r:id="" action="ppaction://media"/>
            <a:extLst>
              <a:ext uri="{FF2B5EF4-FFF2-40B4-BE49-F238E27FC236}">
                <a16:creationId xmlns:a16="http://schemas.microsoft.com/office/drawing/2014/main" id="{6EC17C70-5C80-49A5-816B-3DA9277B48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40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5B48AE-547A-4596-AEDC-E2545D09F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358" y="1085222"/>
            <a:ext cx="3756110" cy="3858567"/>
          </a:xfrm>
        </p:spPr>
        <p:txBody>
          <a:bodyPr/>
          <a:lstStyle/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Contextual Teaching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(CTL)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merupakan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menekankan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pada proses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keterlibatan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secara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penuh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dapat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menemukan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materi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dipelajari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menghubungkannya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situasi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kehidupan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nyata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sehingga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mendorong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dapat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menerapkannya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kehidupan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mereka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sehari-hari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n-US" sz="1600" b="0" i="0" u="none" strike="noStrike" dirty="0">
              <a:solidFill>
                <a:srgbClr val="000000"/>
              </a:solidFill>
              <a:latin typeface="Ropa Sans"/>
              <a:ea typeface="Times New Roman"/>
              <a:cs typeface="Times New Roman"/>
              <a:sym typeface="Times New Roman"/>
            </a:endParaRPr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Pada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kontekstual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memberikan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contoh-contoh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penerapan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di dunia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nyata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.</a:t>
            </a:r>
            <a:endParaRPr lang="en-US" sz="1600" b="0" dirty="0">
              <a:latin typeface="Ropa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1600" dirty="0">
                <a:latin typeface="Ropa Sans"/>
              </a:rPr>
            </a:br>
            <a:endParaRPr lang="en-US" sz="1600" dirty="0">
              <a:latin typeface="Ropa Sans"/>
            </a:endParaRPr>
          </a:p>
          <a:p>
            <a:pPr algn="ctr"/>
            <a:endParaRPr lang="en-ID" sz="1600" dirty="0">
              <a:latin typeface="Ropa Sans"/>
            </a:endParaRPr>
          </a:p>
        </p:txBody>
      </p:sp>
      <p:pic>
        <p:nvPicPr>
          <p:cNvPr id="3" name="No 41">
            <a:hlinkClick r:id="" action="ppaction://media"/>
            <a:extLst>
              <a:ext uri="{FF2B5EF4-FFF2-40B4-BE49-F238E27FC236}">
                <a16:creationId xmlns:a16="http://schemas.microsoft.com/office/drawing/2014/main" id="{5904882D-3D41-439A-959B-1876A5B3AC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813" end="29341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2;p35">
            <a:extLst>
              <a:ext uri="{FF2B5EF4-FFF2-40B4-BE49-F238E27FC236}">
                <a16:creationId xmlns:a16="http://schemas.microsoft.com/office/drawing/2014/main" id="{9100FDC6-4642-42D0-9AC3-A9817730821D}"/>
              </a:ext>
            </a:extLst>
          </p:cNvPr>
          <p:cNvSpPr txBox="1">
            <a:spLocks/>
          </p:cNvSpPr>
          <p:nvPr/>
        </p:nvSpPr>
        <p:spPr>
          <a:xfrm>
            <a:off x="717750" y="445025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D" sz="2800" b="1" dirty="0">
                <a:solidFill>
                  <a:schemeClr val="bg1"/>
                </a:solidFill>
                <a:latin typeface="Ropa Sans"/>
              </a:rPr>
              <a:t>Problem Based Learning (1)</a:t>
            </a:r>
          </a:p>
        </p:txBody>
      </p:sp>
      <p:sp>
        <p:nvSpPr>
          <p:cNvPr id="3" name="Google Shape;1934;p35">
            <a:extLst>
              <a:ext uri="{FF2B5EF4-FFF2-40B4-BE49-F238E27FC236}">
                <a16:creationId xmlns:a16="http://schemas.microsoft.com/office/drawing/2014/main" id="{3799D8D3-AA34-4B5E-88D3-4AB994B42540}"/>
              </a:ext>
            </a:extLst>
          </p:cNvPr>
          <p:cNvSpPr txBox="1">
            <a:spLocks/>
          </p:cNvSpPr>
          <p:nvPr/>
        </p:nvSpPr>
        <p:spPr>
          <a:xfrm>
            <a:off x="2416483" y="1766204"/>
            <a:ext cx="4447199" cy="1666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fi-FI" sz="1600" dirty="0">
                <a:latin typeface="Ropa Sans"/>
              </a:rPr>
              <a:t>Strategi problem based learning diartikan sebagai rangkaian aktivitas pembelajaran yang menekankan kepada proses penyelesaian masalah yang dihadapi secara ilmiah. </a:t>
            </a:r>
          </a:p>
        </p:txBody>
      </p:sp>
      <p:grpSp>
        <p:nvGrpSpPr>
          <p:cNvPr id="4" name="Google Shape;666;p45">
            <a:extLst>
              <a:ext uri="{FF2B5EF4-FFF2-40B4-BE49-F238E27FC236}">
                <a16:creationId xmlns:a16="http://schemas.microsoft.com/office/drawing/2014/main" id="{B143402B-6262-489C-8C27-BD927E829ED6}"/>
              </a:ext>
            </a:extLst>
          </p:cNvPr>
          <p:cNvGrpSpPr/>
          <p:nvPr/>
        </p:nvGrpSpPr>
        <p:grpSpPr>
          <a:xfrm>
            <a:off x="717751" y="1246704"/>
            <a:ext cx="1572630" cy="3548190"/>
            <a:chOff x="2353175" y="485425"/>
            <a:chExt cx="720700" cy="1585075"/>
          </a:xfrm>
        </p:grpSpPr>
        <p:sp>
          <p:nvSpPr>
            <p:cNvPr id="5" name="Google Shape;667;p45">
              <a:extLst>
                <a:ext uri="{FF2B5EF4-FFF2-40B4-BE49-F238E27FC236}">
                  <a16:creationId xmlns:a16="http://schemas.microsoft.com/office/drawing/2014/main" id="{42994E13-C246-4525-872F-62690EB70FEA}"/>
                </a:ext>
              </a:extLst>
            </p:cNvPr>
            <p:cNvSpPr/>
            <p:nvPr/>
          </p:nvSpPr>
          <p:spPr>
            <a:xfrm>
              <a:off x="2612650" y="1912275"/>
              <a:ext cx="97550" cy="54825"/>
            </a:xfrm>
            <a:custGeom>
              <a:avLst/>
              <a:gdLst/>
              <a:ahLst/>
              <a:cxnLst/>
              <a:rect l="l" t="t" r="r" b="b"/>
              <a:pathLst>
                <a:path w="3902" h="2193" extrusionOk="0">
                  <a:moveTo>
                    <a:pt x="1" y="1"/>
                  </a:moveTo>
                  <a:lnTo>
                    <a:pt x="1" y="2193"/>
                  </a:lnTo>
                  <a:lnTo>
                    <a:pt x="3758" y="2088"/>
                  </a:lnTo>
                  <a:lnTo>
                    <a:pt x="3901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8;p45">
              <a:extLst>
                <a:ext uri="{FF2B5EF4-FFF2-40B4-BE49-F238E27FC236}">
                  <a16:creationId xmlns:a16="http://schemas.microsoft.com/office/drawing/2014/main" id="{453DFEF0-A2F4-4B02-9ED1-BC534580B583}"/>
                </a:ext>
              </a:extLst>
            </p:cNvPr>
            <p:cNvSpPr/>
            <p:nvPr/>
          </p:nvSpPr>
          <p:spPr>
            <a:xfrm>
              <a:off x="2608750" y="1960225"/>
              <a:ext cx="212350" cy="106350"/>
            </a:xfrm>
            <a:custGeom>
              <a:avLst/>
              <a:gdLst/>
              <a:ahLst/>
              <a:cxnLst/>
              <a:rect l="l" t="t" r="r" b="b"/>
              <a:pathLst>
                <a:path w="8494" h="4254" extrusionOk="0">
                  <a:moveTo>
                    <a:pt x="4279" y="1"/>
                  </a:moveTo>
                  <a:lnTo>
                    <a:pt x="39" y="118"/>
                  </a:lnTo>
                  <a:lnTo>
                    <a:pt x="13" y="3706"/>
                  </a:lnTo>
                  <a:cubicBezTo>
                    <a:pt x="0" y="3914"/>
                    <a:pt x="157" y="4084"/>
                    <a:pt x="365" y="4084"/>
                  </a:cubicBezTo>
                  <a:lnTo>
                    <a:pt x="8037" y="4254"/>
                  </a:lnTo>
                  <a:cubicBezTo>
                    <a:pt x="8337" y="4254"/>
                    <a:pt x="8493" y="3875"/>
                    <a:pt x="8271" y="3680"/>
                  </a:cubicBezTo>
                  <a:lnTo>
                    <a:pt x="4866" y="562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9;p45">
              <a:extLst>
                <a:ext uri="{FF2B5EF4-FFF2-40B4-BE49-F238E27FC236}">
                  <a16:creationId xmlns:a16="http://schemas.microsoft.com/office/drawing/2014/main" id="{EC7854E5-A9F8-4CEC-BD96-879D4F13AE8C}"/>
                </a:ext>
              </a:extLst>
            </p:cNvPr>
            <p:cNvSpPr/>
            <p:nvPr/>
          </p:nvSpPr>
          <p:spPr>
            <a:xfrm>
              <a:off x="2474375" y="1912275"/>
              <a:ext cx="97525" cy="54825"/>
            </a:xfrm>
            <a:custGeom>
              <a:avLst/>
              <a:gdLst/>
              <a:ahLst/>
              <a:cxnLst/>
              <a:rect l="l" t="t" r="r" b="b"/>
              <a:pathLst>
                <a:path w="3901" h="2193" extrusionOk="0">
                  <a:moveTo>
                    <a:pt x="0" y="1"/>
                  </a:moveTo>
                  <a:lnTo>
                    <a:pt x="0" y="2193"/>
                  </a:lnTo>
                  <a:lnTo>
                    <a:pt x="3757" y="2088"/>
                  </a:lnTo>
                  <a:lnTo>
                    <a:pt x="3901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0;p45">
              <a:extLst>
                <a:ext uri="{FF2B5EF4-FFF2-40B4-BE49-F238E27FC236}">
                  <a16:creationId xmlns:a16="http://schemas.microsoft.com/office/drawing/2014/main" id="{3110F2AE-E4A0-47F7-A6D1-90CC366D69EF}"/>
                </a:ext>
              </a:extLst>
            </p:cNvPr>
            <p:cNvSpPr/>
            <p:nvPr/>
          </p:nvSpPr>
          <p:spPr>
            <a:xfrm>
              <a:off x="2467175" y="1964475"/>
              <a:ext cx="211950" cy="106025"/>
            </a:xfrm>
            <a:custGeom>
              <a:avLst/>
              <a:gdLst/>
              <a:ahLst/>
              <a:cxnLst/>
              <a:rect l="l" t="t" r="r" b="b"/>
              <a:pathLst>
                <a:path w="8478" h="4241" extrusionOk="0">
                  <a:moveTo>
                    <a:pt x="4280" y="0"/>
                  </a:moveTo>
                  <a:lnTo>
                    <a:pt x="40" y="118"/>
                  </a:lnTo>
                  <a:lnTo>
                    <a:pt x="1" y="3705"/>
                  </a:lnTo>
                  <a:cubicBezTo>
                    <a:pt x="1" y="3914"/>
                    <a:pt x="158" y="4084"/>
                    <a:pt x="366" y="4084"/>
                  </a:cubicBezTo>
                  <a:lnTo>
                    <a:pt x="8037" y="4240"/>
                  </a:lnTo>
                  <a:cubicBezTo>
                    <a:pt x="8043" y="4240"/>
                    <a:pt x="8048" y="4241"/>
                    <a:pt x="8053" y="4241"/>
                  </a:cubicBezTo>
                  <a:cubicBezTo>
                    <a:pt x="8342" y="4241"/>
                    <a:pt x="8477" y="3871"/>
                    <a:pt x="8259" y="3666"/>
                  </a:cubicBezTo>
                  <a:lnTo>
                    <a:pt x="4854" y="548"/>
                  </a:lnTo>
                  <a:lnTo>
                    <a:pt x="4280" y="0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1;p45">
              <a:extLst>
                <a:ext uri="{FF2B5EF4-FFF2-40B4-BE49-F238E27FC236}">
                  <a16:creationId xmlns:a16="http://schemas.microsoft.com/office/drawing/2014/main" id="{9A9369EF-D109-4DFB-B3B7-15F6560C8A66}"/>
                </a:ext>
              </a:extLst>
            </p:cNvPr>
            <p:cNvSpPr/>
            <p:nvPr/>
          </p:nvSpPr>
          <p:spPr>
            <a:xfrm>
              <a:off x="2575475" y="1953375"/>
              <a:ext cx="17300" cy="19600"/>
            </a:xfrm>
            <a:custGeom>
              <a:avLst/>
              <a:gdLst/>
              <a:ahLst/>
              <a:cxnLst/>
              <a:rect l="l" t="t" r="r" b="b"/>
              <a:pathLst>
                <a:path w="692" h="784" extrusionOk="0">
                  <a:moveTo>
                    <a:pt x="0" y="783"/>
                  </a:moveTo>
                  <a:lnTo>
                    <a:pt x="0" y="783"/>
                  </a:lnTo>
                  <a:close/>
                  <a:moveTo>
                    <a:pt x="692" y="1"/>
                  </a:move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2;p45">
              <a:extLst>
                <a:ext uri="{FF2B5EF4-FFF2-40B4-BE49-F238E27FC236}">
                  <a16:creationId xmlns:a16="http://schemas.microsoft.com/office/drawing/2014/main" id="{0E015C2B-D993-4D98-ADED-0E8E81EB6BA8}"/>
                </a:ext>
              </a:extLst>
            </p:cNvPr>
            <p:cNvSpPr/>
            <p:nvPr/>
          </p:nvSpPr>
          <p:spPr>
            <a:xfrm>
              <a:off x="2429350" y="1165700"/>
              <a:ext cx="406750" cy="772050"/>
            </a:xfrm>
            <a:custGeom>
              <a:avLst/>
              <a:gdLst/>
              <a:ahLst/>
              <a:cxnLst/>
              <a:rect l="l" t="t" r="r" b="b"/>
              <a:pathLst>
                <a:path w="16270" h="30882" extrusionOk="0">
                  <a:moveTo>
                    <a:pt x="1279" y="1"/>
                  </a:moveTo>
                  <a:lnTo>
                    <a:pt x="496" y="2297"/>
                  </a:lnTo>
                  <a:cubicBezTo>
                    <a:pt x="27" y="3680"/>
                    <a:pt x="1" y="5167"/>
                    <a:pt x="418" y="6563"/>
                  </a:cubicBezTo>
                  <a:lnTo>
                    <a:pt x="522" y="6889"/>
                  </a:lnTo>
                  <a:lnTo>
                    <a:pt x="1279" y="15330"/>
                  </a:lnTo>
                  <a:lnTo>
                    <a:pt x="1083" y="30386"/>
                  </a:lnTo>
                  <a:cubicBezTo>
                    <a:pt x="1083" y="30660"/>
                    <a:pt x="1305" y="30881"/>
                    <a:pt x="1579" y="30881"/>
                  </a:cubicBezTo>
                  <a:lnTo>
                    <a:pt x="5845" y="30816"/>
                  </a:lnTo>
                  <a:cubicBezTo>
                    <a:pt x="6080" y="30816"/>
                    <a:pt x="6263" y="30647"/>
                    <a:pt x="6289" y="30412"/>
                  </a:cubicBezTo>
                  <a:lnTo>
                    <a:pt x="7698" y="15591"/>
                  </a:lnTo>
                  <a:cubicBezTo>
                    <a:pt x="7711" y="15421"/>
                    <a:pt x="7711" y="15252"/>
                    <a:pt x="7711" y="15082"/>
                  </a:cubicBezTo>
                  <a:lnTo>
                    <a:pt x="7646" y="8416"/>
                  </a:lnTo>
                  <a:lnTo>
                    <a:pt x="9655" y="16296"/>
                  </a:lnTo>
                  <a:lnTo>
                    <a:pt x="7020" y="30125"/>
                  </a:lnTo>
                  <a:cubicBezTo>
                    <a:pt x="6967" y="30399"/>
                    <a:pt x="7189" y="30673"/>
                    <a:pt x="7476" y="30673"/>
                  </a:cubicBezTo>
                  <a:lnTo>
                    <a:pt x="11442" y="30673"/>
                  </a:lnTo>
                  <a:cubicBezTo>
                    <a:pt x="11729" y="30673"/>
                    <a:pt x="11977" y="30477"/>
                    <a:pt x="12068" y="30216"/>
                  </a:cubicBezTo>
                  <a:lnTo>
                    <a:pt x="15865" y="18305"/>
                  </a:lnTo>
                  <a:cubicBezTo>
                    <a:pt x="16217" y="17274"/>
                    <a:pt x="16269" y="16152"/>
                    <a:pt x="15982" y="15095"/>
                  </a:cubicBezTo>
                  <a:lnTo>
                    <a:pt x="12225" y="979"/>
                  </a:lnTo>
                  <a:lnTo>
                    <a:pt x="7098" y="979"/>
                  </a:lnTo>
                  <a:lnTo>
                    <a:pt x="7020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3;p45">
              <a:extLst>
                <a:ext uri="{FF2B5EF4-FFF2-40B4-BE49-F238E27FC236}">
                  <a16:creationId xmlns:a16="http://schemas.microsoft.com/office/drawing/2014/main" id="{A2F32D97-F0AD-4F56-A564-CC89C3CBC726}"/>
                </a:ext>
              </a:extLst>
            </p:cNvPr>
            <p:cNvSpPr/>
            <p:nvPr/>
          </p:nvSpPr>
          <p:spPr>
            <a:xfrm>
              <a:off x="2727125" y="825200"/>
              <a:ext cx="242375" cy="273650"/>
            </a:xfrm>
            <a:custGeom>
              <a:avLst/>
              <a:gdLst/>
              <a:ahLst/>
              <a:cxnLst/>
              <a:rect l="l" t="t" r="r" b="b"/>
              <a:pathLst>
                <a:path w="9695" h="10946" extrusionOk="0">
                  <a:moveTo>
                    <a:pt x="7568" y="0"/>
                  </a:moveTo>
                  <a:lnTo>
                    <a:pt x="4698" y="4736"/>
                  </a:lnTo>
                  <a:lnTo>
                    <a:pt x="2310" y="2023"/>
                  </a:lnTo>
                  <a:lnTo>
                    <a:pt x="1" y="6837"/>
                  </a:lnTo>
                  <a:lnTo>
                    <a:pt x="2427" y="9811"/>
                  </a:lnTo>
                  <a:cubicBezTo>
                    <a:pt x="3062" y="10586"/>
                    <a:pt x="3940" y="10945"/>
                    <a:pt x="4809" y="10945"/>
                  </a:cubicBezTo>
                  <a:cubicBezTo>
                    <a:pt x="6134" y="10945"/>
                    <a:pt x="7437" y="10106"/>
                    <a:pt x="7816" y="8624"/>
                  </a:cubicBezTo>
                  <a:lnTo>
                    <a:pt x="9694" y="1383"/>
                  </a:lnTo>
                  <a:lnTo>
                    <a:pt x="7568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4;p45">
              <a:extLst>
                <a:ext uri="{FF2B5EF4-FFF2-40B4-BE49-F238E27FC236}">
                  <a16:creationId xmlns:a16="http://schemas.microsoft.com/office/drawing/2014/main" id="{E586C587-D389-49BB-823E-0083210D8829}"/>
                </a:ext>
              </a:extLst>
            </p:cNvPr>
            <p:cNvSpPr/>
            <p:nvPr/>
          </p:nvSpPr>
          <p:spPr>
            <a:xfrm>
              <a:off x="2824000" y="938675"/>
              <a:ext cx="24500" cy="38200"/>
            </a:xfrm>
            <a:custGeom>
              <a:avLst/>
              <a:gdLst/>
              <a:ahLst/>
              <a:cxnLst/>
              <a:rect l="l" t="t" r="r" b="b"/>
              <a:pathLst>
                <a:path w="980" h="1528" extrusionOk="0">
                  <a:moveTo>
                    <a:pt x="886" y="1"/>
                  </a:moveTo>
                  <a:cubicBezTo>
                    <a:pt x="862" y="1"/>
                    <a:pt x="839" y="15"/>
                    <a:pt x="823" y="41"/>
                  </a:cubicBezTo>
                  <a:lnTo>
                    <a:pt x="27" y="1411"/>
                  </a:lnTo>
                  <a:cubicBezTo>
                    <a:pt x="1" y="1437"/>
                    <a:pt x="14" y="1489"/>
                    <a:pt x="53" y="1515"/>
                  </a:cubicBezTo>
                  <a:cubicBezTo>
                    <a:pt x="66" y="1528"/>
                    <a:pt x="79" y="1528"/>
                    <a:pt x="92" y="1528"/>
                  </a:cubicBezTo>
                  <a:cubicBezTo>
                    <a:pt x="118" y="1528"/>
                    <a:pt x="144" y="1515"/>
                    <a:pt x="157" y="1489"/>
                  </a:cubicBezTo>
                  <a:lnTo>
                    <a:pt x="966" y="119"/>
                  </a:lnTo>
                  <a:cubicBezTo>
                    <a:pt x="979" y="80"/>
                    <a:pt x="966" y="28"/>
                    <a:pt x="927" y="15"/>
                  </a:cubicBezTo>
                  <a:cubicBezTo>
                    <a:pt x="913" y="5"/>
                    <a:pt x="899" y="1"/>
                    <a:pt x="886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5;p45">
              <a:extLst>
                <a:ext uri="{FF2B5EF4-FFF2-40B4-BE49-F238E27FC236}">
                  <a16:creationId xmlns:a16="http://schemas.microsoft.com/office/drawing/2014/main" id="{C5C4CC0D-B18B-4D33-B2A9-9BE220199161}"/>
                </a:ext>
              </a:extLst>
            </p:cNvPr>
            <p:cNvSpPr/>
            <p:nvPr/>
          </p:nvSpPr>
          <p:spPr>
            <a:xfrm>
              <a:off x="2865100" y="751800"/>
              <a:ext cx="208775" cy="275000"/>
            </a:xfrm>
            <a:custGeom>
              <a:avLst/>
              <a:gdLst/>
              <a:ahLst/>
              <a:cxnLst/>
              <a:rect l="l" t="t" r="r" b="b"/>
              <a:pathLst>
                <a:path w="8351" h="11000" extrusionOk="0">
                  <a:moveTo>
                    <a:pt x="0" y="1"/>
                  </a:moveTo>
                  <a:lnTo>
                    <a:pt x="0" y="10999"/>
                  </a:lnTo>
                  <a:lnTo>
                    <a:pt x="8350" y="10999"/>
                  </a:lnTo>
                  <a:lnTo>
                    <a:pt x="8350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6;p45">
              <a:extLst>
                <a:ext uri="{FF2B5EF4-FFF2-40B4-BE49-F238E27FC236}">
                  <a16:creationId xmlns:a16="http://schemas.microsoft.com/office/drawing/2014/main" id="{A2D5DA25-20BB-474A-AE9F-DEC07EDB91F9}"/>
                </a:ext>
              </a:extLst>
            </p:cNvPr>
            <p:cNvSpPr/>
            <p:nvPr/>
          </p:nvSpPr>
          <p:spPr>
            <a:xfrm>
              <a:off x="2889225" y="801375"/>
              <a:ext cx="90050" cy="2975"/>
            </a:xfrm>
            <a:custGeom>
              <a:avLst/>
              <a:gdLst/>
              <a:ahLst/>
              <a:cxnLst/>
              <a:rect l="l" t="t" r="r" b="b"/>
              <a:pathLst>
                <a:path w="3602" h="119" extrusionOk="0">
                  <a:moveTo>
                    <a:pt x="66" y="1"/>
                  </a:moveTo>
                  <a:cubicBezTo>
                    <a:pt x="27" y="1"/>
                    <a:pt x="1" y="27"/>
                    <a:pt x="1" y="53"/>
                  </a:cubicBezTo>
                  <a:cubicBezTo>
                    <a:pt x="1" y="92"/>
                    <a:pt x="27" y="118"/>
                    <a:pt x="66" y="118"/>
                  </a:cubicBezTo>
                  <a:lnTo>
                    <a:pt x="3536" y="118"/>
                  </a:lnTo>
                  <a:cubicBezTo>
                    <a:pt x="3576" y="118"/>
                    <a:pt x="3602" y="92"/>
                    <a:pt x="3602" y="53"/>
                  </a:cubicBezTo>
                  <a:cubicBezTo>
                    <a:pt x="3602" y="27"/>
                    <a:pt x="3576" y="1"/>
                    <a:pt x="3536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7;p45">
              <a:extLst>
                <a:ext uri="{FF2B5EF4-FFF2-40B4-BE49-F238E27FC236}">
                  <a16:creationId xmlns:a16="http://schemas.microsoft.com/office/drawing/2014/main" id="{9C3B8D9B-6BB7-4743-A7ED-2C13CAB139B9}"/>
                </a:ext>
              </a:extLst>
            </p:cNvPr>
            <p:cNvSpPr/>
            <p:nvPr/>
          </p:nvSpPr>
          <p:spPr>
            <a:xfrm>
              <a:off x="2889225" y="839875"/>
              <a:ext cx="102775" cy="2950"/>
            </a:xfrm>
            <a:custGeom>
              <a:avLst/>
              <a:gdLst/>
              <a:ahLst/>
              <a:cxnLst/>
              <a:rect l="l" t="t" r="r" b="b"/>
              <a:pathLst>
                <a:path w="4111" h="118" extrusionOk="0">
                  <a:moveTo>
                    <a:pt x="53" y="0"/>
                  </a:moveTo>
                  <a:cubicBezTo>
                    <a:pt x="27" y="0"/>
                    <a:pt x="1" y="27"/>
                    <a:pt x="1" y="53"/>
                  </a:cubicBezTo>
                  <a:cubicBezTo>
                    <a:pt x="1" y="92"/>
                    <a:pt x="27" y="118"/>
                    <a:pt x="53" y="118"/>
                  </a:cubicBezTo>
                  <a:lnTo>
                    <a:pt x="4045" y="118"/>
                  </a:lnTo>
                  <a:cubicBezTo>
                    <a:pt x="4084" y="118"/>
                    <a:pt x="4110" y="92"/>
                    <a:pt x="4110" y="53"/>
                  </a:cubicBezTo>
                  <a:cubicBezTo>
                    <a:pt x="4110" y="27"/>
                    <a:pt x="4071" y="0"/>
                    <a:pt x="4045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8;p45">
              <a:extLst>
                <a:ext uri="{FF2B5EF4-FFF2-40B4-BE49-F238E27FC236}">
                  <a16:creationId xmlns:a16="http://schemas.microsoft.com/office/drawing/2014/main" id="{AD13198D-38FF-4A61-953F-8978B97EE8E1}"/>
                </a:ext>
              </a:extLst>
            </p:cNvPr>
            <p:cNvSpPr/>
            <p:nvPr/>
          </p:nvSpPr>
          <p:spPr>
            <a:xfrm>
              <a:off x="2889225" y="963825"/>
              <a:ext cx="102775" cy="2950"/>
            </a:xfrm>
            <a:custGeom>
              <a:avLst/>
              <a:gdLst/>
              <a:ahLst/>
              <a:cxnLst/>
              <a:rect l="l" t="t" r="r" b="b"/>
              <a:pathLst>
                <a:path w="4111" h="118" extrusionOk="0">
                  <a:moveTo>
                    <a:pt x="53" y="0"/>
                  </a:moveTo>
                  <a:cubicBezTo>
                    <a:pt x="27" y="0"/>
                    <a:pt x="1" y="26"/>
                    <a:pt x="1" y="52"/>
                  </a:cubicBezTo>
                  <a:cubicBezTo>
                    <a:pt x="1" y="91"/>
                    <a:pt x="27" y="117"/>
                    <a:pt x="53" y="117"/>
                  </a:cubicBezTo>
                  <a:lnTo>
                    <a:pt x="4045" y="117"/>
                  </a:lnTo>
                  <a:cubicBezTo>
                    <a:pt x="4084" y="117"/>
                    <a:pt x="4110" y="91"/>
                    <a:pt x="4110" y="52"/>
                  </a:cubicBezTo>
                  <a:cubicBezTo>
                    <a:pt x="4110" y="26"/>
                    <a:pt x="4071" y="0"/>
                    <a:pt x="4045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9;p45">
              <a:extLst>
                <a:ext uri="{FF2B5EF4-FFF2-40B4-BE49-F238E27FC236}">
                  <a16:creationId xmlns:a16="http://schemas.microsoft.com/office/drawing/2014/main" id="{8A1576C0-8D02-4EFD-AFC0-99A1C0AA06B2}"/>
                </a:ext>
              </a:extLst>
            </p:cNvPr>
            <p:cNvSpPr/>
            <p:nvPr/>
          </p:nvSpPr>
          <p:spPr>
            <a:xfrm>
              <a:off x="2889225" y="867275"/>
              <a:ext cx="158875" cy="2950"/>
            </a:xfrm>
            <a:custGeom>
              <a:avLst/>
              <a:gdLst/>
              <a:ahLst/>
              <a:cxnLst/>
              <a:rect l="l" t="t" r="r" b="b"/>
              <a:pathLst>
                <a:path w="6355" h="118" extrusionOk="0">
                  <a:moveTo>
                    <a:pt x="66" y="0"/>
                  </a:moveTo>
                  <a:cubicBezTo>
                    <a:pt x="27" y="0"/>
                    <a:pt x="1" y="26"/>
                    <a:pt x="1" y="66"/>
                  </a:cubicBezTo>
                  <a:cubicBezTo>
                    <a:pt x="1" y="92"/>
                    <a:pt x="27" y="118"/>
                    <a:pt x="66" y="118"/>
                  </a:cubicBezTo>
                  <a:lnTo>
                    <a:pt x="6302" y="118"/>
                  </a:lnTo>
                  <a:cubicBezTo>
                    <a:pt x="6328" y="118"/>
                    <a:pt x="6354" y="92"/>
                    <a:pt x="6354" y="66"/>
                  </a:cubicBezTo>
                  <a:cubicBezTo>
                    <a:pt x="6354" y="26"/>
                    <a:pt x="6328" y="0"/>
                    <a:pt x="6302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0;p45">
              <a:extLst>
                <a:ext uri="{FF2B5EF4-FFF2-40B4-BE49-F238E27FC236}">
                  <a16:creationId xmlns:a16="http://schemas.microsoft.com/office/drawing/2014/main" id="{77FFFD36-F8D5-4E33-8CAF-75600378196C}"/>
                </a:ext>
              </a:extLst>
            </p:cNvPr>
            <p:cNvSpPr/>
            <p:nvPr/>
          </p:nvSpPr>
          <p:spPr>
            <a:xfrm>
              <a:off x="2889225" y="931200"/>
              <a:ext cx="158875" cy="2950"/>
            </a:xfrm>
            <a:custGeom>
              <a:avLst/>
              <a:gdLst/>
              <a:ahLst/>
              <a:cxnLst/>
              <a:rect l="l" t="t" r="r" b="b"/>
              <a:pathLst>
                <a:path w="6355" h="118" extrusionOk="0">
                  <a:moveTo>
                    <a:pt x="66" y="0"/>
                  </a:moveTo>
                  <a:cubicBezTo>
                    <a:pt x="27" y="0"/>
                    <a:pt x="1" y="27"/>
                    <a:pt x="1" y="53"/>
                  </a:cubicBezTo>
                  <a:cubicBezTo>
                    <a:pt x="1" y="92"/>
                    <a:pt x="27" y="118"/>
                    <a:pt x="66" y="118"/>
                  </a:cubicBezTo>
                  <a:lnTo>
                    <a:pt x="6302" y="118"/>
                  </a:lnTo>
                  <a:cubicBezTo>
                    <a:pt x="6328" y="118"/>
                    <a:pt x="6354" y="92"/>
                    <a:pt x="6354" y="53"/>
                  </a:cubicBezTo>
                  <a:cubicBezTo>
                    <a:pt x="6354" y="27"/>
                    <a:pt x="6328" y="0"/>
                    <a:pt x="6302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1;p45">
              <a:extLst>
                <a:ext uri="{FF2B5EF4-FFF2-40B4-BE49-F238E27FC236}">
                  <a16:creationId xmlns:a16="http://schemas.microsoft.com/office/drawing/2014/main" id="{70DE55A9-4B56-4C25-B3EA-FD06B4377361}"/>
                </a:ext>
              </a:extLst>
            </p:cNvPr>
            <p:cNvSpPr/>
            <p:nvPr/>
          </p:nvSpPr>
          <p:spPr>
            <a:xfrm>
              <a:off x="2998175" y="839875"/>
              <a:ext cx="49925" cy="2950"/>
            </a:xfrm>
            <a:custGeom>
              <a:avLst/>
              <a:gdLst/>
              <a:ahLst/>
              <a:cxnLst/>
              <a:rect l="l" t="t" r="r" b="b"/>
              <a:pathLst>
                <a:path w="1997" h="118" extrusionOk="0">
                  <a:moveTo>
                    <a:pt x="66" y="0"/>
                  </a:moveTo>
                  <a:cubicBezTo>
                    <a:pt x="26" y="0"/>
                    <a:pt x="0" y="27"/>
                    <a:pt x="0" y="53"/>
                  </a:cubicBezTo>
                  <a:cubicBezTo>
                    <a:pt x="0" y="92"/>
                    <a:pt x="26" y="118"/>
                    <a:pt x="66" y="118"/>
                  </a:cubicBezTo>
                  <a:lnTo>
                    <a:pt x="1944" y="118"/>
                  </a:lnTo>
                  <a:cubicBezTo>
                    <a:pt x="1970" y="118"/>
                    <a:pt x="1996" y="92"/>
                    <a:pt x="1996" y="53"/>
                  </a:cubicBezTo>
                  <a:cubicBezTo>
                    <a:pt x="1996" y="27"/>
                    <a:pt x="1970" y="0"/>
                    <a:pt x="1944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2;p45">
              <a:extLst>
                <a:ext uri="{FF2B5EF4-FFF2-40B4-BE49-F238E27FC236}">
                  <a16:creationId xmlns:a16="http://schemas.microsoft.com/office/drawing/2014/main" id="{8619740F-57EA-49EE-990F-F9F7CEAA42E0}"/>
                </a:ext>
              </a:extLst>
            </p:cNvPr>
            <p:cNvSpPr/>
            <p:nvPr/>
          </p:nvSpPr>
          <p:spPr>
            <a:xfrm>
              <a:off x="2889225" y="899550"/>
              <a:ext cx="49925" cy="2975"/>
            </a:xfrm>
            <a:custGeom>
              <a:avLst/>
              <a:gdLst/>
              <a:ahLst/>
              <a:cxnLst/>
              <a:rect l="l" t="t" r="r" b="b"/>
              <a:pathLst>
                <a:path w="1997" h="119" extrusionOk="0">
                  <a:moveTo>
                    <a:pt x="53" y="1"/>
                  </a:moveTo>
                  <a:cubicBezTo>
                    <a:pt x="27" y="1"/>
                    <a:pt x="1" y="27"/>
                    <a:pt x="1" y="66"/>
                  </a:cubicBezTo>
                  <a:cubicBezTo>
                    <a:pt x="1" y="92"/>
                    <a:pt x="27" y="118"/>
                    <a:pt x="53" y="118"/>
                  </a:cubicBezTo>
                  <a:lnTo>
                    <a:pt x="1932" y="118"/>
                  </a:lnTo>
                  <a:cubicBezTo>
                    <a:pt x="1971" y="118"/>
                    <a:pt x="1997" y="92"/>
                    <a:pt x="1997" y="66"/>
                  </a:cubicBezTo>
                  <a:cubicBezTo>
                    <a:pt x="1997" y="27"/>
                    <a:pt x="1971" y="1"/>
                    <a:pt x="1932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3;p45">
              <a:extLst>
                <a:ext uri="{FF2B5EF4-FFF2-40B4-BE49-F238E27FC236}">
                  <a16:creationId xmlns:a16="http://schemas.microsoft.com/office/drawing/2014/main" id="{7F2F53E1-1CFC-4F06-9A2C-883E773167CD}"/>
                </a:ext>
              </a:extLst>
            </p:cNvPr>
            <p:cNvSpPr/>
            <p:nvPr/>
          </p:nvSpPr>
          <p:spPr>
            <a:xfrm>
              <a:off x="2929350" y="719500"/>
              <a:ext cx="26450" cy="58775"/>
            </a:xfrm>
            <a:custGeom>
              <a:avLst/>
              <a:gdLst/>
              <a:ahLst/>
              <a:cxnLst/>
              <a:rect l="l" t="t" r="r" b="b"/>
              <a:pathLst>
                <a:path w="1058" h="2351" extrusionOk="0">
                  <a:moveTo>
                    <a:pt x="602" y="1"/>
                  </a:moveTo>
                  <a:cubicBezTo>
                    <a:pt x="364" y="1"/>
                    <a:pt x="156" y="180"/>
                    <a:pt x="131" y="432"/>
                  </a:cubicBezTo>
                  <a:lnTo>
                    <a:pt x="27" y="1854"/>
                  </a:lnTo>
                  <a:cubicBezTo>
                    <a:pt x="1" y="2102"/>
                    <a:pt x="196" y="2324"/>
                    <a:pt x="444" y="2350"/>
                  </a:cubicBezTo>
                  <a:cubicBezTo>
                    <a:pt x="452" y="2350"/>
                    <a:pt x="461" y="2350"/>
                    <a:pt x="469" y="2350"/>
                  </a:cubicBezTo>
                  <a:cubicBezTo>
                    <a:pt x="707" y="2350"/>
                    <a:pt x="914" y="2172"/>
                    <a:pt x="927" y="1932"/>
                  </a:cubicBezTo>
                  <a:lnTo>
                    <a:pt x="1044" y="497"/>
                  </a:lnTo>
                  <a:cubicBezTo>
                    <a:pt x="1057" y="249"/>
                    <a:pt x="875" y="27"/>
                    <a:pt x="627" y="1"/>
                  </a:cubicBezTo>
                  <a:cubicBezTo>
                    <a:pt x="618" y="1"/>
                    <a:pt x="610" y="1"/>
                    <a:pt x="602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4;p45">
              <a:extLst>
                <a:ext uri="{FF2B5EF4-FFF2-40B4-BE49-F238E27FC236}">
                  <a16:creationId xmlns:a16="http://schemas.microsoft.com/office/drawing/2014/main" id="{E1483E6C-B0EE-4A16-9F3F-D0C8EDBE165A}"/>
                </a:ext>
              </a:extLst>
            </p:cNvPr>
            <p:cNvSpPr/>
            <p:nvPr/>
          </p:nvSpPr>
          <p:spPr>
            <a:xfrm>
              <a:off x="2906200" y="717500"/>
              <a:ext cx="26775" cy="61425"/>
            </a:xfrm>
            <a:custGeom>
              <a:avLst/>
              <a:gdLst/>
              <a:ahLst/>
              <a:cxnLst/>
              <a:rect l="l" t="t" r="r" b="b"/>
              <a:pathLst>
                <a:path w="1071" h="2457" extrusionOk="0">
                  <a:moveTo>
                    <a:pt x="595" y="1"/>
                  </a:moveTo>
                  <a:cubicBezTo>
                    <a:pt x="366" y="1"/>
                    <a:pt x="168" y="188"/>
                    <a:pt x="144" y="421"/>
                  </a:cubicBezTo>
                  <a:lnTo>
                    <a:pt x="26" y="1960"/>
                  </a:lnTo>
                  <a:cubicBezTo>
                    <a:pt x="0" y="2208"/>
                    <a:pt x="196" y="2430"/>
                    <a:pt x="444" y="2456"/>
                  </a:cubicBezTo>
                  <a:cubicBezTo>
                    <a:pt x="452" y="2456"/>
                    <a:pt x="461" y="2456"/>
                    <a:pt x="469" y="2456"/>
                  </a:cubicBezTo>
                  <a:cubicBezTo>
                    <a:pt x="706" y="2456"/>
                    <a:pt x="914" y="2277"/>
                    <a:pt x="927" y="2025"/>
                  </a:cubicBezTo>
                  <a:lnTo>
                    <a:pt x="1057" y="486"/>
                  </a:lnTo>
                  <a:cubicBezTo>
                    <a:pt x="1070" y="238"/>
                    <a:pt x="887" y="16"/>
                    <a:pt x="640" y="3"/>
                  </a:cubicBezTo>
                  <a:cubicBezTo>
                    <a:pt x="625" y="2"/>
                    <a:pt x="610" y="1"/>
                    <a:pt x="595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5;p45">
              <a:extLst>
                <a:ext uri="{FF2B5EF4-FFF2-40B4-BE49-F238E27FC236}">
                  <a16:creationId xmlns:a16="http://schemas.microsoft.com/office/drawing/2014/main" id="{90422E80-08D0-4A33-B1C3-C8D7ADD27EE2}"/>
                </a:ext>
              </a:extLst>
            </p:cNvPr>
            <p:cNvSpPr/>
            <p:nvPr/>
          </p:nvSpPr>
          <p:spPr>
            <a:xfrm>
              <a:off x="2952175" y="729250"/>
              <a:ext cx="25475" cy="45800"/>
            </a:xfrm>
            <a:custGeom>
              <a:avLst/>
              <a:gdLst/>
              <a:ahLst/>
              <a:cxnLst/>
              <a:rect l="l" t="t" r="r" b="b"/>
              <a:pathLst>
                <a:path w="1019" h="1832" extrusionOk="0">
                  <a:moveTo>
                    <a:pt x="539" y="0"/>
                  </a:moveTo>
                  <a:cubicBezTo>
                    <a:pt x="301" y="0"/>
                    <a:pt x="117" y="176"/>
                    <a:pt x="92" y="420"/>
                  </a:cubicBezTo>
                  <a:lnTo>
                    <a:pt x="27" y="1347"/>
                  </a:lnTo>
                  <a:cubicBezTo>
                    <a:pt x="1" y="1594"/>
                    <a:pt x="196" y="1816"/>
                    <a:pt x="444" y="1829"/>
                  </a:cubicBezTo>
                  <a:cubicBezTo>
                    <a:pt x="459" y="1831"/>
                    <a:pt x="474" y="1832"/>
                    <a:pt x="489" y="1832"/>
                  </a:cubicBezTo>
                  <a:cubicBezTo>
                    <a:pt x="718" y="1832"/>
                    <a:pt x="915" y="1645"/>
                    <a:pt x="927" y="1412"/>
                  </a:cubicBezTo>
                  <a:lnTo>
                    <a:pt x="1005" y="485"/>
                  </a:lnTo>
                  <a:cubicBezTo>
                    <a:pt x="1018" y="238"/>
                    <a:pt x="836" y="16"/>
                    <a:pt x="588" y="3"/>
                  </a:cubicBezTo>
                  <a:cubicBezTo>
                    <a:pt x="571" y="1"/>
                    <a:pt x="555" y="0"/>
                    <a:pt x="53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6;p45">
              <a:extLst>
                <a:ext uri="{FF2B5EF4-FFF2-40B4-BE49-F238E27FC236}">
                  <a16:creationId xmlns:a16="http://schemas.microsoft.com/office/drawing/2014/main" id="{0B358C51-54F8-4249-A645-D7CDAF59B513}"/>
                </a:ext>
              </a:extLst>
            </p:cNvPr>
            <p:cNvSpPr/>
            <p:nvPr/>
          </p:nvSpPr>
          <p:spPr>
            <a:xfrm>
              <a:off x="2974675" y="731200"/>
              <a:ext cx="24825" cy="34075"/>
            </a:xfrm>
            <a:custGeom>
              <a:avLst/>
              <a:gdLst/>
              <a:ahLst/>
              <a:cxnLst/>
              <a:rect l="l" t="t" r="r" b="b"/>
              <a:pathLst>
                <a:path w="993" h="1363" extrusionOk="0">
                  <a:moveTo>
                    <a:pt x="502" y="1"/>
                  </a:moveTo>
                  <a:cubicBezTo>
                    <a:pt x="274" y="1"/>
                    <a:pt x="78" y="176"/>
                    <a:pt x="53" y="421"/>
                  </a:cubicBezTo>
                  <a:lnTo>
                    <a:pt x="27" y="877"/>
                  </a:lnTo>
                  <a:cubicBezTo>
                    <a:pt x="1" y="1125"/>
                    <a:pt x="197" y="1347"/>
                    <a:pt x="445" y="1360"/>
                  </a:cubicBezTo>
                  <a:cubicBezTo>
                    <a:pt x="459" y="1361"/>
                    <a:pt x="474" y="1362"/>
                    <a:pt x="489" y="1362"/>
                  </a:cubicBezTo>
                  <a:cubicBezTo>
                    <a:pt x="718" y="1362"/>
                    <a:pt x="915" y="1175"/>
                    <a:pt x="927" y="942"/>
                  </a:cubicBezTo>
                  <a:lnTo>
                    <a:pt x="966" y="486"/>
                  </a:lnTo>
                  <a:cubicBezTo>
                    <a:pt x="993" y="238"/>
                    <a:pt x="797" y="16"/>
                    <a:pt x="549" y="3"/>
                  </a:cubicBezTo>
                  <a:cubicBezTo>
                    <a:pt x="533" y="1"/>
                    <a:pt x="517" y="1"/>
                    <a:pt x="502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7;p45">
              <a:extLst>
                <a:ext uri="{FF2B5EF4-FFF2-40B4-BE49-F238E27FC236}">
                  <a16:creationId xmlns:a16="http://schemas.microsoft.com/office/drawing/2014/main" id="{D223623E-DD24-4001-99CD-7ED8E3419A4E}"/>
                </a:ext>
              </a:extLst>
            </p:cNvPr>
            <p:cNvSpPr/>
            <p:nvPr/>
          </p:nvSpPr>
          <p:spPr>
            <a:xfrm>
              <a:off x="2928375" y="728000"/>
              <a:ext cx="6550" cy="40475"/>
            </a:xfrm>
            <a:custGeom>
              <a:avLst/>
              <a:gdLst/>
              <a:ahLst/>
              <a:cxnLst/>
              <a:rect l="l" t="t" r="r" b="b"/>
              <a:pathLst>
                <a:path w="262" h="1619" extrusionOk="0">
                  <a:moveTo>
                    <a:pt x="183" y="1"/>
                  </a:moveTo>
                  <a:cubicBezTo>
                    <a:pt x="144" y="1"/>
                    <a:pt x="105" y="40"/>
                    <a:pt x="105" y="79"/>
                  </a:cubicBezTo>
                  <a:lnTo>
                    <a:pt x="0" y="1527"/>
                  </a:lnTo>
                  <a:cubicBezTo>
                    <a:pt x="0" y="1579"/>
                    <a:pt x="27" y="1618"/>
                    <a:pt x="79" y="1618"/>
                  </a:cubicBezTo>
                  <a:cubicBezTo>
                    <a:pt x="118" y="1618"/>
                    <a:pt x="157" y="1579"/>
                    <a:pt x="157" y="1540"/>
                  </a:cubicBezTo>
                  <a:lnTo>
                    <a:pt x="261" y="92"/>
                  </a:lnTo>
                  <a:cubicBezTo>
                    <a:pt x="261" y="40"/>
                    <a:pt x="235" y="1"/>
                    <a:pt x="183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8;p45">
              <a:extLst>
                <a:ext uri="{FF2B5EF4-FFF2-40B4-BE49-F238E27FC236}">
                  <a16:creationId xmlns:a16="http://schemas.microsoft.com/office/drawing/2014/main" id="{2C19DF9C-ABC4-4F5C-A216-0090F214EE8B}"/>
                </a:ext>
              </a:extLst>
            </p:cNvPr>
            <p:cNvSpPr/>
            <p:nvPr/>
          </p:nvSpPr>
          <p:spPr>
            <a:xfrm>
              <a:off x="2952175" y="732250"/>
              <a:ext cx="6550" cy="37525"/>
            </a:xfrm>
            <a:custGeom>
              <a:avLst/>
              <a:gdLst/>
              <a:ahLst/>
              <a:cxnLst/>
              <a:rect l="l" t="t" r="r" b="b"/>
              <a:pathLst>
                <a:path w="262" h="1501" extrusionOk="0">
                  <a:moveTo>
                    <a:pt x="183" y="0"/>
                  </a:moveTo>
                  <a:cubicBezTo>
                    <a:pt x="144" y="0"/>
                    <a:pt x="105" y="39"/>
                    <a:pt x="105" y="78"/>
                  </a:cubicBezTo>
                  <a:lnTo>
                    <a:pt x="1" y="1409"/>
                  </a:lnTo>
                  <a:cubicBezTo>
                    <a:pt x="1" y="1461"/>
                    <a:pt x="27" y="1501"/>
                    <a:pt x="79" y="1501"/>
                  </a:cubicBezTo>
                  <a:cubicBezTo>
                    <a:pt x="118" y="1501"/>
                    <a:pt x="157" y="1474"/>
                    <a:pt x="157" y="1422"/>
                  </a:cubicBezTo>
                  <a:lnTo>
                    <a:pt x="262" y="92"/>
                  </a:lnTo>
                  <a:cubicBezTo>
                    <a:pt x="262" y="52"/>
                    <a:pt x="236" y="13"/>
                    <a:pt x="183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9;p45">
              <a:extLst>
                <a:ext uri="{FF2B5EF4-FFF2-40B4-BE49-F238E27FC236}">
                  <a16:creationId xmlns:a16="http://schemas.microsoft.com/office/drawing/2014/main" id="{3EA8D6EB-9FDC-4758-9800-BA2703A5D7E0}"/>
                </a:ext>
              </a:extLst>
            </p:cNvPr>
            <p:cNvSpPr/>
            <p:nvPr/>
          </p:nvSpPr>
          <p:spPr>
            <a:xfrm>
              <a:off x="2974350" y="735175"/>
              <a:ext cx="5575" cy="30350"/>
            </a:xfrm>
            <a:custGeom>
              <a:avLst/>
              <a:gdLst/>
              <a:ahLst/>
              <a:cxnLst/>
              <a:rect l="l" t="t" r="r" b="b"/>
              <a:pathLst>
                <a:path w="223" h="1214" extrusionOk="0">
                  <a:moveTo>
                    <a:pt x="144" y="1"/>
                  </a:moveTo>
                  <a:cubicBezTo>
                    <a:pt x="92" y="1"/>
                    <a:pt x="53" y="40"/>
                    <a:pt x="53" y="79"/>
                  </a:cubicBezTo>
                  <a:lnTo>
                    <a:pt x="1" y="1136"/>
                  </a:lnTo>
                  <a:cubicBezTo>
                    <a:pt x="1" y="1175"/>
                    <a:pt x="40" y="1214"/>
                    <a:pt x="79" y="1214"/>
                  </a:cubicBezTo>
                  <a:cubicBezTo>
                    <a:pt x="131" y="1214"/>
                    <a:pt x="171" y="1188"/>
                    <a:pt x="171" y="1136"/>
                  </a:cubicBezTo>
                  <a:lnTo>
                    <a:pt x="223" y="92"/>
                  </a:lnTo>
                  <a:cubicBezTo>
                    <a:pt x="223" y="40"/>
                    <a:pt x="184" y="1"/>
                    <a:pt x="144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0;p45">
              <a:extLst>
                <a:ext uri="{FF2B5EF4-FFF2-40B4-BE49-F238E27FC236}">
                  <a16:creationId xmlns:a16="http://schemas.microsoft.com/office/drawing/2014/main" id="{A5CFB681-5442-486C-AFE6-59A437AA4090}"/>
                </a:ext>
              </a:extLst>
            </p:cNvPr>
            <p:cNvSpPr/>
            <p:nvPr/>
          </p:nvSpPr>
          <p:spPr>
            <a:xfrm>
              <a:off x="2353675" y="770725"/>
              <a:ext cx="481775" cy="433175"/>
            </a:xfrm>
            <a:custGeom>
              <a:avLst/>
              <a:gdLst/>
              <a:ahLst/>
              <a:cxnLst/>
              <a:rect l="l" t="t" r="r" b="b"/>
              <a:pathLst>
                <a:path w="19271" h="17327" extrusionOk="0">
                  <a:moveTo>
                    <a:pt x="6237" y="1"/>
                  </a:moveTo>
                  <a:lnTo>
                    <a:pt x="5115" y="27"/>
                  </a:lnTo>
                  <a:cubicBezTo>
                    <a:pt x="3458" y="53"/>
                    <a:pt x="1945" y="1018"/>
                    <a:pt x="1319" y="2558"/>
                  </a:cubicBezTo>
                  <a:cubicBezTo>
                    <a:pt x="1227" y="2753"/>
                    <a:pt x="1162" y="2962"/>
                    <a:pt x="1110" y="3184"/>
                  </a:cubicBezTo>
                  <a:lnTo>
                    <a:pt x="79" y="7881"/>
                  </a:lnTo>
                  <a:cubicBezTo>
                    <a:pt x="1" y="8207"/>
                    <a:pt x="249" y="8520"/>
                    <a:pt x="588" y="8533"/>
                  </a:cubicBezTo>
                  <a:lnTo>
                    <a:pt x="3602" y="8624"/>
                  </a:lnTo>
                  <a:lnTo>
                    <a:pt x="2923" y="17326"/>
                  </a:lnTo>
                  <a:lnTo>
                    <a:pt x="16452" y="17326"/>
                  </a:lnTo>
                  <a:lnTo>
                    <a:pt x="16139" y="9081"/>
                  </a:lnTo>
                  <a:lnTo>
                    <a:pt x="19035" y="6015"/>
                  </a:lnTo>
                  <a:cubicBezTo>
                    <a:pt x="19270" y="5780"/>
                    <a:pt x="19257" y="5402"/>
                    <a:pt x="19022" y="5180"/>
                  </a:cubicBezTo>
                  <a:lnTo>
                    <a:pt x="15122" y="1514"/>
                  </a:lnTo>
                  <a:cubicBezTo>
                    <a:pt x="14482" y="718"/>
                    <a:pt x="13504" y="209"/>
                    <a:pt x="12408" y="183"/>
                  </a:cubicBezTo>
                  <a:lnTo>
                    <a:pt x="6420" y="1"/>
                  </a:lnTo>
                  <a:cubicBezTo>
                    <a:pt x="6354" y="1"/>
                    <a:pt x="6302" y="1"/>
                    <a:pt x="6237" y="14"/>
                  </a:cubicBezTo>
                  <a:lnTo>
                    <a:pt x="623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1;p45">
              <a:extLst>
                <a:ext uri="{FF2B5EF4-FFF2-40B4-BE49-F238E27FC236}">
                  <a16:creationId xmlns:a16="http://schemas.microsoft.com/office/drawing/2014/main" id="{C7B8A3AE-AA88-42B8-98D3-E0DA297F1EF6}"/>
                </a:ext>
              </a:extLst>
            </p:cNvPr>
            <p:cNvSpPr/>
            <p:nvPr/>
          </p:nvSpPr>
          <p:spPr>
            <a:xfrm>
              <a:off x="2529475" y="485425"/>
              <a:ext cx="183975" cy="130750"/>
            </a:xfrm>
            <a:custGeom>
              <a:avLst/>
              <a:gdLst/>
              <a:ahLst/>
              <a:cxnLst/>
              <a:rect l="l" t="t" r="r" b="b"/>
              <a:pathLst>
                <a:path w="7359" h="5230" extrusionOk="0">
                  <a:moveTo>
                    <a:pt x="4225" y="1"/>
                  </a:moveTo>
                  <a:cubicBezTo>
                    <a:pt x="4124" y="1"/>
                    <a:pt x="4016" y="8"/>
                    <a:pt x="3902" y="23"/>
                  </a:cubicBezTo>
                  <a:cubicBezTo>
                    <a:pt x="3484" y="75"/>
                    <a:pt x="3106" y="284"/>
                    <a:pt x="2871" y="636"/>
                  </a:cubicBezTo>
                  <a:cubicBezTo>
                    <a:pt x="2832" y="676"/>
                    <a:pt x="2806" y="728"/>
                    <a:pt x="2780" y="780"/>
                  </a:cubicBezTo>
                  <a:cubicBezTo>
                    <a:pt x="2754" y="832"/>
                    <a:pt x="2206" y="884"/>
                    <a:pt x="2140" y="910"/>
                  </a:cubicBezTo>
                  <a:cubicBezTo>
                    <a:pt x="1619" y="1054"/>
                    <a:pt x="966" y="1263"/>
                    <a:pt x="705" y="1771"/>
                  </a:cubicBezTo>
                  <a:cubicBezTo>
                    <a:pt x="601" y="1993"/>
                    <a:pt x="562" y="2254"/>
                    <a:pt x="549" y="2502"/>
                  </a:cubicBezTo>
                  <a:cubicBezTo>
                    <a:pt x="170" y="2815"/>
                    <a:pt x="1" y="3350"/>
                    <a:pt x="157" y="3846"/>
                  </a:cubicBezTo>
                  <a:lnTo>
                    <a:pt x="562" y="5124"/>
                  </a:lnTo>
                  <a:cubicBezTo>
                    <a:pt x="653" y="5098"/>
                    <a:pt x="744" y="5085"/>
                    <a:pt x="836" y="5085"/>
                  </a:cubicBezTo>
                  <a:lnTo>
                    <a:pt x="1514" y="5085"/>
                  </a:lnTo>
                  <a:cubicBezTo>
                    <a:pt x="1622" y="5160"/>
                    <a:pt x="1757" y="5230"/>
                    <a:pt x="1867" y="5230"/>
                  </a:cubicBezTo>
                  <a:cubicBezTo>
                    <a:pt x="1930" y="5230"/>
                    <a:pt x="1985" y="5207"/>
                    <a:pt x="2023" y="5150"/>
                  </a:cubicBezTo>
                  <a:cubicBezTo>
                    <a:pt x="2062" y="5111"/>
                    <a:pt x="2206" y="4576"/>
                    <a:pt x="2206" y="4524"/>
                  </a:cubicBezTo>
                  <a:cubicBezTo>
                    <a:pt x="2219" y="4381"/>
                    <a:pt x="2219" y="4237"/>
                    <a:pt x="2232" y="4094"/>
                  </a:cubicBezTo>
                  <a:cubicBezTo>
                    <a:pt x="2245" y="3820"/>
                    <a:pt x="2219" y="3520"/>
                    <a:pt x="2284" y="3233"/>
                  </a:cubicBezTo>
                  <a:cubicBezTo>
                    <a:pt x="2454" y="3402"/>
                    <a:pt x="2688" y="3494"/>
                    <a:pt x="2936" y="3494"/>
                  </a:cubicBezTo>
                  <a:lnTo>
                    <a:pt x="3967" y="3494"/>
                  </a:lnTo>
                  <a:cubicBezTo>
                    <a:pt x="4280" y="3494"/>
                    <a:pt x="4554" y="3363"/>
                    <a:pt x="4763" y="3167"/>
                  </a:cubicBezTo>
                  <a:cubicBezTo>
                    <a:pt x="4802" y="3154"/>
                    <a:pt x="4841" y="3154"/>
                    <a:pt x="4880" y="3141"/>
                  </a:cubicBezTo>
                  <a:cubicBezTo>
                    <a:pt x="5011" y="3494"/>
                    <a:pt x="5350" y="3754"/>
                    <a:pt x="5754" y="3754"/>
                  </a:cubicBezTo>
                  <a:lnTo>
                    <a:pt x="6237" y="3754"/>
                  </a:lnTo>
                  <a:cubicBezTo>
                    <a:pt x="6250" y="3754"/>
                    <a:pt x="6263" y="3741"/>
                    <a:pt x="6263" y="3741"/>
                  </a:cubicBezTo>
                  <a:cubicBezTo>
                    <a:pt x="6276" y="3781"/>
                    <a:pt x="6289" y="3807"/>
                    <a:pt x="6289" y="3833"/>
                  </a:cubicBezTo>
                  <a:cubicBezTo>
                    <a:pt x="6298" y="3880"/>
                    <a:pt x="6324" y="3901"/>
                    <a:pt x="6363" y="3901"/>
                  </a:cubicBezTo>
                  <a:cubicBezTo>
                    <a:pt x="6443" y="3901"/>
                    <a:pt x="6575" y="3808"/>
                    <a:pt x="6707" y="3650"/>
                  </a:cubicBezTo>
                  <a:cubicBezTo>
                    <a:pt x="7085" y="3467"/>
                    <a:pt x="7359" y="3089"/>
                    <a:pt x="7359" y="2632"/>
                  </a:cubicBezTo>
                  <a:lnTo>
                    <a:pt x="7359" y="1993"/>
                  </a:lnTo>
                  <a:lnTo>
                    <a:pt x="7320" y="1993"/>
                  </a:lnTo>
                  <a:lnTo>
                    <a:pt x="7320" y="1980"/>
                  </a:lnTo>
                  <a:cubicBezTo>
                    <a:pt x="7215" y="1458"/>
                    <a:pt x="6772" y="1041"/>
                    <a:pt x="6198" y="989"/>
                  </a:cubicBezTo>
                  <a:cubicBezTo>
                    <a:pt x="6172" y="982"/>
                    <a:pt x="6142" y="979"/>
                    <a:pt x="6113" y="979"/>
                  </a:cubicBezTo>
                  <a:cubicBezTo>
                    <a:pt x="6084" y="979"/>
                    <a:pt x="6054" y="982"/>
                    <a:pt x="6028" y="989"/>
                  </a:cubicBezTo>
                  <a:cubicBezTo>
                    <a:pt x="5480" y="510"/>
                    <a:pt x="5078" y="1"/>
                    <a:pt x="4225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2;p45">
              <a:extLst>
                <a:ext uri="{FF2B5EF4-FFF2-40B4-BE49-F238E27FC236}">
                  <a16:creationId xmlns:a16="http://schemas.microsoft.com/office/drawing/2014/main" id="{4EDE050A-7E22-4095-9E7D-0CA0D1E247E8}"/>
                </a:ext>
              </a:extLst>
            </p:cNvPr>
            <p:cNvSpPr/>
            <p:nvPr/>
          </p:nvSpPr>
          <p:spPr>
            <a:xfrm>
              <a:off x="2522950" y="557750"/>
              <a:ext cx="174525" cy="255525"/>
            </a:xfrm>
            <a:custGeom>
              <a:avLst/>
              <a:gdLst/>
              <a:ahLst/>
              <a:cxnLst/>
              <a:rect l="l" t="t" r="r" b="b"/>
              <a:pathLst>
                <a:path w="6981" h="10221" extrusionOk="0">
                  <a:moveTo>
                    <a:pt x="2310" y="0"/>
                  </a:moveTo>
                  <a:lnTo>
                    <a:pt x="2310" y="2192"/>
                  </a:lnTo>
                  <a:lnTo>
                    <a:pt x="1097" y="2192"/>
                  </a:lnTo>
                  <a:cubicBezTo>
                    <a:pt x="1005" y="2192"/>
                    <a:pt x="914" y="2205"/>
                    <a:pt x="823" y="2218"/>
                  </a:cubicBezTo>
                  <a:cubicBezTo>
                    <a:pt x="353" y="2349"/>
                    <a:pt x="1" y="2766"/>
                    <a:pt x="1" y="3275"/>
                  </a:cubicBezTo>
                  <a:lnTo>
                    <a:pt x="1" y="3392"/>
                  </a:lnTo>
                  <a:cubicBezTo>
                    <a:pt x="1" y="3993"/>
                    <a:pt x="497" y="4475"/>
                    <a:pt x="1097" y="4475"/>
                  </a:cubicBezTo>
                  <a:lnTo>
                    <a:pt x="1384" y="4475"/>
                  </a:lnTo>
                  <a:lnTo>
                    <a:pt x="1084" y="8115"/>
                  </a:lnTo>
                  <a:cubicBezTo>
                    <a:pt x="1005" y="9185"/>
                    <a:pt x="1801" y="10111"/>
                    <a:pt x="2858" y="10203"/>
                  </a:cubicBezTo>
                  <a:lnTo>
                    <a:pt x="3054" y="10216"/>
                  </a:lnTo>
                  <a:cubicBezTo>
                    <a:pt x="3102" y="10219"/>
                    <a:pt x="3150" y="10221"/>
                    <a:pt x="3197" y="10221"/>
                  </a:cubicBezTo>
                  <a:cubicBezTo>
                    <a:pt x="4194" y="10221"/>
                    <a:pt x="5053" y="9450"/>
                    <a:pt x="5128" y="8441"/>
                  </a:cubicBezTo>
                  <a:lnTo>
                    <a:pt x="5246" y="7072"/>
                  </a:lnTo>
                  <a:cubicBezTo>
                    <a:pt x="6198" y="7045"/>
                    <a:pt x="6981" y="6263"/>
                    <a:pt x="6981" y="5297"/>
                  </a:cubicBezTo>
                  <a:lnTo>
                    <a:pt x="6981" y="1044"/>
                  </a:lnTo>
                  <a:cubicBezTo>
                    <a:pt x="6981" y="953"/>
                    <a:pt x="6968" y="848"/>
                    <a:pt x="6955" y="757"/>
                  </a:cubicBezTo>
                  <a:cubicBezTo>
                    <a:pt x="6811" y="822"/>
                    <a:pt x="6654" y="848"/>
                    <a:pt x="6498" y="848"/>
                  </a:cubicBezTo>
                  <a:lnTo>
                    <a:pt x="6015" y="848"/>
                  </a:lnTo>
                  <a:cubicBezTo>
                    <a:pt x="5585" y="848"/>
                    <a:pt x="5219" y="561"/>
                    <a:pt x="5115" y="170"/>
                  </a:cubicBezTo>
                  <a:cubicBezTo>
                    <a:pt x="4906" y="431"/>
                    <a:pt x="4593" y="601"/>
                    <a:pt x="4228" y="601"/>
                  </a:cubicBezTo>
                  <a:lnTo>
                    <a:pt x="3197" y="601"/>
                  </a:lnTo>
                  <a:cubicBezTo>
                    <a:pt x="2793" y="601"/>
                    <a:pt x="2454" y="353"/>
                    <a:pt x="2310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3;p45">
              <a:extLst>
                <a:ext uri="{FF2B5EF4-FFF2-40B4-BE49-F238E27FC236}">
                  <a16:creationId xmlns:a16="http://schemas.microsoft.com/office/drawing/2014/main" id="{FB99DF48-6AD4-4492-82A5-719D79C802DD}"/>
                </a:ext>
              </a:extLst>
            </p:cNvPr>
            <p:cNvSpPr/>
            <p:nvPr/>
          </p:nvSpPr>
          <p:spPr>
            <a:xfrm>
              <a:off x="2544150" y="630350"/>
              <a:ext cx="14375" cy="21350"/>
            </a:xfrm>
            <a:custGeom>
              <a:avLst/>
              <a:gdLst/>
              <a:ahLst/>
              <a:cxnLst/>
              <a:rect l="l" t="t" r="r" b="b"/>
              <a:pathLst>
                <a:path w="575" h="854" extrusionOk="0">
                  <a:moveTo>
                    <a:pt x="87" y="1"/>
                  </a:moveTo>
                  <a:cubicBezTo>
                    <a:pt x="69" y="1"/>
                    <a:pt x="52" y="7"/>
                    <a:pt x="40" y="19"/>
                  </a:cubicBezTo>
                  <a:cubicBezTo>
                    <a:pt x="1" y="45"/>
                    <a:pt x="1" y="97"/>
                    <a:pt x="27" y="136"/>
                  </a:cubicBezTo>
                  <a:lnTo>
                    <a:pt x="366" y="515"/>
                  </a:lnTo>
                  <a:lnTo>
                    <a:pt x="79" y="697"/>
                  </a:lnTo>
                  <a:cubicBezTo>
                    <a:pt x="40" y="723"/>
                    <a:pt x="27" y="775"/>
                    <a:pt x="53" y="815"/>
                  </a:cubicBezTo>
                  <a:cubicBezTo>
                    <a:pt x="66" y="841"/>
                    <a:pt x="92" y="854"/>
                    <a:pt x="118" y="854"/>
                  </a:cubicBezTo>
                  <a:cubicBezTo>
                    <a:pt x="131" y="854"/>
                    <a:pt x="144" y="854"/>
                    <a:pt x="157" y="841"/>
                  </a:cubicBezTo>
                  <a:lnTo>
                    <a:pt x="536" y="593"/>
                  </a:lnTo>
                  <a:cubicBezTo>
                    <a:pt x="562" y="580"/>
                    <a:pt x="575" y="567"/>
                    <a:pt x="575" y="541"/>
                  </a:cubicBezTo>
                  <a:cubicBezTo>
                    <a:pt x="575" y="515"/>
                    <a:pt x="575" y="488"/>
                    <a:pt x="549" y="475"/>
                  </a:cubicBezTo>
                  <a:lnTo>
                    <a:pt x="157" y="32"/>
                  </a:lnTo>
                  <a:cubicBezTo>
                    <a:pt x="136" y="10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4;p45">
              <a:extLst>
                <a:ext uri="{FF2B5EF4-FFF2-40B4-BE49-F238E27FC236}">
                  <a16:creationId xmlns:a16="http://schemas.microsoft.com/office/drawing/2014/main" id="{E1443C9F-BE84-42B7-98D8-7657E6DA2712}"/>
                </a:ext>
              </a:extLst>
            </p:cNvPr>
            <p:cNvSpPr/>
            <p:nvPr/>
          </p:nvSpPr>
          <p:spPr>
            <a:xfrm>
              <a:off x="2591775" y="717900"/>
              <a:ext cx="62000" cy="44700"/>
            </a:xfrm>
            <a:custGeom>
              <a:avLst/>
              <a:gdLst/>
              <a:ahLst/>
              <a:cxnLst/>
              <a:rect l="l" t="t" r="r" b="b"/>
              <a:pathLst>
                <a:path w="2480" h="1788" extrusionOk="0">
                  <a:moveTo>
                    <a:pt x="1" y="0"/>
                  </a:moveTo>
                  <a:cubicBezTo>
                    <a:pt x="1" y="0"/>
                    <a:pt x="275" y="1761"/>
                    <a:pt x="2388" y="1787"/>
                  </a:cubicBezTo>
                  <a:lnTo>
                    <a:pt x="2479" y="679"/>
                  </a:lnTo>
                  <a:lnTo>
                    <a:pt x="2479" y="679"/>
                  </a:lnTo>
                  <a:cubicBezTo>
                    <a:pt x="2479" y="679"/>
                    <a:pt x="2361" y="686"/>
                    <a:pt x="2176" y="686"/>
                  </a:cubicBezTo>
                  <a:cubicBezTo>
                    <a:pt x="1601" y="686"/>
                    <a:pt x="376" y="612"/>
                    <a:pt x="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5;p45">
              <a:extLst>
                <a:ext uri="{FF2B5EF4-FFF2-40B4-BE49-F238E27FC236}">
                  <a16:creationId xmlns:a16="http://schemas.microsoft.com/office/drawing/2014/main" id="{3866DFA5-1DA5-4E55-97AC-BB7D252E966C}"/>
                </a:ext>
              </a:extLst>
            </p:cNvPr>
            <p:cNvSpPr/>
            <p:nvPr/>
          </p:nvSpPr>
          <p:spPr>
            <a:xfrm>
              <a:off x="2623100" y="673725"/>
              <a:ext cx="31325" cy="16800"/>
            </a:xfrm>
            <a:custGeom>
              <a:avLst/>
              <a:gdLst/>
              <a:ahLst/>
              <a:cxnLst/>
              <a:rect l="l" t="t" r="r" b="b"/>
              <a:pathLst>
                <a:path w="1253" h="672" extrusionOk="0">
                  <a:moveTo>
                    <a:pt x="82" y="0"/>
                  </a:moveTo>
                  <a:cubicBezTo>
                    <a:pt x="68" y="0"/>
                    <a:pt x="57" y="6"/>
                    <a:pt x="39" y="6"/>
                  </a:cubicBezTo>
                  <a:cubicBezTo>
                    <a:pt x="0" y="32"/>
                    <a:pt x="0" y="84"/>
                    <a:pt x="13" y="123"/>
                  </a:cubicBezTo>
                  <a:cubicBezTo>
                    <a:pt x="378" y="658"/>
                    <a:pt x="1135" y="671"/>
                    <a:pt x="1161" y="671"/>
                  </a:cubicBezTo>
                  <a:cubicBezTo>
                    <a:pt x="1213" y="658"/>
                    <a:pt x="1253" y="632"/>
                    <a:pt x="1240" y="580"/>
                  </a:cubicBezTo>
                  <a:cubicBezTo>
                    <a:pt x="1240" y="541"/>
                    <a:pt x="1213" y="502"/>
                    <a:pt x="1161" y="502"/>
                  </a:cubicBezTo>
                  <a:cubicBezTo>
                    <a:pt x="1161" y="502"/>
                    <a:pt x="457" y="502"/>
                    <a:pt x="157" y="32"/>
                  </a:cubicBezTo>
                  <a:cubicBezTo>
                    <a:pt x="144" y="19"/>
                    <a:pt x="118" y="6"/>
                    <a:pt x="104" y="6"/>
                  </a:cubicBezTo>
                  <a:cubicBezTo>
                    <a:pt x="96" y="2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6;p45">
              <a:extLst>
                <a:ext uri="{FF2B5EF4-FFF2-40B4-BE49-F238E27FC236}">
                  <a16:creationId xmlns:a16="http://schemas.microsoft.com/office/drawing/2014/main" id="{9A3DD56A-4B1B-43E5-BBAB-C8C19EBCDD79}"/>
                </a:ext>
              </a:extLst>
            </p:cNvPr>
            <p:cNvSpPr/>
            <p:nvPr/>
          </p:nvSpPr>
          <p:spPr>
            <a:xfrm>
              <a:off x="2648525" y="619000"/>
              <a:ext cx="18300" cy="44775"/>
            </a:xfrm>
            <a:custGeom>
              <a:avLst/>
              <a:gdLst/>
              <a:ahLst/>
              <a:cxnLst/>
              <a:rect l="l" t="t" r="r" b="b"/>
              <a:pathLst>
                <a:path w="732" h="1791" extrusionOk="0">
                  <a:moveTo>
                    <a:pt x="229" y="1"/>
                  </a:moveTo>
                  <a:cubicBezTo>
                    <a:pt x="223" y="1"/>
                    <a:pt x="216" y="1"/>
                    <a:pt x="209" y="3"/>
                  </a:cubicBezTo>
                  <a:cubicBezTo>
                    <a:pt x="157" y="3"/>
                    <a:pt x="131" y="55"/>
                    <a:pt x="131" y="94"/>
                  </a:cubicBezTo>
                  <a:cubicBezTo>
                    <a:pt x="131" y="147"/>
                    <a:pt x="249" y="1099"/>
                    <a:pt x="523" y="1490"/>
                  </a:cubicBezTo>
                  <a:cubicBezTo>
                    <a:pt x="454" y="1536"/>
                    <a:pt x="335" y="1612"/>
                    <a:pt x="174" y="1612"/>
                  </a:cubicBezTo>
                  <a:cubicBezTo>
                    <a:pt x="152" y="1612"/>
                    <a:pt x="129" y="1611"/>
                    <a:pt x="105" y="1608"/>
                  </a:cubicBezTo>
                  <a:cubicBezTo>
                    <a:pt x="98" y="1606"/>
                    <a:pt x="92" y="1605"/>
                    <a:pt x="85" y="1605"/>
                  </a:cubicBezTo>
                  <a:cubicBezTo>
                    <a:pt x="43" y="1605"/>
                    <a:pt x="12" y="1641"/>
                    <a:pt x="1" y="1686"/>
                  </a:cubicBezTo>
                  <a:cubicBezTo>
                    <a:pt x="1" y="1725"/>
                    <a:pt x="27" y="1777"/>
                    <a:pt x="79" y="1777"/>
                  </a:cubicBezTo>
                  <a:cubicBezTo>
                    <a:pt x="131" y="1790"/>
                    <a:pt x="183" y="1790"/>
                    <a:pt x="223" y="1790"/>
                  </a:cubicBezTo>
                  <a:cubicBezTo>
                    <a:pt x="523" y="1764"/>
                    <a:pt x="692" y="1569"/>
                    <a:pt x="705" y="1556"/>
                  </a:cubicBezTo>
                  <a:cubicBezTo>
                    <a:pt x="731" y="1530"/>
                    <a:pt x="731" y="1477"/>
                    <a:pt x="705" y="1438"/>
                  </a:cubicBezTo>
                  <a:cubicBezTo>
                    <a:pt x="483" y="1203"/>
                    <a:pt x="340" y="381"/>
                    <a:pt x="314" y="81"/>
                  </a:cubicBezTo>
                  <a:cubicBezTo>
                    <a:pt x="302" y="36"/>
                    <a:pt x="271" y="1"/>
                    <a:pt x="229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7;p45">
              <a:extLst>
                <a:ext uri="{FF2B5EF4-FFF2-40B4-BE49-F238E27FC236}">
                  <a16:creationId xmlns:a16="http://schemas.microsoft.com/office/drawing/2014/main" id="{6D6C2760-0443-4E63-982E-758E6B270BE6}"/>
                </a:ext>
              </a:extLst>
            </p:cNvPr>
            <p:cNvSpPr/>
            <p:nvPr/>
          </p:nvSpPr>
          <p:spPr>
            <a:xfrm>
              <a:off x="2607700" y="591850"/>
              <a:ext cx="32650" cy="13275"/>
            </a:xfrm>
            <a:custGeom>
              <a:avLst/>
              <a:gdLst/>
              <a:ahLst/>
              <a:cxnLst/>
              <a:rect l="l" t="t" r="r" b="b"/>
              <a:pathLst>
                <a:path w="1306" h="531" extrusionOk="0">
                  <a:moveTo>
                    <a:pt x="765" y="0"/>
                  </a:moveTo>
                  <a:cubicBezTo>
                    <a:pt x="595" y="0"/>
                    <a:pt x="391" y="42"/>
                    <a:pt x="199" y="189"/>
                  </a:cubicBezTo>
                  <a:cubicBezTo>
                    <a:pt x="1" y="335"/>
                    <a:pt x="61" y="530"/>
                    <a:pt x="252" y="530"/>
                  </a:cubicBezTo>
                  <a:cubicBezTo>
                    <a:pt x="300" y="530"/>
                    <a:pt x="357" y="518"/>
                    <a:pt x="420" y="489"/>
                  </a:cubicBezTo>
                  <a:cubicBezTo>
                    <a:pt x="626" y="409"/>
                    <a:pt x="741" y="369"/>
                    <a:pt x="942" y="369"/>
                  </a:cubicBezTo>
                  <a:cubicBezTo>
                    <a:pt x="971" y="369"/>
                    <a:pt x="1001" y="370"/>
                    <a:pt x="1034" y="372"/>
                  </a:cubicBezTo>
                  <a:cubicBezTo>
                    <a:pt x="1045" y="373"/>
                    <a:pt x="1057" y="373"/>
                    <a:pt x="1068" y="373"/>
                  </a:cubicBezTo>
                  <a:cubicBezTo>
                    <a:pt x="1305" y="373"/>
                    <a:pt x="1276" y="109"/>
                    <a:pt x="1151" y="71"/>
                  </a:cubicBezTo>
                  <a:cubicBezTo>
                    <a:pt x="1151" y="71"/>
                    <a:pt x="988" y="0"/>
                    <a:pt x="76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8;p45">
              <a:extLst>
                <a:ext uri="{FF2B5EF4-FFF2-40B4-BE49-F238E27FC236}">
                  <a16:creationId xmlns:a16="http://schemas.microsoft.com/office/drawing/2014/main" id="{BD2718A3-0DB1-4B3D-ABAF-69113A48758A}"/>
                </a:ext>
              </a:extLst>
            </p:cNvPr>
            <p:cNvSpPr/>
            <p:nvPr/>
          </p:nvSpPr>
          <p:spPr>
            <a:xfrm>
              <a:off x="2676900" y="594200"/>
              <a:ext cx="31275" cy="17450"/>
            </a:xfrm>
            <a:custGeom>
              <a:avLst/>
              <a:gdLst/>
              <a:ahLst/>
              <a:cxnLst/>
              <a:rect l="l" t="t" r="r" b="b"/>
              <a:pathLst>
                <a:path w="1251" h="698" extrusionOk="0">
                  <a:moveTo>
                    <a:pt x="315" y="0"/>
                  </a:moveTo>
                  <a:cubicBezTo>
                    <a:pt x="265" y="0"/>
                    <a:pt x="236" y="4"/>
                    <a:pt x="236" y="4"/>
                  </a:cubicBezTo>
                  <a:cubicBezTo>
                    <a:pt x="105" y="4"/>
                    <a:pt x="1" y="278"/>
                    <a:pt x="262" y="330"/>
                  </a:cubicBezTo>
                  <a:cubicBezTo>
                    <a:pt x="510" y="382"/>
                    <a:pt x="627" y="460"/>
                    <a:pt x="810" y="604"/>
                  </a:cubicBezTo>
                  <a:cubicBezTo>
                    <a:pt x="891" y="670"/>
                    <a:pt x="968" y="698"/>
                    <a:pt x="1031" y="698"/>
                  </a:cubicBezTo>
                  <a:cubicBezTo>
                    <a:pt x="1180" y="698"/>
                    <a:pt x="1251" y="543"/>
                    <a:pt x="1123" y="369"/>
                  </a:cubicBezTo>
                  <a:cubicBezTo>
                    <a:pt x="862" y="38"/>
                    <a:pt x="479" y="0"/>
                    <a:pt x="31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9;p45">
              <a:extLst>
                <a:ext uri="{FF2B5EF4-FFF2-40B4-BE49-F238E27FC236}">
                  <a16:creationId xmlns:a16="http://schemas.microsoft.com/office/drawing/2014/main" id="{021AADEE-C6A3-4FEB-848E-212EE042D437}"/>
                </a:ext>
              </a:extLst>
            </p:cNvPr>
            <p:cNvSpPr/>
            <p:nvPr/>
          </p:nvSpPr>
          <p:spPr>
            <a:xfrm>
              <a:off x="2626025" y="624600"/>
              <a:ext cx="9800" cy="16375"/>
            </a:xfrm>
            <a:custGeom>
              <a:avLst/>
              <a:gdLst/>
              <a:ahLst/>
              <a:cxnLst/>
              <a:rect l="l" t="t" r="r" b="b"/>
              <a:pathLst>
                <a:path w="392" h="655" extrusionOk="0">
                  <a:moveTo>
                    <a:pt x="222" y="1"/>
                  </a:moveTo>
                  <a:cubicBezTo>
                    <a:pt x="118" y="1"/>
                    <a:pt x="27" y="144"/>
                    <a:pt x="14" y="314"/>
                  </a:cubicBezTo>
                  <a:cubicBezTo>
                    <a:pt x="1" y="497"/>
                    <a:pt x="79" y="653"/>
                    <a:pt x="183" y="653"/>
                  </a:cubicBezTo>
                  <a:cubicBezTo>
                    <a:pt x="187" y="654"/>
                    <a:pt x="191" y="654"/>
                    <a:pt x="195" y="654"/>
                  </a:cubicBezTo>
                  <a:cubicBezTo>
                    <a:pt x="283" y="654"/>
                    <a:pt x="379" y="515"/>
                    <a:pt x="379" y="340"/>
                  </a:cubicBezTo>
                  <a:cubicBezTo>
                    <a:pt x="392" y="157"/>
                    <a:pt x="327" y="14"/>
                    <a:pt x="222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0;p45">
              <a:extLst>
                <a:ext uri="{FF2B5EF4-FFF2-40B4-BE49-F238E27FC236}">
                  <a16:creationId xmlns:a16="http://schemas.microsoft.com/office/drawing/2014/main" id="{4835DAEC-2CCA-49A8-81C5-51BADB5D6EB9}"/>
                </a:ext>
              </a:extLst>
            </p:cNvPr>
            <p:cNvSpPr/>
            <p:nvPr/>
          </p:nvSpPr>
          <p:spPr>
            <a:xfrm>
              <a:off x="2676250" y="628850"/>
              <a:ext cx="10150" cy="16350"/>
            </a:xfrm>
            <a:custGeom>
              <a:avLst/>
              <a:gdLst/>
              <a:ahLst/>
              <a:cxnLst/>
              <a:rect l="l" t="t" r="r" b="b"/>
              <a:pathLst>
                <a:path w="406" h="654" extrusionOk="0">
                  <a:moveTo>
                    <a:pt x="222" y="0"/>
                  </a:moveTo>
                  <a:cubicBezTo>
                    <a:pt x="118" y="0"/>
                    <a:pt x="27" y="144"/>
                    <a:pt x="14" y="314"/>
                  </a:cubicBezTo>
                  <a:cubicBezTo>
                    <a:pt x="1" y="496"/>
                    <a:pt x="79" y="653"/>
                    <a:pt x="183" y="653"/>
                  </a:cubicBezTo>
                  <a:cubicBezTo>
                    <a:pt x="188" y="653"/>
                    <a:pt x="192" y="654"/>
                    <a:pt x="196" y="654"/>
                  </a:cubicBezTo>
                  <a:cubicBezTo>
                    <a:pt x="295" y="654"/>
                    <a:pt x="380" y="515"/>
                    <a:pt x="392" y="340"/>
                  </a:cubicBezTo>
                  <a:cubicBezTo>
                    <a:pt x="405" y="157"/>
                    <a:pt x="327" y="14"/>
                    <a:pt x="222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1;p45">
              <a:extLst>
                <a:ext uri="{FF2B5EF4-FFF2-40B4-BE49-F238E27FC236}">
                  <a16:creationId xmlns:a16="http://schemas.microsoft.com/office/drawing/2014/main" id="{89DBB6D7-EDA3-4452-B413-EC853E4526E6}"/>
                </a:ext>
              </a:extLst>
            </p:cNvPr>
            <p:cNvSpPr/>
            <p:nvPr/>
          </p:nvSpPr>
          <p:spPr>
            <a:xfrm>
              <a:off x="2521325" y="751650"/>
              <a:ext cx="153975" cy="95700"/>
            </a:xfrm>
            <a:custGeom>
              <a:avLst/>
              <a:gdLst/>
              <a:ahLst/>
              <a:cxnLst/>
              <a:rect l="l" t="t" r="r" b="b"/>
              <a:pathLst>
                <a:path w="6159" h="3828" extrusionOk="0">
                  <a:moveTo>
                    <a:pt x="927" y="1"/>
                  </a:moveTo>
                  <a:cubicBezTo>
                    <a:pt x="861" y="1"/>
                    <a:pt x="794" y="35"/>
                    <a:pt x="770" y="98"/>
                  </a:cubicBezTo>
                  <a:lnTo>
                    <a:pt x="66" y="1520"/>
                  </a:lnTo>
                  <a:cubicBezTo>
                    <a:pt x="1" y="1664"/>
                    <a:pt x="14" y="1846"/>
                    <a:pt x="131" y="1964"/>
                  </a:cubicBezTo>
                  <a:lnTo>
                    <a:pt x="1579" y="3699"/>
                  </a:lnTo>
                  <a:cubicBezTo>
                    <a:pt x="1650" y="3784"/>
                    <a:pt x="1760" y="3827"/>
                    <a:pt x="1871" y="3827"/>
                  </a:cubicBezTo>
                  <a:cubicBezTo>
                    <a:pt x="1963" y="3827"/>
                    <a:pt x="2056" y="3798"/>
                    <a:pt x="2127" y="3738"/>
                  </a:cubicBezTo>
                  <a:lnTo>
                    <a:pt x="3510" y="2473"/>
                  </a:lnTo>
                  <a:cubicBezTo>
                    <a:pt x="3522" y="2455"/>
                    <a:pt x="3539" y="2448"/>
                    <a:pt x="3557" y="2448"/>
                  </a:cubicBezTo>
                  <a:cubicBezTo>
                    <a:pt x="3578" y="2448"/>
                    <a:pt x="3600" y="2458"/>
                    <a:pt x="3614" y="2473"/>
                  </a:cubicBezTo>
                  <a:lnTo>
                    <a:pt x="4476" y="3451"/>
                  </a:lnTo>
                  <a:cubicBezTo>
                    <a:pt x="4525" y="3520"/>
                    <a:pt x="4593" y="3553"/>
                    <a:pt x="4659" y="3553"/>
                  </a:cubicBezTo>
                  <a:cubicBezTo>
                    <a:pt x="4730" y="3553"/>
                    <a:pt x="4800" y="3513"/>
                    <a:pt x="4841" y="3438"/>
                  </a:cubicBezTo>
                  <a:lnTo>
                    <a:pt x="6028" y="2081"/>
                  </a:lnTo>
                  <a:cubicBezTo>
                    <a:pt x="6132" y="1964"/>
                    <a:pt x="6159" y="1807"/>
                    <a:pt x="6106" y="1677"/>
                  </a:cubicBezTo>
                  <a:lnTo>
                    <a:pt x="5650" y="503"/>
                  </a:lnTo>
                  <a:cubicBezTo>
                    <a:pt x="5632" y="345"/>
                    <a:pt x="5526" y="246"/>
                    <a:pt x="5414" y="246"/>
                  </a:cubicBezTo>
                  <a:cubicBezTo>
                    <a:pt x="5360" y="246"/>
                    <a:pt x="5305" y="269"/>
                    <a:pt x="5258" y="320"/>
                  </a:cubicBezTo>
                  <a:lnTo>
                    <a:pt x="3588" y="2068"/>
                  </a:lnTo>
                  <a:cubicBezTo>
                    <a:pt x="3575" y="2075"/>
                    <a:pt x="3566" y="2078"/>
                    <a:pt x="3557" y="2078"/>
                  </a:cubicBezTo>
                  <a:cubicBezTo>
                    <a:pt x="3549" y="2078"/>
                    <a:pt x="3543" y="2075"/>
                    <a:pt x="3536" y="2068"/>
                  </a:cubicBezTo>
                  <a:lnTo>
                    <a:pt x="1044" y="46"/>
                  </a:lnTo>
                  <a:cubicBezTo>
                    <a:pt x="1013" y="15"/>
                    <a:pt x="970" y="1"/>
                    <a:pt x="927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2;p45">
              <a:extLst>
                <a:ext uri="{FF2B5EF4-FFF2-40B4-BE49-F238E27FC236}">
                  <a16:creationId xmlns:a16="http://schemas.microsoft.com/office/drawing/2014/main" id="{F0001A72-90F4-43DF-9F1C-5870EACAC2F8}"/>
                </a:ext>
              </a:extLst>
            </p:cNvPr>
            <p:cNvSpPr/>
            <p:nvPr/>
          </p:nvSpPr>
          <p:spPr>
            <a:xfrm>
              <a:off x="2519050" y="749450"/>
              <a:ext cx="158200" cy="99900"/>
            </a:xfrm>
            <a:custGeom>
              <a:avLst/>
              <a:gdLst/>
              <a:ahLst/>
              <a:cxnLst/>
              <a:rect l="l" t="t" r="r" b="b"/>
              <a:pathLst>
                <a:path w="6328" h="3996" extrusionOk="0">
                  <a:moveTo>
                    <a:pt x="1018" y="173"/>
                  </a:moveTo>
                  <a:cubicBezTo>
                    <a:pt x="1044" y="173"/>
                    <a:pt x="1070" y="173"/>
                    <a:pt x="1083" y="186"/>
                  </a:cubicBezTo>
                  <a:lnTo>
                    <a:pt x="3575" y="2222"/>
                  </a:lnTo>
                  <a:cubicBezTo>
                    <a:pt x="3593" y="2240"/>
                    <a:pt x="3620" y="2249"/>
                    <a:pt x="3647" y="2249"/>
                  </a:cubicBezTo>
                  <a:cubicBezTo>
                    <a:pt x="3678" y="2249"/>
                    <a:pt x="3711" y="2236"/>
                    <a:pt x="3732" y="2208"/>
                  </a:cubicBezTo>
                  <a:lnTo>
                    <a:pt x="5402" y="460"/>
                  </a:lnTo>
                  <a:cubicBezTo>
                    <a:pt x="5431" y="431"/>
                    <a:pt x="5468" y="416"/>
                    <a:pt x="5506" y="416"/>
                  </a:cubicBezTo>
                  <a:cubicBezTo>
                    <a:pt x="5519" y="416"/>
                    <a:pt x="5532" y="418"/>
                    <a:pt x="5545" y="421"/>
                  </a:cubicBezTo>
                  <a:cubicBezTo>
                    <a:pt x="5610" y="434"/>
                    <a:pt x="5649" y="512"/>
                    <a:pt x="5649" y="591"/>
                  </a:cubicBezTo>
                  <a:lnTo>
                    <a:pt x="6119" y="1791"/>
                  </a:lnTo>
                  <a:cubicBezTo>
                    <a:pt x="6158" y="1895"/>
                    <a:pt x="6132" y="2026"/>
                    <a:pt x="6054" y="2117"/>
                  </a:cubicBezTo>
                  <a:lnTo>
                    <a:pt x="4880" y="3461"/>
                  </a:lnTo>
                  <a:lnTo>
                    <a:pt x="4867" y="3474"/>
                  </a:lnTo>
                  <a:cubicBezTo>
                    <a:pt x="4841" y="3526"/>
                    <a:pt x="4801" y="3552"/>
                    <a:pt x="4749" y="3552"/>
                  </a:cubicBezTo>
                  <a:cubicBezTo>
                    <a:pt x="4742" y="3554"/>
                    <a:pt x="4736" y="3556"/>
                    <a:pt x="4729" y="3556"/>
                  </a:cubicBezTo>
                  <a:cubicBezTo>
                    <a:pt x="4697" y="3556"/>
                    <a:pt x="4664" y="3530"/>
                    <a:pt x="4632" y="3487"/>
                  </a:cubicBezTo>
                  <a:lnTo>
                    <a:pt x="3771" y="2495"/>
                  </a:lnTo>
                  <a:cubicBezTo>
                    <a:pt x="3745" y="2469"/>
                    <a:pt x="3705" y="2456"/>
                    <a:pt x="3653" y="2443"/>
                  </a:cubicBezTo>
                  <a:cubicBezTo>
                    <a:pt x="3614" y="2443"/>
                    <a:pt x="3575" y="2456"/>
                    <a:pt x="3549" y="2495"/>
                  </a:cubicBezTo>
                  <a:lnTo>
                    <a:pt x="2179" y="3761"/>
                  </a:lnTo>
                  <a:cubicBezTo>
                    <a:pt x="2125" y="3804"/>
                    <a:pt x="2053" y="3830"/>
                    <a:pt x="1985" y="3830"/>
                  </a:cubicBezTo>
                  <a:cubicBezTo>
                    <a:pt x="1971" y="3830"/>
                    <a:pt x="1958" y="3828"/>
                    <a:pt x="1944" y="3826"/>
                  </a:cubicBezTo>
                  <a:cubicBezTo>
                    <a:pt x="1853" y="3826"/>
                    <a:pt x="1788" y="3787"/>
                    <a:pt x="1735" y="3735"/>
                  </a:cubicBezTo>
                  <a:lnTo>
                    <a:pt x="274" y="2000"/>
                  </a:lnTo>
                  <a:cubicBezTo>
                    <a:pt x="196" y="1895"/>
                    <a:pt x="183" y="1752"/>
                    <a:pt x="235" y="1634"/>
                  </a:cubicBezTo>
                  <a:lnTo>
                    <a:pt x="927" y="212"/>
                  </a:lnTo>
                  <a:cubicBezTo>
                    <a:pt x="940" y="199"/>
                    <a:pt x="966" y="173"/>
                    <a:pt x="992" y="173"/>
                  </a:cubicBezTo>
                  <a:close/>
                  <a:moveTo>
                    <a:pt x="999" y="0"/>
                  </a:moveTo>
                  <a:cubicBezTo>
                    <a:pt x="984" y="0"/>
                    <a:pt x="968" y="1"/>
                    <a:pt x="953" y="4"/>
                  </a:cubicBezTo>
                  <a:cubicBezTo>
                    <a:pt x="874" y="30"/>
                    <a:pt x="809" y="69"/>
                    <a:pt x="783" y="147"/>
                  </a:cubicBezTo>
                  <a:lnTo>
                    <a:pt x="92" y="1569"/>
                  </a:lnTo>
                  <a:cubicBezTo>
                    <a:pt x="0" y="1739"/>
                    <a:pt x="26" y="1961"/>
                    <a:pt x="157" y="2104"/>
                  </a:cubicBezTo>
                  <a:lnTo>
                    <a:pt x="1618" y="3839"/>
                  </a:lnTo>
                  <a:cubicBezTo>
                    <a:pt x="1683" y="3931"/>
                    <a:pt x="1801" y="3983"/>
                    <a:pt x="1931" y="3996"/>
                  </a:cubicBezTo>
                  <a:lnTo>
                    <a:pt x="1970" y="3996"/>
                  </a:lnTo>
                  <a:cubicBezTo>
                    <a:pt x="2088" y="3996"/>
                    <a:pt x="2192" y="3957"/>
                    <a:pt x="2283" y="3878"/>
                  </a:cubicBezTo>
                  <a:lnTo>
                    <a:pt x="3640" y="2613"/>
                  </a:lnTo>
                  <a:lnTo>
                    <a:pt x="4501" y="3591"/>
                  </a:lnTo>
                  <a:cubicBezTo>
                    <a:pt x="4567" y="3670"/>
                    <a:pt x="4658" y="3722"/>
                    <a:pt x="4762" y="3722"/>
                  </a:cubicBezTo>
                  <a:cubicBezTo>
                    <a:pt x="4867" y="3722"/>
                    <a:pt x="4945" y="3657"/>
                    <a:pt x="5010" y="3565"/>
                  </a:cubicBezTo>
                  <a:lnTo>
                    <a:pt x="6184" y="2222"/>
                  </a:lnTo>
                  <a:cubicBezTo>
                    <a:pt x="6302" y="2078"/>
                    <a:pt x="6328" y="1895"/>
                    <a:pt x="6263" y="1726"/>
                  </a:cubicBezTo>
                  <a:lnTo>
                    <a:pt x="5819" y="565"/>
                  </a:lnTo>
                  <a:cubicBezTo>
                    <a:pt x="5806" y="421"/>
                    <a:pt x="5715" y="304"/>
                    <a:pt x="5597" y="265"/>
                  </a:cubicBezTo>
                  <a:cubicBezTo>
                    <a:pt x="5566" y="253"/>
                    <a:pt x="5533" y="247"/>
                    <a:pt x="5501" y="247"/>
                  </a:cubicBezTo>
                  <a:cubicBezTo>
                    <a:pt x="5425" y="247"/>
                    <a:pt x="5348" y="279"/>
                    <a:pt x="5284" y="343"/>
                  </a:cubicBezTo>
                  <a:lnTo>
                    <a:pt x="3640" y="2065"/>
                  </a:lnTo>
                  <a:lnTo>
                    <a:pt x="1188" y="69"/>
                  </a:lnTo>
                  <a:cubicBezTo>
                    <a:pt x="1134" y="26"/>
                    <a:pt x="1071" y="0"/>
                    <a:pt x="99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3;p45">
              <a:extLst>
                <a:ext uri="{FF2B5EF4-FFF2-40B4-BE49-F238E27FC236}">
                  <a16:creationId xmlns:a16="http://schemas.microsoft.com/office/drawing/2014/main" id="{C9C2C60B-DBDF-4D64-82AF-6A75C119C77C}"/>
                </a:ext>
              </a:extLst>
            </p:cNvPr>
            <p:cNvSpPr/>
            <p:nvPr/>
          </p:nvSpPr>
          <p:spPr>
            <a:xfrm>
              <a:off x="2684400" y="870200"/>
              <a:ext cx="96250" cy="15025"/>
            </a:xfrm>
            <a:custGeom>
              <a:avLst/>
              <a:gdLst/>
              <a:ahLst/>
              <a:cxnLst/>
              <a:rect l="l" t="t" r="r" b="b"/>
              <a:pathLst>
                <a:path w="3850" h="601" extrusionOk="0">
                  <a:moveTo>
                    <a:pt x="144" y="1"/>
                  </a:moveTo>
                  <a:cubicBezTo>
                    <a:pt x="66" y="1"/>
                    <a:pt x="1" y="66"/>
                    <a:pt x="1" y="144"/>
                  </a:cubicBezTo>
                  <a:lnTo>
                    <a:pt x="1" y="457"/>
                  </a:lnTo>
                  <a:cubicBezTo>
                    <a:pt x="1" y="536"/>
                    <a:pt x="66" y="601"/>
                    <a:pt x="144" y="601"/>
                  </a:cubicBezTo>
                  <a:lnTo>
                    <a:pt x="3706" y="601"/>
                  </a:lnTo>
                  <a:cubicBezTo>
                    <a:pt x="3784" y="601"/>
                    <a:pt x="3849" y="536"/>
                    <a:pt x="3849" y="457"/>
                  </a:cubicBezTo>
                  <a:lnTo>
                    <a:pt x="3849" y="144"/>
                  </a:lnTo>
                  <a:cubicBezTo>
                    <a:pt x="3849" y="66"/>
                    <a:pt x="3784" y="1"/>
                    <a:pt x="3706" y="1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4;p45">
              <a:extLst>
                <a:ext uri="{FF2B5EF4-FFF2-40B4-BE49-F238E27FC236}">
                  <a16:creationId xmlns:a16="http://schemas.microsoft.com/office/drawing/2014/main" id="{8190AABD-0820-4757-A9BF-DFA5BFDEA12C}"/>
                </a:ext>
              </a:extLst>
            </p:cNvPr>
            <p:cNvSpPr/>
            <p:nvPr/>
          </p:nvSpPr>
          <p:spPr>
            <a:xfrm>
              <a:off x="2677225" y="889450"/>
              <a:ext cx="110600" cy="130500"/>
            </a:xfrm>
            <a:custGeom>
              <a:avLst/>
              <a:gdLst/>
              <a:ahLst/>
              <a:cxnLst/>
              <a:rect l="l" t="t" r="r" b="b"/>
              <a:pathLst>
                <a:path w="4424" h="5220" extrusionOk="0">
                  <a:moveTo>
                    <a:pt x="1" y="1"/>
                  </a:moveTo>
                  <a:lnTo>
                    <a:pt x="601" y="5219"/>
                  </a:lnTo>
                  <a:lnTo>
                    <a:pt x="3823" y="5219"/>
                  </a:lnTo>
                  <a:lnTo>
                    <a:pt x="4423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5;p45">
              <a:extLst>
                <a:ext uri="{FF2B5EF4-FFF2-40B4-BE49-F238E27FC236}">
                  <a16:creationId xmlns:a16="http://schemas.microsoft.com/office/drawing/2014/main" id="{025FA732-C926-421F-B845-11416A24B36F}"/>
                </a:ext>
              </a:extLst>
            </p:cNvPr>
            <p:cNvSpPr/>
            <p:nvPr/>
          </p:nvSpPr>
          <p:spPr>
            <a:xfrm>
              <a:off x="2668750" y="882275"/>
              <a:ext cx="127550" cy="21225"/>
            </a:xfrm>
            <a:custGeom>
              <a:avLst/>
              <a:gdLst/>
              <a:ahLst/>
              <a:cxnLst/>
              <a:rect l="l" t="t" r="r" b="b"/>
              <a:pathLst>
                <a:path w="5102" h="849" extrusionOk="0">
                  <a:moveTo>
                    <a:pt x="418" y="0"/>
                  </a:moveTo>
                  <a:cubicBezTo>
                    <a:pt x="183" y="0"/>
                    <a:pt x="1" y="183"/>
                    <a:pt x="1" y="418"/>
                  </a:cubicBezTo>
                  <a:cubicBezTo>
                    <a:pt x="1" y="666"/>
                    <a:pt x="183" y="848"/>
                    <a:pt x="418" y="848"/>
                  </a:cubicBezTo>
                  <a:lnTo>
                    <a:pt x="4684" y="848"/>
                  </a:lnTo>
                  <a:cubicBezTo>
                    <a:pt x="4919" y="848"/>
                    <a:pt x="5102" y="666"/>
                    <a:pt x="5102" y="418"/>
                  </a:cubicBezTo>
                  <a:cubicBezTo>
                    <a:pt x="5102" y="183"/>
                    <a:pt x="4919" y="0"/>
                    <a:pt x="468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6;p45">
              <a:extLst>
                <a:ext uri="{FF2B5EF4-FFF2-40B4-BE49-F238E27FC236}">
                  <a16:creationId xmlns:a16="http://schemas.microsoft.com/office/drawing/2014/main" id="{7C7D3A01-B045-4F1E-8A2B-34466A696FDE}"/>
                </a:ext>
              </a:extLst>
            </p:cNvPr>
            <p:cNvSpPr/>
            <p:nvPr/>
          </p:nvSpPr>
          <p:spPr>
            <a:xfrm>
              <a:off x="2707250" y="922075"/>
              <a:ext cx="50250" cy="50250"/>
            </a:xfrm>
            <a:custGeom>
              <a:avLst/>
              <a:gdLst/>
              <a:ahLst/>
              <a:cxnLst/>
              <a:rect l="l" t="t" r="r" b="b"/>
              <a:pathLst>
                <a:path w="2010" h="2010" extrusionOk="0">
                  <a:moveTo>
                    <a:pt x="1005" y="0"/>
                  </a:moveTo>
                  <a:cubicBezTo>
                    <a:pt x="457" y="0"/>
                    <a:pt x="0" y="444"/>
                    <a:pt x="0" y="1005"/>
                  </a:cubicBezTo>
                  <a:cubicBezTo>
                    <a:pt x="0" y="1553"/>
                    <a:pt x="457" y="2009"/>
                    <a:pt x="1005" y="2009"/>
                  </a:cubicBezTo>
                  <a:cubicBezTo>
                    <a:pt x="1566" y="2009"/>
                    <a:pt x="2009" y="1553"/>
                    <a:pt x="2009" y="1005"/>
                  </a:cubicBezTo>
                  <a:cubicBezTo>
                    <a:pt x="2009" y="444"/>
                    <a:pt x="1566" y="0"/>
                    <a:pt x="1005" y="0"/>
                  </a:cubicBezTo>
                  <a:close/>
                </a:path>
              </a:pathLst>
            </a:custGeom>
            <a:solidFill>
              <a:srgbClr val="F6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7;p45">
              <a:extLst>
                <a:ext uri="{FF2B5EF4-FFF2-40B4-BE49-F238E27FC236}">
                  <a16:creationId xmlns:a16="http://schemas.microsoft.com/office/drawing/2014/main" id="{5919B9C9-2FCC-45F8-8E61-17BDF176E8C4}"/>
                </a:ext>
              </a:extLst>
            </p:cNvPr>
            <p:cNvSpPr/>
            <p:nvPr/>
          </p:nvSpPr>
          <p:spPr>
            <a:xfrm>
              <a:off x="2353175" y="910300"/>
              <a:ext cx="437250" cy="236750"/>
            </a:xfrm>
            <a:custGeom>
              <a:avLst/>
              <a:gdLst/>
              <a:ahLst/>
              <a:cxnLst/>
              <a:rect l="l" t="t" r="r" b="b"/>
              <a:pathLst>
                <a:path w="17490" h="9470" extrusionOk="0">
                  <a:moveTo>
                    <a:pt x="16355" y="2767"/>
                  </a:moveTo>
                  <a:cubicBezTo>
                    <a:pt x="16303" y="2780"/>
                    <a:pt x="16250" y="2793"/>
                    <a:pt x="16198" y="2793"/>
                  </a:cubicBezTo>
                  <a:cubicBezTo>
                    <a:pt x="16250" y="2780"/>
                    <a:pt x="16303" y="2780"/>
                    <a:pt x="16355" y="2767"/>
                  </a:cubicBezTo>
                  <a:close/>
                  <a:moveTo>
                    <a:pt x="14500" y="1"/>
                  </a:moveTo>
                  <a:cubicBezTo>
                    <a:pt x="14473" y="1"/>
                    <a:pt x="14447" y="5"/>
                    <a:pt x="14424" y="15"/>
                  </a:cubicBezTo>
                  <a:cubicBezTo>
                    <a:pt x="14346" y="28"/>
                    <a:pt x="14280" y="80"/>
                    <a:pt x="14215" y="119"/>
                  </a:cubicBezTo>
                  <a:cubicBezTo>
                    <a:pt x="13641" y="523"/>
                    <a:pt x="12180" y="2011"/>
                    <a:pt x="12180" y="2011"/>
                  </a:cubicBezTo>
                  <a:cubicBezTo>
                    <a:pt x="12037" y="2180"/>
                    <a:pt x="11893" y="2376"/>
                    <a:pt x="11776" y="2585"/>
                  </a:cubicBezTo>
                  <a:lnTo>
                    <a:pt x="5657" y="4515"/>
                  </a:lnTo>
                  <a:lnTo>
                    <a:pt x="5657" y="4515"/>
                  </a:lnTo>
                  <a:lnTo>
                    <a:pt x="5944" y="3080"/>
                  </a:lnTo>
                  <a:lnTo>
                    <a:pt x="830" y="2924"/>
                  </a:lnTo>
                  <a:lnTo>
                    <a:pt x="217" y="6016"/>
                  </a:lnTo>
                  <a:cubicBezTo>
                    <a:pt x="0" y="7931"/>
                    <a:pt x="1534" y="9470"/>
                    <a:pt x="3299" y="9470"/>
                  </a:cubicBezTo>
                  <a:cubicBezTo>
                    <a:pt x="3662" y="9470"/>
                    <a:pt x="4035" y="9405"/>
                    <a:pt x="4404" y="9264"/>
                  </a:cubicBezTo>
                  <a:lnTo>
                    <a:pt x="13080" y="5846"/>
                  </a:lnTo>
                  <a:cubicBezTo>
                    <a:pt x="13128" y="5849"/>
                    <a:pt x="13175" y="5851"/>
                    <a:pt x="13221" y="5851"/>
                  </a:cubicBezTo>
                  <a:cubicBezTo>
                    <a:pt x="13389" y="5851"/>
                    <a:pt x="13544" y="5829"/>
                    <a:pt x="13667" y="5768"/>
                  </a:cubicBezTo>
                  <a:lnTo>
                    <a:pt x="16211" y="4659"/>
                  </a:lnTo>
                  <a:cubicBezTo>
                    <a:pt x="16694" y="4489"/>
                    <a:pt x="16903" y="3863"/>
                    <a:pt x="16511" y="3785"/>
                  </a:cubicBezTo>
                  <a:cubicBezTo>
                    <a:pt x="16916" y="3746"/>
                    <a:pt x="17333" y="3563"/>
                    <a:pt x="17229" y="3080"/>
                  </a:cubicBezTo>
                  <a:cubicBezTo>
                    <a:pt x="17203" y="2806"/>
                    <a:pt x="17007" y="2741"/>
                    <a:pt x="16785" y="2728"/>
                  </a:cubicBezTo>
                  <a:cubicBezTo>
                    <a:pt x="17138" y="2689"/>
                    <a:pt x="17490" y="2572"/>
                    <a:pt x="17438" y="2167"/>
                  </a:cubicBezTo>
                  <a:cubicBezTo>
                    <a:pt x="17438" y="1772"/>
                    <a:pt x="17159" y="1667"/>
                    <a:pt x="16849" y="1667"/>
                  </a:cubicBezTo>
                  <a:cubicBezTo>
                    <a:pt x="16811" y="1667"/>
                    <a:pt x="16772" y="1669"/>
                    <a:pt x="16733" y="1671"/>
                  </a:cubicBezTo>
                  <a:cubicBezTo>
                    <a:pt x="16968" y="1606"/>
                    <a:pt x="17177" y="1476"/>
                    <a:pt x="17138" y="1176"/>
                  </a:cubicBezTo>
                  <a:cubicBezTo>
                    <a:pt x="17053" y="783"/>
                    <a:pt x="16789" y="661"/>
                    <a:pt x="16466" y="661"/>
                  </a:cubicBezTo>
                  <a:cubicBezTo>
                    <a:pt x="16093" y="661"/>
                    <a:pt x="15641" y="824"/>
                    <a:pt x="15298" y="915"/>
                  </a:cubicBezTo>
                  <a:cubicBezTo>
                    <a:pt x="14998" y="1019"/>
                    <a:pt x="14737" y="1123"/>
                    <a:pt x="14476" y="1202"/>
                  </a:cubicBezTo>
                  <a:cubicBezTo>
                    <a:pt x="14594" y="915"/>
                    <a:pt x="14711" y="628"/>
                    <a:pt x="14724" y="315"/>
                  </a:cubicBezTo>
                  <a:cubicBezTo>
                    <a:pt x="14724" y="223"/>
                    <a:pt x="14711" y="106"/>
                    <a:pt x="14633" y="41"/>
                  </a:cubicBezTo>
                  <a:cubicBezTo>
                    <a:pt x="14599" y="15"/>
                    <a:pt x="14549" y="1"/>
                    <a:pt x="14500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8;p45">
              <a:extLst>
                <a:ext uri="{FF2B5EF4-FFF2-40B4-BE49-F238E27FC236}">
                  <a16:creationId xmlns:a16="http://schemas.microsoft.com/office/drawing/2014/main" id="{5A9FD58C-D1DA-47E0-82DC-3299D1A0CAD0}"/>
                </a:ext>
              </a:extLst>
            </p:cNvPr>
            <p:cNvSpPr/>
            <p:nvPr/>
          </p:nvSpPr>
          <p:spPr>
            <a:xfrm>
              <a:off x="2492950" y="884175"/>
              <a:ext cx="37875" cy="138050"/>
            </a:xfrm>
            <a:custGeom>
              <a:avLst/>
              <a:gdLst/>
              <a:ahLst/>
              <a:cxnLst/>
              <a:rect l="l" t="t" r="r" b="b"/>
              <a:pathLst>
                <a:path w="1515" h="5522" extrusionOk="0">
                  <a:moveTo>
                    <a:pt x="1420" y="0"/>
                  </a:moveTo>
                  <a:cubicBezTo>
                    <a:pt x="1387" y="0"/>
                    <a:pt x="1357" y="36"/>
                    <a:pt x="1357" y="81"/>
                  </a:cubicBezTo>
                  <a:lnTo>
                    <a:pt x="1175" y="3825"/>
                  </a:lnTo>
                  <a:cubicBezTo>
                    <a:pt x="1175" y="3943"/>
                    <a:pt x="1070" y="4047"/>
                    <a:pt x="940" y="4047"/>
                  </a:cubicBezTo>
                  <a:lnTo>
                    <a:pt x="275" y="4047"/>
                  </a:lnTo>
                  <a:lnTo>
                    <a:pt x="14" y="5417"/>
                  </a:lnTo>
                  <a:cubicBezTo>
                    <a:pt x="1" y="5469"/>
                    <a:pt x="27" y="5508"/>
                    <a:pt x="79" y="5521"/>
                  </a:cubicBezTo>
                  <a:lnTo>
                    <a:pt x="92" y="5521"/>
                  </a:lnTo>
                  <a:cubicBezTo>
                    <a:pt x="131" y="5521"/>
                    <a:pt x="170" y="5495"/>
                    <a:pt x="170" y="5456"/>
                  </a:cubicBezTo>
                  <a:lnTo>
                    <a:pt x="405" y="4204"/>
                  </a:lnTo>
                  <a:lnTo>
                    <a:pt x="940" y="4204"/>
                  </a:lnTo>
                  <a:cubicBezTo>
                    <a:pt x="948" y="4204"/>
                    <a:pt x="956" y="4204"/>
                    <a:pt x="964" y="4204"/>
                  </a:cubicBezTo>
                  <a:cubicBezTo>
                    <a:pt x="1174" y="4204"/>
                    <a:pt x="1332" y="4039"/>
                    <a:pt x="1344" y="3825"/>
                  </a:cubicBezTo>
                  <a:lnTo>
                    <a:pt x="1514" y="81"/>
                  </a:lnTo>
                  <a:cubicBezTo>
                    <a:pt x="1514" y="42"/>
                    <a:pt x="1488" y="3"/>
                    <a:pt x="1436" y="3"/>
                  </a:cubicBezTo>
                  <a:cubicBezTo>
                    <a:pt x="1431" y="1"/>
                    <a:pt x="1425" y="0"/>
                    <a:pt x="142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9;p45">
              <a:extLst>
                <a:ext uri="{FF2B5EF4-FFF2-40B4-BE49-F238E27FC236}">
                  <a16:creationId xmlns:a16="http://schemas.microsoft.com/office/drawing/2014/main" id="{3F9322E0-89EB-419E-9B21-59E463878C33}"/>
                </a:ext>
              </a:extLst>
            </p:cNvPr>
            <p:cNvSpPr/>
            <p:nvPr/>
          </p:nvSpPr>
          <p:spPr>
            <a:xfrm>
              <a:off x="2680500" y="927275"/>
              <a:ext cx="39475" cy="28075"/>
            </a:xfrm>
            <a:custGeom>
              <a:avLst/>
              <a:gdLst/>
              <a:ahLst/>
              <a:cxnLst/>
              <a:rect l="l" t="t" r="r" b="b"/>
              <a:pathLst>
                <a:path w="1579" h="1123" extrusionOk="0">
                  <a:moveTo>
                    <a:pt x="1579" y="1"/>
                  </a:moveTo>
                  <a:lnTo>
                    <a:pt x="1579" y="1"/>
                  </a:lnTo>
                  <a:cubicBezTo>
                    <a:pt x="1318" y="79"/>
                    <a:pt x="0" y="1123"/>
                    <a:pt x="0" y="1123"/>
                  </a:cubicBezTo>
                  <a:lnTo>
                    <a:pt x="1383" y="52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0;p45">
              <a:extLst>
                <a:ext uri="{FF2B5EF4-FFF2-40B4-BE49-F238E27FC236}">
                  <a16:creationId xmlns:a16="http://schemas.microsoft.com/office/drawing/2014/main" id="{D1A3091A-7DD3-4C8A-92BE-C917C20CB196}"/>
                </a:ext>
              </a:extLst>
            </p:cNvPr>
            <p:cNvSpPr/>
            <p:nvPr/>
          </p:nvSpPr>
          <p:spPr>
            <a:xfrm>
              <a:off x="2747675" y="949075"/>
              <a:ext cx="29050" cy="11500"/>
            </a:xfrm>
            <a:custGeom>
              <a:avLst/>
              <a:gdLst/>
              <a:ahLst/>
              <a:cxnLst/>
              <a:rect l="l" t="t" r="r" b="b"/>
              <a:pathLst>
                <a:path w="1162" h="460" extrusionOk="0">
                  <a:moveTo>
                    <a:pt x="1090" y="0"/>
                  </a:moveTo>
                  <a:cubicBezTo>
                    <a:pt x="1084" y="0"/>
                    <a:pt x="1077" y="1"/>
                    <a:pt x="1071" y="3"/>
                  </a:cubicBezTo>
                  <a:cubicBezTo>
                    <a:pt x="927" y="3"/>
                    <a:pt x="157" y="277"/>
                    <a:pt x="66" y="303"/>
                  </a:cubicBezTo>
                  <a:cubicBezTo>
                    <a:pt x="27" y="316"/>
                    <a:pt x="1" y="368"/>
                    <a:pt x="14" y="407"/>
                  </a:cubicBezTo>
                  <a:cubicBezTo>
                    <a:pt x="27" y="434"/>
                    <a:pt x="66" y="460"/>
                    <a:pt x="92" y="460"/>
                  </a:cubicBezTo>
                  <a:lnTo>
                    <a:pt x="118" y="460"/>
                  </a:lnTo>
                  <a:cubicBezTo>
                    <a:pt x="444" y="342"/>
                    <a:pt x="992" y="173"/>
                    <a:pt x="1084" y="160"/>
                  </a:cubicBezTo>
                  <a:cubicBezTo>
                    <a:pt x="1123" y="160"/>
                    <a:pt x="1162" y="120"/>
                    <a:pt x="1162" y="81"/>
                  </a:cubicBezTo>
                  <a:cubicBezTo>
                    <a:pt x="1162" y="36"/>
                    <a:pt x="1132" y="0"/>
                    <a:pt x="1090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11;p45">
              <a:extLst>
                <a:ext uri="{FF2B5EF4-FFF2-40B4-BE49-F238E27FC236}">
                  <a16:creationId xmlns:a16="http://schemas.microsoft.com/office/drawing/2014/main" id="{66A4D90E-29B1-463C-889F-08725B28B9A1}"/>
                </a:ext>
              </a:extLst>
            </p:cNvPr>
            <p:cNvSpPr/>
            <p:nvPr/>
          </p:nvSpPr>
          <p:spPr>
            <a:xfrm>
              <a:off x="2469800" y="1014900"/>
              <a:ext cx="47650" cy="18400"/>
            </a:xfrm>
            <a:custGeom>
              <a:avLst/>
              <a:gdLst/>
              <a:ahLst/>
              <a:cxnLst/>
              <a:rect l="l" t="t" r="r" b="b"/>
              <a:pathLst>
                <a:path w="1906" h="736" extrusionOk="0">
                  <a:moveTo>
                    <a:pt x="1815" y="1"/>
                  </a:moveTo>
                  <a:cubicBezTo>
                    <a:pt x="1806" y="1"/>
                    <a:pt x="1797" y="2"/>
                    <a:pt x="1788" y="5"/>
                  </a:cubicBezTo>
                  <a:lnTo>
                    <a:pt x="66" y="579"/>
                  </a:lnTo>
                  <a:cubicBezTo>
                    <a:pt x="13" y="592"/>
                    <a:pt x="0" y="645"/>
                    <a:pt x="13" y="684"/>
                  </a:cubicBezTo>
                  <a:cubicBezTo>
                    <a:pt x="26" y="710"/>
                    <a:pt x="53" y="736"/>
                    <a:pt x="92" y="736"/>
                  </a:cubicBezTo>
                  <a:lnTo>
                    <a:pt x="118" y="736"/>
                  </a:lnTo>
                  <a:lnTo>
                    <a:pt x="1827" y="162"/>
                  </a:lnTo>
                  <a:cubicBezTo>
                    <a:pt x="1879" y="136"/>
                    <a:pt x="1905" y="97"/>
                    <a:pt x="1879" y="58"/>
                  </a:cubicBezTo>
                  <a:cubicBezTo>
                    <a:pt x="1869" y="18"/>
                    <a:pt x="1844" y="1"/>
                    <a:pt x="1815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12;p45">
              <a:extLst>
                <a:ext uri="{FF2B5EF4-FFF2-40B4-BE49-F238E27FC236}">
                  <a16:creationId xmlns:a16="http://schemas.microsoft.com/office/drawing/2014/main" id="{E18A5ECF-1A11-4B72-A289-CB7B1AB56CB2}"/>
                </a:ext>
              </a:extLst>
            </p:cNvPr>
            <p:cNvSpPr/>
            <p:nvPr/>
          </p:nvSpPr>
          <p:spPr>
            <a:xfrm>
              <a:off x="2752900" y="976425"/>
              <a:ext cx="23825" cy="10250"/>
            </a:xfrm>
            <a:custGeom>
              <a:avLst/>
              <a:gdLst/>
              <a:ahLst/>
              <a:cxnLst/>
              <a:rect l="l" t="t" r="r" b="b"/>
              <a:pathLst>
                <a:path w="953" h="410" extrusionOk="0">
                  <a:moveTo>
                    <a:pt x="876" y="0"/>
                  </a:moveTo>
                  <a:cubicBezTo>
                    <a:pt x="867" y="0"/>
                    <a:pt x="858" y="2"/>
                    <a:pt x="849" y="5"/>
                  </a:cubicBezTo>
                  <a:lnTo>
                    <a:pt x="66" y="253"/>
                  </a:lnTo>
                  <a:cubicBezTo>
                    <a:pt x="27" y="266"/>
                    <a:pt x="1" y="318"/>
                    <a:pt x="14" y="357"/>
                  </a:cubicBezTo>
                  <a:cubicBezTo>
                    <a:pt x="27" y="396"/>
                    <a:pt x="53" y="409"/>
                    <a:pt x="92" y="409"/>
                  </a:cubicBezTo>
                  <a:lnTo>
                    <a:pt x="118" y="409"/>
                  </a:lnTo>
                  <a:lnTo>
                    <a:pt x="888" y="161"/>
                  </a:lnTo>
                  <a:cubicBezTo>
                    <a:pt x="940" y="135"/>
                    <a:pt x="953" y="96"/>
                    <a:pt x="940" y="57"/>
                  </a:cubicBezTo>
                  <a:cubicBezTo>
                    <a:pt x="930" y="17"/>
                    <a:pt x="905" y="0"/>
                    <a:pt x="876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3;p45">
              <a:extLst>
                <a:ext uri="{FF2B5EF4-FFF2-40B4-BE49-F238E27FC236}">
                  <a16:creationId xmlns:a16="http://schemas.microsoft.com/office/drawing/2014/main" id="{6F2A5EF0-5853-4BB4-B970-C16A118290A0}"/>
                </a:ext>
              </a:extLst>
            </p:cNvPr>
            <p:cNvSpPr/>
            <p:nvPr/>
          </p:nvSpPr>
          <p:spPr>
            <a:xfrm>
              <a:off x="2753225" y="1002875"/>
              <a:ext cx="15025" cy="7275"/>
            </a:xfrm>
            <a:custGeom>
              <a:avLst/>
              <a:gdLst/>
              <a:ahLst/>
              <a:cxnLst/>
              <a:rect l="l" t="t" r="r" b="b"/>
              <a:pathLst>
                <a:path w="601" h="291" extrusionOk="0">
                  <a:moveTo>
                    <a:pt x="510" y="0"/>
                  </a:moveTo>
                  <a:cubicBezTo>
                    <a:pt x="501" y="0"/>
                    <a:pt x="493" y="1"/>
                    <a:pt x="483" y="4"/>
                  </a:cubicBezTo>
                  <a:lnTo>
                    <a:pt x="66" y="134"/>
                  </a:lnTo>
                  <a:cubicBezTo>
                    <a:pt x="27" y="147"/>
                    <a:pt x="1" y="186"/>
                    <a:pt x="14" y="238"/>
                  </a:cubicBezTo>
                  <a:cubicBezTo>
                    <a:pt x="27" y="265"/>
                    <a:pt x="53" y="291"/>
                    <a:pt x="92" y="291"/>
                  </a:cubicBezTo>
                  <a:lnTo>
                    <a:pt x="118" y="291"/>
                  </a:lnTo>
                  <a:lnTo>
                    <a:pt x="535" y="160"/>
                  </a:lnTo>
                  <a:cubicBezTo>
                    <a:pt x="575" y="147"/>
                    <a:pt x="601" y="108"/>
                    <a:pt x="588" y="56"/>
                  </a:cubicBezTo>
                  <a:cubicBezTo>
                    <a:pt x="577" y="24"/>
                    <a:pt x="549" y="0"/>
                    <a:pt x="510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79;p48">
            <a:extLst>
              <a:ext uri="{FF2B5EF4-FFF2-40B4-BE49-F238E27FC236}">
                <a16:creationId xmlns:a16="http://schemas.microsoft.com/office/drawing/2014/main" id="{62E4B065-8580-428D-AEC3-2F4026D0ABF6}"/>
              </a:ext>
            </a:extLst>
          </p:cNvPr>
          <p:cNvGrpSpPr/>
          <p:nvPr/>
        </p:nvGrpSpPr>
        <p:grpSpPr>
          <a:xfrm flipH="1">
            <a:off x="6921379" y="1246704"/>
            <a:ext cx="1359197" cy="3548190"/>
            <a:chOff x="1308675" y="311600"/>
            <a:chExt cx="486275" cy="1276025"/>
          </a:xfrm>
        </p:grpSpPr>
        <p:sp>
          <p:nvSpPr>
            <p:cNvPr id="53" name="Google Shape;1780;p48">
              <a:extLst>
                <a:ext uri="{FF2B5EF4-FFF2-40B4-BE49-F238E27FC236}">
                  <a16:creationId xmlns:a16="http://schemas.microsoft.com/office/drawing/2014/main" id="{013FD865-CE60-4A7B-B61B-2BBD31B89844}"/>
                </a:ext>
              </a:extLst>
            </p:cNvPr>
            <p:cNvSpPr/>
            <p:nvPr/>
          </p:nvSpPr>
          <p:spPr>
            <a:xfrm>
              <a:off x="1308675" y="1340975"/>
              <a:ext cx="427475" cy="246650"/>
            </a:xfrm>
            <a:custGeom>
              <a:avLst/>
              <a:gdLst/>
              <a:ahLst/>
              <a:cxnLst/>
              <a:rect l="l" t="t" r="r" b="b"/>
              <a:pathLst>
                <a:path w="17099" h="9866" extrusionOk="0">
                  <a:moveTo>
                    <a:pt x="8550" y="0"/>
                  </a:moveTo>
                  <a:cubicBezTo>
                    <a:pt x="6282" y="0"/>
                    <a:pt x="4108" y="520"/>
                    <a:pt x="2505" y="1445"/>
                  </a:cubicBezTo>
                  <a:cubicBezTo>
                    <a:pt x="901" y="2370"/>
                    <a:pt x="1" y="3625"/>
                    <a:pt x="1" y="4934"/>
                  </a:cubicBezTo>
                  <a:cubicBezTo>
                    <a:pt x="1" y="6241"/>
                    <a:pt x="901" y="7496"/>
                    <a:pt x="2505" y="8421"/>
                  </a:cubicBezTo>
                  <a:cubicBezTo>
                    <a:pt x="4108" y="9346"/>
                    <a:pt x="6282" y="9866"/>
                    <a:pt x="8550" y="9866"/>
                  </a:cubicBezTo>
                  <a:cubicBezTo>
                    <a:pt x="10817" y="9866"/>
                    <a:pt x="12992" y="9346"/>
                    <a:pt x="14595" y="8421"/>
                  </a:cubicBezTo>
                  <a:cubicBezTo>
                    <a:pt x="16198" y="7496"/>
                    <a:pt x="17098" y="6241"/>
                    <a:pt x="17098" y="4934"/>
                  </a:cubicBezTo>
                  <a:cubicBezTo>
                    <a:pt x="17098" y="3625"/>
                    <a:pt x="16198" y="2370"/>
                    <a:pt x="14595" y="1445"/>
                  </a:cubicBezTo>
                  <a:cubicBezTo>
                    <a:pt x="12992" y="520"/>
                    <a:pt x="10817" y="0"/>
                    <a:pt x="8550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81;p48">
              <a:extLst>
                <a:ext uri="{FF2B5EF4-FFF2-40B4-BE49-F238E27FC236}">
                  <a16:creationId xmlns:a16="http://schemas.microsoft.com/office/drawing/2014/main" id="{6230D766-F056-4B8F-A220-EE975CFA57F4}"/>
                </a:ext>
              </a:extLst>
            </p:cNvPr>
            <p:cNvSpPr/>
            <p:nvPr/>
          </p:nvSpPr>
          <p:spPr>
            <a:xfrm>
              <a:off x="1420075" y="311600"/>
              <a:ext cx="95325" cy="226425"/>
            </a:xfrm>
            <a:custGeom>
              <a:avLst/>
              <a:gdLst/>
              <a:ahLst/>
              <a:cxnLst/>
              <a:rect l="l" t="t" r="r" b="b"/>
              <a:pathLst>
                <a:path w="3813" h="9057" extrusionOk="0">
                  <a:moveTo>
                    <a:pt x="2272" y="0"/>
                  </a:moveTo>
                  <a:cubicBezTo>
                    <a:pt x="2199" y="0"/>
                    <a:pt x="2121" y="4"/>
                    <a:pt x="2039" y="14"/>
                  </a:cubicBezTo>
                  <a:cubicBezTo>
                    <a:pt x="785" y="160"/>
                    <a:pt x="54" y="1067"/>
                    <a:pt x="109" y="3457"/>
                  </a:cubicBezTo>
                  <a:cubicBezTo>
                    <a:pt x="162" y="5848"/>
                    <a:pt x="235" y="7320"/>
                    <a:pt x="106" y="7822"/>
                  </a:cubicBezTo>
                  <a:cubicBezTo>
                    <a:pt x="0" y="8231"/>
                    <a:pt x="933" y="9057"/>
                    <a:pt x="1935" y="9057"/>
                  </a:cubicBezTo>
                  <a:cubicBezTo>
                    <a:pt x="2159" y="9057"/>
                    <a:pt x="2387" y="9015"/>
                    <a:pt x="2608" y="8918"/>
                  </a:cubicBezTo>
                  <a:cubicBezTo>
                    <a:pt x="3813" y="8390"/>
                    <a:pt x="3267" y="350"/>
                    <a:pt x="3267" y="350"/>
                  </a:cubicBezTo>
                  <a:cubicBezTo>
                    <a:pt x="3267" y="350"/>
                    <a:pt x="2939" y="0"/>
                    <a:pt x="2272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82;p48">
              <a:extLst>
                <a:ext uri="{FF2B5EF4-FFF2-40B4-BE49-F238E27FC236}">
                  <a16:creationId xmlns:a16="http://schemas.microsoft.com/office/drawing/2014/main" id="{38B897D2-C930-46E7-8122-824CFD17AC22}"/>
                </a:ext>
              </a:extLst>
            </p:cNvPr>
            <p:cNvSpPr/>
            <p:nvPr/>
          </p:nvSpPr>
          <p:spPr>
            <a:xfrm>
              <a:off x="1470300" y="315575"/>
              <a:ext cx="34550" cy="22125"/>
            </a:xfrm>
            <a:custGeom>
              <a:avLst/>
              <a:gdLst/>
              <a:ahLst/>
              <a:cxnLst/>
              <a:rect l="l" t="t" r="r" b="b"/>
              <a:pathLst>
                <a:path w="1382" h="885" extrusionOk="0">
                  <a:moveTo>
                    <a:pt x="1060" y="0"/>
                  </a:moveTo>
                  <a:cubicBezTo>
                    <a:pt x="965" y="0"/>
                    <a:pt x="848" y="16"/>
                    <a:pt x="710" y="60"/>
                  </a:cubicBezTo>
                  <a:cubicBezTo>
                    <a:pt x="155" y="240"/>
                    <a:pt x="1" y="885"/>
                    <a:pt x="1" y="885"/>
                  </a:cubicBezTo>
                  <a:cubicBezTo>
                    <a:pt x="513" y="287"/>
                    <a:pt x="1382" y="80"/>
                    <a:pt x="1382" y="80"/>
                  </a:cubicBezTo>
                  <a:cubicBezTo>
                    <a:pt x="1382" y="80"/>
                    <a:pt x="1276" y="0"/>
                    <a:pt x="106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83;p48">
              <a:extLst>
                <a:ext uri="{FF2B5EF4-FFF2-40B4-BE49-F238E27FC236}">
                  <a16:creationId xmlns:a16="http://schemas.microsoft.com/office/drawing/2014/main" id="{E03D18A5-4F97-43B5-860C-922D0E2F2609}"/>
                </a:ext>
              </a:extLst>
            </p:cNvPr>
            <p:cNvSpPr/>
            <p:nvPr/>
          </p:nvSpPr>
          <p:spPr>
            <a:xfrm>
              <a:off x="1555350" y="497375"/>
              <a:ext cx="239600" cy="426950"/>
            </a:xfrm>
            <a:custGeom>
              <a:avLst/>
              <a:gdLst/>
              <a:ahLst/>
              <a:cxnLst/>
              <a:rect l="l" t="t" r="r" b="b"/>
              <a:pathLst>
                <a:path w="9584" h="17078" extrusionOk="0">
                  <a:moveTo>
                    <a:pt x="717" y="0"/>
                  </a:moveTo>
                  <a:cubicBezTo>
                    <a:pt x="307" y="0"/>
                    <a:pt x="35" y="383"/>
                    <a:pt x="20" y="1488"/>
                  </a:cubicBezTo>
                  <a:cubicBezTo>
                    <a:pt x="0" y="2943"/>
                    <a:pt x="117" y="5628"/>
                    <a:pt x="597" y="7552"/>
                  </a:cubicBezTo>
                  <a:cubicBezTo>
                    <a:pt x="830" y="8484"/>
                    <a:pt x="1259" y="9925"/>
                    <a:pt x="2331" y="11576"/>
                  </a:cubicBezTo>
                  <a:cubicBezTo>
                    <a:pt x="3079" y="12730"/>
                    <a:pt x="3830" y="13573"/>
                    <a:pt x="4818" y="14529"/>
                  </a:cubicBezTo>
                  <a:cubicBezTo>
                    <a:pt x="5087" y="14790"/>
                    <a:pt x="5223" y="15051"/>
                    <a:pt x="5678" y="15608"/>
                  </a:cubicBezTo>
                  <a:cubicBezTo>
                    <a:pt x="6131" y="16166"/>
                    <a:pt x="6791" y="16701"/>
                    <a:pt x="7356" y="16911"/>
                  </a:cubicBezTo>
                  <a:cubicBezTo>
                    <a:pt x="7679" y="17031"/>
                    <a:pt x="7895" y="17078"/>
                    <a:pt x="8038" y="17078"/>
                  </a:cubicBezTo>
                  <a:cubicBezTo>
                    <a:pt x="8144" y="17078"/>
                    <a:pt x="8209" y="17052"/>
                    <a:pt x="8249" y="17011"/>
                  </a:cubicBezTo>
                  <a:cubicBezTo>
                    <a:pt x="8365" y="16892"/>
                    <a:pt x="8295" y="16750"/>
                    <a:pt x="8049" y="16624"/>
                  </a:cubicBezTo>
                  <a:cubicBezTo>
                    <a:pt x="7804" y="16499"/>
                    <a:pt x="7373" y="16331"/>
                    <a:pt x="6952" y="15910"/>
                  </a:cubicBezTo>
                  <a:lnTo>
                    <a:pt x="6952" y="15910"/>
                  </a:lnTo>
                  <a:cubicBezTo>
                    <a:pt x="6952" y="15911"/>
                    <a:pt x="7477" y="16213"/>
                    <a:pt x="7808" y="16364"/>
                  </a:cubicBezTo>
                  <a:cubicBezTo>
                    <a:pt x="8139" y="16517"/>
                    <a:pt x="8482" y="16615"/>
                    <a:pt x="8732" y="16652"/>
                  </a:cubicBezTo>
                  <a:cubicBezTo>
                    <a:pt x="8752" y="16655"/>
                    <a:pt x="8772" y="16656"/>
                    <a:pt x="8791" y="16656"/>
                  </a:cubicBezTo>
                  <a:cubicBezTo>
                    <a:pt x="9081" y="16656"/>
                    <a:pt x="9345" y="16352"/>
                    <a:pt x="9116" y="16227"/>
                  </a:cubicBezTo>
                  <a:cubicBezTo>
                    <a:pt x="8870" y="16095"/>
                    <a:pt x="8644" y="16060"/>
                    <a:pt x="8157" y="15826"/>
                  </a:cubicBezTo>
                  <a:cubicBezTo>
                    <a:pt x="7714" y="15613"/>
                    <a:pt x="7433" y="15371"/>
                    <a:pt x="7433" y="15371"/>
                  </a:cubicBezTo>
                  <a:lnTo>
                    <a:pt x="7433" y="15371"/>
                  </a:lnTo>
                  <a:cubicBezTo>
                    <a:pt x="7433" y="15371"/>
                    <a:pt x="7974" y="15596"/>
                    <a:pt x="8463" y="15699"/>
                  </a:cubicBezTo>
                  <a:cubicBezTo>
                    <a:pt x="8662" y="15740"/>
                    <a:pt x="8817" y="15755"/>
                    <a:pt x="8940" y="15755"/>
                  </a:cubicBezTo>
                  <a:cubicBezTo>
                    <a:pt x="9119" y="15755"/>
                    <a:pt x="9232" y="15724"/>
                    <a:pt x="9318" y="15696"/>
                  </a:cubicBezTo>
                  <a:cubicBezTo>
                    <a:pt x="9462" y="15650"/>
                    <a:pt x="9583" y="15399"/>
                    <a:pt x="9257" y="15276"/>
                  </a:cubicBezTo>
                  <a:cubicBezTo>
                    <a:pt x="8963" y="15164"/>
                    <a:pt x="8545" y="15148"/>
                    <a:pt x="8018" y="14849"/>
                  </a:cubicBezTo>
                  <a:cubicBezTo>
                    <a:pt x="7636" y="14631"/>
                    <a:pt x="7395" y="14424"/>
                    <a:pt x="7478" y="14396"/>
                  </a:cubicBezTo>
                  <a:cubicBezTo>
                    <a:pt x="7486" y="14393"/>
                    <a:pt x="7495" y="14392"/>
                    <a:pt x="7505" y="14392"/>
                  </a:cubicBezTo>
                  <a:cubicBezTo>
                    <a:pt x="7604" y="14392"/>
                    <a:pt x="7813" y="14512"/>
                    <a:pt x="8161" y="14526"/>
                  </a:cubicBezTo>
                  <a:cubicBezTo>
                    <a:pt x="8174" y="14526"/>
                    <a:pt x="8188" y="14527"/>
                    <a:pt x="8201" y="14527"/>
                  </a:cubicBezTo>
                  <a:cubicBezTo>
                    <a:pt x="8554" y="14527"/>
                    <a:pt x="8894" y="14330"/>
                    <a:pt x="8887" y="14131"/>
                  </a:cubicBezTo>
                  <a:cubicBezTo>
                    <a:pt x="8880" y="13925"/>
                    <a:pt x="8805" y="14029"/>
                    <a:pt x="8431" y="13956"/>
                  </a:cubicBezTo>
                  <a:cubicBezTo>
                    <a:pt x="8057" y="13881"/>
                    <a:pt x="7760" y="13677"/>
                    <a:pt x="7225" y="13616"/>
                  </a:cubicBezTo>
                  <a:cubicBezTo>
                    <a:pt x="6753" y="13561"/>
                    <a:pt x="6448" y="13509"/>
                    <a:pt x="6038" y="13342"/>
                  </a:cubicBezTo>
                  <a:cubicBezTo>
                    <a:pt x="5630" y="13173"/>
                    <a:pt x="4704" y="12140"/>
                    <a:pt x="3992" y="11054"/>
                  </a:cubicBezTo>
                  <a:cubicBezTo>
                    <a:pt x="3154" y="9773"/>
                    <a:pt x="2559" y="7901"/>
                    <a:pt x="2413" y="7055"/>
                  </a:cubicBezTo>
                  <a:cubicBezTo>
                    <a:pt x="2097" y="5233"/>
                    <a:pt x="2049" y="2713"/>
                    <a:pt x="2092" y="1833"/>
                  </a:cubicBezTo>
                  <a:cubicBezTo>
                    <a:pt x="2145" y="778"/>
                    <a:pt x="1685" y="336"/>
                    <a:pt x="1142" y="104"/>
                  </a:cubicBezTo>
                  <a:cubicBezTo>
                    <a:pt x="989" y="38"/>
                    <a:pt x="846" y="0"/>
                    <a:pt x="71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84;p48">
              <a:extLst>
                <a:ext uri="{FF2B5EF4-FFF2-40B4-BE49-F238E27FC236}">
                  <a16:creationId xmlns:a16="http://schemas.microsoft.com/office/drawing/2014/main" id="{3FF3EB54-FBE5-4922-AB81-08817ABB5906}"/>
                </a:ext>
              </a:extLst>
            </p:cNvPr>
            <p:cNvSpPr/>
            <p:nvPr/>
          </p:nvSpPr>
          <p:spPr>
            <a:xfrm>
              <a:off x="1478600" y="1338100"/>
              <a:ext cx="133200" cy="111325"/>
            </a:xfrm>
            <a:custGeom>
              <a:avLst/>
              <a:gdLst/>
              <a:ahLst/>
              <a:cxnLst/>
              <a:rect l="l" t="t" r="r" b="b"/>
              <a:pathLst>
                <a:path w="5328" h="4453" extrusionOk="0">
                  <a:moveTo>
                    <a:pt x="514" y="0"/>
                  </a:moveTo>
                  <a:cubicBezTo>
                    <a:pt x="514" y="0"/>
                    <a:pt x="412" y="377"/>
                    <a:pt x="281" y="677"/>
                  </a:cubicBezTo>
                  <a:cubicBezTo>
                    <a:pt x="149" y="976"/>
                    <a:pt x="0" y="1484"/>
                    <a:pt x="18" y="1746"/>
                  </a:cubicBezTo>
                  <a:cubicBezTo>
                    <a:pt x="37" y="2009"/>
                    <a:pt x="581" y="2459"/>
                    <a:pt x="975" y="2572"/>
                  </a:cubicBezTo>
                  <a:cubicBezTo>
                    <a:pt x="1369" y="2685"/>
                    <a:pt x="1927" y="3205"/>
                    <a:pt x="2111" y="3529"/>
                  </a:cubicBezTo>
                  <a:cubicBezTo>
                    <a:pt x="2374" y="3992"/>
                    <a:pt x="3199" y="4429"/>
                    <a:pt x="3769" y="4448"/>
                  </a:cubicBezTo>
                  <a:cubicBezTo>
                    <a:pt x="3854" y="4451"/>
                    <a:pt x="3940" y="4453"/>
                    <a:pt x="4027" y="4453"/>
                  </a:cubicBezTo>
                  <a:cubicBezTo>
                    <a:pt x="4522" y="4453"/>
                    <a:pt x="5015" y="4399"/>
                    <a:pt x="5159" y="4223"/>
                  </a:cubicBezTo>
                  <a:cubicBezTo>
                    <a:pt x="5327" y="4016"/>
                    <a:pt x="5177" y="3735"/>
                    <a:pt x="4127" y="2722"/>
                  </a:cubicBezTo>
                  <a:cubicBezTo>
                    <a:pt x="3077" y="1709"/>
                    <a:pt x="2365" y="1084"/>
                    <a:pt x="2110" y="252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85;p48">
              <a:extLst>
                <a:ext uri="{FF2B5EF4-FFF2-40B4-BE49-F238E27FC236}">
                  <a16:creationId xmlns:a16="http://schemas.microsoft.com/office/drawing/2014/main" id="{9559D9EC-8E12-46D2-80F8-A74A81A46861}"/>
                </a:ext>
              </a:extLst>
            </p:cNvPr>
            <p:cNvSpPr/>
            <p:nvPr/>
          </p:nvSpPr>
          <p:spPr>
            <a:xfrm>
              <a:off x="1438550" y="1415825"/>
              <a:ext cx="63675" cy="140225"/>
            </a:xfrm>
            <a:custGeom>
              <a:avLst/>
              <a:gdLst/>
              <a:ahLst/>
              <a:cxnLst/>
              <a:rect l="l" t="t" r="r" b="b"/>
              <a:pathLst>
                <a:path w="2547" h="5609" extrusionOk="0">
                  <a:moveTo>
                    <a:pt x="469" y="1"/>
                  </a:moveTo>
                  <a:cubicBezTo>
                    <a:pt x="346" y="321"/>
                    <a:pt x="110" y="500"/>
                    <a:pt x="176" y="1342"/>
                  </a:cubicBezTo>
                  <a:cubicBezTo>
                    <a:pt x="241" y="2182"/>
                    <a:pt x="166" y="2517"/>
                    <a:pt x="84" y="3205"/>
                  </a:cubicBezTo>
                  <a:cubicBezTo>
                    <a:pt x="1" y="3892"/>
                    <a:pt x="351" y="4835"/>
                    <a:pt x="680" y="5273"/>
                  </a:cubicBezTo>
                  <a:cubicBezTo>
                    <a:pt x="834" y="5478"/>
                    <a:pt x="1112" y="5608"/>
                    <a:pt x="1394" y="5608"/>
                  </a:cubicBezTo>
                  <a:cubicBezTo>
                    <a:pt x="1715" y="5608"/>
                    <a:pt x="2041" y="5440"/>
                    <a:pt x="2193" y="5024"/>
                  </a:cubicBezTo>
                  <a:cubicBezTo>
                    <a:pt x="2478" y="4243"/>
                    <a:pt x="2546" y="3585"/>
                    <a:pt x="2346" y="2800"/>
                  </a:cubicBezTo>
                  <a:cubicBezTo>
                    <a:pt x="2145" y="2013"/>
                    <a:pt x="2412" y="1415"/>
                    <a:pt x="2280" y="888"/>
                  </a:cubicBezTo>
                  <a:cubicBezTo>
                    <a:pt x="2149" y="362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86;p48">
              <a:extLst>
                <a:ext uri="{FF2B5EF4-FFF2-40B4-BE49-F238E27FC236}">
                  <a16:creationId xmlns:a16="http://schemas.microsoft.com/office/drawing/2014/main" id="{2BD61E77-A9BC-435B-ABE4-135852E7ECA1}"/>
                </a:ext>
              </a:extLst>
            </p:cNvPr>
            <p:cNvSpPr/>
            <p:nvPr/>
          </p:nvSpPr>
          <p:spPr>
            <a:xfrm>
              <a:off x="1408925" y="822025"/>
              <a:ext cx="231125" cy="599250"/>
            </a:xfrm>
            <a:custGeom>
              <a:avLst/>
              <a:gdLst/>
              <a:ahLst/>
              <a:cxnLst/>
              <a:rect l="l" t="t" r="r" b="b"/>
              <a:pathLst>
                <a:path w="9245" h="23970" extrusionOk="0">
                  <a:moveTo>
                    <a:pt x="4917" y="4039"/>
                  </a:moveTo>
                  <a:lnTo>
                    <a:pt x="5155" y="4107"/>
                  </a:lnTo>
                  <a:lnTo>
                    <a:pt x="5711" y="10980"/>
                  </a:lnTo>
                  <a:cubicBezTo>
                    <a:pt x="5711" y="10980"/>
                    <a:pt x="4950" y="12196"/>
                    <a:pt x="4629" y="13437"/>
                  </a:cubicBezTo>
                  <a:cubicBezTo>
                    <a:pt x="4371" y="14439"/>
                    <a:pt x="3665" y="18519"/>
                    <a:pt x="3402" y="20055"/>
                  </a:cubicBezTo>
                  <a:lnTo>
                    <a:pt x="3402" y="20055"/>
                  </a:lnTo>
                  <a:cubicBezTo>
                    <a:pt x="3478" y="19078"/>
                    <a:pt x="3563" y="18104"/>
                    <a:pt x="3646" y="17409"/>
                  </a:cubicBezTo>
                  <a:cubicBezTo>
                    <a:pt x="3894" y="15312"/>
                    <a:pt x="3977" y="13782"/>
                    <a:pt x="4194" y="12556"/>
                  </a:cubicBezTo>
                  <a:cubicBezTo>
                    <a:pt x="4464" y="11029"/>
                    <a:pt x="4917" y="4039"/>
                    <a:pt x="4917" y="4039"/>
                  </a:cubicBezTo>
                  <a:close/>
                  <a:moveTo>
                    <a:pt x="8517" y="1"/>
                  </a:moveTo>
                  <a:lnTo>
                    <a:pt x="577" y="408"/>
                  </a:lnTo>
                  <a:cubicBezTo>
                    <a:pt x="0" y="2878"/>
                    <a:pt x="763" y="6790"/>
                    <a:pt x="885" y="8818"/>
                  </a:cubicBezTo>
                  <a:cubicBezTo>
                    <a:pt x="1008" y="10845"/>
                    <a:pt x="1189" y="13203"/>
                    <a:pt x="1189" y="13203"/>
                  </a:cubicBezTo>
                  <a:cubicBezTo>
                    <a:pt x="1189" y="13203"/>
                    <a:pt x="569" y="15342"/>
                    <a:pt x="600" y="16989"/>
                  </a:cubicBezTo>
                  <a:cubicBezTo>
                    <a:pt x="632" y="18740"/>
                    <a:pt x="1654" y="23753"/>
                    <a:pt x="1654" y="23753"/>
                  </a:cubicBezTo>
                  <a:cubicBezTo>
                    <a:pt x="1654" y="23753"/>
                    <a:pt x="1946" y="23969"/>
                    <a:pt x="2388" y="23969"/>
                  </a:cubicBezTo>
                  <a:cubicBezTo>
                    <a:pt x="2610" y="23969"/>
                    <a:pt x="2869" y="23915"/>
                    <a:pt x="3148" y="23753"/>
                  </a:cubicBezTo>
                  <a:cubicBezTo>
                    <a:pt x="3148" y="23753"/>
                    <a:pt x="3235" y="22305"/>
                    <a:pt x="3354" y="20695"/>
                  </a:cubicBezTo>
                  <a:lnTo>
                    <a:pt x="3354" y="20695"/>
                  </a:lnTo>
                  <a:cubicBezTo>
                    <a:pt x="3478" y="20812"/>
                    <a:pt x="3815" y="21084"/>
                    <a:pt x="4262" y="21084"/>
                  </a:cubicBezTo>
                  <a:cubicBezTo>
                    <a:pt x="4456" y="21084"/>
                    <a:pt x="4671" y="21033"/>
                    <a:pt x="4897" y="20895"/>
                  </a:cubicBezTo>
                  <a:cubicBezTo>
                    <a:pt x="4897" y="20895"/>
                    <a:pt x="8295" y="12829"/>
                    <a:pt x="8721" y="12092"/>
                  </a:cubicBezTo>
                  <a:cubicBezTo>
                    <a:pt x="9176" y="11304"/>
                    <a:pt x="9245" y="2160"/>
                    <a:pt x="8517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87;p48">
              <a:extLst>
                <a:ext uri="{FF2B5EF4-FFF2-40B4-BE49-F238E27FC236}">
                  <a16:creationId xmlns:a16="http://schemas.microsoft.com/office/drawing/2014/main" id="{81C30FC0-122E-4C52-A536-A58730E9FADD}"/>
                </a:ext>
              </a:extLst>
            </p:cNvPr>
            <p:cNvSpPr/>
            <p:nvPr/>
          </p:nvSpPr>
          <p:spPr>
            <a:xfrm>
              <a:off x="1451000" y="448025"/>
              <a:ext cx="143250" cy="150500"/>
            </a:xfrm>
            <a:custGeom>
              <a:avLst/>
              <a:gdLst/>
              <a:ahLst/>
              <a:cxnLst/>
              <a:rect l="l" t="t" r="r" b="b"/>
              <a:pathLst>
                <a:path w="5730" h="6020" extrusionOk="0">
                  <a:moveTo>
                    <a:pt x="1317" y="0"/>
                  </a:moveTo>
                  <a:cubicBezTo>
                    <a:pt x="1317" y="1"/>
                    <a:pt x="1445" y="2323"/>
                    <a:pt x="1403" y="2493"/>
                  </a:cubicBezTo>
                  <a:cubicBezTo>
                    <a:pt x="1361" y="2662"/>
                    <a:pt x="490" y="2826"/>
                    <a:pt x="245" y="3028"/>
                  </a:cubicBezTo>
                  <a:cubicBezTo>
                    <a:pt x="1" y="3230"/>
                    <a:pt x="1500" y="5591"/>
                    <a:pt x="2266" y="5942"/>
                  </a:cubicBezTo>
                  <a:cubicBezTo>
                    <a:pt x="2381" y="5994"/>
                    <a:pt x="2533" y="6019"/>
                    <a:pt x="2708" y="6019"/>
                  </a:cubicBezTo>
                  <a:cubicBezTo>
                    <a:pt x="3696" y="6019"/>
                    <a:pt x="5431" y="5231"/>
                    <a:pt x="5574" y="4229"/>
                  </a:cubicBezTo>
                  <a:cubicBezTo>
                    <a:pt x="5729" y="3143"/>
                    <a:pt x="4901" y="2295"/>
                    <a:pt x="4582" y="1999"/>
                  </a:cubicBezTo>
                  <a:cubicBezTo>
                    <a:pt x="4499" y="1982"/>
                    <a:pt x="4398" y="1977"/>
                    <a:pt x="4298" y="1977"/>
                  </a:cubicBezTo>
                  <a:cubicBezTo>
                    <a:pt x="4180" y="1977"/>
                    <a:pt x="4065" y="1984"/>
                    <a:pt x="3990" y="1984"/>
                  </a:cubicBezTo>
                  <a:cubicBezTo>
                    <a:pt x="3964" y="1984"/>
                    <a:pt x="3942" y="1983"/>
                    <a:pt x="3927" y="1981"/>
                  </a:cubicBezTo>
                  <a:lnTo>
                    <a:pt x="3861" y="854"/>
                  </a:lnTo>
                  <a:cubicBezTo>
                    <a:pt x="2824" y="523"/>
                    <a:pt x="1317" y="0"/>
                    <a:pt x="131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88;p48">
              <a:extLst>
                <a:ext uri="{FF2B5EF4-FFF2-40B4-BE49-F238E27FC236}">
                  <a16:creationId xmlns:a16="http://schemas.microsoft.com/office/drawing/2014/main" id="{B8DA56A4-D181-44EB-B535-EB6269BEE139}"/>
                </a:ext>
              </a:extLst>
            </p:cNvPr>
            <p:cNvSpPr/>
            <p:nvPr/>
          </p:nvSpPr>
          <p:spPr>
            <a:xfrm>
              <a:off x="1483900" y="448025"/>
              <a:ext cx="65000" cy="55575"/>
            </a:xfrm>
            <a:custGeom>
              <a:avLst/>
              <a:gdLst/>
              <a:ahLst/>
              <a:cxnLst/>
              <a:rect l="l" t="t" r="r" b="b"/>
              <a:pathLst>
                <a:path w="2600" h="2223" extrusionOk="0">
                  <a:moveTo>
                    <a:pt x="1" y="0"/>
                  </a:moveTo>
                  <a:cubicBezTo>
                    <a:pt x="1" y="0"/>
                    <a:pt x="20" y="421"/>
                    <a:pt x="34" y="729"/>
                  </a:cubicBezTo>
                  <a:cubicBezTo>
                    <a:pt x="34" y="729"/>
                    <a:pt x="107" y="1525"/>
                    <a:pt x="1419" y="2144"/>
                  </a:cubicBezTo>
                  <a:cubicBezTo>
                    <a:pt x="1506" y="2185"/>
                    <a:pt x="1686" y="2222"/>
                    <a:pt x="1879" y="2222"/>
                  </a:cubicBezTo>
                  <a:cubicBezTo>
                    <a:pt x="2198" y="2222"/>
                    <a:pt x="2553" y="2121"/>
                    <a:pt x="2599" y="1768"/>
                  </a:cubicBezTo>
                  <a:lnTo>
                    <a:pt x="2545" y="857"/>
                  </a:lnTo>
                  <a:lnTo>
                    <a:pt x="1806" y="6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89;p48">
              <a:extLst>
                <a:ext uri="{FF2B5EF4-FFF2-40B4-BE49-F238E27FC236}">
                  <a16:creationId xmlns:a16="http://schemas.microsoft.com/office/drawing/2014/main" id="{DE57C415-A811-4FE5-ADDA-0443805F4B28}"/>
                </a:ext>
              </a:extLst>
            </p:cNvPr>
            <p:cNvSpPr/>
            <p:nvPr/>
          </p:nvSpPr>
          <p:spPr>
            <a:xfrm>
              <a:off x="1449250" y="312850"/>
              <a:ext cx="151500" cy="178100"/>
            </a:xfrm>
            <a:custGeom>
              <a:avLst/>
              <a:gdLst/>
              <a:ahLst/>
              <a:cxnLst/>
              <a:rect l="l" t="t" r="r" b="b"/>
              <a:pathLst>
                <a:path w="6060" h="7124" extrusionOk="0">
                  <a:moveTo>
                    <a:pt x="3053" y="1"/>
                  </a:moveTo>
                  <a:cubicBezTo>
                    <a:pt x="2999" y="1"/>
                    <a:pt x="2945" y="2"/>
                    <a:pt x="2890" y="6"/>
                  </a:cubicBezTo>
                  <a:cubicBezTo>
                    <a:pt x="1255" y="96"/>
                    <a:pt x="1" y="1497"/>
                    <a:pt x="91" y="3135"/>
                  </a:cubicBezTo>
                  <a:cubicBezTo>
                    <a:pt x="144" y="4091"/>
                    <a:pt x="652" y="4905"/>
                    <a:pt x="1387" y="5407"/>
                  </a:cubicBezTo>
                  <a:cubicBezTo>
                    <a:pt x="1387" y="5407"/>
                    <a:pt x="1572" y="5883"/>
                    <a:pt x="1668" y="5997"/>
                  </a:cubicBezTo>
                  <a:cubicBezTo>
                    <a:pt x="2170" y="6584"/>
                    <a:pt x="3314" y="7123"/>
                    <a:pt x="3942" y="7123"/>
                  </a:cubicBezTo>
                  <a:cubicBezTo>
                    <a:pt x="3995" y="7123"/>
                    <a:pt x="4044" y="7119"/>
                    <a:pt x="4089" y="7111"/>
                  </a:cubicBezTo>
                  <a:cubicBezTo>
                    <a:pt x="4496" y="7039"/>
                    <a:pt x="4860" y="6733"/>
                    <a:pt x="5249" y="6092"/>
                  </a:cubicBezTo>
                  <a:cubicBezTo>
                    <a:pt x="6060" y="4760"/>
                    <a:pt x="5860" y="3280"/>
                    <a:pt x="5733" y="2543"/>
                  </a:cubicBezTo>
                  <a:cubicBezTo>
                    <a:pt x="5513" y="1103"/>
                    <a:pt x="4505" y="1"/>
                    <a:pt x="305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90;p48">
              <a:extLst>
                <a:ext uri="{FF2B5EF4-FFF2-40B4-BE49-F238E27FC236}">
                  <a16:creationId xmlns:a16="http://schemas.microsoft.com/office/drawing/2014/main" id="{AFE1855A-BABB-4527-BEB3-F09802AB117D}"/>
                </a:ext>
              </a:extLst>
            </p:cNvPr>
            <p:cNvSpPr/>
            <p:nvPr/>
          </p:nvSpPr>
          <p:spPr>
            <a:xfrm>
              <a:off x="1447825" y="312875"/>
              <a:ext cx="139200" cy="135175"/>
            </a:xfrm>
            <a:custGeom>
              <a:avLst/>
              <a:gdLst/>
              <a:ahLst/>
              <a:cxnLst/>
              <a:rect l="l" t="t" r="r" b="b"/>
              <a:pathLst>
                <a:path w="5568" h="5407" extrusionOk="0">
                  <a:moveTo>
                    <a:pt x="3112" y="0"/>
                  </a:moveTo>
                  <a:cubicBezTo>
                    <a:pt x="2909" y="0"/>
                    <a:pt x="2702" y="21"/>
                    <a:pt x="2492" y="64"/>
                  </a:cubicBezTo>
                  <a:cubicBezTo>
                    <a:pt x="1238" y="324"/>
                    <a:pt x="222" y="1379"/>
                    <a:pt x="106" y="2654"/>
                  </a:cubicBezTo>
                  <a:cubicBezTo>
                    <a:pt x="0" y="3800"/>
                    <a:pt x="600" y="4827"/>
                    <a:pt x="1444" y="5406"/>
                  </a:cubicBezTo>
                  <a:cubicBezTo>
                    <a:pt x="1411" y="5305"/>
                    <a:pt x="632" y="4145"/>
                    <a:pt x="1430" y="3888"/>
                  </a:cubicBezTo>
                  <a:lnTo>
                    <a:pt x="1430" y="3888"/>
                  </a:lnTo>
                  <a:cubicBezTo>
                    <a:pt x="1558" y="4036"/>
                    <a:pt x="1591" y="4263"/>
                    <a:pt x="1597" y="4498"/>
                  </a:cubicBezTo>
                  <a:cubicBezTo>
                    <a:pt x="1597" y="4498"/>
                    <a:pt x="1993" y="4460"/>
                    <a:pt x="1904" y="3996"/>
                  </a:cubicBezTo>
                  <a:cubicBezTo>
                    <a:pt x="1879" y="3866"/>
                    <a:pt x="1856" y="3748"/>
                    <a:pt x="1835" y="3640"/>
                  </a:cubicBezTo>
                  <a:cubicBezTo>
                    <a:pt x="1764" y="3280"/>
                    <a:pt x="1857" y="2916"/>
                    <a:pt x="2062" y="2611"/>
                  </a:cubicBezTo>
                  <a:cubicBezTo>
                    <a:pt x="2228" y="2367"/>
                    <a:pt x="2370" y="2025"/>
                    <a:pt x="2272" y="1642"/>
                  </a:cubicBezTo>
                  <a:lnTo>
                    <a:pt x="2272" y="1642"/>
                  </a:lnTo>
                  <a:cubicBezTo>
                    <a:pt x="2272" y="1643"/>
                    <a:pt x="2855" y="1903"/>
                    <a:pt x="3697" y="1903"/>
                  </a:cubicBezTo>
                  <a:cubicBezTo>
                    <a:pt x="3952" y="1903"/>
                    <a:pt x="4231" y="1880"/>
                    <a:pt x="4524" y="1817"/>
                  </a:cubicBezTo>
                  <a:cubicBezTo>
                    <a:pt x="5057" y="1705"/>
                    <a:pt x="5419" y="1505"/>
                    <a:pt x="5567" y="1339"/>
                  </a:cubicBezTo>
                  <a:cubicBezTo>
                    <a:pt x="5036" y="532"/>
                    <a:pt x="4135" y="0"/>
                    <a:pt x="3112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91;p48">
              <a:extLst>
                <a:ext uri="{FF2B5EF4-FFF2-40B4-BE49-F238E27FC236}">
                  <a16:creationId xmlns:a16="http://schemas.microsoft.com/office/drawing/2014/main" id="{325FE97F-F8B5-40A4-9531-359A3CF26A4B}"/>
                </a:ext>
              </a:extLst>
            </p:cNvPr>
            <p:cNvSpPr/>
            <p:nvPr/>
          </p:nvSpPr>
          <p:spPr>
            <a:xfrm>
              <a:off x="1445725" y="403950"/>
              <a:ext cx="38200" cy="48175"/>
            </a:xfrm>
            <a:custGeom>
              <a:avLst/>
              <a:gdLst/>
              <a:ahLst/>
              <a:cxnLst/>
              <a:rect l="l" t="t" r="r" b="b"/>
              <a:pathLst>
                <a:path w="1528" h="1927" extrusionOk="0">
                  <a:moveTo>
                    <a:pt x="942" y="0"/>
                  </a:moveTo>
                  <a:cubicBezTo>
                    <a:pt x="748" y="0"/>
                    <a:pt x="553" y="75"/>
                    <a:pt x="429" y="269"/>
                  </a:cubicBezTo>
                  <a:cubicBezTo>
                    <a:pt x="1" y="941"/>
                    <a:pt x="611" y="1927"/>
                    <a:pt x="1146" y="1927"/>
                  </a:cubicBezTo>
                  <a:cubicBezTo>
                    <a:pt x="1153" y="1927"/>
                    <a:pt x="1160" y="1926"/>
                    <a:pt x="1167" y="1926"/>
                  </a:cubicBezTo>
                  <a:cubicBezTo>
                    <a:pt x="1456" y="1911"/>
                    <a:pt x="1528" y="1763"/>
                    <a:pt x="1528" y="1763"/>
                  </a:cubicBezTo>
                  <a:lnTo>
                    <a:pt x="1516" y="247"/>
                  </a:lnTo>
                  <a:cubicBezTo>
                    <a:pt x="1407" y="108"/>
                    <a:pt x="1175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92;p48">
              <a:extLst>
                <a:ext uri="{FF2B5EF4-FFF2-40B4-BE49-F238E27FC236}">
                  <a16:creationId xmlns:a16="http://schemas.microsoft.com/office/drawing/2014/main" id="{E523E711-D0F1-4F64-9F4A-F32C5217E83F}"/>
                </a:ext>
              </a:extLst>
            </p:cNvPr>
            <p:cNvSpPr/>
            <p:nvPr/>
          </p:nvSpPr>
          <p:spPr>
            <a:xfrm>
              <a:off x="1350325" y="497375"/>
              <a:ext cx="311225" cy="504275"/>
            </a:xfrm>
            <a:custGeom>
              <a:avLst/>
              <a:gdLst/>
              <a:ahLst/>
              <a:cxnLst/>
              <a:rect l="l" t="t" r="r" b="b"/>
              <a:pathLst>
                <a:path w="12449" h="20171" extrusionOk="0">
                  <a:moveTo>
                    <a:pt x="8419" y="0"/>
                  </a:moveTo>
                  <a:cubicBezTo>
                    <a:pt x="8310" y="0"/>
                    <a:pt x="8203" y="4"/>
                    <a:pt x="8126" y="9"/>
                  </a:cubicBezTo>
                  <a:cubicBezTo>
                    <a:pt x="8126" y="9"/>
                    <a:pt x="8776" y="587"/>
                    <a:pt x="9098" y="1324"/>
                  </a:cubicBezTo>
                  <a:cubicBezTo>
                    <a:pt x="9393" y="2000"/>
                    <a:pt x="9169" y="2705"/>
                    <a:pt x="8600" y="2956"/>
                  </a:cubicBezTo>
                  <a:cubicBezTo>
                    <a:pt x="8340" y="3071"/>
                    <a:pt x="8101" y="3128"/>
                    <a:pt x="7875" y="3128"/>
                  </a:cubicBezTo>
                  <a:cubicBezTo>
                    <a:pt x="7384" y="3128"/>
                    <a:pt x="6950" y="2861"/>
                    <a:pt x="6472" y="2346"/>
                  </a:cubicBezTo>
                  <a:cubicBezTo>
                    <a:pt x="5998" y="1833"/>
                    <a:pt x="5772" y="1170"/>
                    <a:pt x="5016" y="745"/>
                  </a:cubicBezTo>
                  <a:cubicBezTo>
                    <a:pt x="4364" y="842"/>
                    <a:pt x="3617" y="1189"/>
                    <a:pt x="3513" y="1546"/>
                  </a:cubicBezTo>
                  <a:cubicBezTo>
                    <a:pt x="3392" y="1962"/>
                    <a:pt x="3127" y="3926"/>
                    <a:pt x="3688" y="5422"/>
                  </a:cubicBezTo>
                  <a:cubicBezTo>
                    <a:pt x="4168" y="6707"/>
                    <a:pt x="4720" y="7633"/>
                    <a:pt x="5071" y="8279"/>
                  </a:cubicBezTo>
                  <a:cubicBezTo>
                    <a:pt x="5134" y="8398"/>
                    <a:pt x="5173" y="8523"/>
                    <a:pt x="5167" y="8679"/>
                  </a:cubicBezTo>
                  <a:cubicBezTo>
                    <a:pt x="4626" y="10483"/>
                    <a:pt x="1415" y="12562"/>
                    <a:pt x="1" y="16325"/>
                  </a:cubicBezTo>
                  <a:cubicBezTo>
                    <a:pt x="1" y="16325"/>
                    <a:pt x="1541" y="19747"/>
                    <a:pt x="6456" y="20132"/>
                  </a:cubicBezTo>
                  <a:cubicBezTo>
                    <a:pt x="6797" y="20159"/>
                    <a:pt x="7119" y="20171"/>
                    <a:pt x="7424" y="20171"/>
                  </a:cubicBezTo>
                  <a:cubicBezTo>
                    <a:pt x="11414" y="20171"/>
                    <a:pt x="12449" y="18054"/>
                    <a:pt x="12449" y="18054"/>
                  </a:cubicBezTo>
                  <a:cubicBezTo>
                    <a:pt x="11914" y="14518"/>
                    <a:pt x="10105" y="8643"/>
                    <a:pt x="10060" y="8496"/>
                  </a:cubicBezTo>
                  <a:cubicBezTo>
                    <a:pt x="10030" y="8327"/>
                    <a:pt x="10003" y="8149"/>
                    <a:pt x="9979" y="7946"/>
                  </a:cubicBezTo>
                  <a:cubicBezTo>
                    <a:pt x="9979" y="7946"/>
                    <a:pt x="10210" y="6730"/>
                    <a:pt x="10223" y="5872"/>
                  </a:cubicBezTo>
                  <a:cubicBezTo>
                    <a:pt x="12330" y="4046"/>
                    <a:pt x="10542" y="1781"/>
                    <a:pt x="8767" y="19"/>
                  </a:cubicBezTo>
                  <a:cubicBezTo>
                    <a:pt x="8674" y="5"/>
                    <a:pt x="8545" y="0"/>
                    <a:pt x="8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93;p48">
              <a:extLst>
                <a:ext uri="{FF2B5EF4-FFF2-40B4-BE49-F238E27FC236}">
                  <a16:creationId xmlns:a16="http://schemas.microsoft.com/office/drawing/2014/main" id="{0A286E2A-B7D6-4DE2-8F90-10B4168D2E8D}"/>
                </a:ext>
              </a:extLst>
            </p:cNvPr>
            <p:cNvSpPr/>
            <p:nvPr/>
          </p:nvSpPr>
          <p:spPr>
            <a:xfrm>
              <a:off x="1350325" y="529975"/>
              <a:ext cx="186925" cy="471575"/>
            </a:xfrm>
            <a:custGeom>
              <a:avLst/>
              <a:gdLst/>
              <a:ahLst/>
              <a:cxnLst/>
              <a:rect l="l" t="t" r="r" b="b"/>
              <a:pathLst>
                <a:path w="7477" h="18863" extrusionOk="0">
                  <a:moveTo>
                    <a:pt x="5036" y="1"/>
                  </a:moveTo>
                  <a:lnTo>
                    <a:pt x="3609" y="79"/>
                  </a:lnTo>
                  <a:cubicBezTo>
                    <a:pt x="3565" y="133"/>
                    <a:pt x="3529" y="187"/>
                    <a:pt x="3513" y="242"/>
                  </a:cubicBezTo>
                  <a:cubicBezTo>
                    <a:pt x="3392" y="659"/>
                    <a:pt x="3127" y="2623"/>
                    <a:pt x="3688" y="4119"/>
                  </a:cubicBezTo>
                  <a:cubicBezTo>
                    <a:pt x="4168" y="5403"/>
                    <a:pt x="4719" y="6330"/>
                    <a:pt x="5070" y="6975"/>
                  </a:cubicBezTo>
                  <a:cubicBezTo>
                    <a:pt x="5134" y="7094"/>
                    <a:pt x="5173" y="7220"/>
                    <a:pt x="5167" y="7375"/>
                  </a:cubicBezTo>
                  <a:cubicBezTo>
                    <a:pt x="4626" y="9179"/>
                    <a:pt x="1415" y="11258"/>
                    <a:pt x="1" y="15021"/>
                  </a:cubicBezTo>
                  <a:cubicBezTo>
                    <a:pt x="1" y="15021"/>
                    <a:pt x="1541" y="18443"/>
                    <a:pt x="6456" y="18828"/>
                  </a:cubicBezTo>
                  <a:cubicBezTo>
                    <a:pt x="6780" y="18853"/>
                    <a:pt x="7082" y="18863"/>
                    <a:pt x="7373" y="18863"/>
                  </a:cubicBezTo>
                  <a:cubicBezTo>
                    <a:pt x="7407" y="18863"/>
                    <a:pt x="7442" y="18862"/>
                    <a:pt x="7476" y="18862"/>
                  </a:cubicBezTo>
                  <a:cubicBezTo>
                    <a:pt x="3976" y="18351"/>
                    <a:pt x="2800" y="16318"/>
                    <a:pt x="2740" y="14222"/>
                  </a:cubicBezTo>
                  <a:cubicBezTo>
                    <a:pt x="2680" y="12122"/>
                    <a:pt x="4900" y="9755"/>
                    <a:pt x="5882" y="8956"/>
                  </a:cubicBezTo>
                  <a:cubicBezTo>
                    <a:pt x="6866" y="8157"/>
                    <a:pt x="7088" y="7329"/>
                    <a:pt x="6730" y="6293"/>
                  </a:cubicBezTo>
                  <a:cubicBezTo>
                    <a:pt x="6371" y="5258"/>
                    <a:pt x="5195" y="4458"/>
                    <a:pt x="5491" y="3129"/>
                  </a:cubicBezTo>
                  <a:cubicBezTo>
                    <a:pt x="5786" y="1798"/>
                    <a:pt x="5373" y="554"/>
                    <a:pt x="5036" y="1"/>
                  </a:cubicBezTo>
                  <a:close/>
                </a:path>
              </a:pathLst>
            </a:custGeom>
            <a:solidFill>
              <a:srgbClr val="324788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94;p48">
              <a:extLst>
                <a:ext uri="{FF2B5EF4-FFF2-40B4-BE49-F238E27FC236}">
                  <a16:creationId xmlns:a16="http://schemas.microsoft.com/office/drawing/2014/main" id="{5CD29C9B-7EB3-492B-AE9E-7FBE46A8136F}"/>
                </a:ext>
              </a:extLst>
            </p:cNvPr>
            <p:cNvSpPr/>
            <p:nvPr/>
          </p:nvSpPr>
          <p:spPr>
            <a:xfrm>
              <a:off x="1515450" y="496975"/>
              <a:ext cx="85400" cy="322575"/>
            </a:xfrm>
            <a:custGeom>
              <a:avLst/>
              <a:gdLst/>
              <a:ahLst/>
              <a:cxnLst/>
              <a:rect l="l" t="t" r="r" b="b"/>
              <a:pathLst>
                <a:path w="3416" h="12903" extrusionOk="0">
                  <a:moveTo>
                    <a:pt x="1715" y="0"/>
                  </a:moveTo>
                  <a:cubicBezTo>
                    <a:pt x="1611" y="0"/>
                    <a:pt x="1513" y="9"/>
                    <a:pt x="1419" y="28"/>
                  </a:cubicBezTo>
                  <a:cubicBezTo>
                    <a:pt x="1419" y="28"/>
                    <a:pt x="2370" y="546"/>
                    <a:pt x="2596" y="2199"/>
                  </a:cubicBezTo>
                  <a:cubicBezTo>
                    <a:pt x="2700" y="2961"/>
                    <a:pt x="2433" y="5252"/>
                    <a:pt x="2042" y="6642"/>
                  </a:cubicBezTo>
                  <a:cubicBezTo>
                    <a:pt x="801" y="11053"/>
                    <a:pt x="0" y="12625"/>
                    <a:pt x="0" y="12625"/>
                  </a:cubicBezTo>
                  <a:lnTo>
                    <a:pt x="531" y="12903"/>
                  </a:lnTo>
                  <a:cubicBezTo>
                    <a:pt x="531" y="12903"/>
                    <a:pt x="2223" y="8584"/>
                    <a:pt x="2820" y="5565"/>
                  </a:cubicBezTo>
                  <a:cubicBezTo>
                    <a:pt x="3415" y="2546"/>
                    <a:pt x="3292" y="873"/>
                    <a:pt x="1970" y="17"/>
                  </a:cubicBezTo>
                  <a:cubicBezTo>
                    <a:pt x="1882" y="6"/>
                    <a:pt x="1797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95;p48">
              <a:extLst>
                <a:ext uri="{FF2B5EF4-FFF2-40B4-BE49-F238E27FC236}">
                  <a16:creationId xmlns:a16="http://schemas.microsoft.com/office/drawing/2014/main" id="{9D325A22-2AD7-4B9A-8BD2-CE98976F0A49}"/>
                </a:ext>
              </a:extLst>
            </p:cNvPr>
            <p:cNvSpPr/>
            <p:nvPr/>
          </p:nvSpPr>
          <p:spPr>
            <a:xfrm>
              <a:off x="1353025" y="784000"/>
              <a:ext cx="197750" cy="160400"/>
            </a:xfrm>
            <a:custGeom>
              <a:avLst/>
              <a:gdLst/>
              <a:ahLst/>
              <a:cxnLst/>
              <a:rect l="l" t="t" r="r" b="b"/>
              <a:pathLst>
                <a:path w="7910" h="6416" extrusionOk="0">
                  <a:moveTo>
                    <a:pt x="2791" y="1"/>
                  </a:moveTo>
                  <a:cubicBezTo>
                    <a:pt x="2650" y="1"/>
                    <a:pt x="2541" y="21"/>
                    <a:pt x="2475" y="67"/>
                  </a:cubicBezTo>
                  <a:cubicBezTo>
                    <a:pt x="2257" y="218"/>
                    <a:pt x="0" y="3441"/>
                    <a:pt x="1083" y="4496"/>
                  </a:cubicBezTo>
                  <a:cubicBezTo>
                    <a:pt x="2080" y="5467"/>
                    <a:pt x="5103" y="6415"/>
                    <a:pt x="6179" y="6415"/>
                  </a:cubicBezTo>
                  <a:cubicBezTo>
                    <a:pt x="6271" y="6415"/>
                    <a:pt x="6349" y="6409"/>
                    <a:pt x="6410" y="6394"/>
                  </a:cubicBezTo>
                  <a:cubicBezTo>
                    <a:pt x="7186" y="6211"/>
                    <a:pt x="7855" y="5746"/>
                    <a:pt x="7883" y="5204"/>
                  </a:cubicBezTo>
                  <a:cubicBezTo>
                    <a:pt x="7910" y="4662"/>
                    <a:pt x="7356" y="1693"/>
                    <a:pt x="7028" y="1420"/>
                  </a:cubicBezTo>
                  <a:cubicBezTo>
                    <a:pt x="6738" y="1179"/>
                    <a:pt x="3853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96;p48">
              <a:extLst>
                <a:ext uri="{FF2B5EF4-FFF2-40B4-BE49-F238E27FC236}">
                  <a16:creationId xmlns:a16="http://schemas.microsoft.com/office/drawing/2014/main" id="{0D022065-C90E-40D6-B6E6-57C7ACF3C73A}"/>
                </a:ext>
              </a:extLst>
            </p:cNvPr>
            <p:cNvSpPr/>
            <p:nvPr/>
          </p:nvSpPr>
          <p:spPr>
            <a:xfrm>
              <a:off x="1493000" y="816500"/>
              <a:ext cx="57825" cy="126500"/>
            </a:xfrm>
            <a:custGeom>
              <a:avLst/>
              <a:gdLst/>
              <a:ahLst/>
              <a:cxnLst/>
              <a:rect l="l" t="t" r="r" b="b"/>
              <a:pathLst>
                <a:path w="2313" h="5060" extrusionOk="0">
                  <a:moveTo>
                    <a:pt x="1221" y="0"/>
                  </a:moveTo>
                  <a:cubicBezTo>
                    <a:pt x="918" y="0"/>
                    <a:pt x="375" y="2739"/>
                    <a:pt x="173" y="3550"/>
                  </a:cubicBezTo>
                  <a:cubicBezTo>
                    <a:pt x="1" y="4236"/>
                    <a:pt x="43" y="5060"/>
                    <a:pt x="745" y="5060"/>
                  </a:cubicBezTo>
                  <a:cubicBezTo>
                    <a:pt x="878" y="5060"/>
                    <a:pt x="1034" y="5031"/>
                    <a:pt x="1216" y="4966"/>
                  </a:cubicBezTo>
                  <a:cubicBezTo>
                    <a:pt x="1806" y="4737"/>
                    <a:pt x="2261" y="4347"/>
                    <a:pt x="2284" y="3904"/>
                  </a:cubicBezTo>
                  <a:cubicBezTo>
                    <a:pt x="2312" y="3362"/>
                    <a:pt x="1757" y="393"/>
                    <a:pt x="1429" y="120"/>
                  </a:cubicBezTo>
                  <a:cubicBezTo>
                    <a:pt x="1396" y="92"/>
                    <a:pt x="1320" y="49"/>
                    <a:pt x="1225" y="0"/>
                  </a:cubicBezTo>
                  <a:cubicBezTo>
                    <a:pt x="1223" y="0"/>
                    <a:pt x="1222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97;p48">
              <a:extLst>
                <a:ext uri="{FF2B5EF4-FFF2-40B4-BE49-F238E27FC236}">
                  <a16:creationId xmlns:a16="http://schemas.microsoft.com/office/drawing/2014/main" id="{E222D449-72E9-41B4-BF2C-EAE2C4546E0B}"/>
                </a:ext>
              </a:extLst>
            </p:cNvPr>
            <p:cNvSpPr/>
            <p:nvPr/>
          </p:nvSpPr>
          <p:spPr>
            <a:xfrm>
              <a:off x="1348750" y="520400"/>
              <a:ext cx="136375" cy="386150"/>
            </a:xfrm>
            <a:custGeom>
              <a:avLst/>
              <a:gdLst/>
              <a:ahLst/>
              <a:cxnLst/>
              <a:rect l="l" t="t" r="r" b="b"/>
              <a:pathLst>
                <a:path w="5455" h="15446" extrusionOk="0">
                  <a:moveTo>
                    <a:pt x="4441" y="0"/>
                  </a:moveTo>
                  <a:cubicBezTo>
                    <a:pt x="4000" y="0"/>
                    <a:pt x="3463" y="360"/>
                    <a:pt x="2933" y="1081"/>
                  </a:cubicBezTo>
                  <a:cubicBezTo>
                    <a:pt x="2074" y="2253"/>
                    <a:pt x="1419" y="3005"/>
                    <a:pt x="708" y="4582"/>
                  </a:cubicBezTo>
                  <a:cubicBezTo>
                    <a:pt x="313" y="5458"/>
                    <a:pt x="0" y="6319"/>
                    <a:pt x="334" y="8259"/>
                  </a:cubicBezTo>
                  <a:cubicBezTo>
                    <a:pt x="569" y="9617"/>
                    <a:pt x="898" y="10528"/>
                    <a:pt x="1428" y="11798"/>
                  </a:cubicBezTo>
                  <a:cubicBezTo>
                    <a:pt x="1572" y="12143"/>
                    <a:pt x="1594" y="12435"/>
                    <a:pt x="1792" y="13128"/>
                  </a:cubicBezTo>
                  <a:cubicBezTo>
                    <a:pt x="1990" y="13820"/>
                    <a:pt x="2385" y="14571"/>
                    <a:pt x="2821" y="14986"/>
                  </a:cubicBezTo>
                  <a:cubicBezTo>
                    <a:pt x="3183" y="15331"/>
                    <a:pt x="3398" y="15445"/>
                    <a:pt x="3531" y="15445"/>
                  </a:cubicBezTo>
                  <a:cubicBezTo>
                    <a:pt x="3557" y="15445"/>
                    <a:pt x="3581" y="15441"/>
                    <a:pt x="3601" y="15432"/>
                  </a:cubicBezTo>
                  <a:cubicBezTo>
                    <a:pt x="3756" y="15367"/>
                    <a:pt x="3748" y="15208"/>
                    <a:pt x="3571" y="14997"/>
                  </a:cubicBezTo>
                  <a:cubicBezTo>
                    <a:pt x="3393" y="14784"/>
                    <a:pt x="3066" y="14461"/>
                    <a:pt x="2844" y="13908"/>
                  </a:cubicBezTo>
                  <a:lnTo>
                    <a:pt x="2844" y="13908"/>
                  </a:lnTo>
                  <a:cubicBezTo>
                    <a:pt x="2844" y="13908"/>
                    <a:pt x="3208" y="14393"/>
                    <a:pt x="3452" y="14663"/>
                  </a:cubicBezTo>
                  <a:cubicBezTo>
                    <a:pt x="3696" y="14933"/>
                    <a:pt x="3973" y="15158"/>
                    <a:pt x="4189" y="15292"/>
                  </a:cubicBezTo>
                  <a:cubicBezTo>
                    <a:pt x="4260" y="15335"/>
                    <a:pt x="4342" y="15354"/>
                    <a:pt x="4422" y="15354"/>
                  </a:cubicBezTo>
                  <a:cubicBezTo>
                    <a:pt x="4639" y="15354"/>
                    <a:pt x="4835" y="15213"/>
                    <a:pt x="4708" y="15053"/>
                  </a:cubicBezTo>
                  <a:cubicBezTo>
                    <a:pt x="4536" y="14834"/>
                    <a:pt x="4341" y="14712"/>
                    <a:pt x="3987" y="14306"/>
                  </a:cubicBezTo>
                  <a:cubicBezTo>
                    <a:pt x="3663" y="13936"/>
                    <a:pt x="3500" y="13602"/>
                    <a:pt x="3500" y="13602"/>
                  </a:cubicBezTo>
                  <a:lnTo>
                    <a:pt x="3500" y="13602"/>
                  </a:lnTo>
                  <a:cubicBezTo>
                    <a:pt x="3500" y="13602"/>
                    <a:pt x="3908" y="14022"/>
                    <a:pt x="4316" y="14308"/>
                  </a:cubicBezTo>
                  <a:cubicBezTo>
                    <a:pt x="4724" y="14596"/>
                    <a:pt x="4952" y="14630"/>
                    <a:pt x="5102" y="14643"/>
                  </a:cubicBezTo>
                  <a:cubicBezTo>
                    <a:pt x="5108" y="14644"/>
                    <a:pt x="5114" y="14644"/>
                    <a:pt x="5120" y="14644"/>
                  </a:cubicBezTo>
                  <a:cubicBezTo>
                    <a:pt x="5269" y="14644"/>
                    <a:pt x="5455" y="14467"/>
                    <a:pt x="5212" y="14233"/>
                  </a:cubicBezTo>
                  <a:cubicBezTo>
                    <a:pt x="4987" y="14015"/>
                    <a:pt x="4609" y="13836"/>
                    <a:pt x="4244" y="13353"/>
                  </a:cubicBezTo>
                  <a:cubicBezTo>
                    <a:pt x="3981" y="13005"/>
                    <a:pt x="3842" y="12724"/>
                    <a:pt x="3924" y="12724"/>
                  </a:cubicBezTo>
                  <a:cubicBezTo>
                    <a:pt x="3925" y="12724"/>
                    <a:pt x="3926" y="12724"/>
                    <a:pt x="3927" y="12724"/>
                  </a:cubicBezTo>
                  <a:cubicBezTo>
                    <a:pt x="4015" y="12730"/>
                    <a:pt x="4156" y="12948"/>
                    <a:pt x="4503" y="13113"/>
                  </a:cubicBezTo>
                  <a:cubicBezTo>
                    <a:pt x="4640" y="13179"/>
                    <a:pt x="4793" y="13210"/>
                    <a:pt x="4930" y="13210"/>
                  </a:cubicBezTo>
                  <a:cubicBezTo>
                    <a:pt x="5122" y="13210"/>
                    <a:pt x="5283" y="13149"/>
                    <a:pt x="5326" y="13036"/>
                  </a:cubicBezTo>
                  <a:cubicBezTo>
                    <a:pt x="5401" y="12844"/>
                    <a:pt x="5289" y="12910"/>
                    <a:pt x="4975" y="12695"/>
                  </a:cubicBezTo>
                  <a:cubicBezTo>
                    <a:pt x="4660" y="12479"/>
                    <a:pt x="4467" y="12175"/>
                    <a:pt x="4000" y="11907"/>
                  </a:cubicBezTo>
                  <a:cubicBezTo>
                    <a:pt x="3588" y="11671"/>
                    <a:pt x="3329" y="11457"/>
                    <a:pt x="3089" y="11086"/>
                  </a:cubicBezTo>
                  <a:cubicBezTo>
                    <a:pt x="2794" y="10631"/>
                    <a:pt x="2411" y="9440"/>
                    <a:pt x="2186" y="8161"/>
                  </a:cubicBezTo>
                  <a:cubicBezTo>
                    <a:pt x="1921" y="6652"/>
                    <a:pt x="2405" y="5760"/>
                    <a:pt x="2877" y="5043"/>
                  </a:cubicBezTo>
                  <a:cubicBezTo>
                    <a:pt x="3915" y="3464"/>
                    <a:pt x="4448" y="2860"/>
                    <a:pt x="4934" y="2124"/>
                  </a:cubicBezTo>
                  <a:cubicBezTo>
                    <a:pt x="5402" y="1415"/>
                    <a:pt x="5400" y="671"/>
                    <a:pt x="4991" y="243"/>
                  </a:cubicBezTo>
                  <a:cubicBezTo>
                    <a:pt x="4837" y="81"/>
                    <a:pt x="4650" y="0"/>
                    <a:pt x="444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98;p48">
              <a:extLst>
                <a:ext uri="{FF2B5EF4-FFF2-40B4-BE49-F238E27FC236}">
                  <a16:creationId xmlns:a16="http://schemas.microsoft.com/office/drawing/2014/main" id="{B0DB7DE3-6415-4EC0-8CC8-B7066665B01F}"/>
                </a:ext>
              </a:extLst>
            </p:cNvPr>
            <p:cNvSpPr/>
            <p:nvPr/>
          </p:nvSpPr>
          <p:spPr>
            <a:xfrm>
              <a:off x="1542625" y="448525"/>
              <a:ext cx="29975" cy="8275"/>
            </a:xfrm>
            <a:custGeom>
              <a:avLst/>
              <a:gdLst/>
              <a:ahLst/>
              <a:cxnLst/>
              <a:rect l="l" t="t" r="r" b="b"/>
              <a:pathLst>
                <a:path w="1199" h="331" extrusionOk="0">
                  <a:moveTo>
                    <a:pt x="997" y="1"/>
                  </a:moveTo>
                  <a:cubicBezTo>
                    <a:pt x="975" y="1"/>
                    <a:pt x="950" y="3"/>
                    <a:pt x="923" y="7"/>
                  </a:cubicBezTo>
                  <a:cubicBezTo>
                    <a:pt x="591" y="61"/>
                    <a:pt x="348" y="210"/>
                    <a:pt x="1" y="217"/>
                  </a:cubicBezTo>
                  <a:cubicBezTo>
                    <a:pt x="268" y="297"/>
                    <a:pt x="462" y="330"/>
                    <a:pt x="615" y="330"/>
                  </a:cubicBezTo>
                  <a:cubicBezTo>
                    <a:pt x="812" y="330"/>
                    <a:pt x="941" y="275"/>
                    <a:pt x="1070" y="191"/>
                  </a:cubicBezTo>
                  <a:cubicBezTo>
                    <a:pt x="1198" y="101"/>
                    <a:pt x="1153" y="1"/>
                    <a:pt x="997" y="1"/>
                  </a:cubicBezTo>
                  <a:close/>
                </a:path>
              </a:pathLst>
            </a:custGeom>
            <a:solidFill>
              <a:srgbClr val="771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99;p48">
              <a:extLst>
                <a:ext uri="{FF2B5EF4-FFF2-40B4-BE49-F238E27FC236}">
                  <a16:creationId xmlns:a16="http://schemas.microsoft.com/office/drawing/2014/main" id="{5AADE37D-E99A-4471-BC25-8212CD8A5940}"/>
                </a:ext>
              </a:extLst>
            </p:cNvPr>
            <p:cNvSpPr/>
            <p:nvPr/>
          </p:nvSpPr>
          <p:spPr>
            <a:xfrm>
              <a:off x="1543250" y="453275"/>
              <a:ext cx="28950" cy="11925"/>
            </a:xfrm>
            <a:custGeom>
              <a:avLst/>
              <a:gdLst/>
              <a:ahLst/>
              <a:cxnLst/>
              <a:rect l="l" t="t" r="r" b="b"/>
              <a:pathLst>
                <a:path w="1158" h="477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920" y="72"/>
                    <a:pt x="766" y="105"/>
                    <a:pt x="578" y="105"/>
                  </a:cubicBezTo>
                  <a:cubicBezTo>
                    <a:pt x="413" y="105"/>
                    <a:pt x="222" y="80"/>
                    <a:pt x="0" y="33"/>
                  </a:cubicBezTo>
                  <a:lnTo>
                    <a:pt x="0" y="33"/>
                  </a:lnTo>
                  <a:cubicBezTo>
                    <a:pt x="0" y="33"/>
                    <a:pt x="96" y="477"/>
                    <a:pt x="569" y="477"/>
                  </a:cubicBezTo>
                  <a:cubicBezTo>
                    <a:pt x="635" y="477"/>
                    <a:pt x="708" y="468"/>
                    <a:pt x="789" y="449"/>
                  </a:cubicBezTo>
                  <a:cubicBezTo>
                    <a:pt x="1157" y="359"/>
                    <a:pt x="1046" y="1"/>
                    <a:pt x="1046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00;p48">
              <a:extLst>
                <a:ext uri="{FF2B5EF4-FFF2-40B4-BE49-F238E27FC236}">
                  <a16:creationId xmlns:a16="http://schemas.microsoft.com/office/drawing/2014/main" id="{EC4C1035-C622-4BDE-841E-4DD303C0786D}"/>
                </a:ext>
              </a:extLst>
            </p:cNvPr>
            <p:cNvSpPr/>
            <p:nvPr/>
          </p:nvSpPr>
          <p:spPr>
            <a:xfrm>
              <a:off x="1528675" y="402600"/>
              <a:ext cx="14475" cy="12425"/>
            </a:xfrm>
            <a:custGeom>
              <a:avLst/>
              <a:gdLst/>
              <a:ahLst/>
              <a:cxnLst/>
              <a:rect l="l" t="t" r="r" b="b"/>
              <a:pathLst>
                <a:path w="579" h="497" extrusionOk="0">
                  <a:moveTo>
                    <a:pt x="250" y="0"/>
                  </a:moveTo>
                  <a:cubicBezTo>
                    <a:pt x="123" y="0"/>
                    <a:pt x="1" y="99"/>
                    <a:pt x="1" y="249"/>
                  </a:cubicBezTo>
                  <a:cubicBezTo>
                    <a:pt x="1" y="385"/>
                    <a:pt x="111" y="496"/>
                    <a:pt x="248" y="496"/>
                  </a:cubicBezTo>
                  <a:cubicBezTo>
                    <a:pt x="468" y="496"/>
                    <a:pt x="578" y="230"/>
                    <a:pt x="423" y="73"/>
                  </a:cubicBezTo>
                  <a:cubicBezTo>
                    <a:pt x="373" y="23"/>
                    <a:pt x="311" y="0"/>
                    <a:pt x="250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01;p48">
              <a:extLst>
                <a:ext uri="{FF2B5EF4-FFF2-40B4-BE49-F238E27FC236}">
                  <a16:creationId xmlns:a16="http://schemas.microsoft.com/office/drawing/2014/main" id="{340DE615-CAAE-4BF2-ACBD-BA70A0C660BD}"/>
                </a:ext>
              </a:extLst>
            </p:cNvPr>
            <p:cNvSpPr/>
            <p:nvPr/>
          </p:nvSpPr>
          <p:spPr>
            <a:xfrm>
              <a:off x="1573475" y="400325"/>
              <a:ext cx="14500" cy="12400"/>
            </a:xfrm>
            <a:custGeom>
              <a:avLst/>
              <a:gdLst/>
              <a:ahLst/>
              <a:cxnLst/>
              <a:rect l="l" t="t" r="r" b="b"/>
              <a:pathLst>
                <a:path w="580" h="496" extrusionOk="0">
                  <a:moveTo>
                    <a:pt x="250" y="0"/>
                  </a:moveTo>
                  <a:cubicBezTo>
                    <a:pt x="123" y="0"/>
                    <a:pt x="1" y="99"/>
                    <a:pt x="1" y="248"/>
                  </a:cubicBezTo>
                  <a:cubicBezTo>
                    <a:pt x="1" y="385"/>
                    <a:pt x="112" y="496"/>
                    <a:pt x="248" y="496"/>
                  </a:cubicBezTo>
                  <a:cubicBezTo>
                    <a:pt x="469" y="496"/>
                    <a:pt x="579" y="229"/>
                    <a:pt x="424" y="74"/>
                  </a:cubicBezTo>
                  <a:cubicBezTo>
                    <a:pt x="373" y="23"/>
                    <a:pt x="311" y="0"/>
                    <a:pt x="250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2;p48">
              <a:extLst>
                <a:ext uri="{FF2B5EF4-FFF2-40B4-BE49-F238E27FC236}">
                  <a16:creationId xmlns:a16="http://schemas.microsoft.com/office/drawing/2014/main" id="{E2C4BDC8-43B1-4085-8439-6721A4854A0C}"/>
                </a:ext>
              </a:extLst>
            </p:cNvPr>
            <p:cNvSpPr/>
            <p:nvPr/>
          </p:nvSpPr>
          <p:spPr>
            <a:xfrm>
              <a:off x="1514925" y="385700"/>
              <a:ext cx="27175" cy="14000"/>
            </a:xfrm>
            <a:custGeom>
              <a:avLst/>
              <a:gdLst/>
              <a:ahLst/>
              <a:cxnLst/>
              <a:rect l="l" t="t" r="r" b="b"/>
              <a:pathLst>
                <a:path w="1087" h="560" extrusionOk="0">
                  <a:moveTo>
                    <a:pt x="754" y="0"/>
                  </a:moveTo>
                  <a:cubicBezTo>
                    <a:pt x="604" y="0"/>
                    <a:pt x="448" y="53"/>
                    <a:pt x="327" y="130"/>
                  </a:cubicBezTo>
                  <a:cubicBezTo>
                    <a:pt x="207" y="206"/>
                    <a:pt x="0" y="350"/>
                    <a:pt x="74" y="514"/>
                  </a:cubicBezTo>
                  <a:cubicBezTo>
                    <a:pt x="82" y="531"/>
                    <a:pt x="98" y="559"/>
                    <a:pt x="120" y="559"/>
                  </a:cubicBezTo>
                  <a:cubicBezTo>
                    <a:pt x="122" y="560"/>
                    <a:pt x="123" y="560"/>
                    <a:pt x="125" y="560"/>
                  </a:cubicBezTo>
                  <a:cubicBezTo>
                    <a:pt x="224" y="560"/>
                    <a:pt x="392" y="454"/>
                    <a:pt x="476" y="411"/>
                  </a:cubicBezTo>
                  <a:cubicBezTo>
                    <a:pt x="545" y="377"/>
                    <a:pt x="611" y="343"/>
                    <a:pt x="685" y="322"/>
                  </a:cubicBezTo>
                  <a:cubicBezTo>
                    <a:pt x="787" y="294"/>
                    <a:pt x="891" y="309"/>
                    <a:pt x="986" y="267"/>
                  </a:cubicBezTo>
                  <a:cubicBezTo>
                    <a:pt x="1087" y="223"/>
                    <a:pt x="1036" y="73"/>
                    <a:pt x="953" y="37"/>
                  </a:cubicBezTo>
                  <a:cubicBezTo>
                    <a:pt x="891" y="12"/>
                    <a:pt x="823" y="0"/>
                    <a:pt x="754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03;p48">
              <a:extLst>
                <a:ext uri="{FF2B5EF4-FFF2-40B4-BE49-F238E27FC236}">
                  <a16:creationId xmlns:a16="http://schemas.microsoft.com/office/drawing/2014/main" id="{60A3FD36-E44C-4892-88B1-766BE8332E98}"/>
                </a:ext>
              </a:extLst>
            </p:cNvPr>
            <p:cNvSpPr/>
            <p:nvPr/>
          </p:nvSpPr>
          <p:spPr>
            <a:xfrm>
              <a:off x="1572300" y="381250"/>
              <a:ext cx="27175" cy="10625"/>
            </a:xfrm>
            <a:custGeom>
              <a:avLst/>
              <a:gdLst/>
              <a:ahLst/>
              <a:cxnLst/>
              <a:rect l="l" t="t" r="r" b="b"/>
              <a:pathLst>
                <a:path w="1087" h="425" extrusionOk="0">
                  <a:moveTo>
                    <a:pt x="439" y="0"/>
                  </a:moveTo>
                  <a:cubicBezTo>
                    <a:pt x="312" y="0"/>
                    <a:pt x="186" y="30"/>
                    <a:pt x="88" y="100"/>
                  </a:cubicBezTo>
                  <a:cubicBezTo>
                    <a:pt x="15" y="153"/>
                    <a:pt x="0" y="312"/>
                    <a:pt x="107" y="333"/>
                  </a:cubicBezTo>
                  <a:cubicBezTo>
                    <a:pt x="127" y="336"/>
                    <a:pt x="147" y="338"/>
                    <a:pt x="167" y="338"/>
                  </a:cubicBezTo>
                  <a:cubicBezTo>
                    <a:pt x="244" y="338"/>
                    <a:pt x="319" y="316"/>
                    <a:pt x="398" y="316"/>
                  </a:cubicBezTo>
                  <a:cubicBezTo>
                    <a:pt x="403" y="316"/>
                    <a:pt x="407" y="316"/>
                    <a:pt x="412" y="317"/>
                  </a:cubicBezTo>
                  <a:cubicBezTo>
                    <a:pt x="491" y="320"/>
                    <a:pt x="562" y="339"/>
                    <a:pt x="637" y="356"/>
                  </a:cubicBezTo>
                  <a:cubicBezTo>
                    <a:pt x="716" y="374"/>
                    <a:pt x="865" y="424"/>
                    <a:pt x="966" y="424"/>
                  </a:cubicBezTo>
                  <a:cubicBezTo>
                    <a:pt x="985" y="424"/>
                    <a:pt x="1003" y="422"/>
                    <a:pt x="1018" y="418"/>
                  </a:cubicBezTo>
                  <a:cubicBezTo>
                    <a:pt x="1040" y="413"/>
                    <a:pt x="1048" y="381"/>
                    <a:pt x="1052" y="363"/>
                  </a:cubicBezTo>
                  <a:cubicBezTo>
                    <a:pt x="1086" y="187"/>
                    <a:pt x="853" y="94"/>
                    <a:pt x="718" y="48"/>
                  </a:cubicBezTo>
                  <a:cubicBezTo>
                    <a:pt x="633" y="17"/>
                    <a:pt x="535" y="0"/>
                    <a:pt x="439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04;p48">
              <a:extLst>
                <a:ext uri="{FF2B5EF4-FFF2-40B4-BE49-F238E27FC236}">
                  <a16:creationId xmlns:a16="http://schemas.microsoft.com/office/drawing/2014/main" id="{A3AE194A-4C38-478E-BFBE-BC0166A08764}"/>
                </a:ext>
              </a:extLst>
            </p:cNvPr>
            <p:cNvSpPr/>
            <p:nvPr/>
          </p:nvSpPr>
          <p:spPr>
            <a:xfrm>
              <a:off x="1554725" y="402600"/>
              <a:ext cx="19300" cy="34525"/>
            </a:xfrm>
            <a:custGeom>
              <a:avLst/>
              <a:gdLst/>
              <a:ahLst/>
              <a:cxnLst/>
              <a:rect l="l" t="t" r="r" b="b"/>
              <a:pathLst>
                <a:path w="772" h="1381" extrusionOk="0">
                  <a:moveTo>
                    <a:pt x="117" y="0"/>
                  </a:moveTo>
                  <a:cubicBezTo>
                    <a:pt x="58" y="0"/>
                    <a:pt x="33" y="163"/>
                    <a:pt x="39" y="430"/>
                  </a:cubicBezTo>
                  <a:cubicBezTo>
                    <a:pt x="44" y="662"/>
                    <a:pt x="0" y="1381"/>
                    <a:pt x="140" y="1381"/>
                  </a:cubicBezTo>
                  <a:cubicBezTo>
                    <a:pt x="141" y="1381"/>
                    <a:pt x="142" y="1381"/>
                    <a:pt x="143" y="1381"/>
                  </a:cubicBezTo>
                  <a:cubicBezTo>
                    <a:pt x="222" y="1376"/>
                    <a:pt x="523" y="1335"/>
                    <a:pt x="662" y="1195"/>
                  </a:cubicBezTo>
                  <a:cubicBezTo>
                    <a:pt x="772" y="1082"/>
                    <a:pt x="626" y="852"/>
                    <a:pt x="473" y="531"/>
                  </a:cubicBezTo>
                  <a:cubicBezTo>
                    <a:pt x="304" y="175"/>
                    <a:pt x="197" y="34"/>
                    <a:pt x="134" y="5"/>
                  </a:cubicBezTo>
                  <a:cubicBezTo>
                    <a:pt x="128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No 41">
            <a:hlinkClick r:id="" action="ppaction://media"/>
            <a:extLst>
              <a:ext uri="{FF2B5EF4-FFF2-40B4-BE49-F238E27FC236}">
                <a16:creationId xmlns:a16="http://schemas.microsoft.com/office/drawing/2014/main" id="{F67CAA61-871A-42D5-BAAF-3E2C59DA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600" end="27206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1BA6-A3DF-464B-84A9-F0D26B9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20B0-CF96-48A0-9175-752E6A60D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0B1362-3DE0-45AF-98A4-4A4564697B7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32F08-7969-4172-8C2E-83A435C4A61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B2015C-61CC-4371-A8A6-E28D3455628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424A43-8603-4CBD-8ABA-AD6CB031A5C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3D6B32-F1DB-439B-8A52-5CAF35DA4CE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Google Shape;1932;p35">
            <a:extLst>
              <a:ext uri="{FF2B5EF4-FFF2-40B4-BE49-F238E27FC236}">
                <a16:creationId xmlns:a16="http://schemas.microsoft.com/office/drawing/2014/main" id="{CDCD6C81-E20F-46D8-9375-71D909E3EA27}"/>
              </a:ext>
            </a:extLst>
          </p:cNvPr>
          <p:cNvSpPr txBox="1">
            <a:spLocks/>
          </p:cNvSpPr>
          <p:nvPr/>
        </p:nvSpPr>
        <p:spPr>
          <a:xfrm>
            <a:off x="717750" y="344541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D" sz="2800" b="1" dirty="0">
                <a:solidFill>
                  <a:schemeClr val="bg1"/>
                </a:solidFill>
                <a:latin typeface="Ropa Sans"/>
              </a:rPr>
              <a:t>Problem Based Learning (2)</a:t>
            </a:r>
          </a:p>
        </p:txBody>
      </p:sp>
      <p:sp>
        <p:nvSpPr>
          <p:cNvPr id="10" name="Google Shape;1934;p35">
            <a:extLst>
              <a:ext uri="{FF2B5EF4-FFF2-40B4-BE49-F238E27FC236}">
                <a16:creationId xmlns:a16="http://schemas.microsoft.com/office/drawing/2014/main" id="{09561E62-50B1-4BEB-A63F-C2340CDB58F4}"/>
              </a:ext>
            </a:extLst>
          </p:cNvPr>
          <p:cNvSpPr txBox="1">
            <a:spLocks/>
          </p:cNvSpPr>
          <p:nvPr/>
        </p:nvSpPr>
        <p:spPr>
          <a:xfrm>
            <a:off x="717750" y="1042988"/>
            <a:ext cx="7682700" cy="1057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tujuan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menumbuhkan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sikap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ilmiah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beberapa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dikemukakan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ahli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maka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secara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umum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bisa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dilakukan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langkah-langkah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:</a:t>
            </a:r>
            <a:endParaRPr lang="en-US" sz="1600" b="0" dirty="0">
              <a:latin typeface="Ropa Sans"/>
            </a:endParaRPr>
          </a:p>
        </p:txBody>
      </p:sp>
      <p:sp>
        <p:nvSpPr>
          <p:cNvPr id="11" name="Google Shape;1934;p35">
            <a:extLst>
              <a:ext uri="{FF2B5EF4-FFF2-40B4-BE49-F238E27FC236}">
                <a16:creationId xmlns:a16="http://schemas.microsoft.com/office/drawing/2014/main" id="{025AD69B-9FA5-4E3D-87AF-751E83C6BDAD}"/>
              </a:ext>
            </a:extLst>
          </p:cNvPr>
          <p:cNvSpPr txBox="1">
            <a:spLocks/>
          </p:cNvSpPr>
          <p:nvPr/>
        </p:nvSpPr>
        <p:spPr>
          <a:xfrm>
            <a:off x="717115" y="2826841"/>
            <a:ext cx="2279447" cy="145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merumuskan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menentukan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akan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dipecahkan</a:t>
            </a:r>
            <a:endParaRPr lang="en-US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934;p35">
            <a:extLst>
              <a:ext uri="{FF2B5EF4-FFF2-40B4-BE49-F238E27FC236}">
                <a16:creationId xmlns:a16="http://schemas.microsoft.com/office/drawing/2014/main" id="{8250CA4B-390C-47E8-B4EA-709F39B995DE}"/>
              </a:ext>
            </a:extLst>
          </p:cNvPr>
          <p:cNvSpPr txBox="1">
            <a:spLocks/>
          </p:cNvSpPr>
          <p:nvPr/>
        </p:nvSpPr>
        <p:spPr>
          <a:xfrm>
            <a:off x="3432276" y="2811673"/>
            <a:ext cx="2279447" cy="1468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menganalisis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meninjau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secara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kritis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dari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berbagai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sudut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pandang</a:t>
            </a:r>
            <a:endParaRPr lang="en-US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934;p35">
            <a:extLst>
              <a:ext uri="{FF2B5EF4-FFF2-40B4-BE49-F238E27FC236}">
                <a16:creationId xmlns:a16="http://schemas.microsoft.com/office/drawing/2014/main" id="{53E6B651-F54E-40D5-A552-9461ACBDE1BE}"/>
              </a:ext>
            </a:extLst>
          </p:cNvPr>
          <p:cNvSpPr txBox="1">
            <a:spLocks/>
          </p:cNvSpPr>
          <p:nvPr/>
        </p:nvSpPr>
        <p:spPr>
          <a:xfrm>
            <a:off x="6096299" y="2795438"/>
            <a:ext cx="2625670" cy="17564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merumuskan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hipotesis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merumuskan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berbagai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kemungkinan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pemecahan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pengetahuan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dimilikinya</a:t>
            </a:r>
            <a:endParaRPr lang="en-US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35;p35">
            <a:extLst>
              <a:ext uri="{FF2B5EF4-FFF2-40B4-BE49-F238E27FC236}">
                <a16:creationId xmlns:a16="http://schemas.microsoft.com/office/drawing/2014/main" id="{D570F013-9A38-4CCE-9CCF-AC49500D230F}"/>
              </a:ext>
            </a:extLst>
          </p:cNvPr>
          <p:cNvSpPr txBox="1">
            <a:spLocks/>
          </p:cNvSpPr>
          <p:nvPr/>
        </p:nvSpPr>
        <p:spPr>
          <a:xfrm>
            <a:off x="1694167" y="2255365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Google Shape;1935;p35">
            <a:extLst>
              <a:ext uri="{FF2B5EF4-FFF2-40B4-BE49-F238E27FC236}">
                <a16:creationId xmlns:a16="http://schemas.microsoft.com/office/drawing/2014/main" id="{830720F1-5707-4AE1-AAC4-F058323BFA99}"/>
              </a:ext>
            </a:extLst>
          </p:cNvPr>
          <p:cNvSpPr txBox="1">
            <a:spLocks/>
          </p:cNvSpPr>
          <p:nvPr/>
        </p:nvSpPr>
        <p:spPr>
          <a:xfrm>
            <a:off x="7081089" y="2245687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Google Shape;1935;p35">
            <a:extLst>
              <a:ext uri="{FF2B5EF4-FFF2-40B4-BE49-F238E27FC236}">
                <a16:creationId xmlns:a16="http://schemas.microsoft.com/office/drawing/2014/main" id="{450880EE-4CDA-4805-8333-BDE95BCA5B56}"/>
              </a:ext>
            </a:extLst>
          </p:cNvPr>
          <p:cNvSpPr txBox="1">
            <a:spLocks/>
          </p:cNvSpPr>
          <p:nvPr/>
        </p:nvSpPr>
        <p:spPr>
          <a:xfrm>
            <a:off x="4346403" y="2248571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No 41">
            <a:hlinkClick r:id="" action="ppaction://media"/>
            <a:extLst>
              <a:ext uri="{FF2B5EF4-FFF2-40B4-BE49-F238E27FC236}">
                <a16:creationId xmlns:a16="http://schemas.microsoft.com/office/drawing/2014/main" id="{3340F129-DF57-487C-9A93-4ED98EC78B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600" end="23041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1BA6-A3DF-464B-84A9-F0D26B9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20B0-CF96-48A0-9175-752E6A60D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0B1362-3DE0-45AF-98A4-4A4564697B7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32F08-7969-4172-8C2E-83A435C4A61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B2015C-61CC-4371-A8A6-E28D3455628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424A43-8603-4CBD-8ABA-AD6CB031A5C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3D6B32-F1DB-439B-8A52-5CAF35DA4CE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Google Shape;1932;p35">
            <a:extLst>
              <a:ext uri="{FF2B5EF4-FFF2-40B4-BE49-F238E27FC236}">
                <a16:creationId xmlns:a16="http://schemas.microsoft.com/office/drawing/2014/main" id="{CDCD6C81-E20F-46D8-9375-71D909E3EA27}"/>
              </a:ext>
            </a:extLst>
          </p:cNvPr>
          <p:cNvSpPr txBox="1">
            <a:spLocks/>
          </p:cNvSpPr>
          <p:nvPr/>
        </p:nvSpPr>
        <p:spPr>
          <a:xfrm>
            <a:off x="717750" y="404833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D" sz="2800" b="1" dirty="0">
                <a:solidFill>
                  <a:schemeClr val="bg1"/>
                </a:solidFill>
                <a:latin typeface="Ropa Sans"/>
              </a:rPr>
              <a:t>Problem Based Learning (2)</a:t>
            </a:r>
          </a:p>
        </p:txBody>
      </p:sp>
      <p:sp>
        <p:nvSpPr>
          <p:cNvPr id="10" name="Google Shape;1934;p35">
            <a:extLst>
              <a:ext uri="{FF2B5EF4-FFF2-40B4-BE49-F238E27FC236}">
                <a16:creationId xmlns:a16="http://schemas.microsoft.com/office/drawing/2014/main" id="{09561E62-50B1-4BEB-A63F-C2340CDB58F4}"/>
              </a:ext>
            </a:extLst>
          </p:cNvPr>
          <p:cNvSpPr txBox="1">
            <a:spLocks/>
          </p:cNvSpPr>
          <p:nvPr/>
        </p:nvSpPr>
        <p:spPr>
          <a:xfrm>
            <a:off x="717750" y="1145515"/>
            <a:ext cx="7682700" cy="1034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tujuan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menumbuhkan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sikap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ilmiah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beberapa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bentuk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dikemukakan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ahli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maka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secara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umum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problem 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bisa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dilakukan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langkah-langkah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:</a:t>
            </a:r>
            <a:endParaRPr lang="en-US" sz="1600" b="0" dirty="0">
              <a:latin typeface="Ropa Sans"/>
            </a:endParaRPr>
          </a:p>
        </p:txBody>
      </p:sp>
      <p:sp>
        <p:nvSpPr>
          <p:cNvPr id="11" name="Google Shape;1934;p35">
            <a:extLst>
              <a:ext uri="{FF2B5EF4-FFF2-40B4-BE49-F238E27FC236}">
                <a16:creationId xmlns:a16="http://schemas.microsoft.com/office/drawing/2014/main" id="{025AD69B-9FA5-4E3D-87AF-751E83C6BDAD}"/>
              </a:ext>
            </a:extLst>
          </p:cNvPr>
          <p:cNvSpPr txBox="1">
            <a:spLocks/>
          </p:cNvSpPr>
          <p:nvPr/>
        </p:nvSpPr>
        <p:spPr>
          <a:xfrm>
            <a:off x="717115" y="2826841"/>
            <a:ext cx="2279447" cy="1725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mengumpulkan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data,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mencari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menggambarkan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informasi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diperlukan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untuk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pemecahan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endParaRPr lang="en-US" sz="1600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934;p35">
            <a:extLst>
              <a:ext uri="{FF2B5EF4-FFF2-40B4-BE49-F238E27FC236}">
                <a16:creationId xmlns:a16="http://schemas.microsoft.com/office/drawing/2014/main" id="{8250CA4B-390C-47E8-B4EA-709F39B995DE}"/>
              </a:ext>
            </a:extLst>
          </p:cNvPr>
          <p:cNvSpPr txBox="1">
            <a:spLocks/>
          </p:cNvSpPr>
          <p:nvPr/>
        </p:nvSpPr>
        <p:spPr>
          <a:xfrm>
            <a:off x="3432276" y="2811673"/>
            <a:ext cx="2279447" cy="1926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pengujian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hipotesis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mengambil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atau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merumuskan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kesimpulan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penerimaan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penolakan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hipotesis</a:t>
            </a:r>
            <a:r>
              <a:rPr lang="en-US" sz="1600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diajukan</a:t>
            </a:r>
            <a:endParaRPr lang="en-US" sz="1600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934;p35">
            <a:extLst>
              <a:ext uri="{FF2B5EF4-FFF2-40B4-BE49-F238E27FC236}">
                <a16:creationId xmlns:a16="http://schemas.microsoft.com/office/drawing/2014/main" id="{53E6B651-F54E-40D5-A552-9461ACBDE1BE}"/>
              </a:ext>
            </a:extLst>
          </p:cNvPr>
          <p:cNvSpPr txBox="1">
            <a:spLocks/>
          </p:cNvSpPr>
          <p:nvPr/>
        </p:nvSpPr>
        <p:spPr>
          <a:xfrm>
            <a:off x="6096299" y="2791746"/>
            <a:ext cx="2484993" cy="2222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merumuskan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rekomendasi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pemecahan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yaitu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langkah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menggambarkan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rekomendasi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dapat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dilakukan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rumusan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hasil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pengujian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hipotesis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rumusan</a:t>
            </a:r>
            <a:r>
              <a:rPr lang="en-US" b="0" i="0" u="none" strike="noStrik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kesimpulan</a:t>
            </a:r>
            <a:endParaRPr lang="en-US" b="0" i="0" u="none" strike="noStrike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35;p35">
            <a:extLst>
              <a:ext uri="{FF2B5EF4-FFF2-40B4-BE49-F238E27FC236}">
                <a16:creationId xmlns:a16="http://schemas.microsoft.com/office/drawing/2014/main" id="{D570F013-9A38-4CCE-9CCF-AC49500D230F}"/>
              </a:ext>
            </a:extLst>
          </p:cNvPr>
          <p:cNvSpPr txBox="1">
            <a:spLocks/>
          </p:cNvSpPr>
          <p:nvPr/>
        </p:nvSpPr>
        <p:spPr>
          <a:xfrm>
            <a:off x="1694167" y="2255365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Google Shape;1935;p35">
            <a:extLst>
              <a:ext uri="{FF2B5EF4-FFF2-40B4-BE49-F238E27FC236}">
                <a16:creationId xmlns:a16="http://schemas.microsoft.com/office/drawing/2014/main" id="{830720F1-5707-4AE1-AAC4-F058323BFA99}"/>
              </a:ext>
            </a:extLst>
          </p:cNvPr>
          <p:cNvSpPr txBox="1">
            <a:spLocks/>
          </p:cNvSpPr>
          <p:nvPr/>
        </p:nvSpPr>
        <p:spPr>
          <a:xfrm>
            <a:off x="7081089" y="2245687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Google Shape;1935;p35">
            <a:extLst>
              <a:ext uri="{FF2B5EF4-FFF2-40B4-BE49-F238E27FC236}">
                <a16:creationId xmlns:a16="http://schemas.microsoft.com/office/drawing/2014/main" id="{450880EE-4CDA-4805-8333-BDE95BCA5B56}"/>
              </a:ext>
            </a:extLst>
          </p:cNvPr>
          <p:cNvSpPr txBox="1">
            <a:spLocks/>
          </p:cNvSpPr>
          <p:nvPr/>
        </p:nvSpPr>
        <p:spPr>
          <a:xfrm>
            <a:off x="4346403" y="2248571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8" name="No 41">
            <a:hlinkClick r:id="" action="ppaction://media"/>
            <a:extLst>
              <a:ext uri="{FF2B5EF4-FFF2-40B4-BE49-F238E27FC236}">
                <a16:creationId xmlns:a16="http://schemas.microsoft.com/office/drawing/2014/main" id="{42BE141C-098D-4410-AD42-4B08D23D1F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800" end="15648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2;p35">
            <a:extLst>
              <a:ext uri="{FF2B5EF4-FFF2-40B4-BE49-F238E27FC236}">
                <a16:creationId xmlns:a16="http://schemas.microsoft.com/office/drawing/2014/main" id="{9100FDC6-4642-42D0-9AC3-A9817730821D}"/>
              </a:ext>
            </a:extLst>
          </p:cNvPr>
          <p:cNvSpPr txBox="1">
            <a:spLocks/>
          </p:cNvSpPr>
          <p:nvPr/>
        </p:nvSpPr>
        <p:spPr>
          <a:xfrm>
            <a:off x="717750" y="445025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Ropa Sans"/>
                <a:ea typeface="Times New Roman"/>
                <a:cs typeface="Times New Roman"/>
                <a:sym typeface="Times New Roman"/>
              </a:rPr>
              <a:t>Project Based Learning (1)</a:t>
            </a:r>
            <a:endParaRPr lang="en-ID" sz="2800" b="1" dirty="0">
              <a:solidFill>
                <a:schemeClr val="bg1"/>
              </a:solidFill>
              <a:latin typeface="Ropa Sans"/>
            </a:endParaRPr>
          </a:p>
        </p:txBody>
      </p:sp>
      <p:sp>
        <p:nvSpPr>
          <p:cNvPr id="3" name="Google Shape;1934;p35">
            <a:extLst>
              <a:ext uri="{FF2B5EF4-FFF2-40B4-BE49-F238E27FC236}">
                <a16:creationId xmlns:a16="http://schemas.microsoft.com/office/drawing/2014/main" id="{3799D8D3-AA34-4B5E-88D3-4AB994B42540}"/>
              </a:ext>
            </a:extLst>
          </p:cNvPr>
          <p:cNvSpPr txBox="1">
            <a:spLocks/>
          </p:cNvSpPr>
          <p:nvPr/>
        </p:nvSpPr>
        <p:spPr>
          <a:xfrm>
            <a:off x="2868496" y="1368564"/>
            <a:ext cx="3001182" cy="325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1600" b="0" i="1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Project-based learning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strategi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melibatkan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kegiatan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pemecahan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masalah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memberi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peluang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bekerja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secara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otonom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mengkonstruksi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belajar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mereka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sendiri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puncaknya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menghasilkan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produk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karya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bernilai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realistik</a:t>
            </a:r>
            <a:r>
              <a:rPr lang="en-US" sz="1600" b="0" i="0" u="none" strike="noStrike" dirty="0">
                <a:solidFill>
                  <a:srgbClr val="000000"/>
                </a:solidFill>
                <a:latin typeface="Ropa Sans"/>
                <a:ea typeface="Times New Roman"/>
                <a:cs typeface="Times New Roman"/>
                <a:sym typeface="Times New Roman"/>
              </a:rPr>
              <a:t>.</a:t>
            </a:r>
            <a:endParaRPr lang="en-US" sz="1600" dirty="0">
              <a:latin typeface="Ropa Sans"/>
            </a:endParaRPr>
          </a:p>
        </p:txBody>
      </p:sp>
      <p:grpSp>
        <p:nvGrpSpPr>
          <p:cNvPr id="71" name="Google Shape;1207;p56">
            <a:extLst>
              <a:ext uri="{FF2B5EF4-FFF2-40B4-BE49-F238E27FC236}">
                <a16:creationId xmlns:a16="http://schemas.microsoft.com/office/drawing/2014/main" id="{FE721B28-5806-4F48-AC9D-5F2C2A746518}"/>
              </a:ext>
            </a:extLst>
          </p:cNvPr>
          <p:cNvGrpSpPr/>
          <p:nvPr/>
        </p:nvGrpSpPr>
        <p:grpSpPr>
          <a:xfrm>
            <a:off x="6048261" y="1668026"/>
            <a:ext cx="2765234" cy="2859026"/>
            <a:chOff x="3488375" y="431425"/>
            <a:chExt cx="1377725" cy="1410275"/>
          </a:xfrm>
        </p:grpSpPr>
        <p:sp>
          <p:nvSpPr>
            <p:cNvPr id="72" name="Google Shape;1208;p56">
              <a:extLst>
                <a:ext uri="{FF2B5EF4-FFF2-40B4-BE49-F238E27FC236}">
                  <a16:creationId xmlns:a16="http://schemas.microsoft.com/office/drawing/2014/main" id="{E2A001F5-C2DF-4428-A90B-D22CE818B749}"/>
                </a:ext>
              </a:extLst>
            </p:cNvPr>
            <p:cNvSpPr/>
            <p:nvPr/>
          </p:nvSpPr>
          <p:spPr>
            <a:xfrm>
              <a:off x="4565025" y="1318125"/>
              <a:ext cx="246925" cy="522150"/>
            </a:xfrm>
            <a:custGeom>
              <a:avLst/>
              <a:gdLst/>
              <a:ahLst/>
              <a:cxnLst/>
              <a:rect l="l" t="t" r="r" b="b"/>
              <a:pathLst>
                <a:path w="9877" h="20886" extrusionOk="0">
                  <a:moveTo>
                    <a:pt x="1138" y="1"/>
                  </a:moveTo>
                  <a:cubicBezTo>
                    <a:pt x="1012" y="1"/>
                    <a:pt x="883" y="24"/>
                    <a:pt x="757" y="75"/>
                  </a:cubicBezTo>
                  <a:cubicBezTo>
                    <a:pt x="249" y="270"/>
                    <a:pt x="1" y="857"/>
                    <a:pt x="209" y="1366"/>
                  </a:cubicBezTo>
                  <a:lnTo>
                    <a:pt x="7815" y="20257"/>
                  </a:lnTo>
                  <a:cubicBezTo>
                    <a:pt x="7976" y="20648"/>
                    <a:pt x="8360" y="20885"/>
                    <a:pt x="8759" y="20885"/>
                  </a:cubicBezTo>
                  <a:cubicBezTo>
                    <a:pt x="8880" y="20885"/>
                    <a:pt x="9002" y="20864"/>
                    <a:pt x="9120" y="20818"/>
                  </a:cubicBezTo>
                  <a:cubicBezTo>
                    <a:pt x="9629" y="20610"/>
                    <a:pt x="9877" y="20022"/>
                    <a:pt x="9668" y="19514"/>
                  </a:cubicBezTo>
                  <a:lnTo>
                    <a:pt x="2062" y="623"/>
                  </a:lnTo>
                  <a:cubicBezTo>
                    <a:pt x="1904" y="236"/>
                    <a:pt x="1535" y="1"/>
                    <a:pt x="1138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9;p56">
              <a:extLst>
                <a:ext uri="{FF2B5EF4-FFF2-40B4-BE49-F238E27FC236}">
                  <a16:creationId xmlns:a16="http://schemas.microsoft.com/office/drawing/2014/main" id="{5BE55112-F4EF-4CD5-BD41-201DFB26B91A}"/>
                </a:ext>
              </a:extLst>
            </p:cNvPr>
            <p:cNvSpPr/>
            <p:nvPr/>
          </p:nvSpPr>
          <p:spPr>
            <a:xfrm>
              <a:off x="4188975" y="1317975"/>
              <a:ext cx="246925" cy="522300"/>
            </a:xfrm>
            <a:custGeom>
              <a:avLst/>
              <a:gdLst/>
              <a:ahLst/>
              <a:cxnLst/>
              <a:rect l="l" t="t" r="r" b="b"/>
              <a:pathLst>
                <a:path w="9877" h="20892" extrusionOk="0">
                  <a:moveTo>
                    <a:pt x="8754" y="1"/>
                  </a:moveTo>
                  <a:cubicBezTo>
                    <a:pt x="8351" y="1"/>
                    <a:pt x="7975" y="238"/>
                    <a:pt x="7815" y="629"/>
                  </a:cubicBezTo>
                  <a:lnTo>
                    <a:pt x="209" y="19520"/>
                  </a:lnTo>
                  <a:cubicBezTo>
                    <a:pt x="0" y="20028"/>
                    <a:pt x="248" y="20616"/>
                    <a:pt x="757" y="20824"/>
                  </a:cubicBezTo>
                  <a:cubicBezTo>
                    <a:pt x="875" y="20870"/>
                    <a:pt x="997" y="20891"/>
                    <a:pt x="1117" y="20891"/>
                  </a:cubicBezTo>
                  <a:cubicBezTo>
                    <a:pt x="1517" y="20891"/>
                    <a:pt x="1901" y="20654"/>
                    <a:pt x="2062" y="20263"/>
                  </a:cubicBezTo>
                  <a:lnTo>
                    <a:pt x="9668" y="1372"/>
                  </a:lnTo>
                  <a:cubicBezTo>
                    <a:pt x="9876" y="863"/>
                    <a:pt x="9628" y="276"/>
                    <a:pt x="9120" y="68"/>
                  </a:cubicBezTo>
                  <a:cubicBezTo>
                    <a:pt x="8999" y="22"/>
                    <a:pt x="8875" y="1"/>
                    <a:pt x="8754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0;p56">
              <a:extLst>
                <a:ext uri="{FF2B5EF4-FFF2-40B4-BE49-F238E27FC236}">
                  <a16:creationId xmlns:a16="http://schemas.microsoft.com/office/drawing/2014/main" id="{BE1EC635-85F7-4EF0-9359-8FFAE7FF210B}"/>
                </a:ext>
              </a:extLst>
            </p:cNvPr>
            <p:cNvSpPr/>
            <p:nvPr/>
          </p:nvSpPr>
          <p:spPr>
            <a:xfrm>
              <a:off x="4334750" y="1318025"/>
              <a:ext cx="324225" cy="68525"/>
            </a:xfrm>
            <a:custGeom>
              <a:avLst/>
              <a:gdLst/>
              <a:ahLst/>
              <a:cxnLst/>
              <a:rect l="l" t="t" r="r" b="b"/>
              <a:pathLst>
                <a:path w="12969" h="2741" extrusionOk="0">
                  <a:moveTo>
                    <a:pt x="1" y="0"/>
                  </a:moveTo>
                  <a:lnTo>
                    <a:pt x="1" y="2740"/>
                  </a:lnTo>
                  <a:lnTo>
                    <a:pt x="12969" y="2740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1;p56">
              <a:extLst>
                <a:ext uri="{FF2B5EF4-FFF2-40B4-BE49-F238E27FC236}">
                  <a16:creationId xmlns:a16="http://schemas.microsoft.com/office/drawing/2014/main" id="{023D9793-3608-41C8-90BA-97ACABF8B76E}"/>
                </a:ext>
              </a:extLst>
            </p:cNvPr>
            <p:cNvSpPr/>
            <p:nvPr/>
          </p:nvSpPr>
          <p:spPr>
            <a:xfrm>
              <a:off x="4312250" y="1563625"/>
              <a:ext cx="387175" cy="51550"/>
            </a:xfrm>
            <a:custGeom>
              <a:avLst/>
              <a:gdLst/>
              <a:ahLst/>
              <a:cxnLst/>
              <a:rect l="l" t="t" r="r" b="b"/>
              <a:pathLst>
                <a:path w="15487" h="2062" extrusionOk="0">
                  <a:moveTo>
                    <a:pt x="1" y="0"/>
                  </a:moveTo>
                  <a:lnTo>
                    <a:pt x="1" y="2062"/>
                  </a:lnTo>
                  <a:lnTo>
                    <a:pt x="15487" y="2062"/>
                  </a:lnTo>
                  <a:lnTo>
                    <a:pt x="1548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2;p56">
              <a:extLst>
                <a:ext uri="{FF2B5EF4-FFF2-40B4-BE49-F238E27FC236}">
                  <a16:creationId xmlns:a16="http://schemas.microsoft.com/office/drawing/2014/main" id="{0DBD002A-A23E-4F7F-8F43-632820996095}"/>
                </a:ext>
              </a:extLst>
            </p:cNvPr>
            <p:cNvSpPr/>
            <p:nvPr/>
          </p:nvSpPr>
          <p:spPr>
            <a:xfrm>
              <a:off x="4202675" y="660775"/>
              <a:ext cx="663425" cy="677825"/>
            </a:xfrm>
            <a:custGeom>
              <a:avLst/>
              <a:gdLst/>
              <a:ahLst/>
              <a:cxnLst/>
              <a:rect l="l" t="t" r="r" b="b"/>
              <a:pathLst>
                <a:path w="26537" h="27113" extrusionOk="0">
                  <a:moveTo>
                    <a:pt x="20755" y="0"/>
                  </a:moveTo>
                  <a:cubicBezTo>
                    <a:pt x="19128" y="0"/>
                    <a:pt x="17647" y="680"/>
                    <a:pt x="17443" y="1881"/>
                  </a:cubicBezTo>
                  <a:cubicBezTo>
                    <a:pt x="16804" y="5716"/>
                    <a:pt x="17652" y="12879"/>
                    <a:pt x="14821" y="17119"/>
                  </a:cubicBezTo>
                  <a:cubicBezTo>
                    <a:pt x="12797" y="20163"/>
                    <a:pt x="10707" y="20524"/>
                    <a:pt x="8013" y="20524"/>
                  </a:cubicBezTo>
                  <a:cubicBezTo>
                    <a:pt x="7176" y="20524"/>
                    <a:pt x="6281" y="20489"/>
                    <a:pt x="5312" y="20489"/>
                  </a:cubicBezTo>
                  <a:cubicBezTo>
                    <a:pt x="5056" y="20489"/>
                    <a:pt x="4794" y="20492"/>
                    <a:pt x="4527" y="20498"/>
                  </a:cubicBezTo>
                  <a:cubicBezTo>
                    <a:pt x="0" y="20615"/>
                    <a:pt x="953" y="27112"/>
                    <a:pt x="5271" y="27112"/>
                  </a:cubicBezTo>
                  <a:lnTo>
                    <a:pt x="18252" y="27112"/>
                  </a:lnTo>
                  <a:cubicBezTo>
                    <a:pt x="20379" y="27112"/>
                    <a:pt x="23301" y="23877"/>
                    <a:pt x="24919" y="18228"/>
                  </a:cubicBezTo>
                  <a:cubicBezTo>
                    <a:pt x="26536" y="12566"/>
                    <a:pt x="26536" y="5103"/>
                    <a:pt x="24919" y="2142"/>
                  </a:cubicBezTo>
                  <a:cubicBezTo>
                    <a:pt x="24115" y="663"/>
                    <a:pt x="22363" y="0"/>
                    <a:pt x="2075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3;p56">
              <a:extLst>
                <a:ext uri="{FF2B5EF4-FFF2-40B4-BE49-F238E27FC236}">
                  <a16:creationId xmlns:a16="http://schemas.microsoft.com/office/drawing/2014/main" id="{A495AC40-C6AA-4F28-9D87-F859FB3C2C75}"/>
                </a:ext>
              </a:extLst>
            </p:cNvPr>
            <p:cNvSpPr/>
            <p:nvPr/>
          </p:nvSpPr>
          <p:spPr>
            <a:xfrm>
              <a:off x="4109725" y="613475"/>
              <a:ext cx="306925" cy="373525"/>
            </a:xfrm>
            <a:custGeom>
              <a:avLst/>
              <a:gdLst/>
              <a:ahLst/>
              <a:cxnLst/>
              <a:rect l="l" t="t" r="r" b="b"/>
              <a:pathLst>
                <a:path w="12277" h="14941" extrusionOk="0">
                  <a:moveTo>
                    <a:pt x="686" y="0"/>
                  </a:moveTo>
                  <a:cubicBezTo>
                    <a:pt x="515" y="0"/>
                    <a:pt x="355" y="195"/>
                    <a:pt x="391" y="368"/>
                  </a:cubicBezTo>
                  <a:cubicBezTo>
                    <a:pt x="404" y="446"/>
                    <a:pt x="444" y="511"/>
                    <a:pt x="496" y="576"/>
                  </a:cubicBezTo>
                  <a:cubicBezTo>
                    <a:pt x="770" y="981"/>
                    <a:pt x="1031" y="1398"/>
                    <a:pt x="1318" y="1790"/>
                  </a:cubicBezTo>
                  <a:cubicBezTo>
                    <a:pt x="1506" y="2041"/>
                    <a:pt x="1602" y="2233"/>
                    <a:pt x="1727" y="2407"/>
                  </a:cubicBezTo>
                  <a:lnTo>
                    <a:pt x="1727" y="2407"/>
                  </a:lnTo>
                  <a:cubicBezTo>
                    <a:pt x="1692" y="2362"/>
                    <a:pt x="1656" y="2318"/>
                    <a:pt x="1631" y="2285"/>
                  </a:cubicBezTo>
                  <a:cubicBezTo>
                    <a:pt x="1266" y="1881"/>
                    <a:pt x="887" y="1477"/>
                    <a:pt x="548" y="1046"/>
                  </a:cubicBezTo>
                  <a:cubicBezTo>
                    <a:pt x="496" y="981"/>
                    <a:pt x="404" y="929"/>
                    <a:pt x="326" y="903"/>
                  </a:cubicBezTo>
                  <a:cubicBezTo>
                    <a:pt x="288" y="887"/>
                    <a:pt x="254" y="881"/>
                    <a:pt x="222" y="881"/>
                  </a:cubicBezTo>
                  <a:cubicBezTo>
                    <a:pt x="200" y="881"/>
                    <a:pt x="178" y="884"/>
                    <a:pt x="157" y="889"/>
                  </a:cubicBezTo>
                  <a:cubicBezTo>
                    <a:pt x="104" y="916"/>
                    <a:pt x="52" y="955"/>
                    <a:pt x="26" y="994"/>
                  </a:cubicBezTo>
                  <a:cubicBezTo>
                    <a:pt x="0" y="1059"/>
                    <a:pt x="0" y="1124"/>
                    <a:pt x="26" y="1190"/>
                  </a:cubicBezTo>
                  <a:cubicBezTo>
                    <a:pt x="65" y="1307"/>
                    <a:pt x="117" y="1398"/>
                    <a:pt x="183" y="1490"/>
                  </a:cubicBezTo>
                  <a:cubicBezTo>
                    <a:pt x="378" y="1751"/>
                    <a:pt x="574" y="2011"/>
                    <a:pt x="757" y="2285"/>
                  </a:cubicBezTo>
                  <a:cubicBezTo>
                    <a:pt x="952" y="2546"/>
                    <a:pt x="1174" y="2807"/>
                    <a:pt x="1357" y="3081"/>
                  </a:cubicBezTo>
                  <a:cubicBezTo>
                    <a:pt x="1305" y="3003"/>
                    <a:pt x="1226" y="2938"/>
                    <a:pt x="1161" y="2873"/>
                  </a:cubicBezTo>
                  <a:cubicBezTo>
                    <a:pt x="1031" y="2742"/>
                    <a:pt x="900" y="2612"/>
                    <a:pt x="757" y="2481"/>
                  </a:cubicBezTo>
                  <a:cubicBezTo>
                    <a:pt x="613" y="2338"/>
                    <a:pt x="470" y="2168"/>
                    <a:pt x="261" y="2155"/>
                  </a:cubicBezTo>
                  <a:cubicBezTo>
                    <a:pt x="183" y="2155"/>
                    <a:pt x="78" y="2181"/>
                    <a:pt x="52" y="2259"/>
                  </a:cubicBezTo>
                  <a:cubicBezTo>
                    <a:pt x="26" y="2298"/>
                    <a:pt x="26" y="2338"/>
                    <a:pt x="39" y="2377"/>
                  </a:cubicBezTo>
                  <a:cubicBezTo>
                    <a:pt x="65" y="2507"/>
                    <a:pt x="157" y="2612"/>
                    <a:pt x="248" y="2703"/>
                  </a:cubicBezTo>
                  <a:cubicBezTo>
                    <a:pt x="326" y="2807"/>
                    <a:pt x="404" y="2899"/>
                    <a:pt x="496" y="2990"/>
                  </a:cubicBezTo>
                  <a:cubicBezTo>
                    <a:pt x="652" y="3173"/>
                    <a:pt x="822" y="3368"/>
                    <a:pt x="992" y="3551"/>
                  </a:cubicBezTo>
                  <a:cubicBezTo>
                    <a:pt x="1083" y="3655"/>
                    <a:pt x="1187" y="3760"/>
                    <a:pt x="1279" y="3877"/>
                  </a:cubicBezTo>
                  <a:lnTo>
                    <a:pt x="822" y="3564"/>
                  </a:lnTo>
                  <a:cubicBezTo>
                    <a:pt x="718" y="3492"/>
                    <a:pt x="541" y="3420"/>
                    <a:pt x="398" y="3420"/>
                  </a:cubicBezTo>
                  <a:cubicBezTo>
                    <a:pt x="308" y="3420"/>
                    <a:pt x="231" y="3449"/>
                    <a:pt x="196" y="3525"/>
                  </a:cubicBezTo>
                  <a:cubicBezTo>
                    <a:pt x="144" y="3629"/>
                    <a:pt x="183" y="3760"/>
                    <a:pt x="287" y="3825"/>
                  </a:cubicBezTo>
                  <a:lnTo>
                    <a:pt x="2818" y="5834"/>
                  </a:lnTo>
                  <a:lnTo>
                    <a:pt x="5192" y="13440"/>
                  </a:lnTo>
                  <a:cubicBezTo>
                    <a:pt x="5504" y="14391"/>
                    <a:pt x="6381" y="14941"/>
                    <a:pt x="7282" y="14941"/>
                  </a:cubicBezTo>
                  <a:cubicBezTo>
                    <a:pt x="7778" y="14941"/>
                    <a:pt x="8281" y="14775"/>
                    <a:pt x="8702" y="14419"/>
                  </a:cubicBezTo>
                  <a:lnTo>
                    <a:pt x="12277" y="11379"/>
                  </a:lnTo>
                  <a:lnTo>
                    <a:pt x="9667" y="6786"/>
                  </a:lnTo>
                  <a:lnTo>
                    <a:pt x="7384" y="8704"/>
                  </a:lnTo>
                  <a:lnTo>
                    <a:pt x="5140" y="4086"/>
                  </a:lnTo>
                  <a:lnTo>
                    <a:pt x="5140" y="4073"/>
                  </a:lnTo>
                  <a:cubicBezTo>
                    <a:pt x="5114" y="4008"/>
                    <a:pt x="5075" y="3942"/>
                    <a:pt x="5036" y="3877"/>
                  </a:cubicBezTo>
                  <a:cubicBezTo>
                    <a:pt x="4501" y="2833"/>
                    <a:pt x="3953" y="1777"/>
                    <a:pt x="3405" y="733"/>
                  </a:cubicBezTo>
                  <a:cubicBezTo>
                    <a:pt x="3366" y="655"/>
                    <a:pt x="3327" y="576"/>
                    <a:pt x="3262" y="511"/>
                  </a:cubicBezTo>
                  <a:cubicBezTo>
                    <a:pt x="3189" y="438"/>
                    <a:pt x="3083" y="399"/>
                    <a:pt x="2984" y="399"/>
                  </a:cubicBezTo>
                  <a:cubicBezTo>
                    <a:pt x="2958" y="399"/>
                    <a:pt x="2933" y="401"/>
                    <a:pt x="2909" y="407"/>
                  </a:cubicBezTo>
                  <a:cubicBezTo>
                    <a:pt x="2779" y="433"/>
                    <a:pt x="2661" y="524"/>
                    <a:pt x="2609" y="642"/>
                  </a:cubicBezTo>
                  <a:cubicBezTo>
                    <a:pt x="2557" y="785"/>
                    <a:pt x="2583" y="942"/>
                    <a:pt x="2635" y="1085"/>
                  </a:cubicBezTo>
                  <a:cubicBezTo>
                    <a:pt x="2688" y="1281"/>
                    <a:pt x="2753" y="1464"/>
                    <a:pt x="2818" y="1659"/>
                  </a:cubicBezTo>
                  <a:cubicBezTo>
                    <a:pt x="2855" y="1790"/>
                    <a:pt x="2746" y="1900"/>
                    <a:pt x="2633" y="1900"/>
                  </a:cubicBezTo>
                  <a:cubicBezTo>
                    <a:pt x="2588" y="1900"/>
                    <a:pt x="2542" y="1883"/>
                    <a:pt x="2505" y="1842"/>
                  </a:cubicBezTo>
                  <a:cubicBezTo>
                    <a:pt x="2022" y="1307"/>
                    <a:pt x="1539" y="772"/>
                    <a:pt x="1057" y="237"/>
                  </a:cubicBezTo>
                  <a:cubicBezTo>
                    <a:pt x="965" y="133"/>
                    <a:pt x="861" y="28"/>
                    <a:pt x="718" y="2"/>
                  </a:cubicBezTo>
                  <a:cubicBezTo>
                    <a:pt x="707" y="1"/>
                    <a:pt x="697" y="0"/>
                    <a:pt x="686" y="0"/>
                  </a:cubicBezTo>
                  <a:close/>
                </a:path>
              </a:pathLst>
            </a:custGeom>
            <a:solidFill>
              <a:srgbClr val="E8A1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4;p56">
              <a:extLst>
                <a:ext uri="{FF2B5EF4-FFF2-40B4-BE49-F238E27FC236}">
                  <a16:creationId xmlns:a16="http://schemas.microsoft.com/office/drawing/2014/main" id="{B565B9FD-4762-45CD-9C1B-5C9D645381C9}"/>
                </a:ext>
              </a:extLst>
            </p:cNvPr>
            <p:cNvSpPr/>
            <p:nvPr/>
          </p:nvSpPr>
          <p:spPr>
            <a:xfrm>
              <a:off x="4109725" y="613475"/>
              <a:ext cx="306925" cy="373525"/>
            </a:xfrm>
            <a:custGeom>
              <a:avLst/>
              <a:gdLst/>
              <a:ahLst/>
              <a:cxnLst/>
              <a:rect l="l" t="t" r="r" b="b"/>
              <a:pathLst>
                <a:path w="12277" h="14941" extrusionOk="0">
                  <a:moveTo>
                    <a:pt x="686" y="0"/>
                  </a:moveTo>
                  <a:cubicBezTo>
                    <a:pt x="515" y="0"/>
                    <a:pt x="355" y="195"/>
                    <a:pt x="391" y="368"/>
                  </a:cubicBezTo>
                  <a:cubicBezTo>
                    <a:pt x="404" y="446"/>
                    <a:pt x="444" y="511"/>
                    <a:pt x="496" y="576"/>
                  </a:cubicBezTo>
                  <a:cubicBezTo>
                    <a:pt x="770" y="981"/>
                    <a:pt x="1031" y="1398"/>
                    <a:pt x="1318" y="1790"/>
                  </a:cubicBezTo>
                  <a:cubicBezTo>
                    <a:pt x="1506" y="2041"/>
                    <a:pt x="1602" y="2233"/>
                    <a:pt x="1727" y="2407"/>
                  </a:cubicBezTo>
                  <a:lnTo>
                    <a:pt x="1727" y="2407"/>
                  </a:lnTo>
                  <a:cubicBezTo>
                    <a:pt x="1692" y="2362"/>
                    <a:pt x="1656" y="2318"/>
                    <a:pt x="1631" y="2285"/>
                  </a:cubicBezTo>
                  <a:cubicBezTo>
                    <a:pt x="1266" y="1881"/>
                    <a:pt x="887" y="1477"/>
                    <a:pt x="548" y="1046"/>
                  </a:cubicBezTo>
                  <a:cubicBezTo>
                    <a:pt x="496" y="981"/>
                    <a:pt x="404" y="929"/>
                    <a:pt x="326" y="903"/>
                  </a:cubicBezTo>
                  <a:cubicBezTo>
                    <a:pt x="288" y="887"/>
                    <a:pt x="254" y="881"/>
                    <a:pt x="222" y="881"/>
                  </a:cubicBezTo>
                  <a:cubicBezTo>
                    <a:pt x="200" y="881"/>
                    <a:pt x="178" y="884"/>
                    <a:pt x="157" y="889"/>
                  </a:cubicBezTo>
                  <a:cubicBezTo>
                    <a:pt x="104" y="916"/>
                    <a:pt x="52" y="955"/>
                    <a:pt x="26" y="994"/>
                  </a:cubicBezTo>
                  <a:cubicBezTo>
                    <a:pt x="0" y="1059"/>
                    <a:pt x="0" y="1124"/>
                    <a:pt x="26" y="1190"/>
                  </a:cubicBezTo>
                  <a:cubicBezTo>
                    <a:pt x="65" y="1307"/>
                    <a:pt x="117" y="1398"/>
                    <a:pt x="183" y="1490"/>
                  </a:cubicBezTo>
                  <a:cubicBezTo>
                    <a:pt x="378" y="1751"/>
                    <a:pt x="574" y="2011"/>
                    <a:pt x="757" y="2285"/>
                  </a:cubicBezTo>
                  <a:cubicBezTo>
                    <a:pt x="952" y="2546"/>
                    <a:pt x="1174" y="2807"/>
                    <a:pt x="1357" y="3081"/>
                  </a:cubicBezTo>
                  <a:cubicBezTo>
                    <a:pt x="1305" y="3003"/>
                    <a:pt x="1226" y="2938"/>
                    <a:pt x="1161" y="2873"/>
                  </a:cubicBezTo>
                  <a:cubicBezTo>
                    <a:pt x="1031" y="2742"/>
                    <a:pt x="900" y="2612"/>
                    <a:pt x="757" y="2481"/>
                  </a:cubicBezTo>
                  <a:cubicBezTo>
                    <a:pt x="613" y="2338"/>
                    <a:pt x="470" y="2168"/>
                    <a:pt x="261" y="2155"/>
                  </a:cubicBezTo>
                  <a:cubicBezTo>
                    <a:pt x="183" y="2155"/>
                    <a:pt x="78" y="2181"/>
                    <a:pt x="52" y="2259"/>
                  </a:cubicBezTo>
                  <a:cubicBezTo>
                    <a:pt x="26" y="2298"/>
                    <a:pt x="26" y="2338"/>
                    <a:pt x="39" y="2377"/>
                  </a:cubicBezTo>
                  <a:cubicBezTo>
                    <a:pt x="65" y="2507"/>
                    <a:pt x="157" y="2612"/>
                    <a:pt x="248" y="2703"/>
                  </a:cubicBezTo>
                  <a:cubicBezTo>
                    <a:pt x="326" y="2807"/>
                    <a:pt x="404" y="2899"/>
                    <a:pt x="496" y="2990"/>
                  </a:cubicBezTo>
                  <a:cubicBezTo>
                    <a:pt x="652" y="3173"/>
                    <a:pt x="822" y="3368"/>
                    <a:pt x="992" y="3551"/>
                  </a:cubicBezTo>
                  <a:cubicBezTo>
                    <a:pt x="1083" y="3655"/>
                    <a:pt x="1187" y="3760"/>
                    <a:pt x="1279" y="3877"/>
                  </a:cubicBezTo>
                  <a:lnTo>
                    <a:pt x="822" y="3564"/>
                  </a:lnTo>
                  <a:cubicBezTo>
                    <a:pt x="718" y="3492"/>
                    <a:pt x="541" y="3420"/>
                    <a:pt x="398" y="3420"/>
                  </a:cubicBezTo>
                  <a:cubicBezTo>
                    <a:pt x="308" y="3420"/>
                    <a:pt x="231" y="3449"/>
                    <a:pt x="196" y="3525"/>
                  </a:cubicBezTo>
                  <a:cubicBezTo>
                    <a:pt x="144" y="3629"/>
                    <a:pt x="183" y="3760"/>
                    <a:pt x="287" y="3825"/>
                  </a:cubicBezTo>
                  <a:lnTo>
                    <a:pt x="2818" y="5834"/>
                  </a:lnTo>
                  <a:lnTo>
                    <a:pt x="5192" y="13440"/>
                  </a:lnTo>
                  <a:cubicBezTo>
                    <a:pt x="5504" y="14391"/>
                    <a:pt x="6381" y="14941"/>
                    <a:pt x="7282" y="14941"/>
                  </a:cubicBezTo>
                  <a:cubicBezTo>
                    <a:pt x="7778" y="14941"/>
                    <a:pt x="8281" y="14775"/>
                    <a:pt x="8702" y="14419"/>
                  </a:cubicBezTo>
                  <a:lnTo>
                    <a:pt x="12277" y="11379"/>
                  </a:lnTo>
                  <a:lnTo>
                    <a:pt x="9667" y="6786"/>
                  </a:lnTo>
                  <a:lnTo>
                    <a:pt x="7384" y="8704"/>
                  </a:lnTo>
                  <a:lnTo>
                    <a:pt x="5140" y="4086"/>
                  </a:lnTo>
                  <a:lnTo>
                    <a:pt x="5140" y="4073"/>
                  </a:lnTo>
                  <a:cubicBezTo>
                    <a:pt x="5114" y="4008"/>
                    <a:pt x="5075" y="3942"/>
                    <a:pt x="5036" y="3877"/>
                  </a:cubicBezTo>
                  <a:cubicBezTo>
                    <a:pt x="4501" y="2833"/>
                    <a:pt x="3953" y="1777"/>
                    <a:pt x="3405" y="733"/>
                  </a:cubicBezTo>
                  <a:cubicBezTo>
                    <a:pt x="3366" y="655"/>
                    <a:pt x="3327" y="576"/>
                    <a:pt x="3262" y="511"/>
                  </a:cubicBezTo>
                  <a:cubicBezTo>
                    <a:pt x="3189" y="438"/>
                    <a:pt x="3083" y="399"/>
                    <a:pt x="2984" y="399"/>
                  </a:cubicBezTo>
                  <a:cubicBezTo>
                    <a:pt x="2958" y="399"/>
                    <a:pt x="2933" y="401"/>
                    <a:pt x="2909" y="407"/>
                  </a:cubicBezTo>
                  <a:cubicBezTo>
                    <a:pt x="2779" y="433"/>
                    <a:pt x="2661" y="524"/>
                    <a:pt x="2609" y="642"/>
                  </a:cubicBezTo>
                  <a:cubicBezTo>
                    <a:pt x="2557" y="785"/>
                    <a:pt x="2583" y="942"/>
                    <a:pt x="2635" y="1085"/>
                  </a:cubicBezTo>
                  <a:cubicBezTo>
                    <a:pt x="2688" y="1281"/>
                    <a:pt x="2753" y="1464"/>
                    <a:pt x="2818" y="1659"/>
                  </a:cubicBezTo>
                  <a:cubicBezTo>
                    <a:pt x="2855" y="1790"/>
                    <a:pt x="2746" y="1900"/>
                    <a:pt x="2633" y="1900"/>
                  </a:cubicBezTo>
                  <a:cubicBezTo>
                    <a:pt x="2588" y="1900"/>
                    <a:pt x="2542" y="1883"/>
                    <a:pt x="2505" y="1842"/>
                  </a:cubicBezTo>
                  <a:cubicBezTo>
                    <a:pt x="2022" y="1307"/>
                    <a:pt x="1539" y="772"/>
                    <a:pt x="1057" y="237"/>
                  </a:cubicBezTo>
                  <a:cubicBezTo>
                    <a:pt x="965" y="133"/>
                    <a:pt x="861" y="28"/>
                    <a:pt x="718" y="2"/>
                  </a:cubicBezTo>
                  <a:cubicBezTo>
                    <a:pt x="707" y="1"/>
                    <a:pt x="697" y="0"/>
                    <a:pt x="686" y="0"/>
                  </a:cubicBezTo>
                  <a:close/>
                </a:path>
              </a:pathLst>
            </a:custGeom>
            <a:solidFill>
              <a:srgbClr val="885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5;p56">
              <a:extLst>
                <a:ext uri="{FF2B5EF4-FFF2-40B4-BE49-F238E27FC236}">
                  <a16:creationId xmlns:a16="http://schemas.microsoft.com/office/drawing/2014/main" id="{4B59DF2B-56F1-44B4-9452-0CC025597BDC}"/>
                </a:ext>
              </a:extLst>
            </p:cNvPr>
            <p:cNvSpPr/>
            <p:nvPr/>
          </p:nvSpPr>
          <p:spPr>
            <a:xfrm>
              <a:off x="4169075" y="655025"/>
              <a:ext cx="21225" cy="41700"/>
            </a:xfrm>
            <a:custGeom>
              <a:avLst/>
              <a:gdLst/>
              <a:ahLst/>
              <a:cxnLst/>
              <a:rect l="l" t="t" r="r" b="b"/>
              <a:pathLst>
                <a:path w="849" h="1668" extrusionOk="0">
                  <a:moveTo>
                    <a:pt x="451" y="0"/>
                  </a:moveTo>
                  <a:cubicBezTo>
                    <a:pt x="441" y="0"/>
                    <a:pt x="431" y="4"/>
                    <a:pt x="418" y="10"/>
                  </a:cubicBezTo>
                  <a:cubicBezTo>
                    <a:pt x="405" y="10"/>
                    <a:pt x="379" y="23"/>
                    <a:pt x="379" y="49"/>
                  </a:cubicBezTo>
                  <a:cubicBezTo>
                    <a:pt x="366" y="62"/>
                    <a:pt x="0" y="871"/>
                    <a:pt x="718" y="1641"/>
                  </a:cubicBezTo>
                  <a:cubicBezTo>
                    <a:pt x="731" y="1654"/>
                    <a:pt x="757" y="1667"/>
                    <a:pt x="770" y="1667"/>
                  </a:cubicBezTo>
                  <a:cubicBezTo>
                    <a:pt x="783" y="1667"/>
                    <a:pt x="796" y="1667"/>
                    <a:pt x="796" y="1654"/>
                  </a:cubicBezTo>
                  <a:cubicBezTo>
                    <a:pt x="809" y="1654"/>
                    <a:pt x="822" y="1654"/>
                    <a:pt x="822" y="1641"/>
                  </a:cubicBezTo>
                  <a:cubicBezTo>
                    <a:pt x="835" y="1628"/>
                    <a:pt x="848" y="1602"/>
                    <a:pt x="848" y="1589"/>
                  </a:cubicBezTo>
                  <a:cubicBezTo>
                    <a:pt x="848" y="1563"/>
                    <a:pt x="848" y="1550"/>
                    <a:pt x="822" y="1524"/>
                  </a:cubicBezTo>
                  <a:cubicBezTo>
                    <a:pt x="183" y="845"/>
                    <a:pt x="496" y="141"/>
                    <a:pt x="522" y="115"/>
                  </a:cubicBezTo>
                  <a:cubicBezTo>
                    <a:pt x="522" y="102"/>
                    <a:pt x="522" y="75"/>
                    <a:pt x="522" y="62"/>
                  </a:cubicBezTo>
                  <a:cubicBezTo>
                    <a:pt x="509" y="36"/>
                    <a:pt x="496" y="23"/>
                    <a:pt x="483" y="10"/>
                  </a:cubicBezTo>
                  <a:cubicBezTo>
                    <a:pt x="470" y="4"/>
                    <a:pt x="460" y="0"/>
                    <a:pt x="45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6;p56">
              <a:extLst>
                <a:ext uri="{FF2B5EF4-FFF2-40B4-BE49-F238E27FC236}">
                  <a16:creationId xmlns:a16="http://schemas.microsoft.com/office/drawing/2014/main" id="{0BE0A14F-98DD-4914-B4E8-C8551A313F74}"/>
                </a:ext>
              </a:extLst>
            </p:cNvPr>
            <p:cNvSpPr/>
            <p:nvPr/>
          </p:nvSpPr>
          <p:spPr>
            <a:xfrm>
              <a:off x="4282575" y="809100"/>
              <a:ext cx="23500" cy="48075"/>
            </a:xfrm>
            <a:custGeom>
              <a:avLst/>
              <a:gdLst/>
              <a:ahLst/>
              <a:cxnLst/>
              <a:rect l="l" t="t" r="r" b="b"/>
              <a:pathLst>
                <a:path w="940" h="1923" extrusionOk="0">
                  <a:moveTo>
                    <a:pt x="84" y="0"/>
                  </a:moveTo>
                  <a:cubicBezTo>
                    <a:pt x="73" y="0"/>
                    <a:pt x="63" y="2"/>
                    <a:pt x="53" y="5"/>
                  </a:cubicBezTo>
                  <a:cubicBezTo>
                    <a:pt x="14" y="18"/>
                    <a:pt x="1" y="70"/>
                    <a:pt x="14" y="109"/>
                  </a:cubicBezTo>
                  <a:lnTo>
                    <a:pt x="770" y="1871"/>
                  </a:lnTo>
                  <a:cubicBezTo>
                    <a:pt x="783" y="1910"/>
                    <a:pt x="822" y="1923"/>
                    <a:pt x="849" y="1923"/>
                  </a:cubicBezTo>
                  <a:lnTo>
                    <a:pt x="875" y="1923"/>
                  </a:lnTo>
                  <a:cubicBezTo>
                    <a:pt x="927" y="1897"/>
                    <a:pt x="940" y="1845"/>
                    <a:pt x="927" y="1806"/>
                  </a:cubicBezTo>
                  <a:lnTo>
                    <a:pt x="157" y="44"/>
                  </a:lnTo>
                  <a:cubicBezTo>
                    <a:pt x="147" y="15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17;p56">
              <a:extLst>
                <a:ext uri="{FF2B5EF4-FFF2-40B4-BE49-F238E27FC236}">
                  <a16:creationId xmlns:a16="http://schemas.microsoft.com/office/drawing/2014/main" id="{8F3A0C0B-A455-4F51-8564-E22E5DD34ECC}"/>
                </a:ext>
              </a:extLst>
            </p:cNvPr>
            <p:cNvSpPr/>
            <p:nvPr/>
          </p:nvSpPr>
          <p:spPr>
            <a:xfrm>
              <a:off x="4295625" y="685575"/>
              <a:ext cx="378050" cy="365350"/>
            </a:xfrm>
            <a:custGeom>
              <a:avLst/>
              <a:gdLst/>
              <a:ahLst/>
              <a:cxnLst/>
              <a:rect l="l" t="t" r="r" b="b"/>
              <a:pathLst>
                <a:path w="15122" h="14614" extrusionOk="0">
                  <a:moveTo>
                    <a:pt x="9761" y="0"/>
                  </a:moveTo>
                  <a:cubicBezTo>
                    <a:pt x="9630" y="0"/>
                    <a:pt x="9494" y="9"/>
                    <a:pt x="9355" y="28"/>
                  </a:cubicBezTo>
                  <a:lnTo>
                    <a:pt x="6758" y="1789"/>
                  </a:lnTo>
                  <a:lnTo>
                    <a:pt x="5088" y="471"/>
                  </a:lnTo>
                  <a:cubicBezTo>
                    <a:pt x="4963" y="451"/>
                    <a:pt x="4840" y="442"/>
                    <a:pt x="4720" y="442"/>
                  </a:cubicBezTo>
                  <a:cubicBezTo>
                    <a:pt x="4051" y="442"/>
                    <a:pt x="3461" y="737"/>
                    <a:pt x="2975" y="1202"/>
                  </a:cubicBezTo>
                  <a:lnTo>
                    <a:pt x="444" y="3628"/>
                  </a:lnTo>
                  <a:cubicBezTo>
                    <a:pt x="53" y="4007"/>
                    <a:pt x="0" y="4633"/>
                    <a:pt x="314" y="5090"/>
                  </a:cubicBezTo>
                  <a:lnTo>
                    <a:pt x="3301" y="9382"/>
                  </a:lnTo>
                  <a:lnTo>
                    <a:pt x="2218" y="14613"/>
                  </a:lnTo>
                  <a:lnTo>
                    <a:pt x="12368" y="14431"/>
                  </a:lnTo>
                  <a:lnTo>
                    <a:pt x="12773" y="6342"/>
                  </a:lnTo>
                  <a:lnTo>
                    <a:pt x="14743" y="6094"/>
                  </a:lnTo>
                  <a:cubicBezTo>
                    <a:pt x="14964" y="6055"/>
                    <a:pt x="15121" y="5833"/>
                    <a:pt x="15069" y="5611"/>
                  </a:cubicBezTo>
                  <a:cubicBezTo>
                    <a:pt x="14834" y="4607"/>
                    <a:pt x="14260" y="2154"/>
                    <a:pt x="14247" y="2102"/>
                  </a:cubicBezTo>
                  <a:cubicBezTo>
                    <a:pt x="13829" y="706"/>
                    <a:pt x="12094" y="289"/>
                    <a:pt x="10659" y="171"/>
                  </a:cubicBezTo>
                  <a:cubicBezTo>
                    <a:pt x="10397" y="59"/>
                    <a:pt x="10094" y="0"/>
                    <a:pt x="9761" y="0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18;p56">
              <a:extLst>
                <a:ext uri="{FF2B5EF4-FFF2-40B4-BE49-F238E27FC236}">
                  <a16:creationId xmlns:a16="http://schemas.microsoft.com/office/drawing/2014/main" id="{CED8954F-61E4-44BA-B3E3-1BBB83210B84}"/>
                </a:ext>
              </a:extLst>
            </p:cNvPr>
            <p:cNvSpPr/>
            <p:nvPr/>
          </p:nvSpPr>
          <p:spPr>
            <a:xfrm>
              <a:off x="3998825" y="1633425"/>
              <a:ext cx="91350" cy="48950"/>
            </a:xfrm>
            <a:custGeom>
              <a:avLst/>
              <a:gdLst/>
              <a:ahLst/>
              <a:cxnLst/>
              <a:rect l="l" t="t" r="r" b="b"/>
              <a:pathLst>
                <a:path w="3654" h="1958" extrusionOk="0">
                  <a:moveTo>
                    <a:pt x="0" y="0"/>
                  </a:moveTo>
                  <a:lnTo>
                    <a:pt x="131" y="1866"/>
                  </a:lnTo>
                  <a:lnTo>
                    <a:pt x="3653" y="1957"/>
                  </a:lnTo>
                  <a:lnTo>
                    <a:pt x="3653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19;p56">
              <a:extLst>
                <a:ext uri="{FF2B5EF4-FFF2-40B4-BE49-F238E27FC236}">
                  <a16:creationId xmlns:a16="http://schemas.microsoft.com/office/drawing/2014/main" id="{7CE8B16B-AA18-467C-9D68-2D7C63CC5420}"/>
                </a:ext>
              </a:extLst>
            </p:cNvPr>
            <p:cNvSpPr/>
            <p:nvPr/>
          </p:nvSpPr>
          <p:spPr>
            <a:xfrm>
              <a:off x="3895100" y="1676150"/>
              <a:ext cx="198975" cy="99500"/>
            </a:xfrm>
            <a:custGeom>
              <a:avLst/>
              <a:gdLst/>
              <a:ahLst/>
              <a:cxnLst/>
              <a:rect l="l" t="t" r="r" b="b"/>
              <a:pathLst>
                <a:path w="7959" h="3980" extrusionOk="0">
                  <a:moveTo>
                    <a:pt x="3941" y="0"/>
                  </a:moveTo>
                  <a:lnTo>
                    <a:pt x="3393" y="522"/>
                  </a:lnTo>
                  <a:lnTo>
                    <a:pt x="209" y="3431"/>
                  </a:lnTo>
                  <a:cubicBezTo>
                    <a:pt x="1" y="3627"/>
                    <a:pt x="144" y="3979"/>
                    <a:pt x="431" y="3979"/>
                  </a:cubicBezTo>
                  <a:lnTo>
                    <a:pt x="7607" y="3823"/>
                  </a:lnTo>
                  <a:cubicBezTo>
                    <a:pt x="7802" y="3823"/>
                    <a:pt x="7959" y="3666"/>
                    <a:pt x="7946" y="3471"/>
                  </a:cubicBezTo>
                  <a:lnTo>
                    <a:pt x="7920" y="105"/>
                  </a:lnTo>
                  <a:lnTo>
                    <a:pt x="3941" y="0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0;p56">
              <a:extLst>
                <a:ext uri="{FF2B5EF4-FFF2-40B4-BE49-F238E27FC236}">
                  <a16:creationId xmlns:a16="http://schemas.microsoft.com/office/drawing/2014/main" id="{E0C991F3-0210-4E7A-A3E3-47DCA3DE4DE3}"/>
                </a:ext>
              </a:extLst>
            </p:cNvPr>
            <p:cNvSpPr/>
            <p:nvPr/>
          </p:nvSpPr>
          <p:spPr>
            <a:xfrm>
              <a:off x="3895100" y="1755400"/>
              <a:ext cx="198975" cy="20250"/>
            </a:xfrm>
            <a:custGeom>
              <a:avLst/>
              <a:gdLst/>
              <a:ahLst/>
              <a:cxnLst/>
              <a:rect l="l" t="t" r="r" b="b"/>
              <a:pathLst>
                <a:path w="7959" h="810" extrusionOk="0">
                  <a:moveTo>
                    <a:pt x="7946" y="0"/>
                  </a:moveTo>
                  <a:cubicBezTo>
                    <a:pt x="7881" y="66"/>
                    <a:pt x="7802" y="92"/>
                    <a:pt x="7711" y="92"/>
                  </a:cubicBezTo>
                  <a:lnTo>
                    <a:pt x="535" y="248"/>
                  </a:lnTo>
                  <a:cubicBezTo>
                    <a:pt x="444" y="248"/>
                    <a:pt x="379" y="209"/>
                    <a:pt x="327" y="170"/>
                  </a:cubicBezTo>
                  <a:lnTo>
                    <a:pt x="209" y="261"/>
                  </a:lnTo>
                  <a:cubicBezTo>
                    <a:pt x="1" y="457"/>
                    <a:pt x="144" y="809"/>
                    <a:pt x="431" y="809"/>
                  </a:cubicBezTo>
                  <a:lnTo>
                    <a:pt x="7607" y="653"/>
                  </a:lnTo>
                  <a:cubicBezTo>
                    <a:pt x="7802" y="653"/>
                    <a:pt x="7959" y="496"/>
                    <a:pt x="7946" y="301"/>
                  </a:cubicBezTo>
                  <a:lnTo>
                    <a:pt x="794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1;p56">
              <a:extLst>
                <a:ext uri="{FF2B5EF4-FFF2-40B4-BE49-F238E27FC236}">
                  <a16:creationId xmlns:a16="http://schemas.microsoft.com/office/drawing/2014/main" id="{73E5C02A-E466-4A09-A297-93DB298B138D}"/>
                </a:ext>
              </a:extLst>
            </p:cNvPr>
            <p:cNvSpPr/>
            <p:nvPr/>
          </p:nvSpPr>
          <p:spPr>
            <a:xfrm>
              <a:off x="3924450" y="1756050"/>
              <a:ext cx="171275" cy="6550"/>
            </a:xfrm>
            <a:custGeom>
              <a:avLst/>
              <a:gdLst/>
              <a:ahLst/>
              <a:cxnLst/>
              <a:rect l="l" t="t" r="r" b="b"/>
              <a:pathLst>
                <a:path w="6851" h="262" extrusionOk="0">
                  <a:moveTo>
                    <a:pt x="6759" y="1"/>
                  </a:moveTo>
                  <a:lnTo>
                    <a:pt x="79" y="105"/>
                  </a:lnTo>
                  <a:cubicBezTo>
                    <a:pt x="40" y="105"/>
                    <a:pt x="1" y="131"/>
                    <a:pt x="1" y="183"/>
                  </a:cubicBezTo>
                  <a:cubicBezTo>
                    <a:pt x="1" y="222"/>
                    <a:pt x="40" y="262"/>
                    <a:pt x="79" y="262"/>
                  </a:cubicBezTo>
                  <a:lnTo>
                    <a:pt x="6772" y="157"/>
                  </a:lnTo>
                  <a:cubicBezTo>
                    <a:pt x="6811" y="157"/>
                    <a:pt x="6850" y="118"/>
                    <a:pt x="6850" y="79"/>
                  </a:cubicBezTo>
                  <a:cubicBezTo>
                    <a:pt x="6850" y="27"/>
                    <a:pt x="6811" y="1"/>
                    <a:pt x="6759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2;p56">
              <a:extLst>
                <a:ext uri="{FF2B5EF4-FFF2-40B4-BE49-F238E27FC236}">
                  <a16:creationId xmlns:a16="http://schemas.microsoft.com/office/drawing/2014/main" id="{BB43B371-AA9A-4E33-BEE8-4A372D79127C}"/>
                </a:ext>
              </a:extLst>
            </p:cNvPr>
            <p:cNvSpPr/>
            <p:nvPr/>
          </p:nvSpPr>
          <p:spPr>
            <a:xfrm>
              <a:off x="4037950" y="1700700"/>
              <a:ext cx="34600" cy="33850"/>
            </a:xfrm>
            <a:custGeom>
              <a:avLst/>
              <a:gdLst/>
              <a:ahLst/>
              <a:cxnLst/>
              <a:rect l="l" t="t" r="r" b="b"/>
              <a:pathLst>
                <a:path w="1384" h="1354" extrusionOk="0">
                  <a:moveTo>
                    <a:pt x="692" y="166"/>
                  </a:moveTo>
                  <a:cubicBezTo>
                    <a:pt x="927" y="166"/>
                    <a:pt x="1149" y="336"/>
                    <a:pt x="1201" y="571"/>
                  </a:cubicBezTo>
                  <a:cubicBezTo>
                    <a:pt x="1227" y="714"/>
                    <a:pt x="1201" y="845"/>
                    <a:pt x="1123" y="962"/>
                  </a:cubicBezTo>
                  <a:cubicBezTo>
                    <a:pt x="1045" y="1067"/>
                    <a:pt x="927" y="1145"/>
                    <a:pt x="797" y="1171"/>
                  </a:cubicBezTo>
                  <a:cubicBezTo>
                    <a:pt x="761" y="1177"/>
                    <a:pt x="726" y="1181"/>
                    <a:pt x="691" y="1181"/>
                  </a:cubicBezTo>
                  <a:cubicBezTo>
                    <a:pt x="589" y="1181"/>
                    <a:pt x="493" y="1151"/>
                    <a:pt x="405" y="1093"/>
                  </a:cubicBezTo>
                  <a:cubicBezTo>
                    <a:pt x="288" y="1027"/>
                    <a:pt x="223" y="910"/>
                    <a:pt x="197" y="766"/>
                  </a:cubicBezTo>
                  <a:cubicBezTo>
                    <a:pt x="144" y="492"/>
                    <a:pt x="314" y="232"/>
                    <a:pt x="588" y="166"/>
                  </a:cubicBezTo>
                  <a:close/>
                  <a:moveTo>
                    <a:pt x="691" y="0"/>
                  </a:moveTo>
                  <a:cubicBezTo>
                    <a:pt x="648" y="0"/>
                    <a:pt x="605" y="4"/>
                    <a:pt x="562" y="10"/>
                  </a:cubicBezTo>
                  <a:cubicBezTo>
                    <a:pt x="392" y="49"/>
                    <a:pt x="236" y="153"/>
                    <a:pt x="131" y="297"/>
                  </a:cubicBezTo>
                  <a:cubicBezTo>
                    <a:pt x="40" y="453"/>
                    <a:pt x="1" y="623"/>
                    <a:pt x="40" y="806"/>
                  </a:cubicBezTo>
                  <a:cubicBezTo>
                    <a:pt x="66" y="975"/>
                    <a:pt x="170" y="1132"/>
                    <a:pt x="314" y="1236"/>
                  </a:cubicBezTo>
                  <a:cubicBezTo>
                    <a:pt x="431" y="1314"/>
                    <a:pt x="562" y="1354"/>
                    <a:pt x="692" y="1354"/>
                  </a:cubicBezTo>
                  <a:cubicBezTo>
                    <a:pt x="731" y="1354"/>
                    <a:pt x="784" y="1340"/>
                    <a:pt x="823" y="1340"/>
                  </a:cubicBezTo>
                  <a:cubicBezTo>
                    <a:pt x="1005" y="1301"/>
                    <a:pt x="1149" y="1197"/>
                    <a:pt x="1253" y="1053"/>
                  </a:cubicBezTo>
                  <a:cubicBezTo>
                    <a:pt x="1358" y="897"/>
                    <a:pt x="1384" y="714"/>
                    <a:pt x="1358" y="545"/>
                  </a:cubicBezTo>
                  <a:cubicBezTo>
                    <a:pt x="1319" y="362"/>
                    <a:pt x="1214" y="218"/>
                    <a:pt x="1071" y="114"/>
                  </a:cubicBezTo>
                  <a:cubicBezTo>
                    <a:pt x="961" y="34"/>
                    <a:pt x="829" y="0"/>
                    <a:pt x="69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3;p56">
              <a:extLst>
                <a:ext uri="{FF2B5EF4-FFF2-40B4-BE49-F238E27FC236}">
                  <a16:creationId xmlns:a16="http://schemas.microsoft.com/office/drawing/2014/main" id="{4BE14902-6B95-41C5-9FD5-AB9F248AB00B}"/>
                </a:ext>
              </a:extLst>
            </p:cNvPr>
            <p:cNvSpPr/>
            <p:nvPr/>
          </p:nvSpPr>
          <p:spPr>
            <a:xfrm>
              <a:off x="3977625" y="1687075"/>
              <a:ext cx="19925" cy="20400"/>
            </a:xfrm>
            <a:custGeom>
              <a:avLst/>
              <a:gdLst/>
              <a:ahLst/>
              <a:cxnLst/>
              <a:rect l="l" t="t" r="r" b="b"/>
              <a:pathLst>
                <a:path w="797" h="816" extrusionOk="0">
                  <a:moveTo>
                    <a:pt x="103" y="0"/>
                  </a:moveTo>
                  <a:cubicBezTo>
                    <a:pt x="82" y="0"/>
                    <a:pt x="59" y="7"/>
                    <a:pt x="39" y="20"/>
                  </a:cubicBezTo>
                  <a:cubicBezTo>
                    <a:pt x="13" y="46"/>
                    <a:pt x="0" y="98"/>
                    <a:pt x="39" y="137"/>
                  </a:cubicBezTo>
                  <a:lnTo>
                    <a:pt x="640" y="790"/>
                  </a:lnTo>
                  <a:cubicBezTo>
                    <a:pt x="666" y="803"/>
                    <a:pt x="679" y="816"/>
                    <a:pt x="705" y="816"/>
                  </a:cubicBezTo>
                  <a:cubicBezTo>
                    <a:pt x="731" y="816"/>
                    <a:pt x="744" y="803"/>
                    <a:pt x="757" y="790"/>
                  </a:cubicBezTo>
                  <a:cubicBezTo>
                    <a:pt x="796" y="763"/>
                    <a:pt x="796" y="711"/>
                    <a:pt x="770" y="672"/>
                  </a:cubicBezTo>
                  <a:lnTo>
                    <a:pt x="157" y="20"/>
                  </a:lnTo>
                  <a:cubicBezTo>
                    <a:pt x="144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4;p56">
              <a:extLst>
                <a:ext uri="{FF2B5EF4-FFF2-40B4-BE49-F238E27FC236}">
                  <a16:creationId xmlns:a16="http://schemas.microsoft.com/office/drawing/2014/main" id="{04EDA5B1-D8BD-4724-A779-115ECD67DA9C}"/>
                </a:ext>
              </a:extLst>
            </p:cNvPr>
            <p:cNvSpPr/>
            <p:nvPr/>
          </p:nvSpPr>
          <p:spPr>
            <a:xfrm>
              <a:off x="3965550" y="1698675"/>
              <a:ext cx="19600" cy="20550"/>
            </a:xfrm>
            <a:custGeom>
              <a:avLst/>
              <a:gdLst/>
              <a:ahLst/>
              <a:cxnLst/>
              <a:rect l="l" t="t" r="r" b="b"/>
              <a:pathLst>
                <a:path w="784" h="822" extrusionOk="0">
                  <a:moveTo>
                    <a:pt x="87" y="1"/>
                  </a:moveTo>
                  <a:cubicBezTo>
                    <a:pt x="69" y="1"/>
                    <a:pt x="51" y="8"/>
                    <a:pt x="40" y="26"/>
                  </a:cubicBezTo>
                  <a:cubicBezTo>
                    <a:pt x="1" y="52"/>
                    <a:pt x="1" y="104"/>
                    <a:pt x="27" y="143"/>
                  </a:cubicBezTo>
                  <a:lnTo>
                    <a:pt x="640" y="795"/>
                  </a:lnTo>
                  <a:cubicBezTo>
                    <a:pt x="653" y="808"/>
                    <a:pt x="679" y="821"/>
                    <a:pt x="692" y="821"/>
                  </a:cubicBezTo>
                  <a:cubicBezTo>
                    <a:pt x="718" y="821"/>
                    <a:pt x="731" y="808"/>
                    <a:pt x="757" y="795"/>
                  </a:cubicBezTo>
                  <a:cubicBezTo>
                    <a:pt x="783" y="769"/>
                    <a:pt x="783" y="717"/>
                    <a:pt x="757" y="678"/>
                  </a:cubicBezTo>
                  <a:lnTo>
                    <a:pt x="157" y="26"/>
                  </a:lnTo>
                  <a:cubicBezTo>
                    <a:pt x="136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5;p56">
              <a:extLst>
                <a:ext uri="{FF2B5EF4-FFF2-40B4-BE49-F238E27FC236}">
                  <a16:creationId xmlns:a16="http://schemas.microsoft.com/office/drawing/2014/main" id="{D9BB1FAE-81A9-4013-96CC-299B16E8678E}"/>
                </a:ext>
              </a:extLst>
            </p:cNvPr>
            <p:cNvSpPr/>
            <p:nvPr/>
          </p:nvSpPr>
          <p:spPr>
            <a:xfrm>
              <a:off x="3953800" y="1710225"/>
              <a:ext cx="19925" cy="20400"/>
            </a:xfrm>
            <a:custGeom>
              <a:avLst/>
              <a:gdLst/>
              <a:ahLst/>
              <a:cxnLst/>
              <a:rect l="l" t="t" r="r" b="b"/>
              <a:pathLst>
                <a:path w="797" h="816" extrusionOk="0">
                  <a:moveTo>
                    <a:pt x="104" y="1"/>
                  </a:moveTo>
                  <a:cubicBezTo>
                    <a:pt x="82" y="1"/>
                    <a:pt x="60" y="7"/>
                    <a:pt x="40" y="20"/>
                  </a:cubicBezTo>
                  <a:cubicBezTo>
                    <a:pt x="14" y="59"/>
                    <a:pt x="1" y="111"/>
                    <a:pt x="40" y="138"/>
                  </a:cubicBezTo>
                  <a:lnTo>
                    <a:pt x="640" y="790"/>
                  </a:lnTo>
                  <a:cubicBezTo>
                    <a:pt x="666" y="803"/>
                    <a:pt x="679" y="816"/>
                    <a:pt x="705" y="816"/>
                  </a:cubicBezTo>
                  <a:cubicBezTo>
                    <a:pt x="732" y="816"/>
                    <a:pt x="745" y="816"/>
                    <a:pt x="758" y="790"/>
                  </a:cubicBezTo>
                  <a:cubicBezTo>
                    <a:pt x="797" y="764"/>
                    <a:pt x="797" y="712"/>
                    <a:pt x="771" y="672"/>
                  </a:cubicBezTo>
                  <a:lnTo>
                    <a:pt x="157" y="20"/>
                  </a:lnTo>
                  <a:cubicBezTo>
                    <a:pt x="144" y="7"/>
                    <a:pt x="125" y="1"/>
                    <a:pt x="104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26;p56">
              <a:extLst>
                <a:ext uri="{FF2B5EF4-FFF2-40B4-BE49-F238E27FC236}">
                  <a16:creationId xmlns:a16="http://schemas.microsoft.com/office/drawing/2014/main" id="{B6E2108C-3CE4-4636-BBDC-163992DDC29F}"/>
                </a:ext>
              </a:extLst>
            </p:cNvPr>
            <p:cNvSpPr/>
            <p:nvPr/>
          </p:nvSpPr>
          <p:spPr>
            <a:xfrm>
              <a:off x="3987400" y="1649225"/>
              <a:ext cx="21875" cy="37700"/>
            </a:xfrm>
            <a:custGeom>
              <a:avLst/>
              <a:gdLst/>
              <a:ahLst/>
              <a:cxnLst/>
              <a:rect l="l" t="t" r="r" b="b"/>
              <a:pathLst>
                <a:path w="875" h="1508" extrusionOk="0">
                  <a:moveTo>
                    <a:pt x="509" y="164"/>
                  </a:moveTo>
                  <a:cubicBezTo>
                    <a:pt x="575" y="177"/>
                    <a:pt x="627" y="203"/>
                    <a:pt x="653" y="255"/>
                  </a:cubicBezTo>
                  <a:cubicBezTo>
                    <a:pt x="692" y="307"/>
                    <a:pt x="705" y="360"/>
                    <a:pt x="692" y="425"/>
                  </a:cubicBezTo>
                  <a:cubicBezTo>
                    <a:pt x="666" y="568"/>
                    <a:pt x="405" y="1142"/>
                    <a:pt x="288" y="1312"/>
                  </a:cubicBezTo>
                  <a:cubicBezTo>
                    <a:pt x="222" y="1129"/>
                    <a:pt x="209" y="529"/>
                    <a:pt x="249" y="347"/>
                  </a:cubicBezTo>
                  <a:cubicBezTo>
                    <a:pt x="262" y="242"/>
                    <a:pt x="366" y="164"/>
                    <a:pt x="470" y="164"/>
                  </a:cubicBezTo>
                  <a:close/>
                  <a:moveTo>
                    <a:pt x="462" y="1"/>
                  </a:moveTo>
                  <a:cubicBezTo>
                    <a:pt x="283" y="1"/>
                    <a:pt x="127" y="125"/>
                    <a:pt x="92" y="321"/>
                  </a:cubicBezTo>
                  <a:cubicBezTo>
                    <a:pt x="79" y="386"/>
                    <a:pt x="1" y="1377"/>
                    <a:pt x="249" y="1495"/>
                  </a:cubicBezTo>
                  <a:cubicBezTo>
                    <a:pt x="262" y="1508"/>
                    <a:pt x="275" y="1508"/>
                    <a:pt x="288" y="1508"/>
                  </a:cubicBezTo>
                  <a:cubicBezTo>
                    <a:pt x="301" y="1508"/>
                    <a:pt x="314" y="1508"/>
                    <a:pt x="327" y="1495"/>
                  </a:cubicBezTo>
                  <a:cubicBezTo>
                    <a:pt x="483" y="1416"/>
                    <a:pt x="836" y="581"/>
                    <a:pt x="849" y="451"/>
                  </a:cubicBezTo>
                  <a:cubicBezTo>
                    <a:pt x="875" y="347"/>
                    <a:pt x="849" y="242"/>
                    <a:pt x="797" y="164"/>
                  </a:cubicBezTo>
                  <a:cubicBezTo>
                    <a:pt x="731" y="73"/>
                    <a:pt x="640" y="20"/>
                    <a:pt x="536" y="7"/>
                  </a:cubicBezTo>
                  <a:cubicBezTo>
                    <a:pt x="511" y="3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27;p56">
              <a:extLst>
                <a:ext uri="{FF2B5EF4-FFF2-40B4-BE49-F238E27FC236}">
                  <a16:creationId xmlns:a16="http://schemas.microsoft.com/office/drawing/2014/main" id="{82F01056-D231-4F08-A6A0-C9CD61FF2748}"/>
                </a:ext>
              </a:extLst>
            </p:cNvPr>
            <p:cNvSpPr/>
            <p:nvPr/>
          </p:nvSpPr>
          <p:spPr>
            <a:xfrm>
              <a:off x="3961300" y="1662450"/>
              <a:ext cx="35250" cy="24475"/>
            </a:xfrm>
            <a:custGeom>
              <a:avLst/>
              <a:gdLst/>
              <a:ahLst/>
              <a:cxnLst/>
              <a:rect l="l" t="t" r="r" b="b"/>
              <a:pathLst>
                <a:path w="1410" h="979" extrusionOk="0">
                  <a:moveTo>
                    <a:pt x="445" y="170"/>
                  </a:moveTo>
                  <a:cubicBezTo>
                    <a:pt x="484" y="170"/>
                    <a:pt x="523" y="183"/>
                    <a:pt x="562" y="196"/>
                  </a:cubicBezTo>
                  <a:cubicBezTo>
                    <a:pt x="719" y="300"/>
                    <a:pt x="1175" y="692"/>
                    <a:pt x="1227" y="822"/>
                  </a:cubicBezTo>
                  <a:cubicBezTo>
                    <a:pt x="1045" y="809"/>
                    <a:pt x="458" y="666"/>
                    <a:pt x="327" y="587"/>
                  </a:cubicBezTo>
                  <a:cubicBezTo>
                    <a:pt x="223" y="522"/>
                    <a:pt x="184" y="392"/>
                    <a:pt x="249" y="287"/>
                  </a:cubicBezTo>
                  <a:cubicBezTo>
                    <a:pt x="275" y="235"/>
                    <a:pt x="327" y="196"/>
                    <a:pt x="392" y="183"/>
                  </a:cubicBezTo>
                  <a:cubicBezTo>
                    <a:pt x="405" y="170"/>
                    <a:pt x="432" y="170"/>
                    <a:pt x="445" y="170"/>
                  </a:cubicBezTo>
                  <a:close/>
                  <a:moveTo>
                    <a:pt x="444" y="0"/>
                  </a:moveTo>
                  <a:cubicBezTo>
                    <a:pt x="410" y="0"/>
                    <a:pt x="375" y="5"/>
                    <a:pt x="340" y="13"/>
                  </a:cubicBezTo>
                  <a:cubicBezTo>
                    <a:pt x="249" y="39"/>
                    <a:pt x="158" y="105"/>
                    <a:pt x="105" y="196"/>
                  </a:cubicBezTo>
                  <a:cubicBezTo>
                    <a:pt x="1" y="392"/>
                    <a:pt x="66" y="627"/>
                    <a:pt x="249" y="731"/>
                  </a:cubicBezTo>
                  <a:cubicBezTo>
                    <a:pt x="314" y="770"/>
                    <a:pt x="927" y="979"/>
                    <a:pt x="1227" y="979"/>
                  </a:cubicBezTo>
                  <a:cubicBezTo>
                    <a:pt x="1306" y="979"/>
                    <a:pt x="1358" y="966"/>
                    <a:pt x="1371" y="940"/>
                  </a:cubicBezTo>
                  <a:cubicBezTo>
                    <a:pt x="1397" y="914"/>
                    <a:pt x="1410" y="874"/>
                    <a:pt x="1397" y="809"/>
                  </a:cubicBezTo>
                  <a:cubicBezTo>
                    <a:pt x="1332" y="587"/>
                    <a:pt x="771" y="131"/>
                    <a:pt x="640" y="52"/>
                  </a:cubicBezTo>
                  <a:cubicBezTo>
                    <a:pt x="579" y="18"/>
                    <a:pt x="513" y="0"/>
                    <a:pt x="44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28;p56">
              <a:extLst>
                <a:ext uri="{FF2B5EF4-FFF2-40B4-BE49-F238E27FC236}">
                  <a16:creationId xmlns:a16="http://schemas.microsoft.com/office/drawing/2014/main" id="{BF37E518-55C9-420B-B10C-7B7551074BFD}"/>
                </a:ext>
              </a:extLst>
            </p:cNvPr>
            <p:cNvSpPr/>
            <p:nvPr/>
          </p:nvSpPr>
          <p:spPr>
            <a:xfrm>
              <a:off x="4229075" y="1633750"/>
              <a:ext cx="91350" cy="51550"/>
            </a:xfrm>
            <a:custGeom>
              <a:avLst/>
              <a:gdLst/>
              <a:ahLst/>
              <a:cxnLst/>
              <a:rect l="l" t="t" r="r" b="b"/>
              <a:pathLst>
                <a:path w="3654" h="2062" extrusionOk="0">
                  <a:moveTo>
                    <a:pt x="3654" y="0"/>
                  </a:moveTo>
                  <a:lnTo>
                    <a:pt x="1" y="105"/>
                  </a:lnTo>
                  <a:lnTo>
                    <a:pt x="131" y="1957"/>
                  </a:lnTo>
                  <a:lnTo>
                    <a:pt x="3654" y="2062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885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29;p56">
              <a:extLst>
                <a:ext uri="{FF2B5EF4-FFF2-40B4-BE49-F238E27FC236}">
                  <a16:creationId xmlns:a16="http://schemas.microsoft.com/office/drawing/2014/main" id="{4C92088F-04A1-4EFC-9671-BC0478F11C22}"/>
                </a:ext>
              </a:extLst>
            </p:cNvPr>
            <p:cNvSpPr/>
            <p:nvPr/>
          </p:nvSpPr>
          <p:spPr>
            <a:xfrm>
              <a:off x="4128300" y="1682675"/>
              <a:ext cx="198975" cy="99500"/>
            </a:xfrm>
            <a:custGeom>
              <a:avLst/>
              <a:gdLst/>
              <a:ahLst/>
              <a:cxnLst/>
              <a:rect l="l" t="t" r="r" b="b"/>
              <a:pathLst>
                <a:path w="7959" h="3980" extrusionOk="0">
                  <a:moveTo>
                    <a:pt x="3941" y="0"/>
                  </a:moveTo>
                  <a:lnTo>
                    <a:pt x="3393" y="509"/>
                  </a:lnTo>
                  <a:lnTo>
                    <a:pt x="209" y="3431"/>
                  </a:lnTo>
                  <a:cubicBezTo>
                    <a:pt x="1" y="3627"/>
                    <a:pt x="144" y="3979"/>
                    <a:pt x="431" y="3979"/>
                  </a:cubicBezTo>
                  <a:lnTo>
                    <a:pt x="7607" y="3823"/>
                  </a:lnTo>
                  <a:cubicBezTo>
                    <a:pt x="7802" y="3823"/>
                    <a:pt x="7959" y="3666"/>
                    <a:pt x="7946" y="3470"/>
                  </a:cubicBezTo>
                  <a:lnTo>
                    <a:pt x="7907" y="105"/>
                  </a:lnTo>
                  <a:lnTo>
                    <a:pt x="3941" y="0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0;p56">
              <a:extLst>
                <a:ext uri="{FF2B5EF4-FFF2-40B4-BE49-F238E27FC236}">
                  <a16:creationId xmlns:a16="http://schemas.microsoft.com/office/drawing/2014/main" id="{45DF0BBD-12D0-4754-B28E-4C9F2343F57D}"/>
                </a:ext>
              </a:extLst>
            </p:cNvPr>
            <p:cNvSpPr/>
            <p:nvPr/>
          </p:nvSpPr>
          <p:spPr>
            <a:xfrm>
              <a:off x="4128300" y="1761925"/>
              <a:ext cx="198650" cy="20250"/>
            </a:xfrm>
            <a:custGeom>
              <a:avLst/>
              <a:gdLst/>
              <a:ahLst/>
              <a:cxnLst/>
              <a:rect l="l" t="t" r="r" b="b"/>
              <a:pathLst>
                <a:path w="7946" h="810" extrusionOk="0">
                  <a:moveTo>
                    <a:pt x="7946" y="0"/>
                  </a:moveTo>
                  <a:cubicBezTo>
                    <a:pt x="7881" y="53"/>
                    <a:pt x="7802" y="92"/>
                    <a:pt x="7711" y="92"/>
                  </a:cubicBezTo>
                  <a:lnTo>
                    <a:pt x="536" y="248"/>
                  </a:lnTo>
                  <a:cubicBezTo>
                    <a:pt x="444" y="248"/>
                    <a:pt x="379" y="209"/>
                    <a:pt x="314" y="170"/>
                  </a:cubicBezTo>
                  <a:lnTo>
                    <a:pt x="209" y="261"/>
                  </a:lnTo>
                  <a:cubicBezTo>
                    <a:pt x="1" y="457"/>
                    <a:pt x="144" y="809"/>
                    <a:pt x="418" y="809"/>
                  </a:cubicBezTo>
                  <a:lnTo>
                    <a:pt x="7607" y="653"/>
                  </a:lnTo>
                  <a:cubicBezTo>
                    <a:pt x="7802" y="653"/>
                    <a:pt x="7946" y="496"/>
                    <a:pt x="7946" y="300"/>
                  </a:cubicBezTo>
                  <a:lnTo>
                    <a:pt x="794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31;p56">
              <a:extLst>
                <a:ext uri="{FF2B5EF4-FFF2-40B4-BE49-F238E27FC236}">
                  <a16:creationId xmlns:a16="http://schemas.microsoft.com/office/drawing/2014/main" id="{64D626D9-BAC1-4796-A553-F7B673C9AB4F}"/>
                </a:ext>
              </a:extLst>
            </p:cNvPr>
            <p:cNvSpPr/>
            <p:nvPr/>
          </p:nvSpPr>
          <p:spPr>
            <a:xfrm>
              <a:off x="4157650" y="1762500"/>
              <a:ext cx="171275" cy="6625"/>
            </a:xfrm>
            <a:custGeom>
              <a:avLst/>
              <a:gdLst/>
              <a:ahLst/>
              <a:cxnLst/>
              <a:rect l="l" t="t" r="r" b="b"/>
              <a:pathLst>
                <a:path w="6851" h="265" extrusionOk="0">
                  <a:moveTo>
                    <a:pt x="6778" y="1"/>
                  </a:moveTo>
                  <a:cubicBezTo>
                    <a:pt x="6772" y="1"/>
                    <a:pt x="6766" y="2"/>
                    <a:pt x="6759" y="4"/>
                  </a:cubicBezTo>
                  <a:lnTo>
                    <a:pt x="79" y="108"/>
                  </a:lnTo>
                  <a:cubicBezTo>
                    <a:pt x="27" y="108"/>
                    <a:pt x="1" y="134"/>
                    <a:pt x="1" y="186"/>
                  </a:cubicBezTo>
                  <a:cubicBezTo>
                    <a:pt x="1" y="225"/>
                    <a:pt x="40" y="264"/>
                    <a:pt x="79" y="264"/>
                  </a:cubicBezTo>
                  <a:lnTo>
                    <a:pt x="6759" y="160"/>
                  </a:lnTo>
                  <a:cubicBezTo>
                    <a:pt x="6811" y="160"/>
                    <a:pt x="6850" y="121"/>
                    <a:pt x="6850" y="82"/>
                  </a:cubicBezTo>
                  <a:cubicBezTo>
                    <a:pt x="6839" y="36"/>
                    <a:pt x="6818" y="1"/>
                    <a:pt x="6778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32;p56">
              <a:extLst>
                <a:ext uri="{FF2B5EF4-FFF2-40B4-BE49-F238E27FC236}">
                  <a16:creationId xmlns:a16="http://schemas.microsoft.com/office/drawing/2014/main" id="{A85AE190-983C-4CC7-902E-EB0052F95921}"/>
                </a:ext>
              </a:extLst>
            </p:cNvPr>
            <p:cNvSpPr/>
            <p:nvPr/>
          </p:nvSpPr>
          <p:spPr>
            <a:xfrm>
              <a:off x="4271150" y="1707075"/>
              <a:ext cx="34600" cy="33675"/>
            </a:xfrm>
            <a:custGeom>
              <a:avLst/>
              <a:gdLst/>
              <a:ahLst/>
              <a:cxnLst/>
              <a:rect l="l" t="t" r="r" b="b"/>
              <a:pathLst>
                <a:path w="1384" h="1347" extrusionOk="0">
                  <a:moveTo>
                    <a:pt x="692" y="172"/>
                  </a:moveTo>
                  <a:cubicBezTo>
                    <a:pt x="927" y="172"/>
                    <a:pt x="1149" y="342"/>
                    <a:pt x="1188" y="577"/>
                  </a:cubicBezTo>
                  <a:cubicBezTo>
                    <a:pt x="1240" y="851"/>
                    <a:pt x="1071" y="1125"/>
                    <a:pt x="784" y="1177"/>
                  </a:cubicBezTo>
                  <a:cubicBezTo>
                    <a:pt x="751" y="1183"/>
                    <a:pt x="718" y="1186"/>
                    <a:pt x="685" y="1186"/>
                  </a:cubicBezTo>
                  <a:cubicBezTo>
                    <a:pt x="450" y="1186"/>
                    <a:pt x="243" y="1025"/>
                    <a:pt x="197" y="772"/>
                  </a:cubicBezTo>
                  <a:cubicBezTo>
                    <a:pt x="131" y="498"/>
                    <a:pt x="314" y="224"/>
                    <a:pt x="588" y="172"/>
                  </a:cubicBezTo>
                  <a:close/>
                  <a:moveTo>
                    <a:pt x="699" y="1"/>
                  </a:moveTo>
                  <a:cubicBezTo>
                    <a:pt x="654" y="1"/>
                    <a:pt x="609" y="6"/>
                    <a:pt x="562" y="16"/>
                  </a:cubicBezTo>
                  <a:cubicBezTo>
                    <a:pt x="392" y="55"/>
                    <a:pt x="236" y="146"/>
                    <a:pt x="131" y="303"/>
                  </a:cubicBezTo>
                  <a:cubicBezTo>
                    <a:pt x="40" y="446"/>
                    <a:pt x="1" y="629"/>
                    <a:pt x="27" y="812"/>
                  </a:cubicBezTo>
                  <a:cubicBezTo>
                    <a:pt x="66" y="981"/>
                    <a:pt x="171" y="1138"/>
                    <a:pt x="314" y="1242"/>
                  </a:cubicBezTo>
                  <a:cubicBezTo>
                    <a:pt x="431" y="1307"/>
                    <a:pt x="562" y="1346"/>
                    <a:pt x="692" y="1346"/>
                  </a:cubicBezTo>
                  <a:cubicBezTo>
                    <a:pt x="732" y="1346"/>
                    <a:pt x="784" y="1346"/>
                    <a:pt x="823" y="1333"/>
                  </a:cubicBezTo>
                  <a:cubicBezTo>
                    <a:pt x="1006" y="1307"/>
                    <a:pt x="1149" y="1203"/>
                    <a:pt x="1253" y="1059"/>
                  </a:cubicBezTo>
                  <a:cubicBezTo>
                    <a:pt x="1358" y="903"/>
                    <a:pt x="1384" y="720"/>
                    <a:pt x="1358" y="551"/>
                  </a:cubicBezTo>
                  <a:cubicBezTo>
                    <a:pt x="1319" y="368"/>
                    <a:pt x="1214" y="224"/>
                    <a:pt x="1071" y="120"/>
                  </a:cubicBezTo>
                  <a:cubicBezTo>
                    <a:pt x="954" y="42"/>
                    <a:pt x="830" y="1"/>
                    <a:pt x="699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33;p56">
              <a:extLst>
                <a:ext uri="{FF2B5EF4-FFF2-40B4-BE49-F238E27FC236}">
                  <a16:creationId xmlns:a16="http://schemas.microsoft.com/office/drawing/2014/main" id="{EA8AEFB4-4902-4E97-ADDD-DB0FB0A44DF4}"/>
                </a:ext>
              </a:extLst>
            </p:cNvPr>
            <p:cNvSpPr/>
            <p:nvPr/>
          </p:nvSpPr>
          <p:spPr>
            <a:xfrm>
              <a:off x="4210825" y="1693475"/>
              <a:ext cx="19925" cy="20525"/>
            </a:xfrm>
            <a:custGeom>
              <a:avLst/>
              <a:gdLst/>
              <a:ahLst/>
              <a:cxnLst/>
              <a:rect l="l" t="t" r="r" b="b"/>
              <a:pathLst>
                <a:path w="797" h="821" extrusionOk="0">
                  <a:moveTo>
                    <a:pt x="97" y="0"/>
                  </a:moveTo>
                  <a:cubicBezTo>
                    <a:pt x="78" y="0"/>
                    <a:pt x="57" y="7"/>
                    <a:pt x="40" y="25"/>
                  </a:cubicBezTo>
                  <a:cubicBezTo>
                    <a:pt x="13" y="51"/>
                    <a:pt x="0" y="103"/>
                    <a:pt x="40" y="142"/>
                  </a:cubicBezTo>
                  <a:lnTo>
                    <a:pt x="640" y="795"/>
                  </a:lnTo>
                  <a:cubicBezTo>
                    <a:pt x="666" y="808"/>
                    <a:pt x="679" y="821"/>
                    <a:pt x="705" y="821"/>
                  </a:cubicBezTo>
                  <a:cubicBezTo>
                    <a:pt x="718" y="821"/>
                    <a:pt x="744" y="808"/>
                    <a:pt x="757" y="795"/>
                  </a:cubicBezTo>
                  <a:cubicBezTo>
                    <a:pt x="796" y="768"/>
                    <a:pt x="796" y="716"/>
                    <a:pt x="770" y="677"/>
                  </a:cubicBezTo>
                  <a:lnTo>
                    <a:pt x="157" y="25"/>
                  </a:lnTo>
                  <a:cubicBezTo>
                    <a:pt x="143" y="10"/>
                    <a:pt x="120" y="0"/>
                    <a:pt x="97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34;p56">
              <a:extLst>
                <a:ext uri="{FF2B5EF4-FFF2-40B4-BE49-F238E27FC236}">
                  <a16:creationId xmlns:a16="http://schemas.microsoft.com/office/drawing/2014/main" id="{A246EF48-3E49-4F97-8466-2B8232BB6925}"/>
                </a:ext>
              </a:extLst>
            </p:cNvPr>
            <p:cNvSpPr/>
            <p:nvPr/>
          </p:nvSpPr>
          <p:spPr>
            <a:xfrm>
              <a:off x="4198750" y="1705100"/>
              <a:ext cx="19600" cy="20650"/>
            </a:xfrm>
            <a:custGeom>
              <a:avLst/>
              <a:gdLst/>
              <a:ahLst/>
              <a:cxnLst/>
              <a:rect l="l" t="t" r="r" b="b"/>
              <a:pathLst>
                <a:path w="784" h="826" extrusionOk="0">
                  <a:moveTo>
                    <a:pt x="94" y="0"/>
                  </a:moveTo>
                  <a:cubicBezTo>
                    <a:pt x="72" y="0"/>
                    <a:pt x="53" y="10"/>
                    <a:pt x="40" y="29"/>
                  </a:cubicBezTo>
                  <a:cubicBezTo>
                    <a:pt x="1" y="56"/>
                    <a:pt x="1" y="108"/>
                    <a:pt x="27" y="134"/>
                  </a:cubicBezTo>
                  <a:lnTo>
                    <a:pt x="640" y="786"/>
                  </a:lnTo>
                  <a:cubicBezTo>
                    <a:pt x="653" y="812"/>
                    <a:pt x="679" y="825"/>
                    <a:pt x="692" y="825"/>
                  </a:cubicBezTo>
                  <a:cubicBezTo>
                    <a:pt x="718" y="825"/>
                    <a:pt x="731" y="812"/>
                    <a:pt x="757" y="799"/>
                  </a:cubicBezTo>
                  <a:cubicBezTo>
                    <a:pt x="783" y="760"/>
                    <a:pt x="783" y="708"/>
                    <a:pt x="757" y="682"/>
                  </a:cubicBezTo>
                  <a:lnTo>
                    <a:pt x="157" y="29"/>
                  </a:lnTo>
                  <a:cubicBezTo>
                    <a:pt x="138" y="10"/>
                    <a:pt x="115" y="0"/>
                    <a:pt x="9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35;p56">
              <a:extLst>
                <a:ext uri="{FF2B5EF4-FFF2-40B4-BE49-F238E27FC236}">
                  <a16:creationId xmlns:a16="http://schemas.microsoft.com/office/drawing/2014/main" id="{575EF67B-5BA1-4570-AB72-5AAA195D1FCE}"/>
                </a:ext>
              </a:extLst>
            </p:cNvPr>
            <p:cNvSpPr/>
            <p:nvPr/>
          </p:nvSpPr>
          <p:spPr>
            <a:xfrm>
              <a:off x="4187025" y="1716750"/>
              <a:ext cx="19900" cy="20400"/>
            </a:xfrm>
            <a:custGeom>
              <a:avLst/>
              <a:gdLst/>
              <a:ahLst/>
              <a:cxnLst/>
              <a:rect l="l" t="t" r="r" b="b"/>
              <a:pathLst>
                <a:path w="796" h="816" extrusionOk="0">
                  <a:moveTo>
                    <a:pt x="103" y="0"/>
                  </a:moveTo>
                  <a:cubicBezTo>
                    <a:pt x="82" y="0"/>
                    <a:pt x="59" y="7"/>
                    <a:pt x="39" y="20"/>
                  </a:cubicBezTo>
                  <a:cubicBezTo>
                    <a:pt x="13" y="46"/>
                    <a:pt x="0" y="98"/>
                    <a:pt x="39" y="137"/>
                  </a:cubicBezTo>
                  <a:lnTo>
                    <a:pt x="639" y="790"/>
                  </a:lnTo>
                  <a:cubicBezTo>
                    <a:pt x="665" y="803"/>
                    <a:pt x="678" y="816"/>
                    <a:pt x="705" y="816"/>
                  </a:cubicBezTo>
                  <a:cubicBezTo>
                    <a:pt x="718" y="816"/>
                    <a:pt x="744" y="803"/>
                    <a:pt x="757" y="790"/>
                  </a:cubicBezTo>
                  <a:cubicBezTo>
                    <a:pt x="796" y="764"/>
                    <a:pt x="796" y="712"/>
                    <a:pt x="757" y="672"/>
                  </a:cubicBezTo>
                  <a:lnTo>
                    <a:pt x="157" y="20"/>
                  </a:lnTo>
                  <a:cubicBezTo>
                    <a:pt x="144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36;p56">
              <a:extLst>
                <a:ext uri="{FF2B5EF4-FFF2-40B4-BE49-F238E27FC236}">
                  <a16:creationId xmlns:a16="http://schemas.microsoft.com/office/drawing/2014/main" id="{3E509E0B-8196-473D-8307-04FCF226F6F7}"/>
                </a:ext>
              </a:extLst>
            </p:cNvPr>
            <p:cNvSpPr/>
            <p:nvPr/>
          </p:nvSpPr>
          <p:spPr>
            <a:xfrm>
              <a:off x="4220600" y="1655750"/>
              <a:ext cx="22200" cy="37700"/>
            </a:xfrm>
            <a:custGeom>
              <a:avLst/>
              <a:gdLst/>
              <a:ahLst/>
              <a:cxnLst/>
              <a:rect l="l" t="t" r="r" b="b"/>
              <a:pathLst>
                <a:path w="888" h="1508" extrusionOk="0">
                  <a:moveTo>
                    <a:pt x="510" y="164"/>
                  </a:moveTo>
                  <a:cubicBezTo>
                    <a:pt x="640" y="190"/>
                    <a:pt x="718" y="307"/>
                    <a:pt x="692" y="425"/>
                  </a:cubicBezTo>
                  <a:cubicBezTo>
                    <a:pt x="666" y="555"/>
                    <a:pt x="418" y="1129"/>
                    <a:pt x="288" y="1312"/>
                  </a:cubicBezTo>
                  <a:cubicBezTo>
                    <a:pt x="223" y="1129"/>
                    <a:pt x="210" y="529"/>
                    <a:pt x="249" y="347"/>
                  </a:cubicBezTo>
                  <a:cubicBezTo>
                    <a:pt x="262" y="229"/>
                    <a:pt x="366" y="164"/>
                    <a:pt x="470" y="164"/>
                  </a:cubicBezTo>
                  <a:close/>
                  <a:moveTo>
                    <a:pt x="462" y="0"/>
                  </a:moveTo>
                  <a:cubicBezTo>
                    <a:pt x="283" y="0"/>
                    <a:pt x="127" y="125"/>
                    <a:pt x="92" y="320"/>
                  </a:cubicBezTo>
                  <a:cubicBezTo>
                    <a:pt x="79" y="386"/>
                    <a:pt x="1" y="1377"/>
                    <a:pt x="249" y="1495"/>
                  </a:cubicBezTo>
                  <a:cubicBezTo>
                    <a:pt x="262" y="1508"/>
                    <a:pt x="275" y="1508"/>
                    <a:pt x="288" y="1508"/>
                  </a:cubicBezTo>
                  <a:cubicBezTo>
                    <a:pt x="301" y="1508"/>
                    <a:pt x="314" y="1508"/>
                    <a:pt x="327" y="1495"/>
                  </a:cubicBezTo>
                  <a:cubicBezTo>
                    <a:pt x="483" y="1416"/>
                    <a:pt x="836" y="581"/>
                    <a:pt x="849" y="451"/>
                  </a:cubicBezTo>
                  <a:cubicBezTo>
                    <a:pt x="888" y="242"/>
                    <a:pt x="744" y="33"/>
                    <a:pt x="536" y="7"/>
                  </a:cubicBezTo>
                  <a:cubicBezTo>
                    <a:pt x="511" y="3"/>
                    <a:pt x="486" y="0"/>
                    <a:pt x="462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37;p56">
              <a:extLst>
                <a:ext uri="{FF2B5EF4-FFF2-40B4-BE49-F238E27FC236}">
                  <a16:creationId xmlns:a16="http://schemas.microsoft.com/office/drawing/2014/main" id="{9F320BBD-CEF3-4D9A-99E0-05ACEAA80325}"/>
                </a:ext>
              </a:extLst>
            </p:cNvPr>
            <p:cNvSpPr/>
            <p:nvPr/>
          </p:nvSpPr>
          <p:spPr>
            <a:xfrm>
              <a:off x="4195500" y="1669025"/>
              <a:ext cx="34275" cy="24425"/>
            </a:xfrm>
            <a:custGeom>
              <a:avLst/>
              <a:gdLst/>
              <a:ahLst/>
              <a:cxnLst/>
              <a:rect l="l" t="t" r="r" b="b"/>
              <a:pathLst>
                <a:path w="1371" h="977" extrusionOk="0">
                  <a:moveTo>
                    <a:pt x="405" y="168"/>
                  </a:moveTo>
                  <a:cubicBezTo>
                    <a:pt x="444" y="168"/>
                    <a:pt x="483" y="181"/>
                    <a:pt x="522" y="194"/>
                  </a:cubicBezTo>
                  <a:cubicBezTo>
                    <a:pt x="679" y="285"/>
                    <a:pt x="1122" y="677"/>
                    <a:pt x="1187" y="820"/>
                  </a:cubicBezTo>
                  <a:cubicBezTo>
                    <a:pt x="1005" y="807"/>
                    <a:pt x="418" y="664"/>
                    <a:pt x="287" y="585"/>
                  </a:cubicBezTo>
                  <a:cubicBezTo>
                    <a:pt x="235" y="559"/>
                    <a:pt x="196" y="507"/>
                    <a:pt x="183" y="455"/>
                  </a:cubicBezTo>
                  <a:cubicBezTo>
                    <a:pt x="170" y="390"/>
                    <a:pt x="183" y="324"/>
                    <a:pt x="209" y="272"/>
                  </a:cubicBezTo>
                  <a:cubicBezTo>
                    <a:pt x="248" y="207"/>
                    <a:pt x="326" y="168"/>
                    <a:pt x="405" y="168"/>
                  </a:cubicBezTo>
                  <a:close/>
                  <a:moveTo>
                    <a:pt x="409" y="1"/>
                  </a:moveTo>
                  <a:cubicBezTo>
                    <a:pt x="272" y="1"/>
                    <a:pt x="136" y="70"/>
                    <a:pt x="65" y="194"/>
                  </a:cubicBezTo>
                  <a:cubicBezTo>
                    <a:pt x="13" y="285"/>
                    <a:pt x="0" y="390"/>
                    <a:pt x="26" y="494"/>
                  </a:cubicBezTo>
                  <a:cubicBezTo>
                    <a:pt x="52" y="598"/>
                    <a:pt x="118" y="677"/>
                    <a:pt x="209" y="729"/>
                  </a:cubicBezTo>
                  <a:cubicBezTo>
                    <a:pt x="274" y="768"/>
                    <a:pt x="887" y="977"/>
                    <a:pt x="1187" y="977"/>
                  </a:cubicBezTo>
                  <a:cubicBezTo>
                    <a:pt x="1266" y="977"/>
                    <a:pt x="1318" y="964"/>
                    <a:pt x="1331" y="938"/>
                  </a:cubicBezTo>
                  <a:cubicBezTo>
                    <a:pt x="1344" y="911"/>
                    <a:pt x="1370" y="872"/>
                    <a:pt x="1344" y="807"/>
                  </a:cubicBezTo>
                  <a:cubicBezTo>
                    <a:pt x="1292" y="585"/>
                    <a:pt x="731" y="129"/>
                    <a:pt x="600" y="50"/>
                  </a:cubicBezTo>
                  <a:cubicBezTo>
                    <a:pt x="541" y="17"/>
                    <a:pt x="475" y="1"/>
                    <a:pt x="409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38;p56">
              <a:extLst>
                <a:ext uri="{FF2B5EF4-FFF2-40B4-BE49-F238E27FC236}">
                  <a16:creationId xmlns:a16="http://schemas.microsoft.com/office/drawing/2014/main" id="{7ECA9C7E-8C1A-420B-AD8F-B388EF301F94}"/>
                </a:ext>
              </a:extLst>
            </p:cNvPr>
            <p:cNvSpPr/>
            <p:nvPr/>
          </p:nvSpPr>
          <p:spPr>
            <a:xfrm>
              <a:off x="4283550" y="838575"/>
              <a:ext cx="435700" cy="202600"/>
            </a:xfrm>
            <a:custGeom>
              <a:avLst/>
              <a:gdLst/>
              <a:ahLst/>
              <a:cxnLst/>
              <a:rect l="l" t="t" r="r" b="b"/>
              <a:pathLst>
                <a:path w="17428" h="8104" extrusionOk="0">
                  <a:moveTo>
                    <a:pt x="1423" y="6367"/>
                  </a:moveTo>
                  <a:cubicBezTo>
                    <a:pt x="1371" y="6380"/>
                    <a:pt x="1331" y="6380"/>
                    <a:pt x="1279" y="6393"/>
                  </a:cubicBezTo>
                  <a:cubicBezTo>
                    <a:pt x="1331" y="6380"/>
                    <a:pt x="1371" y="6367"/>
                    <a:pt x="1423" y="6367"/>
                  </a:cubicBezTo>
                  <a:close/>
                  <a:moveTo>
                    <a:pt x="14965" y="0"/>
                  </a:moveTo>
                  <a:lnTo>
                    <a:pt x="10620" y="587"/>
                  </a:lnTo>
                  <a:lnTo>
                    <a:pt x="11899" y="4306"/>
                  </a:lnTo>
                  <a:lnTo>
                    <a:pt x="5128" y="4814"/>
                  </a:lnTo>
                  <a:cubicBezTo>
                    <a:pt x="4958" y="4671"/>
                    <a:pt x="4776" y="4540"/>
                    <a:pt x="4593" y="4436"/>
                  </a:cubicBezTo>
                  <a:cubicBezTo>
                    <a:pt x="4593" y="4436"/>
                    <a:pt x="2884" y="3627"/>
                    <a:pt x="2271" y="3471"/>
                  </a:cubicBezTo>
                  <a:cubicBezTo>
                    <a:pt x="2207" y="3460"/>
                    <a:pt x="2153" y="3441"/>
                    <a:pt x="2099" y="3441"/>
                  </a:cubicBezTo>
                  <a:cubicBezTo>
                    <a:pt x="2087" y="3441"/>
                    <a:pt x="2074" y="3442"/>
                    <a:pt x="2062" y="3445"/>
                  </a:cubicBezTo>
                  <a:cubicBezTo>
                    <a:pt x="1997" y="3445"/>
                    <a:pt x="1919" y="3484"/>
                    <a:pt x="1892" y="3536"/>
                  </a:cubicBezTo>
                  <a:cubicBezTo>
                    <a:pt x="1840" y="3614"/>
                    <a:pt x="1866" y="3718"/>
                    <a:pt x="1892" y="3797"/>
                  </a:cubicBezTo>
                  <a:cubicBezTo>
                    <a:pt x="2010" y="4058"/>
                    <a:pt x="2192" y="4266"/>
                    <a:pt x="2388" y="4475"/>
                  </a:cubicBezTo>
                  <a:cubicBezTo>
                    <a:pt x="2140" y="4475"/>
                    <a:pt x="1879" y="4488"/>
                    <a:pt x="1592" y="4488"/>
                  </a:cubicBezTo>
                  <a:cubicBezTo>
                    <a:pt x="1005" y="4540"/>
                    <a:pt x="1" y="4501"/>
                    <a:pt x="118" y="5284"/>
                  </a:cubicBezTo>
                  <a:cubicBezTo>
                    <a:pt x="162" y="5513"/>
                    <a:pt x="324" y="5578"/>
                    <a:pt x="505" y="5578"/>
                  </a:cubicBezTo>
                  <a:cubicBezTo>
                    <a:pt x="541" y="5578"/>
                    <a:pt x="577" y="5575"/>
                    <a:pt x="614" y="5571"/>
                  </a:cubicBezTo>
                  <a:lnTo>
                    <a:pt x="614" y="5571"/>
                  </a:lnTo>
                  <a:cubicBezTo>
                    <a:pt x="314" y="5675"/>
                    <a:pt x="27" y="5845"/>
                    <a:pt x="170" y="6223"/>
                  </a:cubicBezTo>
                  <a:cubicBezTo>
                    <a:pt x="231" y="6467"/>
                    <a:pt x="396" y="6542"/>
                    <a:pt x="593" y="6542"/>
                  </a:cubicBezTo>
                  <a:cubicBezTo>
                    <a:pt x="691" y="6542"/>
                    <a:pt x="797" y="6523"/>
                    <a:pt x="901" y="6497"/>
                  </a:cubicBezTo>
                  <a:lnTo>
                    <a:pt x="901" y="6497"/>
                  </a:lnTo>
                  <a:cubicBezTo>
                    <a:pt x="718" y="6576"/>
                    <a:pt x="575" y="6693"/>
                    <a:pt x="640" y="6941"/>
                  </a:cubicBezTo>
                  <a:cubicBezTo>
                    <a:pt x="686" y="7248"/>
                    <a:pt x="912" y="7349"/>
                    <a:pt x="1160" y="7349"/>
                  </a:cubicBezTo>
                  <a:cubicBezTo>
                    <a:pt x="1260" y="7349"/>
                    <a:pt x="1364" y="7332"/>
                    <a:pt x="1462" y="7306"/>
                  </a:cubicBezTo>
                  <a:lnTo>
                    <a:pt x="1462" y="7306"/>
                  </a:lnTo>
                  <a:cubicBezTo>
                    <a:pt x="1162" y="7489"/>
                    <a:pt x="1527" y="7959"/>
                    <a:pt x="1997" y="7959"/>
                  </a:cubicBezTo>
                  <a:lnTo>
                    <a:pt x="4502" y="8102"/>
                  </a:lnTo>
                  <a:cubicBezTo>
                    <a:pt x="4515" y="8103"/>
                    <a:pt x="4529" y="8103"/>
                    <a:pt x="4542" y="8103"/>
                  </a:cubicBezTo>
                  <a:cubicBezTo>
                    <a:pt x="4744" y="8103"/>
                    <a:pt x="4987" y="8015"/>
                    <a:pt x="5219" y="7893"/>
                  </a:cubicBezTo>
                  <a:lnTo>
                    <a:pt x="13947" y="7972"/>
                  </a:lnTo>
                  <a:cubicBezTo>
                    <a:pt x="13953" y="7972"/>
                    <a:pt x="13959" y="7972"/>
                    <a:pt x="13966" y="7972"/>
                  </a:cubicBezTo>
                  <a:cubicBezTo>
                    <a:pt x="16056" y="7972"/>
                    <a:pt x="17428" y="5761"/>
                    <a:pt x="16478" y="3888"/>
                  </a:cubicBezTo>
                  <a:lnTo>
                    <a:pt x="14965" y="0"/>
                  </a:lnTo>
                  <a:close/>
                </a:path>
              </a:pathLst>
            </a:custGeom>
            <a:solidFill>
              <a:srgbClr val="885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39;p56">
              <a:extLst>
                <a:ext uri="{FF2B5EF4-FFF2-40B4-BE49-F238E27FC236}">
                  <a16:creationId xmlns:a16="http://schemas.microsoft.com/office/drawing/2014/main" id="{31D76B5B-E400-4211-A7D4-FF59AADDD08B}"/>
                </a:ext>
              </a:extLst>
            </p:cNvPr>
            <p:cNvSpPr/>
            <p:nvPr/>
          </p:nvSpPr>
          <p:spPr>
            <a:xfrm>
              <a:off x="4335100" y="940650"/>
              <a:ext cx="42075" cy="11450"/>
            </a:xfrm>
            <a:custGeom>
              <a:avLst/>
              <a:gdLst/>
              <a:ahLst/>
              <a:cxnLst/>
              <a:rect l="l" t="t" r="r" b="b"/>
              <a:pathLst>
                <a:path w="1683" h="458" extrusionOk="0">
                  <a:moveTo>
                    <a:pt x="11" y="1"/>
                  </a:moveTo>
                  <a:cubicBezTo>
                    <a:pt x="7" y="1"/>
                    <a:pt x="3" y="1"/>
                    <a:pt x="0" y="1"/>
                  </a:cubicBezTo>
                  <a:lnTo>
                    <a:pt x="326" y="392"/>
                  </a:lnTo>
                  <a:lnTo>
                    <a:pt x="1683" y="457"/>
                  </a:lnTo>
                  <a:cubicBezTo>
                    <a:pt x="1683" y="457"/>
                    <a:pt x="287" y="1"/>
                    <a:pt x="11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40;p56">
              <a:extLst>
                <a:ext uri="{FF2B5EF4-FFF2-40B4-BE49-F238E27FC236}">
                  <a16:creationId xmlns:a16="http://schemas.microsoft.com/office/drawing/2014/main" id="{0C45A944-2DC9-4967-A63D-DFAF576B6123}"/>
                </a:ext>
              </a:extLst>
            </p:cNvPr>
            <p:cNvSpPr/>
            <p:nvPr/>
          </p:nvSpPr>
          <p:spPr>
            <a:xfrm>
              <a:off x="4293675" y="974900"/>
              <a:ext cx="27425" cy="5575"/>
            </a:xfrm>
            <a:custGeom>
              <a:avLst/>
              <a:gdLst/>
              <a:ahLst/>
              <a:cxnLst/>
              <a:rect l="l" t="t" r="r" b="b"/>
              <a:pathLst>
                <a:path w="1097" h="223" extrusionOk="0">
                  <a:moveTo>
                    <a:pt x="1018" y="1"/>
                  </a:moveTo>
                  <a:cubicBezTo>
                    <a:pt x="874" y="1"/>
                    <a:pt x="196" y="14"/>
                    <a:pt x="65" y="53"/>
                  </a:cubicBezTo>
                  <a:cubicBezTo>
                    <a:pt x="26" y="66"/>
                    <a:pt x="0" y="118"/>
                    <a:pt x="13" y="157"/>
                  </a:cubicBezTo>
                  <a:cubicBezTo>
                    <a:pt x="26" y="196"/>
                    <a:pt x="52" y="222"/>
                    <a:pt x="91" y="222"/>
                  </a:cubicBezTo>
                  <a:cubicBezTo>
                    <a:pt x="91" y="222"/>
                    <a:pt x="105" y="222"/>
                    <a:pt x="105" y="209"/>
                  </a:cubicBezTo>
                  <a:cubicBezTo>
                    <a:pt x="196" y="183"/>
                    <a:pt x="705" y="170"/>
                    <a:pt x="1018" y="157"/>
                  </a:cubicBezTo>
                  <a:cubicBezTo>
                    <a:pt x="1057" y="157"/>
                    <a:pt x="1096" y="118"/>
                    <a:pt x="1096" y="79"/>
                  </a:cubicBezTo>
                  <a:cubicBezTo>
                    <a:pt x="1096" y="27"/>
                    <a:pt x="1057" y="1"/>
                    <a:pt x="1018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41;p56">
              <a:extLst>
                <a:ext uri="{FF2B5EF4-FFF2-40B4-BE49-F238E27FC236}">
                  <a16:creationId xmlns:a16="http://schemas.microsoft.com/office/drawing/2014/main" id="{A1721F28-B5FC-4041-81FC-522EF5A5BFCE}"/>
                </a:ext>
              </a:extLst>
            </p:cNvPr>
            <p:cNvSpPr/>
            <p:nvPr/>
          </p:nvSpPr>
          <p:spPr>
            <a:xfrm>
              <a:off x="4302475" y="998650"/>
              <a:ext cx="22525" cy="4650"/>
            </a:xfrm>
            <a:custGeom>
              <a:avLst/>
              <a:gdLst/>
              <a:ahLst/>
              <a:cxnLst/>
              <a:rect l="l" t="t" r="r" b="b"/>
              <a:pathLst>
                <a:path w="901" h="186" extrusionOk="0">
                  <a:moveTo>
                    <a:pt x="829" y="0"/>
                  </a:moveTo>
                  <a:cubicBezTo>
                    <a:pt x="823" y="0"/>
                    <a:pt x="816" y="1"/>
                    <a:pt x="809" y="3"/>
                  </a:cubicBezTo>
                  <a:lnTo>
                    <a:pt x="79" y="29"/>
                  </a:lnTo>
                  <a:cubicBezTo>
                    <a:pt x="26" y="29"/>
                    <a:pt x="0" y="68"/>
                    <a:pt x="0" y="107"/>
                  </a:cubicBezTo>
                  <a:cubicBezTo>
                    <a:pt x="0" y="160"/>
                    <a:pt x="40" y="186"/>
                    <a:pt x="79" y="186"/>
                  </a:cubicBezTo>
                  <a:lnTo>
                    <a:pt x="822" y="160"/>
                  </a:lnTo>
                  <a:cubicBezTo>
                    <a:pt x="861" y="160"/>
                    <a:pt x="901" y="120"/>
                    <a:pt x="901" y="81"/>
                  </a:cubicBezTo>
                  <a:cubicBezTo>
                    <a:pt x="901" y="36"/>
                    <a:pt x="871" y="0"/>
                    <a:pt x="829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42;p56">
              <a:extLst>
                <a:ext uri="{FF2B5EF4-FFF2-40B4-BE49-F238E27FC236}">
                  <a16:creationId xmlns:a16="http://schemas.microsoft.com/office/drawing/2014/main" id="{086B57B8-C1B6-4344-8C85-18249D6BD20F}"/>
                </a:ext>
              </a:extLst>
            </p:cNvPr>
            <p:cNvSpPr/>
            <p:nvPr/>
          </p:nvSpPr>
          <p:spPr>
            <a:xfrm>
              <a:off x="4318125" y="1018600"/>
              <a:ext cx="14050" cy="4925"/>
            </a:xfrm>
            <a:custGeom>
              <a:avLst/>
              <a:gdLst/>
              <a:ahLst/>
              <a:cxnLst/>
              <a:rect l="l" t="t" r="r" b="b"/>
              <a:pathLst>
                <a:path w="562" h="197" extrusionOk="0">
                  <a:moveTo>
                    <a:pt x="470" y="1"/>
                  </a:moveTo>
                  <a:lnTo>
                    <a:pt x="79" y="27"/>
                  </a:lnTo>
                  <a:cubicBezTo>
                    <a:pt x="27" y="27"/>
                    <a:pt x="1" y="66"/>
                    <a:pt x="1" y="118"/>
                  </a:cubicBezTo>
                  <a:cubicBezTo>
                    <a:pt x="1" y="157"/>
                    <a:pt x="40" y="197"/>
                    <a:pt x="79" y="197"/>
                  </a:cubicBezTo>
                  <a:lnTo>
                    <a:pt x="483" y="170"/>
                  </a:lnTo>
                  <a:cubicBezTo>
                    <a:pt x="522" y="157"/>
                    <a:pt x="562" y="118"/>
                    <a:pt x="562" y="79"/>
                  </a:cubicBezTo>
                  <a:cubicBezTo>
                    <a:pt x="562" y="27"/>
                    <a:pt x="522" y="1"/>
                    <a:pt x="470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43;p56">
              <a:extLst>
                <a:ext uri="{FF2B5EF4-FFF2-40B4-BE49-F238E27FC236}">
                  <a16:creationId xmlns:a16="http://schemas.microsoft.com/office/drawing/2014/main" id="{0153FB14-48F4-4113-87E9-B056E6F390CD}"/>
                </a:ext>
              </a:extLst>
            </p:cNvPr>
            <p:cNvSpPr/>
            <p:nvPr/>
          </p:nvSpPr>
          <p:spPr>
            <a:xfrm>
              <a:off x="4546775" y="940975"/>
              <a:ext cx="50575" cy="9175"/>
            </a:xfrm>
            <a:custGeom>
              <a:avLst/>
              <a:gdLst/>
              <a:ahLst/>
              <a:cxnLst/>
              <a:rect l="l" t="t" r="r" b="b"/>
              <a:pathLst>
                <a:path w="2023" h="367" extrusionOk="0">
                  <a:moveTo>
                    <a:pt x="1918" y="1"/>
                  </a:moveTo>
                  <a:lnTo>
                    <a:pt x="78" y="197"/>
                  </a:lnTo>
                  <a:cubicBezTo>
                    <a:pt x="39" y="210"/>
                    <a:pt x="0" y="249"/>
                    <a:pt x="13" y="288"/>
                  </a:cubicBezTo>
                  <a:cubicBezTo>
                    <a:pt x="13" y="340"/>
                    <a:pt x="52" y="366"/>
                    <a:pt x="91" y="366"/>
                  </a:cubicBezTo>
                  <a:lnTo>
                    <a:pt x="104" y="366"/>
                  </a:lnTo>
                  <a:lnTo>
                    <a:pt x="1944" y="170"/>
                  </a:lnTo>
                  <a:cubicBezTo>
                    <a:pt x="1983" y="157"/>
                    <a:pt x="2022" y="118"/>
                    <a:pt x="2009" y="79"/>
                  </a:cubicBezTo>
                  <a:cubicBezTo>
                    <a:pt x="2009" y="27"/>
                    <a:pt x="1970" y="1"/>
                    <a:pt x="1918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44;p56">
              <a:extLst>
                <a:ext uri="{FF2B5EF4-FFF2-40B4-BE49-F238E27FC236}">
                  <a16:creationId xmlns:a16="http://schemas.microsoft.com/office/drawing/2014/main" id="{103FF7DE-948B-4C48-97D2-BA509D60A025}"/>
                </a:ext>
              </a:extLst>
            </p:cNvPr>
            <p:cNvSpPr/>
            <p:nvPr/>
          </p:nvSpPr>
          <p:spPr>
            <a:xfrm>
              <a:off x="3975675" y="1046325"/>
              <a:ext cx="630800" cy="592000"/>
            </a:xfrm>
            <a:custGeom>
              <a:avLst/>
              <a:gdLst/>
              <a:ahLst/>
              <a:cxnLst/>
              <a:rect l="l" t="t" r="r" b="b"/>
              <a:pathLst>
                <a:path w="25232" h="23680" extrusionOk="0">
                  <a:moveTo>
                    <a:pt x="8622" y="1"/>
                  </a:moveTo>
                  <a:cubicBezTo>
                    <a:pt x="7035" y="1"/>
                    <a:pt x="5668" y="754"/>
                    <a:pt x="4788" y="1893"/>
                  </a:cubicBezTo>
                  <a:cubicBezTo>
                    <a:pt x="2361" y="2545"/>
                    <a:pt x="574" y="4724"/>
                    <a:pt x="509" y="7320"/>
                  </a:cubicBezTo>
                  <a:lnTo>
                    <a:pt x="13" y="22858"/>
                  </a:lnTo>
                  <a:cubicBezTo>
                    <a:pt x="0" y="23210"/>
                    <a:pt x="274" y="23497"/>
                    <a:pt x="626" y="23510"/>
                  </a:cubicBezTo>
                  <a:lnTo>
                    <a:pt x="4658" y="23589"/>
                  </a:lnTo>
                  <a:cubicBezTo>
                    <a:pt x="4892" y="23589"/>
                    <a:pt x="5088" y="23432"/>
                    <a:pt x="5140" y="23210"/>
                  </a:cubicBezTo>
                  <a:lnTo>
                    <a:pt x="6523" y="16713"/>
                  </a:lnTo>
                  <a:lnTo>
                    <a:pt x="8115" y="23262"/>
                  </a:lnTo>
                  <a:cubicBezTo>
                    <a:pt x="8167" y="23510"/>
                    <a:pt x="8402" y="23680"/>
                    <a:pt x="8650" y="23680"/>
                  </a:cubicBezTo>
                  <a:lnTo>
                    <a:pt x="14312" y="23602"/>
                  </a:lnTo>
                  <a:cubicBezTo>
                    <a:pt x="14547" y="23589"/>
                    <a:pt x="14703" y="23367"/>
                    <a:pt x="14651" y="23145"/>
                  </a:cubicBezTo>
                  <a:lnTo>
                    <a:pt x="10163" y="7489"/>
                  </a:lnTo>
                  <a:lnTo>
                    <a:pt x="17286" y="7359"/>
                  </a:lnTo>
                  <a:cubicBezTo>
                    <a:pt x="21370" y="7294"/>
                    <a:pt x="24775" y="4202"/>
                    <a:pt x="25232" y="144"/>
                  </a:cubicBezTo>
                  <a:lnTo>
                    <a:pt x="8663" y="1"/>
                  </a:lnTo>
                  <a:cubicBezTo>
                    <a:pt x="8649" y="1"/>
                    <a:pt x="8636" y="1"/>
                    <a:pt x="8622" y="1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45;p56">
              <a:extLst>
                <a:ext uri="{FF2B5EF4-FFF2-40B4-BE49-F238E27FC236}">
                  <a16:creationId xmlns:a16="http://schemas.microsoft.com/office/drawing/2014/main" id="{AD0AAAA9-F375-4363-B31E-AB81498F169E}"/>
                </a:ext>
              </a:extLst>
            </p:cNvPr>
            <p:cNvSpPr/>
            <p:nvPr/>
          </p:nvSpPr>
          <p:spPr>
            <a:xfrm>
              <a:off x="4062425" y="1044375"/>
              <a:ext cx="546000" cy="431525"/>
            </a:xfrm>
            <a:custGeom>
              <a:avLst/>
              <a:gdLst/>
              <a:ahLst/>
              <a:cxnLst/>
              <a:rect l="l" t="t" r="r" b="b"/>
              <a:pathLst>
                <a:path w="21840" h="17261" extrusionOk="0">
                  <a:moveTo>
                    <a:pt x="5149" y="0"/>
                  </a:moveTo>
                  <a:cubicBezTo>
                    <a:pt x="3626" y="0"/>
                    <a:pt x="2222" y="677"/>
                    <a:pt x="1292" y="1866"/>
                  </a:cubicBezTo>
                  <a:cubicBezTo>
                    <a:pt x="340" y="3066"/>
                    <a:pt x="0" y="4606"/>
                    <a:pt x="379" y="6093"/>
                  </a:cubicBezTo>
                  <a:lnTo>
                    <a:pt x="3027" y="17209"/>
                  </a:lnTo>
                  <a:cubicBezTo>
                    <a:pt x="3040" y="17248"/>
                    <a:pt x="3066" y="17261"/>
                    <a:pt x="3105" y="17261"/>
                  </a:cubicBezTo>
                  <a:lnTo>
                    <a:pt x="3131" y="17261"/>
                  </a:lnTo>
                  <a:cubicBezTo>
                    <a:pt x="3171" y="17261"/>
                    <a:pt x="3197" y="17209"/>
                    <a:pt x="3184" y="17169"/>
                  </a:cubicBezTo>
                  <a:lnTo>
                    <a:pt x="535" y="6054"/>
                  </a:lnTo>
                  <a:cubicBezTo>
                    <a:pt x="183" y="4619"/>
                    <a:pt x="496" y="3132"/>
                    <a:pt x="1422" y="1971"/>
                  </a:cubicBezTo>
                  <a:cubicBezTo>
                    <a:pt x="2336" y="809"/>
                    <a:pt x="3705" y="157"/>
                    <a:pt x="5193" y="157"/>
                  </a:cubicBezTo>
                  <a:lnTo>
                    <a:pt x="21762" y="301"/>
                  </a:lnTo>
                  <a:cubicBezTo>
                    <a:pt x="21801" y="301"/>
                    <a:pt x="21840" y="261"/>
                    <a:pt x="21840" y="222"/>
                  </a:cubicBezTo>
                  <a:cubicBezTo>
                    <a:pt x="21840" y="170"/>
                    <a:pt x="21801" y="144"/>
                    <a:pt x="21762" y="144"/>
                  </a:cubicBezTo>
                  <a:lnTo>
                    <a:pt x="5193" y="1"/>
                  </a:lnTo>
                  <a:cubicBezTo>
                    <a:pt x="5178" y="0"/>
                    <a:pt x="5164" y="0"/>
                    <a:pt x="5149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46;p56">
              <a:extLst>
                <a:ext uri="{FF2B5EF4-FFF2-40B4-BE49-F238E27FC236}">
                  <a16:creationId xmlns:a16="http://schemas.microsoft.com/office/drawing/2014/main" id="{77D57795-6EF2-44F0-B5D7-7CA5E2E05D6E}"/>
                </a:ext>
              </a:extLst>
            </p:cNvPr>
            <p:cNvSpPr/>
            <p:nvPr/>
          </p:nvSpPr>
          <p:spPr>
            <a:xfrm>
              <a:off x="4346175" y="431425"/>
              <a:ext cx="278575" cy="285025"/>
            </a:xfrm>
            <a:custGeom>
              <a:avLst/>
              <a:gdLst/>
              <a:ahLst/>
              <a:cxnLst/>
              <a:rect l="l" t="t" r="r" b="b"/>
              <a:pathLst>
                <a:path w="11143" h="11401" extrusionOk="0">
                  <a:moveTo>
                    <a:pt x="9006" y="0"/>
                  </a:moveTo>
                  <a:cubicBezTo>
                    <a:pt x="8543" y="0"/>
                    <a:pt x="8088" y="217"/>
                    <a:pt x="7789" y="618"/>
                  </a:cubicBezTo>
                  <a:cubicBezTo>
                    <a:pt x="7633" y="839"/>
                    <a:pt x="7476" y="1179"/>
                    <a:pt x="7372" y="1557"/>
                  </a:cubicBezTo>
                  <a:cubicBezTo>
                    <a:pt x="7179" y="1500"/>
                    <a:pt x="6985" y="1463"/>
                    <a:pt x="6784" y="1463"/>
                  </a:cubicBezTo>
                  <a:cubicBezTo>
                    <a:pt x="6754" y="1463"/>
                    <a:pt x="6724" y="1464"/>
                    <a:pt x="6693" y="1466"/>
                  </a:cubicBezTo>
                  <a:lnTo>
                    <a:pt x="5637" y="1479"/>
                  </a:lnTo>
                  <a:lnTo>
                    <a:pt x="4384" y="1022"/>
                  </a:lnTo>
                  <a:cubicBezTo>
                    <a:pt x="4165" y="939"/>
                    <a:pt x="3941" y="900"/>
                    <a:pt x="3722" y="900"/>
                  </a:cubicBezTo>
                  <a:cubicBezTo>
                    <a:pt x="2871" y="900"/>
                    <a:pt x="2087" y="1487"/>
                    <a:pt x="1879" y="2379"/>
                  </a:cubicBezTo>
                  <a:lnTo>
                    <a:pt x="1618" y="3592"/>
                  </a:lnTo>
                  <a:lnTo>
                    <a:pt x="1749" y="3605"/>
                  </a:lnTo>
                  <a:cubicBezTo>
                    <a:pt x="1644" y="3892"/>
                    <a:pt x="1579" y="4192"/>
                    <a:pt x="1553" y="4518"/>
                  </a:cubicBezTo>
                  <a:lnTo>
                    <a:pt x="1449" y="5536"/>
                  </a:lnTo>
                  <a:lnTo>
                    <a:pt x="2075" y="5588"/>
                  </a:lnTo>
                  <a:cubicBezTo>
                    <a:pt x="2140" y="5823"/>
                    <a:pt x="2388" y="6736"/>
                    <a:pt x="2153" y="7219"/>
                  </a:cubicBezTo>
                  <a:cubicBezTo>
                    <a:pt x="1905" y="7754"/>
                    <a:pt x="1331" y="8002"/>
                    <a:pt x="862" y="8354"/>
                  </a:cubicBezTo>
                  <a:cubicBezTo>
                    <a:pt x="392" y="8693"/>
                    <a:pt x="1" y="9346"/>
                    <a:pt x="327" y="9828"/>
                  </a:cubicBezTo>
                  <a:cubicBezTo>
                    <a:pt x="533" y="9700"/>
                    <a:pt x="774" y="9639"/>
                    <a:pt x="1017" y="9639"/>
                  </a:cubicBezTo>
                  <a:cubicBezTo>
                    <a:pt x="1466" y="9639"/>
                    <a:pt x="1921" y="9847"/>
                    <a:pt x="2166" y="10220"/>
                  </a:cubicBezTo>
                  <a:cubicBezTo>
                    <a:pt x="2440" y="9854"/>
                    <a:pt x="2701" y="9476"/>
                    <a:pt x="2975" y="9098"/>
                  </a:cubicBezTo>
                  <a:lnTo>
                    <a:pt x="2975" y="9098"/>
                  </a:lnTo>
                  <a:cubicBezTo>
                    <a:pt x="2806" y="9515"/>
                    <a:pt x="2753" y="9972"/>
                    <a:pt x="2819" y="10415"/>
                  </a:cubicBezTo>
                  <a:cubicBezTo>
                    <a:pt x="3112" y="10481"/>
                    <a:pt x="3419" y="10513"/>
                    <a:pt x="3725" y="10513"/>
                  </a:cubicBezTo>
                  <a:cubicBezTo>
                    <a:pt x="4032" y="10513"/>
                    <a:pt x="4338" y="10481"/>
                    <a:pt x="4632" y="10415"/>
                  </a:cubicBezTo>
                  <a:cubicBezTo>
                    <a:pt x="4710" y="10402"/>
                    <a:pt x="4789" y="10376"/>
                    <a:pt x="4854" y="10337"/>
                  </a:cubicBezTo>
                  <a:cubicBezTo>
                    <a:pt x="5049" y="10442"/>
                    <a:pt x="5245" y="10546"/>
                    <a:pt x="5441" y="10637"/>
                  </a:cubicBezTo>
                  <a:cubicBezTo>
                    <a:pt x="5558" y="10285"/>
                    <a:pt x="5715" y="9946"/>
                    <a:pt x="5924" y="9646"/>
                  </a:cubicBezTo>
                  <a:cubicBezTo>
                    <a:pt x="5989" y="9607"/>
                    <a:pt x="6054" y="9567"/>
                    <a:pt x="6119" y="9541"/>
                  </a:cubicBezTo>
                  <a:cubicBezTo>
                    <a:pt x="6119" y="9959"/>
                    <a:pt x="6119" y="10389"/>
                    <a:pt x="6132" y="10807"/>
                  </a:cubicBezTo>
                  <a:cubicBezTo>
                    <a:pt x="6132" y="10937"/>
                    <a:pt x="6132" y="11068"/>
                    <a:pt x="6224" y="11172"/>
                  </a:cubicBezTo>
                  <a:cubicBezTo>
                    <a:pt x="6289" y="11250"/>
                    <a:pt x="6393" y="11276"/>
                    <a:pt x="6498" y="11303"/>
                  </a:cubicBezTo>
                  <a:cubicBezTo>
                    <a:pt x="6791" y="11368"/>
                    <a:pt x="7098" y="11400"/>
                    <a:pt x="7404" y="11400"/>
                  </a:cubicBezTo>
                  <a:cubicBezTo>
                    <a:pt x="7711" y="11400"/>
                    <a:pt x="8018" y="11368"/>
                    <a:pt x="8311" y="11303"/>
                  </a:cubicBezTo>
                  <a:cubicBezTo>
                    <a:pt x="8376" y="10859"/>
                    <a:pt x="8324" y="10402"/>
                    <a:pt x="8155" y="9985"/>
                  </a:cubicBezTo>
                  <a:lnTo>
                    <a:pt x="8155" y="9985"/>
                  </a:lnTo>
                  <a:cubicBezTo>
                    <a:pt x="8428" y="10363"/>
                    <a:pt x="8689" y="10729"/>
                    <a:pt x="8963" y="11107"/>
                  </a:cubicBezTo>
                  <a:cubicBezTo>
                    <a:pt x="9209" y="10734"/>
                    <a:pt x="9663" y="10527"/>
                    <a:pt x="10113" y="10527"/>
                  </a:cubicBezTo>
                  <a:cubicBezTo>
                    <a:pt x="10356" y="10527"/>
                    <a:pt x="10597" y="10587"/>
                    <a:pt x="10803" y="10715"/>
                  </a:cubicBezTo>
                  <a:cubicBezTo>
                    <a:pt x="11142" y="10233"/>
                    <a:pt x="10751" y="9580"/>
                    <a:pt x="10281" y="9241"/>
                  </a:cubicBezTo>
                  <a:cubicBezTo>
                    <a:pt x="9811" y="8889"/>
                    <a:pt x="9237" y="8641"/>
                    <a:pt x="8989" y="8106"/>
                  </a:cubicBezTo>
                  <a:cubicBezTo>
                    <a:pt x="8715" y="7545"/>
                    <a:pt x="9081" y="6423"/>
                    <a:pt x="9081" y="6423"/>
                  </a:cubicBezTo>
                  <a:cubicBezTo>
                    <a:pt x="9355" y="5797"/>
                    <a:pt x="9224" y="5040"/>
                    <a:pt x="8859" y="4466"/>
                  </a:cubicBezTo>
                  <a:lnTo>
                    <a:pt x="8820" y="3670"/>
                  </a:lnTo>
                  <a:cubicBezTo>
                    <a:pt x="8820" y="3579"/>
                    <a:pt x="8820" y="3501"/>
                    <a:pt x="8820" y="3423"/>
                  </a:cubicBezTo>
                  <a:cubicBezTo>
                    <a:pt x="9381" y="3175"/>
                    <a:pt x="9942" y="2744"/>
                    <a:pt x="10216" y="2379"/>
                  </a:cubicBezTo>
                  <a:cubicBezTo>
                    <a:pt x="10699" y="1714"/>
                    <a:pt x="10555" y="774"/>
                    <a:pt x="9890" y="291"/>
                  </a:cubicBezTo>
                  <a:cubicBezTo>
                    <a:pt x="9620" y="94"/>
                    <a:pt x="9311" y="0"/>
                    <a:pt x="9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47;p56">
              <a:extLst>
                <a:ext uri="{FF2B5EF4-FFF2-40B4-BE49-F238E27FC236}">
                  <a16:creationId xmlns:a16="http://schemas.microsoft.com/office/drawing/2014/main" id="{5BFF88A1-4813-45D2-8C39-1AE3E69C7D6A}"/>
                </a:ext>
              </a:extLst>
            </p:cNvPr>
            <p:cNvSpPr/>
            <p:nvPr/>
          </p:nvSpPr>
          <p:spPr>
            <a:xfrm>
              <a:off x="4383675" y="501650"/>
              <a:ext cx="173225" cy="228650"/>
            </a:xfrm>
            <a:custGeom>
              <a:avLst/>
              <a:gdLst/>
              <a:ahLst/>
              <a:cxnLst/>
              <a:rect l="l" t="t" r="r" b="b"/>
              <a:pathLst>
                <a:path w="6929" h="9146" extrusionOk="0">
                  <a:moveTo>
                    <a:pt x="1932" y="0"/>
                  </a:moveTo>
                  <a:lnTo>
                    <a:pt x="1723" y="992"/>
                  </a:lnTo>
                  <a:lnTo>
                    <a:pt x="705" y="861"/>
                  </a:lnTo>
                  <a:lnTo>
                    <a:pt x="210" y="3693"/>
                  </a:lnTo>
                  <a:cubicBezTo>
                    <a:pt x="1" y="4801"/>
                    <a:pt x="627" y="5858"/>
                    <a:pt x="1619" y="6224"/>
                  </a:cubicBezTo>
                  <a:lnTo>
                    <a:pt x="1762" y="7515"/>
                  </a:lnTo>
                  <a:cubicBezTo>
                    <a:pt x="1871" y="8448"/>
                    <a:pt x="2701" y="9145"/>
                    <a:pt x="3645" y="9145"/>
                  </a:cubicBezTo>
                  <a:cubicBezTo>
                    <a:pt x="3717" y="9145"/>
                    <a:pt x="3789" y="9141"/>
                    <a:pt x="3863" y="9133"/>
                  </a:cubicBezTo>
                  <a:lnTo>
                    <a:pt x="3915" y="9133"/>
                  </a:lnTo>
                  <a:cubicBezTo>
                    <a:pt x="4945" y="9002"/>
                    <a:pt x="5885" y="8311"/>
                    <a:pt x="5767" y="7306"/>
                  </a:cubicBezTo>
                  <a:lnTo>
                    <a:pt x="5246" y="3940"/>
                  </a:lnTo>
                  <a:lnTo>
                    <a:pt x="5780" y="3953"/>
                  </a:lnTo>
                  <a:cubicBezTo>
                    <a:pt x="5796" y="3954"/>
                    <a:pt x="5812" y="3954"/>
                    <a:pt x="5828" y="3954"/>
                  </a:cubicBezTo>
                  <a:cubicBezTo>
                    <a:pt x="6407" y="3954"/>
                    <a:pt x="6890" y="3494"/>
                    <a:pt x="6902" y="2910"/>
                  </a:cubicBezTo>
                  <a:lnTo>
                    <a:pt x="6902" y="2884"/>
                  </a:lnTo>
                  <a:cubicBezTo>
                    <a:pt x="6928" y="2270"/>
                    <a:pt x="6459" y="1775"/>
                    <a:pt x="5859" y="1749"/>
                  </a:cubicBezTo>
                  <a:lnTo>
                    <a:pt x="5506" y="1736"/>
                  </a:lnTo>
                  <a:lnTo>
                    <a:pt x="5089" y="2492"/>
                  </a:lnTo>
                  <a:cubicBezTo>
                    <a:pt x="5030" y="2605"/>
                    <a:pt x="4925" y="2656"/>
                    <a:pt x="4819" y="2656"/>
                  </a:cubicBezTo>
                  <a:cubicBezTo>
                    <a:pt x="4668" y="2656"/>
                    <a:pt x="4517" y="2552"/>
                    <a:pt x="4502" y="2375"/>
                  </a:cubicBezTo>
                  <a:lnTo>
                    <a:pt x="4345" y="796"/>
                  </a:lnTo>
                  <a:cubicBezTo>
                    <a:pt x="4329" y="615"/>
                    <a:pt x="4178" y="507"/>
                    <a:pt x="4023" y="507"/>
                  </a:cubicBezTo>
                  <a:cubicBezTo>
                    <a:pt x="3932" y="507"/>
                    <a:pt x="3839" y="545"/>
                    <a:pt x="3771" y="627"/>
                  </a:cubicBezTo>
                  <a:lnTo>
                    <a:pt x="3432" y="1057"/>
                  </a:lnTo>
                  <a:lnTo>
                    <a:pt x="2206" y="1018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885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48;p56">
              <a:extLst>
                <a:ext uri="{FF2B5EF4-FFF2-40B4-BE49-F238E27FC236}">
                  <a16:creationId xmlns:a16="http://schemas.microsoft.com/office/drawing/2014/main" id="{739ABF29-5206-4243-93B2-109D7EB68515}"/>
                </a:ext>
              </a:extLst>
            </p:cNvPr>
            <p:cNvSpPr/>
            <p:nvPr/>
          </p:nvSpPr>
          <p:spPr>
            <a:xfrm>
              <a:off x="4521000" y="562025"/>
              <a:ext cx="13725" cy="20525"/>
            </a:xfrm>
            <a:custGeom>
              <a:avLst/>
              <a:gdLst/>
              <a:ahLst/>
              <a:cxnLst/>
              <a:rect l="l" t="t" r="r" b="b"/>
              <a:pathLst>
                <a:path w="549" h="821" extrusionOk="0">
                  <a:moveTo>
                    <a:pt x="463" y="0"/>
                  </a:moveTo>
                  <a:cubicBezTo>
                    <a:pt x="441" y="0"/>
                    <a:pt x="419" y="11"/>
                    <a:pt x="405" y="25"/>
                  </a:cubicBezTo>
                  <a:lnTo>
                    <a:pt x="13" y="456"/>
                  </a:lnTo>
                  <a:cubicBezTo>
                    <a:pt x="0" y="469"/>
                    <a:pt x="0" y="495"/>
                    <a:pt x="0" y="521"/>
                  </a:cubicBezTo>
                  <a:cubicBezTo>
                    <a:pt x="0" y="534"/>
                    <a:pt x="13" y="560"/>
                    <a:pt x="40" y="573"/>
                  </a:cubicBezTo>
                  <a:lnTo>
                    <a:pt x="392" y="808"/>
                  </a:lnTo>
                  <a:cubicBezTo>
                    <a:pt x="405" y="821"/>
                    <a:pt x="418" y="821"/>
                    <a:pt x="431" y="821"/>
                  </a:cubicBezTo>
                  <a:cubicBezTo>
                    <a:pt x="457" y="821"/>
                    <a:pt x="483" y="808"/>
                    <a:pt x="509" y="782"/>
                  </a:cubicBezTo>
                  <a:cubicBezTo>
                    <a:pt x="535" y="743"/>
                    <a:pt x="522" y="690"/>
                    <a:pt x="483" y="664"/>
                  </a:cubicBezTo>
                  <a:lnTo>
                    <a:pt x="209" y="495"/>
                  </a:lnTo>
                  <a:lnTo>
                    <a:pt x="522" y="129"/>
                  </a:lnTo>
                  <a:cubicBezTo>
                    <a:pt x="548" y="103"/>
                    <a:pt x="548" y="51"/>
                    <a:pt x="509" y="25"/>
                  </a:cubicBezTo>
                  <a:cubicBezTo>
                    <a:pt x="497" y="7"/>
                    <a:pt x="480" y="0"/>
                    <a:pt x="463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49;p56">
              <a:extLst>
                <a:ext uri="{FF2B5EF4-FFF2-40B4-BE49-F238E27FC236}">
                  <a16:creationId xmlns:a16="http://schemas.microsoft.com/office/drawing/2014/main" id="{77BAA51F-B327-4788-AED7-A0FA6FD73DAC}"/>
                </a:ext>
              </a:extLst>
            </p:cNvPr>
            <p:cNvSpPr/>
            <p:nvPr/>
          </p:nvSpPr>
          <p:spPr>
            <a:xfrm>
              <a:off x="4424125" y="642875"/>
              <a:ext cx="61025" cy="43400"/>
            </a:xfrm>
            <a:custGeom>
              <a:avLst/>
              <a:gdLst/>
              <a:ahLst/>
              <a:cxnLst/>
              <a:rect l="l" t="t" r="r" b="b"/>
              <a:pathLst>
                <a:path w="2441" h="1736" extrusionOk="0">
                  <a:moveTo>
                    <a:pt x="2388" y="0"/>
                  </a:moveTo>
                  <a:cubicBezTo>
                    <a:pt x="2111" y="536"/>
                    <a:pt x="1032" y="614"/>
                    <a:pt x="423" y="614"/>
                  </a:cubicBezTo>
                  <a:cubicBezTo>
                    <a:pt x="172" y="614"/>
                    <a:pt x="1" y="601"/>
                    <a:pt x="1" y="601"/>
                  </a:cubicBezTo>
                  <a:lnTo>
                    <a:pt x="1" y="601"/>
                  </a:lnTo>
                  <a:lnTo>
                    <a:pt x="131" y="1736"/>
                  </a:lnTo>
                  <a:cubicBezTo>
                    <a:pt x="2440" y="1266"/>
                    <a:pt x="2388" y="1"/>
                    <a:pt x="2388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50;p56">
              <a:extLst>
                <a:ext uri="{FF2B5EF4-FFF2-40B4-BE49-F238E27FC236}">
                  <a16:creationId xmlns:a16="http://schemas.microsoft.com/office/drawing/2014/main" id="{39A1ED07-71C1-42BB-9301-9823432D5806}"/>
                </a:ext>
              </a:extLst>
            </p:cNvPr>
            <p:cNvSpPr/>
            <p:nvPr/>
          </p:nvSpPr>
          <p:spPr>
            <a:xfrm>
              <a:off x="4520350" y="587700"/>
              <a:ext cx="25125" cy="24550"/>
            </a:xfrm>
            <a:custGeom>
              <a:avLst/>
              <a:gdLst/>
              <a:ahLst/>
              <a:cxnLst/>
              <a:rect l="l" t="t" r="r" b="b"/>
              <a:pathLst>
                <a:path w="1005" h="982" extrusionOk="0">
                  <a:moveTo>
                    <a:pt x="496" y="159"/>
                  </a:moveTo>
                  <a:cubicBezTo>
                    <a:pt x="679" y="159"/>
                    <a:pt x="822" y="290"/>
                    <a:pt x="835" y="459"/>
                  </a:cubicBezTo>
                  <a:cubicBezTo>
                    <a:pt x="835" y="551"/>
                    <a:pt x="809" y="642"/>
                    <a:pt x="744" y="707"/>
                  </a:cubicBezTo>
                  <a:cubicBezTo>
                    <a:pt x="692" y="772"/>
                    <a:pt x="613" y="812"/>
                    <a:pt x="522" y="812"/>
                  </a:cubicBezTo>
                  <a:cubicBezTo>
                    <a:pt x="514" y="812"/>
                    <a:pt x="507" y="812"/>
                    <a:pt x="499" y="812"/>
                  </a:cubicBezTo>
                  <a:cubicBezTo>
                    <a:pt x="327" y="812"/>
                    <a:pt x="182" y="673"/>
                    <a:pt x="170" y="498"/>
                  </a:cubicBezTo>
                  <a:cubicBezTo>
                    <a:pt x="157" y="329"/>
                    <a:pt x="300" y="172"/>
                    <a:pt x="483" y="159"/>
                  </a:cubicBezTo>
                  <a:close/>
                  <a:moveTo>
                    <a:pt x="516" y="0"/>
                  </a:moveTo>
                  <a:cubicBezTo>
                    <a:pt x="501" y="0"/>
                    <a:pt x="486" y="1"/>
                    <a:pt x="470" y="3"/>
                  </a:cubicBezTo>
                  <a:cubicBezTo>
                    <a:pt x="196" y="16"/>
                    <a:pt x="0" y="251"/>
                    <a:pt x="13" y="511"/>
                  </a:cubicBezTo>
                  <a:cubicBezTo>
                    <a:pt x="26" y="772"/>
                    <a:pt x="248" y="981"/>
                    <a:pt x="496" y="981"/>
                  </a:cubicBezTo>
                  <a:lnTo>
                    <a:pt x="535" y="981"/>
                  </a:lnTo>
                  <a:cubicBezTo>
                    <a:pt x="666" y="968"/>
                    <a:pt x="783" y="916"/>
                    <a:pt x="874" y="812"/>
                  </a:cubicBezTo>
                  <a:cubicBezTo>
                    <a:pt x="953" y="707"/>
                    <a:pt x="1005" y="590"/>
                    <a:pt x="992" y="459"/>
                  </a:cubicBezTo>
                  <a:cubicBezTo>
                    <a:pt x="980" y="201"/>
                    <a:pt x="770" y="0"/>
                    <a:pt x="51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51;p56">
              <a:extLst>
                <a:ext uri="{FF2B5EF4-FFF2-40B4-BE49-F238E27FC236}">
                  <a16:creationId xmlns:a16="http://schemas.microsoft.com/office/drawing/2014/main" id="{199B8117-0886-4C02-B768-304F3AA92F95}"/>
                </a:ext>
              </a:extLst>
            </p:cNvPr>
            <p:cNvSpPr/>
            <p:nvPr/>
          </p:nvSpPr>
          <p:spPr>
            <a:xfrm>
              <a:off x="4418575" y="615800"/>
              <a:ext cx="32975" cy="13450"/>
            </a:xfrm>
            <a:custGeom>
              <a:avLst/>
              <a:gdLst/>
              <a:ahLst/>
              <a:cxnLst/>
              <a:rect l="l" t="t" r="r" b="b"/>
              <a:pathLst>
                <a:path w="1319" h="538" extrusionOk="0">
                  <a:moveTo>
                    <a:pt x="1214" y="1"/>
                  </a:moveTo>
                  <a:cubicBezTo>
                    <a:pt x="1201" y="1"/>
                    <a:pt x="1175" y="14"/>
                    <a:pt x="1162" y="27"/>
                  </a:cubicBezTo>
                  <a:cubicBezTo>
                    <a:pt x="896" y="330"/>
                    <a:pt x="458" y="372"/>
                    <a:pt x="239" y="372"/>
                  </a:cubicBezTo>
                  <a:cubicBezTo>
                    <a:pt x="157" y="372"/>
                    <a:pt x="105" y="366"/>
                    <a:pt x="105" y="366"/>
                  </a:cubicBezTo>
                  <a:cubicBezTo>
                    <a:pt x="100" y="364"/>
                    <a:pt x="95" y="363"/>
                    <a:pt x="89" y="363"/>
                  </a:cubicBezTo>
                  <a:cubicBezTo>
                    <a:pt x="53" y="363"/>
                    <a:pt x="14" y="397"/>
                    <a:pt x="14" y="431"/>
                  </a:cubicBezTo>
                  <a:cubicBezTo>
                    <a:pt x="1" y="470"/>
                    <a:pt x="40" y="522"/>
                    <a:pt x="79" y="522"/>
                  </a:cubicBezTo>
                  <a:cubicBezTo>
                    <a:pt x="91" y="526"/>
                    <a:pt x="167" y="537"/>
                    <a:pt x="280" y="537"/>
                  </a:cubicBezTo>
                  <a:cubicBezTo>
                    <a:pt x="541" y="537"/>
                    <a:pt x="997" y="478"/>
                    <a:pt x="1279" y="131"/>
                  </a:cubicBezTo>
                  <a:cubicBezTo>
                    <a:pt x="1319" y="92"/>
                    <a:pt x="1305" y="40"/>
                    <a:pt x="1279" y="14"/>
                  </a:cubicBezTo>
                  <a:cubicBezTo>
                    <a:pt x="1253" y="1"/>
                    <a:pt x="1240" y="1"/>
                    <a:pt x="1214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52;p56">
              <a:extLst>
                <a:ext uri="{FF2B5EF4-FFF2-40B4-BE49-F238E27FC236}">
                  <a16:creationId xmlns:a16="http://schemas.microsoft.com/office/drawing/2014/main" id="{4B804950-66DC-4044-9F01-73FA9785CE15}"/>
                </a:ext>
              </a:extLst>
            </p:cNvPr>
            <p:cNvSpPr/>
            <p:nvPr/>
          </p:nvSpPr>
          <p:spPr>
            <a:xfrm>
              <a:off x="4417925" y="560025"/>
              <a:ext cx="19600" cy="44725"/>
            </a:xfrm>
            <a:custGeom>
              <a:avLst/>
              <a:gdLst/>
              <a:ahLst/>
              <a:cxnLst/>
              <a:rect l="l" t="t" r="r" b="b"/>
              <a:pathLst>
                <a:path w="784" h="1789" extrusionOk="0">
                  <a:moveTo>
                    <a:pt x="718" y="1"/>
                  </a:moveTo>
                  <a:cubicBezTo>
                    <a:pt x="666" y="1"/>
                    <a:pt x="614" y="27"/>
                    <a:pt x="601" y="66"/>
                  </a:cubicBezTo>
                  <a:cubicBezTo>
                    <a:pt x="536" y="366"/>
                    <a:pt x="288" y="1162"/>
                    <a:pt x="40" y="1371"/>
                  </a:cubicBezTo>
                  <a:cubicBezTo>
                    <a:pt x="14" y="1397"/>
                    <a:pt x="1" y="1449"/>
                    <a:pt x="27" y="1488"/>
                  </a:cubicBezTo>
                  <a:cubicBezTo>
                    <a:pt x="40" y="1501"/>
                    <a:pt x="183" y="1723"/>
                    <a:pt x="470" y="1775"/>
                  </a:cubicBezTo>
                  <a:cubicBezTo>
                    <a:pt x="523" y="1788"/>
                    <a:pt x="562" y="1788"/>
                    <a:pt x="614" y="1788"/>
                  </a:cubicBezTo>
                  <a:cubicBezTo>
                    <a:pt x="666" y="1788"/>
                    <a:pt x="705" y="1749"/>
                    <a:pt x="705" y="1697"/>
                  </a:cubicBezTo>
                  <a:cubicBezTo>
                    <a:pt x="705" y="1645"/>
                    <a:pt x="666" y="1605"/>
                    <a:pt x="614" y="1605"/>
                  </a:cubicBezTo>
                  <a:cubicBezTo>
                    <a:pt x="603" y="1606"/>
                    <a:pt x="592" y="1607"/>
                    <a:pt x="581" y="1607"/>
                  </a:cubicBezTo>
                  <a:cubicBezTo>
                    <a:pt x="403" y="1607"/>
                    <a:pt x="284" y="1510"/>
                    <a:pt x="223" y="1449"/>
                  </a:cubicBezTo>
                  <a:cubicBezTo>
                    <a:pt x="536" y="1084"/>
                    <a:pt x="770" y="157"/>
                    <a:pt x="784" y="118"/>
                  </a:cubicBezTo>
                  <a:cubicBezTo>
                    <a:pt x="784" y="66"/>
                    <a:pt x="757" y="14"/>
                    <a:pt x="718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53;p56">
              <a:extLst>
                <a:ext uri="{FF2B5EF4-FFF2-40B4-BE49-F238E27FC236}">
                  <a16:creationId xmlns:a16="http://schemas.microsoft.com/office/drawing/2014/main" id="{B8B3B30F-C558-459D-B7D9-646EB3DAE60B}"/>
                </a:ext>
              </a:extLst>
            </p:cNvPr>
            <p:cNvSpPr/>
            <p:nvPr/>
          </p:nvSpPr>
          <p:spPr>
            <a:xfrm>
              <a:off x="4448275" y="544675"/>
              <a:ext cx="32250" cy="15025"/>
            </a:xfrm>
            <a:custGeom>
              <a:avLst/>
              <a:gdLst/>
              <a:ahLst/>
              <a:cxnLst/>
              <a:rect l="l" t="t" r="r" b="b"/>
              <a:pathLst>
                <a:path w="1290" h="601" extrusionOk="0">
                  <a:moveTo>
                    <a:pt x="436" y="1"/>
                  </a:moveTo>
                  <a:cubicBezTo>
                    <a:pt x="293" y="1"/>
                    <a:pt x="196" y="28"/>
                    <a:pt x="196" y="28"/>
                  </a:cubicBezTo>
                  <a:cubicBezTo>
                    <a:pt x="65" y="54"/>
                    <a:pt x="0" y="328"/>
                    <a:pt x="261" y="354"/>
                  </a:cubicBezTo>
                  <a:cubicBezTo>
                    <a:pt x="535" y="367"/>
                    <a:pt x="652" y="419"/>
                    <a:pt x="861" y="536"/>
                  </a:cubicBezTo>
                  <a:cubicBezTo>
                    <a:pt x="935" y="581"/>
                    <a:pt x="1001" y="600"/>
                    <a:pt x="1056" y="600"/>
                  </a:cubicBezTo>
                  <a:cubicBezTo>
                    <a:pt x="1226" y="600"/>
                    <a:pt x="1290" y="420"/>
                    <a:pt x="1122" y="262"/>
                  </a:cubicBezTo>
                  <a:cubicBezTo>
                    <a:pt x="892" y="47"/>
                    <a:pt x="62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54;p56">
              <a:extLst>
                <a:ext uri="{FF2B5EF4-FFF2-40B4-BE49-F238E27FC236}">
                  <a16:creationId xmlns:a16="http://schemas.microsoft.com/office/drawing/2014/main" id="{D9B2F540-DB92-4229-937D-51DD628915E6}"/>
                </a:ext>
              </a:extLst>
            </p:cNvPr>
            <p:cNvSpPr/>
            <p:nvPr/>
          </p:nvSpPr>
          <p:spPr>
            <a:xfrm>
              <a:off x="4389700" y="535050"/>
              <a:ext cx="32175" cy="15425"/>
            </a:xfrm>
            <a:custGeom>
              <a:avLst/>
              <a:gdLst/>
              <a:ahLst/>
              <a:cxnLst/>
              <a:rect l="l" t="t" r="r" b="b"/>
              <a:pathLst>
                <a:path w="1287" h="617" extrusionOk="0">
                  <a:moveTo>
                    <a:pt x="869" y="0"/>
                  </a:moveTo>
                  <a:cubicBezTo>
                    <a:pt x="681" y="0"/>
                    <a:pt x="399" y="47"/>
                    <a:pt x="164" y="282"/>
                  </a:cubicBezTo>
                  <a:cubicBezTo>
                    <a:pt x="1" y="446"/>
                    <a:pt x="64" y="616"/>
                    <a:pt x="229" y="616"/>
                  </a:cubicBezTo>
                  <a:cubicBezTo>
                    <a:pt x="288" y="616"/>
                    <a:pt x="359" y="595"/>
                    <a:pt x="438" y="543"/>
                  </a:cubicBezTo>
                  <a:cubicBezTo>
                    <a:pt x="647" y="426"/>
                    <a:pt x="764" y="360"/>
                    <a:pt x="1025" y="347"/>
                  </a:cubicBezTo>
                  <a:cubicBezTo>
                    <a:pt x="1286" y="321"/>
                    <a:pt x="1208" y="34"/>
                    <a:pt x="1078" y="21"/>
                  </a:cubicBezTo>
                  <a:cubicBezTo>
                    <a:pt x="1078" y="21"/>
                    <a:pt x="994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55;p56">
              <a:extLst>
                <a:ext uri="{FF2B5EF4-FFF2-40B4-BE49-F238E27FC236}">
                  <a16:creationId xmlns:a16="http://schemas.microsoft.com/office/drawing/2014/main" id="{0CFDD045-0C6A-46D2-86BC-AC643CEED3E8}"/>
                </a:ext>
              </a:extLst>
            </p:cNvPr>
            <p:cNvSpPr/>
            <p:nvPr/>
          </p:nvSpPr>
          <p:spPr>
            <a:xfrm>
              <a:off x="4448925" y="572075"/>
              <a:ext cx="9800" cy="16350"/>
            </a:xfrm>
            <a:custGeom>
              <a:avLst/>
              <a:gdLst/>
              <a:ahLst/>
              <a:cxnLst/>
              <a:rect l="l" t="t" r="r" b="b"/>
              <a:pathLst>
                <a:path w="392" h="654" extrusionOk="0">
                  <a:moveTo>
                    <a:pt x="196" y="1"/>
                  </a:moveTo>
                  <a:cubicBezTo>
                    <a:pt x="97" y="1"/>
                    <a:pt x="13" y="140"/>
                    <a:pt x="0" y="315"/>
                  </a:cubicBezTo>
                  <a:cubicBezTo>
                    <a:pt x="0" y="497"/>
                    <a:pt x="65" y="641"/>
                    <a:pt x="170" y="654"/>
                  </a:cubicBezTo>
                  <a:cubicBezTo>
                    <a:pt x="274" y="654"/>
                    <a:pt x="365" y="510"/>
                    <a:pt x="379" y="341"/>
                  </a:cubicBezTo>
                  <a:cubicBezTo>
                    <a:pt x="392" y="158"/>
                    <a:pt x="313" y="1"/>
                    <a:pt x="209" y="1"/>
                  </a:cubicBezTo>
                  <a:cubicBezTo>
                    <a:pt x="204" y="1"/>
                    <a:pt x="200" y="1"/>
                    <a:pt x="196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56;p56">
              <a:extLst>
                <a:ext uri="{FF2B5EF4-FFF2-40B4-BE49-F238E27FC236}">
                  <a16:creationId xmlns:a16="http://schemas.microsoft.com/office/drawing/2014/main" id="{B7764745-6C02-4E7D-A6EC-5C834B2758F8}"/>
                </a:ext>
              </a:extLst>
            </p:cNvPr>
            <p:cNvSpPr/>
            <p:nvPr/>
          </p:nvSpPr>
          <p:spPr>
            <a:xfrm>
              <a:off x="4408150" y="570125"/>
              <a:ext cx="9800" cy="16350"/>
            </a:xfrm>
            <a:custGeom>
              <a:avLst/>
              <a:gdLst/>
              <a:ahLst/>
              <a:cxnLst/>
              <a:rect l="l" t="t" r="r" b="b"/>
              <a:pathLst>
                <a:path w="392" h="654" extrusionOk="0">
                  <a:moveTo>
                    <a:pt x="197" y="0"/>
                  </a:moveTo>
                  <a:cubicBezTo>
                    <a:pt x="109" y="0"/>
                    <a:pt x="13" y="139"/>
                    <a:pt x="13" y="314"/>
                  </a:cubicBezTo>
                  <a:cubicBezTo>
                    <a:pt x="0" y="497"/>
                    <a:pt x="79" y="640"/>
                    <a:pt x="170" y="653"/>
                  </a:cubicBezTo>
                  <a:cubicBezTo>
                    <a:pt x="274" y="653"/>
                    <a:pt x="366" y="510"/>
                    <a:pt x="379" y="327"/>
                  </a:cubicBezTo>
                  <a:cubicBezTo>
                    <a:pt x="392" y="158"/>
                    <a:pt x="313" y="1"/>
                    <a:pt x="209" y="1"/>
                  </a:cubicBezTo>
                  <a:cubicBezTo>
                    <a:pt x="205" y="1"/>
                    <a:pt x="201" y="0"/>
                    <a:pt x="19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57;p56">
              <a:extLst>
                <a:ext uri="{FF2B5EF4-FFF2-40B4-BE49-F238E27FC236}">
                  <a16:creationId xmlns:a16="http://schemas.microsoft.com/office/drawing/2014/main" id="{D6F20F81-D927-4C5F-AA28-C5345E2FB051}"/>
                </a:ext>
              </a:extLst>
            </p:cNvPr>
            <p:cNvSpPr/>
            <p:nvPr/>
          </p:nvSpPr>
          <p:spPr>
            <a:xfrm>
              <a:off x="4407825" y="673275"/>
              <a:ext cx="137650" cy="85750"/>
            </a:xfrm>
            <a:custGeom>
              <a:avLst/>
              <a:gdLst/>
              <a:ahLst/>
              <a:cxnLst/>
              <a:rect l="l" t="t" r="r" b="b"/>
              <a:pathLst>
                <a:path w="5506" h="3430" extrusionOk="0">
                  <a:moveTo>
                    <a:pt x="4674" y="1"/>
                  </a:moveTo>
                  <a:cubicBezTo>
                    <a:pt x="4635" y="1"/>
                    <a:pt x="4596" y="12"/>
                    <a:pt x="4567" y="37"/>
                  </a:cubicBezTo>
                  <a:lnTo>
                    <a:pt x="2323" y="1876"/>
                  </a:lnTo>
                  <a:lnTo>
                    <a:pt x="809" y="285"/>
                  </a:lnTo>
                  <a:cubicBezTo>
                    <a:pt x="768" y="243"/>
                    <a:pt x="718" y="224"/>
                    <a:pt x="670" y="224"/>
                  </a:cubicBezTo>
                  <a:cubicBezTo>
                    <a:pt x="566" y="224"/>
                    <a:pt x="466" y="312"/>
                    <a:pt x="457" y="454"/>
                  </a:cubicBezTo>
                  <a:lnTo>
                    <a:pt x="53" y="1498"/>
                  </a:lnTo>
                  <a:cubicBezTo>
                    <a:pt x="0" y="1629"/>
                    <a:pt x="26" y="1759"/>
                    <a:pt x="118" y="1863"/>
                  </a:cubicBezTo>
                  <a:lnTo>
                    <a:pt x="1174" y="3077"/>
                  </a:lnTo>
                  <a:cubicBezTo>
                    <a:pt x="1216" y="3152"/>
                    <a:pt x="1278" y="3188"/>
                    <a:pt x="1342" y="3188"/>
                  </a:cubicBezTo>
                  <a:cubicBezTo>
                    <a:pt x="1399" y="3188"/>
                    <a:pt x="1457" y="3159"/>
                    <a:pt x="1501" y="3103"/>
                  </a:cubicBezTo>
                  <a:lnTo>
                    <a:pt x="2310" y="2085"/>
                  </a:lnTo>
                  <a:lnTo>
                    <a:pt x="3601" y="3351"/>
                  </a:lnTo>
                  <a:cubicBezTo>
                    <a:pt x="3666" y="3404"/>
                    <a:pt x="3749" y="3430"/>
                    <a:pt x="3831" y="3430"/>
                  </a:cubicBezTo>
                  <a:cubicBezTo>
                    <a:pt x="3932" y="3430"/>
                    <a:pt x="4032" y="3390"/>
                    <a:pt x="4097" y="3312"/>
                  </a:cubicBezTo>
                  <a:lnTo>
                    <a:pt x="5401" y="1759"/>
                  </a:lnTo>
                  <a:cubicBezTo>
                    <a:pt x="5493" y="1655"/>
                    <a:pt x="5506" y="1498"/>
                    <a:pt x="5441" y="1355"/>
                  </a:cubicBezTo>
                  <a:lnTo>
                    <a:pt x="4827" y="89"/>
                  </a:lnTo>
                  <a:cubicBezTo>
                    <a:pt x="4803" y="32"/>
                    <a:pt x="4738" y="1"/>
                    <a:pt x="4674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58;p56">
              <a:extLst>
                <a:ext uri="{FF2B5EF4-FFF2-40B4-BE49-F238E27FC236}">
                  <a16:creationId xmlns:a16="http://schemas.microsoft.com/office/drawing/2014/main" id="{BDD56E23-15C2-4456-AC82-CF1131B79627}"/>
                </a:ext>
              </a:extLst>
            </p:cNvPr>
            <p:cNvSpPr/>
            <p:nvPr/>
          </p:nvSpPr>
          <p:spPr>
            <a:xfrm>
              <a:off x="4039600" y="1085325"/>
              <a:ext cx="190825" cy="756375"/>
            </a:xfrm>
            <a:custGeom>
              <a:avLst/>
              <a:gdLst/>
              <a:ahLst/>
              <a:cxnLst/>
              <a:rect l="l" t="t" r="r" b="b"/>
              <a:pathLst>
                <a:path w="7633" h="30255" extrusionOk="0">
                  <a:moveTo>
                    <a:pt x="6645" y="1"/>
                  </a:moveTo>
                  <a:cubicBezTo>
                    <a:pt x="6257" y="1"/>
                    <a:pt x="5902" y="266"/>
                    <a:pt x="5793" y="659"/>
                  </a:cubicBezTo>
                  <a:lnTo>
                    <a:pt x="131" y="29139"/>
                  </a:lnTo>
                  <a:cubicBezTo>
                    <a:pt x="0" y="29608"/>
                    <a:pt x="274" y="30091"/>
                    <a:pt x="744" y="30222"/>
                  </a:cubicBezTo>
                  <a:cubicBezTo>
                    <a:pt x="825" y="30244"/>
                    <a:pt x="907" y="30254"/>
                    <a:pt x="986" y="30254"/>
                  </a:cubicBezTo>
                  <a:cubicBezTo>
                    <a:pt x="1379" y="30254"/>
                    <a:pt x="1731" y="29999"/>
                    <a:pt x="1840" y="29608"/>
                  </a:cubicBezTo>
                  <a:lnTo>
                    <a:pt x="7502" y="1128"/>
                  </a:lnTo>
                  <a:cubicBezTo>
                    <a:pt x="7632" y="659"/>
                    <a:pt x="7358" y="163"/>
                    <a:pt x="6875" y="32"/>
                  </a:cubicBezTo>
                  <a:cubicBezTo>
                    <a:pt x="6799" y="11"/>
                    <a:pt x="6721" y="1"/>
                    <a:pt x="6645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59;p56">
              <a:extLst>
                <a:ext uri="{FF2B5EF4-FFF2-40B4-BE49-F238E27FC236}">
                  <a16:creationId xmlns:a16="http://schemas.microsoft.com/office/drawing/2014/main" id="{B1217672-62E4-4920-93C5-594D981B5D9E}"/>
                </a:ext>
              </a:extLst>
            </p:cNvPr>
            <p:cNvSpPr/>
            <p:nvPr/>
          </p:nvSpPr>
          <p:spPr>
            <a:xfrm>
              <a:off x="4423150" y="1085325"/>
              <a:ext cx="190825" cy="756375"/>
            </a:xfrm>
            <a:custGeom>
              <a:avLst/>
              <a:gdLst/>
              <a:ahLst/>
              <a:cxnLst/>
              <a:rect l="l" t="t" r="r" b="b"/>
              <a:pathLst>
                <a:path w="7633" h="30255" extrusionOk="0">
                  <a:moveTo>
                    <a:pt x="987" y="1"/>
                  </a:moveTo>
                  <a:cubicBezTo>
                    <a:pt x="911" y="1"/>
                    <a:pt x="834" y="11"/>
                    <a:pt x="757" y="32"/>
                  </a:cubicBezTo>
                  <a:cubicBezTo>
                    <a:pt x="288" y="163"/>
                    <a:pt x="1" y="659"/>
                    <a:pt x="131" y="1128"/>
                  </a:cubicBezTo>
                  <a:lnTo>
                    <a:pt x="5793" y="29608"/>
                  </a:lnTo>
                  <a:cubicBezTo>
                    <a:pt x="5902" y="29999"/>
                    <a:pt x="6262" y="30254"/>
                    <a:pt x="6651" y="30254"/>
                  </a:cubicBezTo>
                  <a:cubicBezTo>
                    <a:pt x="6730" y="30254"/>
                    <a:pt x="6810" y="30244"/>
                    <a:pt x="6889" y="30222"/>
                  </a:cubicBezTo>
                  <a:cubicBezTo>
                    <a:pt x="7359" y="30091"/>
                    <a:pt x="7633" y="29608"/>
                    <a:pt x="7502" y="29139"/>
                  </a:cubicBezTo>
                  <a:lnTo>
                    <a:pt x="1840" y="659"/>
                  </a:lnTo>
                  <a:cubicBezTo>
                    <a:pt x="1731" y="266"/>
                    <a:pt x="1376" y="1"/>
                    <a:pt x="987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60;p56">
              <a:extLst>
                <a:ext uri="{FF2B5EF4-FFF2-40B4-BE49-F238E27FC236}">
                  <a16:creationId xmlns:a16="http://schemas.microsoft.com/office/drawing/2014/main" id="{BB839197-DC18-4CE1-9ABE-E14685FFD83C}"/>
                </a:ext>
              </a:extLst>
            </p:cNvPr>
            <p:cNvSpPr/>
            <p:nvPr/>
          </p:nvSpPr>
          <p:spPr>
            <a:xfrm>
              <a:off x="3793789" y="1085325"/>
              <a:ext cx="190825" cy="756375"/>
            </a:xfrm>
            <a:custGeom>
              <a:avLst/>
              <a:gdLst/>
              <a:ahLst/>
              <a:cxnLst/>
              <a:rect l="l" t="t" r="r" b="b"/>
              <a:pathLst>
                <a:path w="7633" h="30255" extrusionOk="0">
                  <a:moveTo>
                    <a:pt x="975" y="1"/>
                  </a:moveTo>
                  <a:cubicBezTo>
                    <a:pt x="899" y="1"/>
                    <a:pt x="821" y="11"/>
                    <a:pt x="744" y="32"/>
                  </a:cubicBezTo>
                  <a:cubicBezTo>
                    <a:pt x="275" y="163"/>
                    <a:pt x="1" y="659"/>
                    <a:pt x="131" y="1128"/>
                  </a:cubicBezTo>
                  <a:lnTo>
                    <a:pt x="5793" y="29608"/>
                  </a:lnTo>
                  <a:cubicBezTo>
                    <a:pt x="5902" y="29999"/>
                    <a:pt x="6253" y="30254"/>
                    <a:pt x="6639" y="30254"/>
                  </a:cubicBezTo>
                  <a:cubicBezTo>
                    <a:pt x="6717" y="30254"/>
                    <a:pt x="6797" y="30244"/>
                    <a:pt x="6876" y="30222"/>
                  </a:cubicBezTo>
                  <a:cubicBezTo>
                    <a:pt x="7359" y="30091"/>
                    <a:pt x="7633" y="29608"/>
                    <a:pt x="7502" y="29139"/>
                  </a:cubicBezTo>
                  <a:lnTo>
                    <a:pt x="1840" y="659"/>
                  </a:lnTo>
                  <a:cubicBezTo>
                    <a:pt x="1731" y="266"/>
                    <a:pt x="1366" y="1"/>
                    <a:pt x="975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61;p56">
              <a:extLst>
                <a:ext uri="{FF2B5EF4-FFF2-40B4-BE49-F238E27FC236}">
                  <a16:creationId xmlns:a16="http://schemas.microsoft.com/office/drawing/2014/main" id="{AA77ADA4-F25A-4F91-9F9E-4DFEEC2381E6}"/>
                </a:ext>
              </a:extLst>
            </p:cNvPr>
            <p:cNvSpPr/>
            <p:nvPr/>
          </p:nvSpPr>
          <p:spPr>
            <a:xfrm>
              <a:off x="3488375" y="1061650"/>
              <a:ext cx="1027750" cy="61025"/>
            </a:xfrm>
            <a:custGeom>
              <a:avLst/>
              <a:gdLst/>
              <a:ahLst/>
              <a:cxnLst/>
              <a:rect l="l" t="t" r="r" b="b"/>
              <a:pathLst>
                <a:path w="41110" h="2441" extrusionOk="0">
                  <a:moveTo>
                    <a:pt x="1" y="1"/>
                  </a:moveTo>
                  <a:lnTo>
                    <a:pt x="1" y="2441"/>
                  </a:lnTo>
                  <a:lnTo>
                    <a:pt x="41110" y="2441"/>
                  </a:lnTo>
                  <a:lnTo>
                    <a:pt x="41110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2;p56">
              <a:extLst>
                <a:ext uri="{FF2B5EF4-FFF2-40B4-BE49-F238E27FC236}">
                  <a16:creationId xmlns:a16="http://schemas.microsoft.com/office/drawing/2014/main" id="{F54E82C0-E4EF-403C-8244-BB050CE33BBE}"/>
                </a:ext>
              </a:extLst>
            </p:cNvPr>
            <p:cNvSpPr/>
            <p:nvPr/>
          </p:nvSpPr>
          <p:spPr>
            <a:xfrm>
              <a:off x="3923475" y="819325"/>
              <a:ext cx="408375" cy="205500"/>
            </a:xfrm>
            <a:custGeom>
              <a:avLst/>
              <a:gdLst/>
              <a:ahLst/>
              <a:cxnLst/>
              <a:rect l="l" t="t" r="r" b="b"/>
              <a:pathLst>
                <a:path w="16335" h="8220" extrusionOk="0">
                  <a:moveTo>
                    <a:pt x="1" y="1"/>
                  </a:moveTo>
                  <a:lnTo>
                    <a:pt x="3171" y="8220"/>
                  </a:lnTo>
                  <a:lnTo>
                    <a:pt x="16335" y="8220"/>
                  </a:lnTo>
                  <a:lnTo>
                    <a:pt x="13164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63;p56">
              <a:extLst>
                <a:ext uri="{FF2B5EF4-FFF2-40B4-BE49-F238E27FC236}">
                  <a16:creationId xmlns:a16="http://schemas.microsoft.com/office/drawing/2014/main" id="{EC1BCB60-E409-46FF-901D-938F7E6CB0BE}"/>
                </a:ext>
              </a:extLst>
            </p:cNvPr>
            <p:cNvSpPr/>
            <p:nvPr/>
          </p:nvSpPr>
          <p:spPr>
            <a:xfrm>
              <a:off x="3923475" y="819325"/>
              <a:ext cx="395000" cy="205500"/>
            </a:xfrm>
            <a:custGeom>
              <a:avLst/>
              <a:gdLst/>
              <a:ahLst/>
              <a:cxnLst/>
              <a:rect l="l" t="t" r="r" b="b"/>
              <a:pathLst>
                <a:path w="15800" h="8220" extrusionOk="0">
                  <a:moveTo>
                    <a:pt x="1" y="1"/>
                  </a:moveTo>
                  <a:lnTo>
                    <a:pt x="3066" y="8220"/>
                  </a:lnTo>
                  <a:lnTo>
                    <a:pt x="15800" y="8220"/>
                  </a:lnTo>
                  <a:lnTo>
                    <a:pt x="12734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64;p56">
              <a:extLst>
                <a:ext uri="{FF2B5EF4-FFF2-40B4-BE49-F238E27FC236}">
                  <a16:creationId xmlns:a16="http://schemas.microsoft.com/office/drawing/2014/main" id="{E6C3F6FB-4D46-46AF-ABB7-9F3CF5AD9353}"/>
                </a:ext>
              </a:extLst>
            </p:cNvPr>
            <p:cNvSpPr/>
            <p:nvPr/>
          </p:nvSpPr>
          <p:spPr>
            <a:xfrm>
              <a:off x="3999800" y="1024800"/>
              <a:ext cx="492200" cy="38200"/>
            </a:xfrm>
            <a:custGeom>
              <a:avLst/>
              <a:gdLst/>
              <a:ahLst/>
              <a:cxnLst/>
              <a:rect l="l" t="t" r="r" b="b"/>
              <a:pathLst>
                <a:path w="19688" h="1528" extrusionOk="0">
                  <a:moveTo>
                    <a:pt x="0" y="1"/>
                  </a:moveTo>
                  <a:lnTo>
                    <a:pt x="0" y="1527"/>
                  </a:lnTo>
                  <a:lnTo>
                    <a:pt x="19687" y="1527"/>
                  </a:lnTo>
                  <a:lnTo>
                    <a:pt x="1968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65;p56">
              <a:extLst>
                <a:ext uri="{FF2B5EF4-FFF2-40B4-BE49-F238E27FC236}">
                  <a16:creationId xmlns:a16="http://schemas.microsoft.com/office/drawing/2014/main" id="{B238C9F9-F9D5-4DF9-A12D-23385F43E797}"/>
                </a:ext>
              </a:extLst>
            </p:cNvPr>
            <p:cNvSpPr/>
            <p:nvPr/>
          </p:nvSpPr>
          <p:spPr>
            <a:xfrm>
              <a:off x="3808025" y="937725"/>
              <a:ext cx="217575" cy="129500"/>
            </a:xfrm>
            <a:custGeom>
              <a:avLst/>
              <a:gdLst/>
              <a:ahLst/>
              <a:cxnLst/>
              <a:rect l="l" t="t" r="r" b="b"/>
              <a:pathLst>
                <a:path w="8703" h="5180" extrusionOk="0">
                  <a:moveTo>
                    <a:pt x="39" y="0"/>
                  </a:moveTo>
                  <a:lnTo>
                    <a:pt x="0" y="2244"/>
                  </a:lnTo>
                  <a:cubicBezTo>
                    <a:pt x="0" y="3862"/>
                    <a:pt x="1305" y="5180"/>
                    <a:pt x="2936" y="5180"/>
                  </a:cubicBezTo>
                  <a:lnTo>
                    <a:pt x="5728" y="5180"/>
                  </a:lnTo>
                  <a:cubicBezTo>
                    <a:pt x="7345" y="5180"/>
                    <a:pt x="8663" y="3862"/>
                    <a:pt x="8663" y="2244"/>
                  </a:cubicBezTo>
                  <a:lnTo>
                    <a:pt x="8702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66;p56">
              <a:extLst>
                <a:ext uri="{FF2B5EF4-FFF2-40B4-BE49-F238E27FC236}">
                  <a16:creationId xmlns:a16="http://schemas.microsoft.com/office/drawing/2014/main" id="{841E20E6-56F8-4767-A5FA-4C4902AEBA2A}"/>
                </a:ext>
              </a:extLst>
            </p:cNvPr>
            <p:cNvSpPr/>
            <p:nvPr/>
          </p:nvSpPr>
          <p:spPr>
            <a:xfrm>
              <a:off x="4001750" y="945550"/>
              <a:ext cx="69175" cy="100800"/>
            </a:xfrm>
            <a:custGeom>
              <a:avLst/>
              <a:gdLst/>
              <a:ahLst/>
              <a:cxnLst/>
              <a:rect l="l" t="t" r="r" b="b"/>
              <a:pathLst>
                <a:path w="2767" h="4032" extrusionOk="0">
                  <a:moveTo>
                    <a:pt x="1" y="0"/>
                  </a:moveTo>
                  <a:lnTo>
                    <a:pt x="1" y="483"/>
                  </a:lnTo>
                  <a:cubicBezTo>
                    <a:pt x="862" y="483"/>
                    <a:pt x="2284" y="1201"/>
                    <a:pt x="2284" y="2023"/>
                  </a:cubicBezTo>
                  <a:cubicBezTo>
                    <a:pt x="2284" y="2845"/>
                    <a:pt x="862" y="3562"/>
                    <a:pt x="1" y="3562"/>
                  </a:cubicBezTo>
                  <a:lnTo>
                    <a:pt x="1" y="4032"/>
                  </a:lnTo>
                  <a:cubicBezTo>
                    <a:pt x="1084" y="4032"/>
                    <a:pt x="2767" y="3171"/>
                    <a:pt x="2753" y="2023"/>
                  </a:cubicBezTo>
                  <a:cubicBezTo>
                    <a:pt x="2753" y="875"/>
                    <a:pt x="1084" y="0"/>
                    <a:pt x="1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55557A-EA87-473F-888E-1C7286360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0505" y="1368564"/>
            <a:ext cx="2254324" cy="3155600"/>
          </a:xfrm>
          <a:prstGeom prst="rect">
            <a:avLst/>
          </a:prstGeom>
        </p:spPr>
      </p:pic>
      <p:pic>
        <p:nvPicPr>
          <p:cNvPr id="65" name="No 41">
            <a:hlinkClick r:id="" action="ppaction://media"/>
            <a:extLst>
              <a:ext uri="{FF2B5EF4-FFF2-40B4-BE49-F238E27FC236}">
                <a16:creationId xmlns:a16="http://schemas.microsoft.com/office/drawing/2014/main" id="{408DB30C-C3F5-4928-997D-0A295E13CF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1732" end="134013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1BA6-A3DF-464B-84A9-F0D26B9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20B0-CF96-48A0-9175-752E6A60D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0B1362-3DE0-45AF-98A4-4A4564697B7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32F08-7969-4172-8C2E-83A435C4A61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B2015C-61CC-4371-A8A6-E28D3455628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424A43-8603-4CBD-8ABA-AD6CB031A5C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3D6B32-F1DB-439B-8A52-5CAF35DA4CE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Google Shape;1932;p35">
            <a:extLst>
              <a:ext uri="{FF2B5EF4-FFF2-40B4-BE49-F238E27FC236}">
                <a16:creationId xmlns:a16="http://schemas.microsoft.com/office/drawing/2014/main" id="{CDCD6C81-E20F-46D8-9375-71D909E3EA27}"/>
              </a:ext>
            </a:extLst>
          </p:cNvPr>
          <p:cNvSpPr txBox="1">
            <a:spLocks/>
          </p:cNvSpPr>
          <p:nvPr/>
        </p:nvSpPr>
        <p:spPr>
          <a:xfrm>
            <a:off x="717750" y="404833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Ropa Sans"/>
                <a:ea typeface="Times New Roman"/>
                <a:cs typeface="Times New Roman"/>
                <a:sym typeface="Times New Roman"/>
              </a:rPr>
              <a:t>Project Based Learning (2)</a:t>
            </a:r>
            <a:endParaRPr lang="en-ID" sz="2800" b="1" dirty="0">
              <a:solidFill>
                <a:schemeClr val="bg1"/>
              </a:solidFill>
              <a:latin typeface="Ropa Sans"/>
            </a:endParaRPr>
          </a:p>
        </p:txBody>
      </p:sp>
      <p:sp>
        <p:nvSpPr>
          <p:cNvPr id="10" name="Google Shape;1934;p35">
            <a:extLst>
              <a:ext uri="{FF2B5EF4-FFF2-40B4-BE49-F238E27FC236}">
                <a16:creationId xmlns:a16="http://schemas.microsoft.com/office/drawing/2014/main" id="{09561E62-50B1-4BEB-A63F-C2340CDB58F4}"/>
              </a:ext>
            </a:extLst>
          </p:cNvPr>
          <p:cNvSpPr txBox="1">
            <a:spLocks/>
          </p:cNvSpPr>
          <p:nvPr/>
        </p:nvSpPr>
        <p:spPr>
          <a:xfrm>
            <a:off x="717750" y="1145515"/>
            <a:ext cx="7682700" cy="1034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 err="1">
                <a:latin typeface="Ropa Sans"/>
              </a:rPr>
              <a:t>Suatu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proyek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harus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bisa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ditangani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dengan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sistematis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sehingga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membantu</a:t>
            </a:r>
            <a:r>
              <a:rPr lang="en-US" sz="1600" dirty="0">
                <a:latin typeface="Ropa Sans"/>
              </a:rPr>
              <a:t> para </a:t>
            </a:r>
            <a:r>
              <a:rPr lang="en-US" sz="1600" dirty="0" err="1">
                <a:latin typeface="Ropa Sans"/>
              </a:rPr>
              <a:t>peserta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didik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untuk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merasakan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bahwa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mereka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dapat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mencapai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tujuan</a:t>
            </a:r>
            <a:r>
              <a:rPr lang="en-US" sz="1600" dirty="0">
                <a:latin typeface="Ropa Sans"/>
              </a:rPr>
              <a:t> yang </a:t>
            </a:r>
            <a:r>
              <a:rPr lang="en-US" sz="1600" dirty="0" err="1">
                <a:latin typeface="Ropa Sans"/>
              </a:rPr>
              <a:t>diharapkan</a:t>
            </a:r>
            <a:r>
              <a:rPr lang="en-US" sz="1600" dirty="0">
                <a:latin typeface="Ropa Sans"/>
              </a:rPr>
              <a:t> (Elaine B. Johnson, 2009: 294). Langkah-</a:t>
            </a:r>
            <a:r>
              <a:rPr lang="en-US" sz="1600" dirty="0" err="1">
                <a:latin typeface="Ropa Sans"/>
              </a:rPr>
              <a:t>langkah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pelaksanaan</a:t>
            </a:r>
            <a:r>
              <a:rPr lang="en-US" sz="1600" dirty="0">
                <a:latin typeface="Ropa Sans"/>
              </a:rPr>
              <a:t> project based learning </a:t>
            </a:r>
            <a:r>
              <a:rPr lang="en-US" sz="1600" dirty="0" err="1">
                <a:latin typeface="Ropa Sans"/>
              </a:rPr>
              <a:t>yaitu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sebagai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berikut</a:t>
            </a:r>
            <a:r>
              <a:rPr lang="en-US" sz="1600" dirty="0">
                <a:latin typeface="Ropa Sans"/>
              </a:rPr>
              <a:t>:</a:t>
            </a:r>
            <a:endParaRPr lang="en-US" sz="1000" b="0" dirty="0">
              <a:latin typeface="Ropa Sans"/>
            </a:endParaRPr>
          </a:p>
        </p:txBody>
      </p:sp>
      <p:sp>
        <p:nvSpPr>
          <p:cNvPr id="11" name="Google Shape;1934;p35">
            <a:extLst>
              <a:ext uri="{FF2B5EF4-FFF2-40B4-BE49-F238E27FC236}">
                <a16:creationId xmlns:a16="http://schemas.microsoft.com/office/drawing/2014/main" id="{025AD69B-9FA5-4E3D-87AF-751E83C6BDAD}"/>
              </a:ext>
            </a:extLst>
          </p:cNvPr>
          <p:cNvSpPr txBox="1">
            <a:spLocks/>
          </p:cNvSpPr>
          <p:nvPr/>
        </p:nvSpPr>
        <p:spPr>
          <a:xfrm>
            <a:off x="717115" y="2826841"/>
            <a:ext cx="2279447" cy="2006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dirty="0"/>
              <a:t>Arrange,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, dan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sebaik-baiknya</a:t>
            </a:r>
            <a:endParaRPr lang="en-US" dirty="0"/>
          </a:p>
        </p:txBody>
      </p:sp>
      <p:sp>
        <p:nvSpPr>
          <p:cNvPr id="13" name="Google Shape;1934;p35">
            <a:extLst>
              <a:ext uri="{FF2B5EF4-FFF2-40B4-BE49-F238E27FC236}">
                <a16:creationId xmlns:a16="http://schemas.microsoft.com/office/drawing/2014/main" id="{8250CA4B-390C-47E8-B4EA-709F39B995DE}"/>
              </a:ext>
            </a:extLst>
          </p:cNvPr>
          <p:cNvSpPr txBox="1">
            <a:spLocks/>
          </p:cNvSpPr>
          <p:nvPr/>
        </p:nvSpPr>
        <p:spPr>
          <a:xfrm>
            <a:off x="3432276" y="2811674"/>
            <a:ext cx="2279447" cy="88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fi-FI" dirty="0"/>
              <a:t>Begin, yaitu mulai mengerjakan proyek</a:t>
            </a:r>
          </a:p>
        </p:txBody>
      </p:sp>
      <p:sp>
        <p:nvSpPr>
          <p:cNvPr id="17" name="Google Shape;1934;p35">
            <a:extLst>
              <a:ext uri="{FF2B5EF4-FFF2-40B4-BE49-F238E27FC236}">
                <a16:creationId xmlns:a16="http://schemas.microsoft.com/office/drawing/2014/main" id="{53E6B651-F54E-40D5-A552-9461ACBDE1BE}"/>
              </a:ext>
            </a:extLst>
          </p:cNvPr>
          <p:cNvSpPr txBox="1">
            <a:spLocks/>
          </p:cNvSpPr>
          <p:nvPr/>
        </p:nvSpPr>
        <p:spPr>
          <a:xfrm>
            <a:off x="6096299" y="2795439"/>
            <a:ext cx="2279447" cy="160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dirty="0"/>
              <a:t>Change,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dikerjakan</a:t>
            </a:r>
            <a:endParaRPr lang="en-US" dirty="0"/>
          </a:p>
        </p:txBody>
      </p:sp>
      <p:sp>
        <p:nvSpPr>
          <p:cNvPr id="19" name="Google Shape;1935;p35">
            <a:extLst>
              <a:ext uri="{FF2B5EF4-FFF2-40B4-BE49-F238E27FC236}">
                <a16:creationId xmlns:a16="http://schemas.microsoft.com/office/drawing/2014/main" id="{D570F013-9A38-4CCE-9CCF-AC49500D230F}"/>
              </a:ext>
            </a:extLst>
          </p:cNvPr>
          <p:cNvSpPr txBox="1">
            <a:spLocks/>
          </p:cNvSpPr>
          <p:nvPr/>
        </p:nvSpPr>
        <p:spPr>
          <a:xfrm>
            <a:off x="1694167" y="2255365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Google Shape;1935;p35">
            <a:extLst>
              <a:ext uri="{FF2B5EF4-FFF2-40B4-BE49-F238E27FC236}">
                <a16:creationId xmlns:a16="http://schemas.microsoft.com/office/drawing/2014/main" id="{830720F1-5707-4AE1-AAC4-F058323BFA99}"/>
              </a:ext>
            </a:extLst>
          </p:cNvPr>
          <p:cNvSpPr txBox="1">
            <a:spLocks/>
          </p:cNvSpPr>
          <p:nvPr/>
        </p:nvSpPr>
        <p:spPr>
          <a:xfrm>
            <a:off x="7081089" y="2245687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Google Shape;1935;p35">
            <a:extLst>
              <a:ext uri="{FF2B5EF4-FFF2-40B4-BE49-F238E27FC236}">
                <a16:creationId xmlns:a16="http://schemas.microsoft.com/office/drawing/2014/main" id="{450880EE-4CDA-4805-8333-BDE95BCA5B56}"/>
              </a:ext>
            </a:extLst>
          </p:cNvPr>
          <p:cNvSpPr txBox="1">
            <a:spLocks/>
          </p:cNvSpPr>
          <p:nvPr/>
        </p:nvSpPr>
        <p:spPr>
          <a:xfrm>
            <a:off x="4346403" y="2248571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No 41">
            <a:hlinkClick r:id="" action="ppaction://media"/>
            <a:extLst>
              <a:ext uri="{FF2B5EF4-FFF2-40B4-BE49-F238E27FC236}">
                <a16:creationId xmlns:a16="http://schemas.microsoft.com/office/drawing/2014/main" id="{ADD83E80-4AA8-478F-8453-52CF4EDB7C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200" end="9241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1BA6-A3DF-464B-84A9-F0D26B9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120B0-CF96-48A0-9175-752E6A60D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0B1362-3DE0-45AF-98A4-4A4564697B7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32F08-7969-4172-8C2E-83A435C4A61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B2015C-61CC-4371-A8A6-E28D3455628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424A43-8603-4CBD-8ABA-AD6CB031A5C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3D6B32-F1DB-439B-8A52-5CAF35DA4CE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Google Shape;1932;p35">
            <a:extLst>
              <a:ext uri="{FF2B5EF4-FFF2-40B4-BE49-F238E27FC236}">
                <a16:creationId xmlns:a16="http://schemas.microsoft.com/office/drawing/2014/main" id="{CDCD6C81-E20F-46D8-9375-71D909E3EA27}"/>
              </a:ext>
            </a:extLst>
          </p:cNvPr>
          <p:cNvSpPr txBox="1">
            <a:spLocks/>
          </p:cNvSpPr>
          <p:nvPr/>
        </p:nvSpPr>
        <p:spPr>
          <a:xfrm>
            <a:off x="717750" y="404833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Ropa Sans"/>
                <a:ea typeface="Times New Roman"/>
                <a:cs typeface="Times New Roman"/>
                <a:sym typeface="Times New Roman"/>
              </a:rPr>
              <a:t>Project Based Learning (2)</a:t>
            </a:r>
            <a:endParaRPr lang="en-ID" sz="2800" b="1" dirty="0">
              <a:solidFill>
                <a:schemeClr val="bg1"/>
              </a:solidFill>
              <a:latin typeface="Ropa Sans"/>
            </a:endParaRPr>
          </a:p>
        </p:txBody>
      </p:sp>
      <p:sp>
        <p:nvSpPr>
          <p:cNvPr id="10" name="Google Shape;1934;p35">
            <a:extLst>
              <a:ext uri="{FF2B5EF4-FFF2-40B4-BE49-F238E27FC236}">
                <a16:creationId xmlns:a16="http://schemas.microsoft.com/office/drawing/2014/main" id="{09561E62-50B1-4BEB-A63F-C2340CDB58F4}"/>
              </a:ext>
            </a:extLst>
          </p:cNvPr>
          <p:cNvSpPr txBox="1">
            <a:spLocks/>
          </p:cNvSpPr>
          <p:nvPr/>
        </p:nvSpPr>
        <p:spPr>
          <a:xfrm>
            <a:off x="717750" y="1145515"/>
            <a:ext cx="7682700" cy="1034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 err="1">
                <a:latin typeface="Ropa Sans"/>
              </a:rPr>
              <a:t>Suatu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proyek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harus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bisa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ditangani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dengan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sistematis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sehingga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membantu</a:t>
            </a:r>
            <a:r>
              <a:rPr lang="en-US" sz="1600" dirty="0">
                <a:latin typeface="Ropa Sans"/>
              </a:rPr>
              <a:t> para </a:t>
            </a:r>
            <a:r>
              <a:rPr lang="en-US" sz="1600" dirty="0" err="1">
                <a:latin typeface="Ropa Sans"/>
              </a:rPr>
              <a:t>peserta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didik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untuk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merasakan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bahwa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mereka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dapat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mencapai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tujuan</a:t>
            </a:r>
            <a:r>
              <a:rPr lang="en-US" sz="1600" dirty="0">
                <a:latin typeface="Ropa Sans"/>
              </a:rPr>
              <a:t> yang </a:t>
            </a:r>
            <a:r>
              <a:rPr lang="en-US" sz="1600" dirty="0" err="1">
                <a:latin typeface="Ropa Sans"/>
              </a:rPr>
              <a:t>diharapkan</a:t>
            </a:r>
            <a:r>
              <a:rPr lang="en-US" sz="1600" dirty="0">
                <a:latin typeface="Ropa Sans"/>
              </a:rPr>
              <a:t> (Elaine B. Johnson, 2009: 294). Langkah-</a:t>
            </a:r>
            <a:r>
              <a:rPr lang="en-US" sz="1600" dirty="0" err="1">
                <a:latin typeface="Ropa Sans"/>
              </a:rPr>
              <a:t>langkah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pelaksanaan</a:t>
            </a:r>
            <a:r>
              <a:rPr lang="en-US" sz="1600" dirty="0">
                <a:latin typeface="Ropa Sans"/>
              </a:rPr>
              <a:t> project based learning </a:t>
            </a:r>
            <a:r>
              <a:rPr lang="en-US" sz="1600" dirty="0" err="1">
                <a:latin typeface="Ropa Sans"/>
              </a:rPr>
              <a:t>yaitu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sebagai</a:t>
            </a:r>
            <a:r>
              <a:rPr lang="en-US" sz="1600" dirty="0">
                <a:latin typeface="Ropa Sans"/>
              </a:rPr>
              <a:t> </a:t>
            </a:r>
            <a:r>
              <a:rPr lang="en-US" sz="1600" dirty="0" err="1">
                <a:latin typeface="Ropa Sans"/>
              </a:rPr>
              <a:t>berikut</a:t>
            </a:r>
            <a:r>
              <a:rPr lang="en-US" sz="1600" dirty="0">
                <a:latin typeface="Ropa Sans"/>
              </a:rPr>
              <a:t>:</a:t>
            </a:r>
            <a:endParaRPr lang="en-US" sz="1000" b="0" dirty="0">
              <a:latin typeface="Ropa Sans"/>
            </a:endParaRPr>
          </a:p>
        </p:txBody>
      </p:sp>
      <p:sp>
        <p:nvSpPr>
          <p:cNvPr id="13" name="Google Shape;1934;p35">
            <a:extLst>
              <a:ext uri="{FF2B5EF4-FFF2-40B4-BE49-F238E27FC236}">
                <a16:creationId xmlns:a16="http://schemas.microsoft.com/office/drawing/2014/main" id="{8250CA4B-390C-47E8-B4EA-709F39B995DE}"/>
              </a:ext>
            </a:extLst>
          </p:cNvPr>
          <p:cNvSpPr txBox="1">
            <a:spLocks/>
          </p:cNvSpPr>
          <p:nvPr/>
        </p:nvSpPr>
        <p:spPr>
          <a:xfrm>
            <a:off x="3432276" y="2811673"/>
            <a:ext cx="2279447" cy="1186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dirty="0"/>
              <a:t>Demonstrate,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.</a:t>
            </a:r>
          </a:p>
        </p:txBody>
      </p:sp>
      <p:sp>
        <p:nvSpPr>
          <p:cNvPr id="21" name="Google Shape;1935;p35">
            <a:extLst>
              <a:ext uri="{FF2B5EF4-FFF2-40B4-BE49-F238E27FC236}">
                <a16:creationId xmlns:a16="http://schemas.microsoft.com/office/drawing/2014/main" id="{450880EE-4CDA-4805-8333-BDE95BCA5B56}"/>
              </a:ext>
            </a:extLst>
          </p:cNvPr>
          <p:cNvSpPr txBox="1">
            <a:spLocks/>
          </p:cNvSpPr>
          <p:nvPr/>
        </p:nvSpPr>
        <p:spPr>
          <a:xfrm>
            <a:off x="4346403" y="2248571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757" name="Google Shape;606;p43">
            <a:extLst>
              <a:ext uri="{FF2B5EF4-FFF2-40B4-BE49-F238E27FC236}">
                <a16:creationId xmlns:a16="http://schemas.microsoft.com/office/drawing/2014/main" id="{6A89D372-D5D4-42A0-A11D-26D4632E6DF5}"/>
              </a:ext>
            </a:extLst>
          </p:cNvPr>
          <p:cNvGrpSpPr/>
          <p:nvPr/>
        </p:nvGrpSpPr>
        <p:grpSpPr>
          <a:xfrm>
            <a:off x="1445512" y="2268670"/>
            <a:ext cx="1563141" cy="3548198"/>
            <a:chOff x="1202250" y="3716300"/>
            <a:chExt cx="438100" cy="994450"/>
          </a:xfrm>
        </p:grpSpPr>
        <p:sp>
          <p:nvSpPr>
            <p:cNvPr id="758" name="Google Shape;607;p43">
              <a:extLst>
                <a:ext uri="{FF2B5EF4-FFF2-40B4-BE49-F238E27FC236}">
                  <a16:creationId xmlns:a16="http://schemas.microsoft.com/office/drawing/2014/main" id="{BD91CEF6-9AAA-4CCD-8225-D18FDE56AF57}"/>
                </a:ext>
              </a:extLst>
            </p:cNvPr>
            <p:cNvSpPr/>
            <p:nvPr/>
          </p:nvSpPr>
          <p:spPr>
            <a:xfrm>
              <a:off x="1356425" y="3831275"/>
              <a:ext cx="58400" cy="60225"/>
            </a:xfrm>
            <a:custGeom>
              <a:avLst/>
              <a:gdLst/>
              <a:ahLst/>
              <a:cxnLst/>
              <a:rect l="l" t="t" r="r" b="b"/>
              <a:pathLst>
                <a:path w="2336" h="2409" extrusionOk="0">
                  <a:moveTo>
                    <a:pt x="1" y="0"/>
                  </a:moveTo>
                  <a:cubicBezTo>
                    <a:pt x="1" y="0"/>
                    <a:pt x="201" y="1075"/>
                    <a:pt x="38" y="1987"/>
                  </a:cubicBezTo>
                  <a:cubicBezTo>
                    <a:pt x="88" y="2190"/>
                    <a:pt x="572" y="2408"/>
                    <a:pt x="1118" y="2408"/>
                  </a:cubicBezTo>
                  <a:cubicBezTo>
                    <a:pt x="1545" y="2408"/>
                    <a:pt x="2011" y="2275"/>
                    <a:pt x="2336" y="1898"/>
                  </a:cubicBezTo>
                  <a:cubicBezTo>
                    <a:pt x="2328" y="1779"/>
                    <a:pt x="2314" y="1668"/>
                    <a:pt x="2291" y="1557"/>
                  </a:cubicBezTo>
                  <a:cubicBezTo>
                    <a:pt x="2247" y="1260"/>
                    <a:pt x="2225" y="964"/>
                    <a:pt x="2210" y="660"/>
                  </a:cubicBezTo>
                  <a:cubicBezTo>
                    <a:pt x="2210" y="601"/>
                    <a:pt x="2202" y="541"/>
                    <a:pt x="2202" y="4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608;p43">
              <a:extLst>
                <a:ext uri="{FF2B5EF4-FFF2-40B4-BE49-F238E27FC236}">
                  <a16:creationId xmlns:a16="http://schemas.microsoft.com/office/drawing/2014/main" id="{45509E56-C5E0-4024-9485-BDE6F892AC80}"/>
                </a:ext>
              </a:extLst>
            </p:cNvPr>
            <p:cNvSpPr/>
            <p:nvPr/>
          </p:nvSpPr>
          <p:spPr>
            <a:xfrm>
              <a:off x="1363475" y="3841825"/>
              <a:ext cx="50250" cy="28575"/>
            </a:xfrm>
            <a:custGeom>
              <a:avLst/>
              <a:gdLst/>
              <a:ahLst/>
              <a:cxnLst/>
              <a:rect l="l" t="t" r="r" b="b"/>
              <a:pathLst>
                <a:path w="2010" h="1143" extrusionOk="0">
                  <a:moveTo>
                    <a:pt x="1" y="1"/>
                  </a:moveTo>
                  <a:cubicBezTo>
                    <a:pt x="1" y="1"/>
                    <a:pt x="868" y="1046"/>
                    <a:pt x="2009" y="1142"/>
                  </a:cubicBezTo>
                  <a:cubicBezTo>
                    <a:pt x="1965" y="846"/>
                    <a:pt x="1943" y="549"/>
                    <a:pt x="1928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609;p43">
              <a:extLst>
                <a:ext uri="{FF2B5EF4-FFF2-40B4-BE49-F238E27FC236}">
                  <a16:creationId xmlns:a16="http://schemas.microsoft.com/office/drawing/2014/main" id="{B36989CA-7EF5-44A6-A538-51F414A4F29B}"/>
                </a:ext>
              </a:extLst>
            </p:cNvPr>
            <p:cNvSpPr/>
            <p:nvPr/>
          </p:nvSpPr>
          <p:spPr>
            <a:xfrm>
              <a:off x="1342550" y="3743600"/>
              <a:ext cx="91175" cy="110325"/>
            </a:xfrm>
            <a:custGeom>
              <a:avLst/>
              <a:gdLst/>
              <a:ahLst/>
              <a:cxnLst/>
              <a:rect l="l" t="t" r="r" b="b"/>
              <a:pathLst>
                <a:path w="3647" h="4413" extrusionOk="0">
                  <a:moveTo>
                    <a:pt x="1729" y="1"/>
                  </a:moveTo>
                  <a:cubicBezTo>
                    <a:pt x="1197" y="1"/>
                    <a:pt x="675" y="196"/>
                    <a:pt x="363" y="661"/>
                  </a:cubicBezTo>
                  <a:cubicBezTo>
                    <a:pt x="363" y="661"/>
                    <a:pt x="0" y="1306"/>
                    <a:pt x="178" y="2388"/>
                  </a:cubicBezTo>
                  <a:cubicBezTo>
                    <a:pt x="356" y="3470"/>
                    <a:pt x="334" y="3307"/>
                    <a:pt x="549" y="3685"/>
                  </a:cubicBezTo>
                  <a:cubicBezTo>
                    <a:pt x="774" y="4075"/>
                    <a:pt x="1684" y="4413"/>
                    <a:pt x="2367" y="4413"/>
                  </a:cubicBezTo>
                  <a:cubicBezTo>
                    <a:pt x="2604" y="4413"/>
                    <a:pt x="2814" y="4372"/>
                    <a:pt x="2958" y="4278"/>
                  </a:cubicBezTo>
                  <a:cubicBezTo>
                    <a:pt x="3291" y="4056"/>
                    <a:pt x="3565" y="3670"/>
                    <a:pt x="3632" y="2899"/>
                  </a:cubicBezTo>
                  <a:cubicBezTo>
                    <a:pt x="3632" y="2892"/>
                    <a:pt x="3632" y="2892"/>
                    <a:pt x="3632" y="2885"/>
                  </a:cubicBezTo>
                  <a:cubicBezTo>
                    <a:pt x="3632" y="2840"/>
                    <a:pt x="3639" y="2796"/>
                    <a:pt x="3639" y="2751"/>
                  </a:cubicBezTo>
                  <a:cubicBezTo>
                    <a:pt x="3647" y="2670"/>
                    <a:pt x="3647" y="2596"/>
                    <a:pt x="3647" y="2521"/>
                  </a:cubicBezTo>
                  <a:lnTo>
                    <a:pt x="3647" y="2470"/>
                  </a:lnTo>
                  <a:lnTo>
                    <a:pt x="3647" y="2336"/>
                  </a:lnTo>
                  <a:cubicBezTo>
                    <a:pt x="3647" y="2292"/>
                    <a:pt x="3639" y="2232"/>
                    <a:pt x="3639" y="2188"/>
                  </a:cubicBezTo>
                  <a:cubicBezTo>
                    <a:pt x="3543" y="1439"/>
                    <a:pt x="3462" y="587"/>
                    <a:pt x="2713" y="224"/>
                  </a:cubicBezTo>
                  <a:cubicBezTo>
                    <a:pt x="2417" y="81"/>
                    <a:pt x="2071" y="1"/>
                    <a:pt x="1729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610;p43">
              <a:extLst>
                <a:ext uri="{FF2B5EF4-FFF2-40B4-BE49-F238E27FC236}">
                  <a16:creationId xmlns:a16="http://schemas.microsoft.com/office/drawing/2014/main" id="{46159359-1061-43BD-8807-D49E43CBDCF2}"/>
                </a:ext>
              </a:extLst>
            </p:cNvPr>
            <p:cNvSpPr/>
            <p:nvPr/>
          </p:nvSpPr>
          <p:spPr>
            <a:xfrm>
              <a:off x="1390525" y="3823475"/>
              <a:ext cx="19200" cy="7125"/>
            </a:xfrm>
            <a:custGeom>
              <a:avLst/>
              <a:gdLst/>
              <a:ahLst/>
              <a:cxnLst/>
              <a:rect l="l" t="t" r="r" b="b"/>
              <a:pathLst>
                <a:path w="768" h="285" extrusionOk="0">
                  <a:moveTo>
                    <a:pt x="60" y="1"/>
                  </a:moveTo>
                  <a:cubicBezTo>
                    <a:pt x="45" y="1"/>
                    <a:pt x="30" y="8"/>
                    <a:pt x="23" y="16"/>
                  </a:cubicBezTo>
                  <a:cubicBezTo>
                    <a:pt x="1" y="31"/>
                    <a:pt x="1" y="60"/>
                    <a:pt x="23" y="82"/>
                  </a:cubicBezTo>
                  <a:cubicBezTo>
                    <a:pt x="180" y="254"/>
                    <a:pt x="414" y="285"/>
                    <a:pt x="565" y="285"/>
                  </a:cubicBezTo>
                  <a:cubicBezTo>
                    <a:pt x="649" y="285"/>
                    <a:pt x="707" y="275"/>
                    <a:pt x="712" y="275"/>
                  </a:cubicBezTo>
                  <a:cubicBezTo>
                    <a:pt x="767" y="268"/>
                    <a:pt x="759" y="185"/>
                    <a:pt x="710" y="185"/>
                  </a:cubicBezTo>
                  <a:cubicBezTo>
                    <a:pt x="706" y="185"/>
                    <a:pt x="702" y="185"/>
                    <a:pt x="698" y="186"/>
                  </a:cubicBezTo>
                  <a:cubicBezTo>
                    <a:pt x="698" y="186"/>
                    <a:pt x="652" y="193"/>
                    <a:pt x="584" y="193"/>
                  </a:cubicBezTo>
                  <a:cubicBezTo>
                    <a:pt x="451" y="193"/>
                    <a:pt x="232" y="167"/>
                    <a:pt x="90" y="16"/>
                  </a:cubicBezTo>
                  <a:cubicBezTo>
                    <a:pt x="82" y="8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611;p43">
              <a:extLst>
                <a:ext uri="{FF2B5EF4-FFF2-40B4-BE49-F238E27FC236}">
                  <a16:creationId xmlns:a16="http://schemas.microsoft.com/office/drawing/2014/main" id="{1D641A45-55FB-4E79-90F7-472928AD6989}"/>
                </a:ext>
              </a:extLst>
            </p:cNvPr>
            <p:cNvSpPr/>
            <p:nvPr/>
          </p:nvSpPr>
          <p:spPr>
            <a:xfrm>
              <a:off x="1401600" y="3790325"/>
              <a:ext cx="11925" cy="25225"/>
            </a:xfrm>
            <a:custGeom>
              <a:avLst/>
              <a:gdLst/>
              <a:ahLst/>
              <a:cxnLst/>
              <a:rect l="l" t="t" r="r" b="b"/>
              <a:pathLst>
                <a:path w="477" h="1009" extrusionOk="0">
                  <a:moveTo>
                    <a:pt x="60" y="1"/>
                  </a:moveTo>
                  <a:cubicBezTo>
                    <a:pt x="31" y="1"/>
                    <a:pt x="1" y="23"/>
                    <a:pt x="10" y="59"/>
                  </a:cubicBezTo>
                  <a:cubicBezTo>
                    <a:pt x="10" y="82"/>
                    <a:pt x="166" y="608"/>
                    <a:pt x="351" y="801"/>
                  </a:cubicBezTo>
                  <a:cubicBezTo>
                    <a:pt x="299" y="867"/>
                    <a:pt x="218" y="904"/>
                    <a:pt x="136" y="904"/>
                  </a:cubicBezTo>
                  <a:cubicBezTo>
                    <a:pt x="106" y="904"/>
                    <a:pt x="84" y="927"/>
                    <a:pt x="84" y="956"/>
                  </a:cubicBezTo>
                  <a:cubicBezTo>
                    <a:pt x="84" y="986"/>
                    <a:pt x="106" y="1008"/>
                    <a:pt x="136" y="1008"/>
                  </a:cubicBezTo>
                  <a:cubicBezTo>
                    <a:pt x="166" y="1008"/>
                    <a:pt x="188" y="1001"/>
                    <a:pt x="218" y="1001"/>
                  </a:cubicBezTo>
                  <a:cubicBezTo>
                    <a:pt x="321" y="971"/>
                    <a:pt x="403" y="912"/>
                    <a:pt x="462" y="823"/>
                  </a:cubicBezTo>
                  <a:cubicBezTo>
                    <a:pt x="477" y="801"/>
                    <a:pt x="470" y="771"/>
                    <a:pt x="455" y="756"/>
                  </a:cubicBezTo>
                  <a:cubicBezTo>
                    <a:pt x="306" y="645"/>
                    <a:pt x="151" y="193"/>
                    <a:pt x="106" y="30"/>
                  </a:cubicBezTo>
                  <a:cubicBezTo>
                    <a:pt x="98" y="10"/>
                    <a:pt x="79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612;p43">
              <a:extLst>
                <a:ext uri="{FF2B5EF4-FFF2-40B4-BE49-F238E27FC236}">
                  <a16:creationId xmlns:a16="http://schemas.microsoft.com/office/drawing/2014/main" id="{2B5AF43D-8E63-46F4-B8C5-7D9A0490AF1F}"/>
                </a:ext>
              </a:extLst>
            </p:cNvPr>
            <p:cNvSpPr/>
            <p:nvPr/>
          </p:nvSpPr>
          <p:spPr>
            <a:xfrm>
              <a:off x="1420375" y="3805325"/>
              <a:ext cx="13350" cy="10700"/>
            </a:xfrm>
            <a:custGeom>
              <a:avLst/>
              <a:gdLst/>
              <a:ahLst/>
              <a:cxnLst/>
              <a:rect l="l" t="t" r="r" b="b"/>
              <a:pathLst>
                <a:path w="534" h="428" extrusionOk="0">
                  <a:moveTo>
                    <a:pt x="497" y="1"/>
                  </a:moveTo>
                  <a:cubicBezTo>
                    <a:pt x="215" y="38"/>
                    <a:pt x="0" y="149"/>
                    <a:pt x="8" y="267"/>
                  </a:cubicBezTo>
                  <a:cubicBezTo>
                    <a:pt x="21" y="364"/>
                    <a:pt x="191" y="427"/>
                    <a:pt x="416" y="427"/>
                  </a:cubicBezTo>
                  <a:cubicBezTo>
                    <a:pt x="449" y="427"/>
                    <a:pt x="484" y="426"/>
                    <a:pt x="519" y="423"/>
                  </a:cubicBezTo>
                  <a:cubicBezTo>
                    <a:pt x="519" y="379"/>
                    <a:pt x="526" y="327"/>
                    <a:pt x="526" y="290"/>
                  </a:cubicBezTo>
                  <a:cubicBezTo>
                    <a:pt x="534" y="208"/>
                    <a:pt x="534" y="127"/>
                    <a:pt x="534" y="52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613;p43">
              <a:extLst>
                <a:ext uri="{FF2B5EF4-FFF2-40B4-BE49-F238E27FC236}">
                  <a16:creationId xmlns:a16="http://schemas.microsoft.com/office/drawing/2014/main" id="{62EDBB36-0D5F-46B4-BC29-74474FC9D584}"/>
                </a:ext>
              </a:extLst>
            </p:cNvPr>
            <p:cNvSpPr/>
            <p:nvPr/>
          </p:nvSpPr>
          <p:spPr>
            <a:xfrm>
              <a:off x="1364950" y="3810350"/>
              <a:ext cx="26350" cy="10800"/>
            </a:xfrm>
            <a:custGeom>
              <a:avLst/>
              <a:gdLst/>
              <a:ahLst/>
              <a:cxnLst/>
              <a:rect l="l" t="t" r="r" b="b"/>
              <a:pathLst>
                <a:path w="1054" h="432" extrusionOk="0">
                  <a:moveTo>
                    <a:pt x="637" y="0"/>
                  </a:moveTo>
                  <a:cubicBezTo>
                    <a:pt x="594" y="0"/>
                    <a:pt x="550" y="2"/>
                    <a:pt x="505" y="7"/>
                  </a:cubicBezTo>
                  <a:cubicBezTo>
                    <a:pt x="223" y="37"/>
                    <a:pt x="1" y="155"/>
                    <a:pt x="16" y="274"/>
                  </a:cubicBezTo>
                  <a:cubicBezTo>
                    <a:pt x="28" y="365"/>
                    <a:pt x="191" y="432"/>
                    <a:pt x="405" y="432"/>
                  </a:cubicBezTo>
                  <a:cubicBezTo>
                    <a:pt x="451" y="432"/>
                    <a:pt x="500" y="429"/>
                    <a:pt x="549" y="422"/>
                  </a:cubicBezTo>
                  <a:cubicBezTo>
                    <a:pt x="831" y="385"/>
                    <a:pt x="1053" y="266"/>
                    <a:pt x="1039" y="155"/>
                  </a:cubicBezTo>
                  <a:cubicBezTo>
                    <a:pt x="1026" y="62"/>
                    <a:pt x="857" y="0"/>
                    <a:pt x="63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14;p43">
              <a:extLst>
                <a:ext uri="{FF2B5EF4-FFF2-40B4-BE49-F238E27FC236}">
                  <a16:creationId xmlns:a16="http://schemas.microsoft.com/office/drawing/2014/main" id="{FE6C664B-480C-4362-902E-6DB3BE54B08F}"/>
                </a:ext>
              </a:extLst>
            </p:cNvPr>
            <p:cNvSpPr/>
            <p:nvPr/>
          </p:nvSpPr>
          <p:spPr>
            <a:xfrm>
              <a:off x="1375250" y="3777250"/>
              <a:ext cx="18275" cy="8950"/>
            </a:xfrm>
            <a:custGeom>
              <a:avLst/>
              <a:gdLst/>
              <a:ahLst/>
              <a:cxnLst/>
              <a:rect l="l" t="t" r="r" b="b"/>
              <a:pathLst>
                <a:path w="731" h="358" extrusionOk="0">
                  <a:moveTo>
                    <a:pt x="501" y="1"/>
                  </a:moveTo>
                  <a:cubicBezTo>
                    <a:pt x="350" y="1"/>
                    <a:pt x="200" y="60"/>
                    <a:pt x="93" y="167"/>
                  </a:cubicBezTo>
                  <a:cubicBezTo>
                    <a:pt x="0" y="260"/>
                    <a:pt x="36" y="357"/>
                    <a:pt x="130" y="357"/>
                  </a:cubicBezTo>
                  <a:cubicBezTo>
                    <a:pt x="163" y="357"/>
                    <a:pt x="204" y="345"/>
                    <a:pt x="249" y="316"/>
                  </a:cubicBezTo>
                  <a:cubicBezTo>
                    <a:pt x="345" y="249"/>
                    <a:pt x="464" y="204"/>
                    <a:pt x="582" y="197"/>
                  </a:cubicBezTo>
                  <a:cubicBezTo>
                    <a:pt x="589" y="198"/>
                    <a:pt x="595" y="199"/>
                    <a:pt x="601" y="199"/>
                  </a:cubicBezTo>
                  <a:cubicBezTo>
                    <a:pt x="704" y="199"/>
                    <a:pt x="731" y="33"/>
                    <a:pt x="612" y="12"/>
                  </a:cubicBezTo>
                  <a:cubicBezTo>
                    <a:pt x="575" y="4"/>
                    <a:pt x="538" y="1"/>
                    <a:pt x="501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15;p43">
              <a:extLst>
                <a:ext uri="{FF2B5EF4-FFF2-40B4-BE49-F238E27FC236}">
                  <a16:creationId xmlns:a16="http://schemas.microsoft.com/office/drawing/2014/main" id="{305D00E9-7B8C-4902-8A21-70B413664B4B}"/>
                </a:ext>
              </a:extLst>
            </p:cNvPr>
            <p:cNvSpPr/>
            <p:nvPr/>
          </p:nvSpPr>
          <p:spPr>
            <a:xfrm>
              <a:off x="1413875" y="3773225"/>
              <a:ext cx="18525" cy="8475"/>
            </a:xfrm>
            <a:custGeom>
              <a:avLst/>
              <a:gdLst/>
              <a:ahLst/>
              <a:cxnLst/>
              <a:rect l="l" t="t" r="r" b="b"/>
              <a:pathLst>
                <a:path w="741" h="339" extrusionOk="0">
                  <a:moveTo>
                    <a:pt x="254" y="0"/>
                  </a:moveTo>
                  <a:cubicBezTo>
                    <a:pt x="207" y="0"/>
                    <a:pt x="159" y="6"/>
                    <a:pt x="112" y="17"/>
                  </a:cubicBezTo>
                  <a:cubicBezTo>
                    <a:pt x="0" y="45"/>
                    <a:pt x="27" y="204"/>
                    <a:pt x="135" y="204"/>
                  </a:cubicBezTo>
                  <a:cubicBezTo>
                    <a:pt x="142" y="204"/>
                    <a:pt x="149" y="204"/>
                    <a:pt x="156" y="202"/>
                  </a:cubicBezTo>
                  <a:cubicBezTo>
                    <a:pt x="275" y="202"/>
                    <a:pt x="394" y="239"/>
                    <a:pt x="490" y="306"/>
                  </a:cubicBezTo>
                  <a:cubicBezTo>
                    <a:pt x="531" y="329"/>
                    <a:pt x="569" y="338"/>
                    <a:pt x="600" y="338"/>
                  </a:cubicBezTo>
                  <a:cubicBezTo>
                    <a:pt x="703" y="338"/>
                    <a:pt x="741" y="234"/>
                    <a:pt x="638" y="143"/>
                  </a:cubicBezTo>
                  <a:cubicBezTo>
                    <a:pt x="533" y="49"/>
                    <a:pt x="395" y="0"/>
                    <a:pt x="25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16;p43">
              <a:extLst>
                <a:ext uri="{FF2B5EF4-FFF2-40B4-BE49-F238E27FC236}">
                  <a16:creationId xmlns:a16="http://schemas.microsoft.com/office/drawing/2014/main" id="{E4698910-7868-4355-AF61-AE350B1BE481}"/>
                </a:ext>
              </a:extLst>
            </p:cNvPr>
            <p:cNvSpPr/>
            <p:nvPr/>
          </p:nvSpPr>
          <p:spPr>
            <a:xfrm>
              <a:off x="1325475" y="3793225"/>
              <a:ext cx="30425" cy="39900"/>
            </a:xfrm>
            <a:custGeom>
              <a:avLst/>
              <a:gdLst/>
              <a:ahLst/>
              <a:cxnLst/>
              <a:rect l="l" t="t" r="r" b="b"/>
              <a:pathLst>
                <a:path w="1217" h="1596" extrusionOk="0">
                  <a:moveTo>
                    <a:pt x="663" y="1"/>
                  </a:moveTo>
                  <a:cubicBezTo>
                    <a:pt x="579" y="1"/>
                    <a:pt x="486" y="24"/>
                    <a:pt x="387" y="84"/>
                  </a:cubicBezTo>
                  <a:cubicBezTo>
                    <a:pt x="1" y="314"/>
                    <a:pt x="301" y="1596"/>
                    <a:pt x="1006" y="1596"/>
                  </a:cubicBezTo>
                  <a:cubicBezTo>
                    <a:pt x="1072" y="1596"/>
                    <a:pt x="1143" y="1584"/>
                    <a:pt x="1217" y="1559"/>
                  </a:cubicBezTo>
                  <a:lnTo>
                    <a:pt x="1106" y="232"/>
                  </a:lnTo>
                  <a:cubicBezTo>
                    <a:pt x="1106" y="232"/>
                    <a:pt x="930" y="1"/>
                    <a:pt x="663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17;p43">
              <a:extLst>
                <a:ext uri="{FF2B5EF4-FFF2-40B4-BE49-F238E27FC236}">
                  <a16:creationId xmlns:a16="http://schemas.microsoft.com/office/drawing/2014/main" id="{FED06802-D117-466C-A5CE-D8DA878CCDAD}"/>
                </a:ext>
              </a:extLst>
            </p:cNvPr>
            <p:cNvSpPr/>
            <p:nvPr/>
          </p:nvSpPr>
          <p:spPr>
            <a:xfrm>
              <a:off x="1334575" y="3805700"/>
              <a:ext cx="16525" cy="13350"/>
            </a:xfrm>
            <a:custGeom>
              <a:avLst/>
              <a:gdLst/>
              <a:ahLst/>
              <a:cxnLst/>
              <a:rect l="l" t="t" r="r" b="b"/>
              <a:pathLst>
                <a:path w="661" h="534" extrusionOk="0">
                  <a:moveTo>
                    <a:pt x="60" y="0"/>
                  </a:moveTo>
                  <a:cubicBezTo>
                    <a:pt x="8" y="0"/>
                    <a:pt x="0" y="82"/>
                    <a:pt x="52" y="82"/>
                  </a:cubicBezTo>
                  <a:cubicBezTo>
                    <a:pt x="156" y="89"/>
                    <a:pt x="252" y="126"/>
                    <a:pt x="334" y="193"/>
                  </a:cubicBezTo>
                  <a:cubicBezTo>
                    <a:pt x="260" y="282"/>
                    <a:pt x="193" y="364"/>
                    <a:pt x="193" y="364"/>
                  </a:cubicBezTo>
                  <a:cubicBezTo>
                    <a:pt x="178" y="378"/>
                    <a:pt x="186" y="408"/>
                    <a:pt x="200" y="423"/>
                  </a:cubicBezTo>
                  <a:cubicBezTo>
                    <a:pt x="215" y="430"/>
                    <a:pt x="223" y="430"/>
                    <a:pt x="238" y="430"/>
                  </a:cubicBezTo>
                  <a:cubicBezTo>
                    <a:pt x="245" y="430"/>
                    <a:pt x="252" y="423"/>
                    <a:pt x="260" y="415"/>
                  </a:cubicBezTo>
                  <a:cubicBezTo>
                    <a:pt x="260" y="408"/>
                    <a:pt x="319" y="334"/>
                    <a:pt x="401" y="245"/>
                  </a:cubicBezTo>
                  <a:cubicBezTo>
                    <a:pt x="475" y="319"/>
                    <a:pt x="534" y="408"/>
                    <a:pt x="578" y="504"/>
                  </a:cubicBezTo>
                  <a:cubicBezTo>
                    <a:pt x="586" y="519"/>
                    <a:pt x="601" y="534"/>
                    <a:pt x="623" y="534"/>
                  </a:cubicBezTo>
                  <a:lnTo>
                    <a:pt x="630" y="534"/>
                  </a:lnTo>
                  <a:cubicBezTo>
                    <a:pt x="653" y="519"/>
                    <a:pt x="660" y="497"/>
                    <a:pt x="653" y="475"/>
                  </a:cubicBezTo>
                  <a:cubicBezTo>
                    <a:pt x="645" y="460"/>
                    <a:pt x="467" y="30"/>
                    <a:pt x="6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18;p43">
              <a:extLst>
                <a:ext uri="{FF2B5EF4-FFF2-40B4-BE49-F238E27FC236}">
                  <a16:creationId xmlns:a16="http://schemas.microsoft.com/office/drawing/2014/main" id="{88C73E80-06AB-4FB6-B77C-83BB08867300}"/>
                </a:ext>
              </a:extLst>
            </p:cNvPr>
            <p:cNvSpPr/>
            <p:nvPr/>
          </p:nvSpPr>
          <p:spPr>
            <a:xfrm>
              <a:off x="1388300" y="3795500"/>
              <a:ext cx="5600" cy="9300"/>
            </a:xfrm>
            <a:custGeom>
              <a:avLst/>
              <a:gdLst/>
              <a:ahLst/>
              <a:cxnLst/>
              <a:rect l="l" t="t" r="r" b="b"/>
              <a:pathLst>
                <a:path w="224" h="372" extrusionOk="0">
                  <a:moveTo>
                    <a:pt x="105" y="0"/>
                  </a:moveTo>
                  <a:cubicBezTo>
                    <a:pt x="103" y="0"/>
                    <a:pt x="100" y="0"/>
                    <a:pt x="97" y="1"/>
                  </a:cubicBezTo>
                  <a:cubicBezTo>
                    <a:pt x="38" y="8"/>
                    <a:pt x="1" y="90"/>
                    <a:pt x="8" y="193"/>
                  </a:cubicBezTo>
                  <a:cubicBezTo>
                    <a:pt x="16" y="297"/>
                    <a:pt x="75" y="371"/>
                    <a:pt x="134" y="371"/>
                  </a:cubicBezTo>
                  <a:cubicBezTo>
                    <a:pt x="194" y="364"/>
                    <a:pt x="223" y="275"/>
                    <a:pt x="216" y="171"/>
                  </a:cubicBezTo>
                  <a:cubicBezTo>
                    <a:pt x="216" y="72"/>
                    <a:pt x="162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19;p43">
              <a:extLst>
                <a:ext uri="{FF2B5EF4-FFF2-40B4-BE49-F238E27FC236}">
                  <a16:creationId xmlns:a16="http://schemas.microsoft.com/office/drawing/2014/main" id="{18B8A9FF-36F2-43B6-830F-6566182D6BA3}"/>
                </a:ext>
              </a:extLst>
            </p:cNvPr>
            <p:cNvSpPr/>
            <p:nvPr/>
          </p:nvSpPr>
          <p:spPr>
            <a:xfrm>
              <a:off x="1416850" y="3793275"/>
              <a:ext cx="5775" cy="9125"/>
            </a:xfrm>
            <a:custGeom>
              <a:avLst/>
              <a:gdLst/>
              <a:ahLst/>
              <a:cxnLst/>
              <a:rect l="l" t="t" r="r" b="b"/>
              <a:pathLst>
                <a:path w="231" h="365" extrusionOk="0">
                  <a:moveTo>
                    <a:pt x="105" y="0"/>
                  </a:moveTo>
                  <a:cubicBezTo>
                    <a:pt x="102" y="0"/>
                    <a:pt x="99" y="0"/>
                    <a:pt x="97" y="1"/>
                  </a:cubicBezTo>
                  <a:cubicBezTo>
                    <a:pt x="37" y="1"/>
                    <a:pt x="0" y="90"/>
                    <a:pt x="15" y="193"/>
                  </a:cubicBezTo>
                  <a:cubicBezTo>
                    <a:pt x="22" y="292"/>
                    <a:pt x="70" y="364"/>
                    <a:pt x="126" y="364"/>
                  </a:cubicBezTo>
                  <a:cubicBezTo>
                    <a:pt x="128" y="364"/>
                    <a:pt x="131" y="364"/>
                    <a:pt x="134" y="364"/>
                  </a:cubicBezTo>
                  <a:cubicBezTo>
                    <a:pt x="193" y="364"/>
                    <a:pt x="230" y="275"/>
                    <a:pt x="223" y="171"/>
                  </a:cubicBezTo>
                  <a:cubicBezTo>
                    <a:pt x="216" y="72"/>
                    <a:pt x="161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0;p43">
              <a:extLst>
                <a:ext uri="{FF2B5EF4-FFF2-40B4-BE49-F238E27FC236}">
                  <a16:creationId xmlns:a16="http://schemas.microsoft.com/office/drawing/2014/main" id="{536C4CE9-D392-46AF-A4D9-CFC7BD98B0EB}"/>
                </a:ext>
              </a:extLst>
            </p:cNvPr>
            <p:cNvSpPr/>
            <p:nvPr/>
          </p:nvSpPr>
          <p:spPr>
            <a:xfrm>
              <a:off x="1341975" y="3753625"/>
              <a:ext cx="27275" cy="59500"/>
            </a:xfrm>
            <a:custGeom>
              <a:avLst/>
              <a:gdLst/>
              <a:ahLst/>
              <a:cxnLst/>
              <a:rect l="l" t="t" r="r" b="b"/>
              <a:pathLst>
                <a:path w="1091" h="2380" extrusionOk="0">
                  <a:moveTo>
                    <a:pt x="1090" y="0"/>
                  </a:moveTo>
                  <a:lnTo>
                    <a:pt x="201" y="8"/>
                  </a:lnTo>
                  <a:cubicBezTo>
                    <a:pt x="68" y="253"/>
                    <a:pt x="1" y="527"/>
                    <a:pt x="30" y="808"/>
                  </a:cubicBezTo>
                  <a:lnTo>
                    <a:pt x="186" y="2380"/>
                  </a:lnTo>
                  <a:cubicBezTo>
                    <a:pt x="1068" y="2224"/>
                    <a:pt x="1090" y="1"/>
                    <a:pt x="1090" y="0"/>
                  </a:cubicBezTo>
                  <a:close/>
                </a:path>
              </a:pathLst>
            </a:custGeom>
            <a:solidFill>
              <a:srgbClr val="7F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1;p43">
              <a:extLst>
                <a:ext uri="{FF2B5EF4-FFF2-40B4-BE49-F238E27FC236}">
                  <a16:creationId xmlns:a16="http://schemas.microsoft.com/office/drawing/2014/main" id="{7FAE7011-6179-4683-B125-4D0E7096FEE0}"/>
                </a:ext>
              </a:extLst>
            </p:cNvPr>
            <p:cNvSpPr/>
            <p:nvPr/>
          </p:nvSpPr>
          <p:spPr>
            <a:xfrm>
              <a:off x="1333125" y="3716300"/>
              <a:ext cx="102275" cy="47175"/>
            </a:xfrm>
            <a:custGeom>
              <a:avLst/>
              <a:gdLst/>
              <a:ahLst/>
              <a:cxnLst/>
              <a:rect l="l" t="t" r="r" b="b"/>
              <a:pathLst>
                <a:path w="4091" h="1887" extrusionOk="0">
                  <a:moveTo>
                    <a:pt x="2241" y="0"/>
                  </a:moveTo>
                  <a:cubicBezTo>
                    <a:pt x="2230" y="0"/>
                    <a:pt x="2219" y="1"/>
                    <a:pt x="2208" y="4"/>
                  </a:cubicBezTo>
                  <a:cubicBezTo>
                    <a:pt x="2126" y="11"/>
                    <a:pt x="2097" y="85"/>
                    <a:pt x="2008" y="93"/>
                  </a:cubicBezTo>
                  <a:cubicBezTo>
                    <a:pt x="2008" y="93"/>
                    <a:pt x="1727" y="122"/>
                    <a:pt x="1778" y="159"/>
                  </a:cubicBezTo>
                  <a:lnTo>
                    <a:pt x="1778" y="159"/>
                  </a:lnTo>
                  <a:cubicBezTo>
                    <a:pt x="1728" y="123"/>
                    <a:pt x="1670" y="106"/>
                    <a:pt x="1614" y="106"/>
                  </a:cubicBezTo>
                  <a:cubicBezTo>
                    <a:pt x="1521" y="106"/>
                    <a:pt x="1431" y="153"/>
                    <a:pt x="1385" y="241"/>
                  </a:cubicBezTo>
                  <a:cubicBezTo>
                    <a:pt x="1373" y="187"/>
                    <a:pt x="1328" y="153"/>
                    <a:pt x="1276" y="153"/>
                  </a:cubicBezTo>
                  <a:cubicBezTo>
                    <a:pt x="1263" y="153"/>
                    <a:pt x="1250" y="155"/>
                    <a:pt x="1237" y="159"/>
                  </a:cubicBezTo>
                  <a:cubicBezTo>
                    <a:pt x="1178" y="174"/>
                    <a:pt x="1118" y="211"/>
                    <a:pt x="1081" y="263"/>
                  </a:cubicBezTo>
                  <a:cubicBezTo>
                    <a:pt x="1040" y="216"/>
                    <a:pt x="986" y="195"/>
                    <a:pt x="932" y="195"/>
                  </a:cubicBezTo>
                  <a:cubicBezTo>
                    <a:pt x="842" y="195"/>
                    <a:pt x="754" y="257"/>
                    <a:pt x="740" y="359"/>
                  </a:cubicBezTo>
                  <a:cubicBezTo>
                    <a:pt x="707" y="337"/>
                    <a:pt x="670" y="327"/>
                    <a:pt x="634" y="327"/>
                  </a:cubicBezTo>
                  <a:cubicBezTo>
                    <a:pt x="551" y="327"/>
                    <a:pt x="472" y="382"/>
                    <a:pt x="451" y="471"/>
                  </a:cubicBezTo>
                  <a:cubicBezTo>
                    <a:pt x="443" y="468"/>
                    <a:pt x="435" y="467"/>
                    <a:pt x="427" y="467"/>
                  </a:cubicBezTo>
                  <a:cubicBezTo>
                    <a:pt x="382" y="467"/>
                    <a:pt x="337" y="501"/>
                    <a:pt x="318" y="545"/>
                  </a:cubicBezTo>
                  <a:cubicBezTo>
                    <a:pt x="296" y="597"/>
                    <a:pt x="296" y="656"/>
                    <a:pt x="310" y="715"/>
                  </a:cubicBezTo>
                  <a:cubicBezTo>
                    <a:pt x="297" y="712"/>
                    <a:pt x="285" y="711"/>
                    <a:pt x="273" y="711"/>
                  </a:cubicBezTo>
                  <a:cubicBezTo>
                    <a:pt x="143" y="711"/>
                    <a:pt x="84" y="886"/>
                    <a:pt x="199" y="967"/>
                  </a:cubicBezTo>
                  <a:cubicBezTo>
                    <a:pt x="140" y="1004"/>
                    <a:pt x="88" y="1064"/>
                    <a:pt x="66" y="1138"/>
                  </a:cubicBezTo>
                  <a:cubicBezTo>
                    <a:pt x="44" y="1212"/>
                    <a:pt x="81" y="1286"/>
                    <a:pt x="155" y="1323"/>
                  </a:cubicBezTo>
                  <a:cubicBezTo>
                    <a:pt x="88" y="1330"/>
                    <a:pt x="36" y="1375"/>
                    <a:pt x="29" y="1442"/>
                  </a:cubicBezTo>
                  <a:cubicBezTo>
                    <a:pt x="14" y="1501"/>
                    <a:pt x="44" y="1568"/>
                    <a:pt x="103" y="1597"/>
                  </a:cubicBezTo>
                  <a:cubicBezTo>
                    <a:pt x="100" y="1597"/>
                    <a:pt x="97" y="1597"/>
                    <a:pt x="95" y="1597"/>
                  </a:cubicBezTo>
                  <a:cubicBezTo>
                    <a:pt x="39" y="1597"/>
                    <a:pt x="0" y="1666"/>
                    <a:pt x="21" y="1716"/>
                  </a:cubicBezTo>
                  <a:cubicBezTo>
                    <a:pt x="44" y="1768"/>
                    <a:pt x="95" y="1797"/>
                    <a:pt x="155" y="1805"/>
                  </a:cubicBezTo>
                  <a:cubicBezTo>
                    <a:pt x="176" y="1810"/>
                    <a:pt x="198" y="1813"/>
                    <a:pt x="220" y="1813"/>
                  </a:cubicBezTo>
                  <a:cubicBezTo>
                    <a:pt x="260" y="1813"/>
                    <a:pt x="302" y="1804"/>
                    <a:pt x="340" y="1790"/>
                  </a:cubicBezTo>
                  <a:lnTo>
                    <a:pt x="340" y="1790"/>
                  </a:lnTo>
                  <a:cubicBezTo>
                    <a:pt x="333" y="1849"/>
                    <a:pt x="407" y="1886"/>
                    <a:pt x="466" y="1886"/>
                  </a:cubicBezTo>
                  <a:cubicBezTo>
                    <a:pt x="525" y="1886"/>
                    <a:pt x="577" y="1864"/>
                    <a:pt x="644" y="1864"/>
                  </a:cubicBezTo>
                  <a:lnTo>
                    <a:pt x="718" y="1864"/>
                  </a:lnTo>
                  <a:cubicBezTo>
                    <a:pt x="777" y="1849"/>
                    <a:pt x="807" y="1783"/>
                    <a:pt x="829" y="1723"/>
                  </a:cubicBezTo>
                  <a:cubicBezTo>
                    <a:pt x="862" y="1763"/>
                    <a:pt x="906" y="1782"/>
                    <a:pt x="950" y="1782"/>
                  </a:cubicBezTo>
                  <a:cubicBezTo>
                    <a:pt x="1005" y="1782"/>
                    <a:pt x="1060" y="1751"/>
                    <a:pt x="1089" y="1694"/>
                  </a:cubicBezTo>
                  <a:cubicBezTo>
                    <a:pt x="1133" y="1727"/>
                    <a:pt x="1184" y="1742"/>
                    <a:pt x="1235" y="1742"/>
                  </a:cubicBezTo>
                  <a:cubicBezTo>
                    <a:pt x="1320" y="1742"/>
                    <a:pt x="1403" y="1698"/>
                    <a:pt x="1444" y="1620"/>
                  </a:cubicBezTo>
                  <a:cubicBezTo>
                    <a:pt x="1477" y="1658"/>
                    <a:pt x="1526" y="1680"/>
                    <a:pt x="1574" y="1680"/>
                  </a:cubicBezTo>
                  <a:cubicBezTo>
                    <a:pt x="1590" y="1680"/>
                    <a:pt x="1607" y="1677"/>
                    <a:pt x="1622" y="1671"/>
                  </a:cubicBezTo>
                  <a:cubicBezTo>
                    <a:pt x="1689" y="1649"/>
                    <a:pt x="1748" y="1612"/>
                    <a:pt x="1793" y="1560"/>
                  </a:cubicBezTo>
                  <a:cubicBezTo>
                    <a:pt x="1819" y="1615"/>
                    <a:pt x="1869" y="1641"/>
                    <a:pt x="1918" y="1641"/>
                  </a:cubicBezTo>
                  <a:cubicBezTo>
                    <a:pt x="1983" y="1641"/>
                    <a:pt x="2047" y="1598"/>
                    <a:pt x="2060" y="1523"/>
                  </a:cubicBezTo>
                  <a:cubicBezTo>
                    <a:pt x="2073" y="1577"/>
                    <a:pt x="2124" y="1613"/>
                    <a:pt x="2178" y="1613"/>
                  </a:cubicBezTo>
                  <a:cubicBezTo>
                    <a:pt x="2183" y="1613"/>
                    <a:pt x="2188" y="1613"/>
                    <a:pt x="2193" y="1612"/>
                  </a:cubicBezTo>
                  <a:cubicBezTo>
                    <a:pt x="2252" y="1605"/>
                    <a:pt x="2304" y="1560"/>
                    <a:pt x="2334" y="1508"/>
                  </a:cubicBezTo>
                  <a:cubicBezTo>
                    <a:pt x="2360" y="1549"/>
                    <a:pt x="2399" y="1566"/>
                    <a:pt x="2438" y="1566"/>
                  </a:cubicBezTo>
                  <a:cubicBezTo>
                    <a:pt x="2499" y="1566"/>
                    <a:pt x="2559" y="1522"/>
                    <a:pt x="2564" y="1449"/>
                  </a:cubicBezTo>
                  <a:cubicBezTo>
                    <a:pt x="2591" y="1504"/>
                    <a:pt x="2647" y="1532"/>
                    <a:pt x="2703" y="1532"/>
                  </a:cubicBezTo>
                  <a:cubicBezTo>
                    <a:pt x="2753" y="1532"/>
                    <a:pt x="2803" y="1509"/>
                    <a:pt x="2831" y="1464"/>
                  </a:cubicBezTo>
                  <a:cubicBezTo>
                    <a:pt x="2871" y="1488"/>
                    <a:pt x="2915" y="1499"/>
                    <a:pt x="2958" y="1499"/>
                  </a:cubicBezTo>
                  <a:cubicBezTo>
                    <a:pt x="3035" y="1499"/>
                    <a:pt x="3109" y="1463"/>
                    <a:pt x="3157" y="1397"/>
                  </a:cubicBezTo>
                  <a:cubicBezTo>
                    <a:pt x="3193" y="1482"/>
                    <a:pt x="3271" y="1525"/>
                    <a:pt x="3350" y="1525"/>
                  </a:cubicBezTo>
                  <a:cubicBezTo>
                    <a:pt x="3417" y="1525"/>
                    <a:pt x="3483" y="1495"/>
                    <a:pt x="3527" y="1434"/>
                  </a:cubicBezTo>
                  <a:cubicBezTo>
                    <a:pt x="3545" y="1504"/>
                    <a:pt x="3603" y="1537"/>
                    <a:pt x="3661" y="1537"/>
                  </a:cubicBezTo>
                  <a:cubicBezTo>
                    <a:pt x="3727" y="1537"/>
                    <a:pt x="3794" y="1495"/>
                    <a:pt x="3802" y="1412"/>
                  </a:cubicBezTo>
                  <a:cubicBezTo>
                    <a:pt x="3816" y="1437"/>
                    <a:pt x="3837" y="1447"/>
                    <a:pt x="3860" y="1447"/>
                  </a:cubicBezTo>
                  <a:cubicBezTo>
                    <a:pt x="3939" y="1447"/>
                    <a:pt x="4036" y="1323"/>
                    <a:pt x="3950" y="1271"/>
                  </a:cubicBezTo>
                  <a:lnTo>
                    <a:pt x="3950" y="1271"/>
                  </a:lnTo>
                  <a:cubicBezTo>
                    <a:pt x="3958" y="1274"/>
                    <a:pt x="3966" y="1275"/>
                    <a:pt x="3974" y="1275"/>
                  </a:cubicBezTo>
                  <a:cubicBezTo>
                    <a:pt x="4030" y="1275"/>
                    <a:pt x="4076" y="1211"/>
                    <a:pt x="4076" y="1153"/>
                  </a:cubicBezTo>
                  <a:cubicBezTo>
                    <a:pt x="4061" y="1086"/>
                    <a:pt x="4031" y="1027"/>
                    <a:pt x="3979" y="975"/>
                  </a:cubicBezTo>
                  <a:cubicBezTo>
                    <a:pt x="4054" y="952"/>
                    <a:pt x="4091" y="871"/>
                    <a:pt x="4054" y="804"/>
                  </a:cubicBezTo>
                  <a:cubicBezTo>
                    <a:pt x="4020" y="744"/>
                    <a:pt x="3968" y="701"/>
                    <a:pt x="3903" y="677"/>
                  </a:cubicBezTo>
                  <a:lnTo>
                    <a:pt x="3903" y="677"/>
                  </a:lnTo>
                  <a:cubicBezTo>
                    <a:pt x="3929" y="677"/>
                    <a:pt x="3957" y="648"/>
                    <a:pt x="3957" y="619"/>
                  </a:cubicBezTo>
                  <a:cubicBezTo>
                    <a:pt x="3950" y="582"/>
                    <a:pt x="3928" y="552"/>
                    <a:pt x="3898" y="530"/>
                  </a:cubicBezTo>
                  <a:cubicBezTo>
                    <a:pt x="3846" y="493"/>
                    <a:pt x="3794" y="463"/>
                    <a:pt x="3742" y="441"/>
                  </a:cubicBezTo>
                  <a:cubicBezTo>
                    <a:pt x="3786" y="347"/>
                    <a:pt x="3711" y="257"/>
                    <a:pt x="3627" y="257"/>
                  </a:cubicBezTo>
                  <a:cubicBezTo>
                    <a:pt x="3599" y="257"/>
                    <a:pt x="3569" y="268"/>
                    <a:pt x="3542" y="293"/>
                  </a:cubicBezTo>
                  <a:cubicBezTo>
                    <a:pt x="3587" y="241"/>
                    <a:pt x="3564" y="152"/>
                    <a:pt x="3498" y="130"/>
                  </a:cubicBezTo>
                  <a:cubicBezTo>
                    <a:pt x="3477" y="123"/>
                    <a:pt x="3456" y="119"/>
                    <a:pt x="3434" y="119"/>
                  </a:cubicBezTo>
                  <a:cubicBezTo>
                    <a:pt x="3386" y="119"/>
                    <a:pt x="3338" y="136"/>
                    <a:pt x="3297" y="167"/>
                  </a:cubicBezTo>
                  <a:cubicBezTo>
                    <a:pt x="3256" y="97"/>
                    <a:pt x="3188" y="63"/>
                    <a:pt x="3120" y="63"/>
                  </a:cubicBezTo>
                  <a:cubicBezTo>
                    <a:pt x="3043" y="63"/>
                    <a:pt x="2966" y="106"/>
                    <a:pt x="2927" y="189"/>
                  </a:cubicBezTo>
                  <a:cubicBezTo>
                    <a:pt x="2927" y="122"/>
                    <a:pt x="2882" y="70"/>
                    <a:pt x="2823" y="63"/>
                  </a:cubicBezTo>
                  <a:cubicBezTo>
                    <a:pt x="2819" y="62"/>
                    <a:pt x="2814" y="62"/>
                    <a:pt x="2810" y="62"/>
                  </a:cubicBezTo>
                  <a:cubicBezTo>
                    <a:pt x="2756" y="62"/>
                    <a:pt x="2711" y="104"/>
                    <a:pt x="2697" y="159"/>
                  </a:cubicBezTo>
                  <a:cubicBezTo>
                    <a:pt x="2712" y="93"/>
                    <a:pt x="2623" y="18"/>
                    <a:pt x="2571" y="11"/>
                  </a:cubicBezTo>
                  <a:cubicBezTo>
                    <a:pt x="2566" y="11"/>
                    <a:pt x="2560" y="10"/>
                    <a:pt x="2555" y="10"/>
                  </a:cubicBezTo>
                  <a:cubicBezTo>
                    <a:pt x="2490" y="10"/>
                    <a:pt x="2448" y="51"/>
                    <a:pt x="2393" y="93"/>
                  </a:cubicBezTo>
                  <a:cubicBezTo>
                    <a:pt x="2362" y="36"/>
                    <a:pt x="2303" y="0"/>
                    <a:pt x="2241" y="0"/>
                  </a:cubicBezTo>
                  <a:close/>
                </a:path>
              </a:pathLst>
            </a:custGeom>
            <a:solidFill>
              <a:srgbClr val="151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2;p43">
              <a:extLst>
                <a:ext uri="{FF2B5EF4-FFF2-40B4-BE49-F238E27FC236}">
                  <a16:creationId xmlns:a16="http://schemas.microsoft.com/office/drawing/2014/main" id="{5D03AD25-DD66-4C6B-A9C5-8D3F1BE094C5}"/>
                </a:ext>
              </a:extLst>
            </p:cNvPr>
            <p:cNvSpPr/>
            <p:nvPr/>
          </p:nvSpPr>
          <p:spPr>
            <a:xfrm>
              <a:off x="1406475" y="4153150"/>
              <a:ext cx="32450" cy="120475"/>
            </a:xfrm>
            <a:custGeom>
              <a:avLst/>
              <a:gdLst/>
              <a:ahLst/>
              <a:cxnLst/>
              <a:rect l="l" t="t" r="r" b="b"/>
              <a:pathLst>
                <a:path w="1298" h="4819" extrusionOk="0">
                  <a:moveTo>
                    <a:pt x="749" y="0"/>
                  </a:moveTo>
                  <a:lnTo>
                    <a:pt x="749" y="0"/>
                  </a:lnTo>
                  <a:cubicBezTo>
                    <a:pt x="616" y="15"/>
                    <a:pt x="482" y="22"/>
                    <a:pt x="349" y="30"/>
                  </a:cubicBezTo>
                  <a:cubicBezTo>
                    <a:pt x="230" y="37"/>
                    <a:pt x="111" y="52"/>
                    <a:pt x="0" y="52"/>
                  </a:cubicBezTo>
                  <a:cubicBezTo>
                    <a:pt x="23" y="245"/>
                    <a:pt x="252" y="2009"/>
                    <a:pt x="252" y="4818"/>
                  </a:cubicBezTo>
                  <a:cubicBezTo>
                    <a:pt x="1297" y="4403"/>
                    <a:pt x="749" y="0"/>
                    <a:pt x="749" y="0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3;p43">
              <a:extLst>
                <a:ext uri="{FF2B5EF4-FFF2-40B4-BE49-F238E27FC236}">
                  <a16:creationId xmlns:a16="http://schemas.microsoft.com/office/drawing/2014/main" id="{B9666979-A2EC-4D26-BD00-888A0979F81D}"/>
                </a:ext>
              </a:extLst>
            </p:cNvPr>
            <p:cNvSpPr/>
            <p:nvPr/>
          </p:nvSpPr>
          <p:spPr>
            <a:xfrm>
              <a:off x="1412575" y="4134975"/>
              <a:ext cx="175325" cy="520150"/>
            </a:xfrm>
            <a:custGeom>
              <a:avLst/>
              <a:gdLst/>
              <a:ahLst/>
              <a:cxnLst/>
              <a:rect l="l" t="t" r="r" b="b"/>
              <a:pathLst>
                <a:path w="7013" h="20806" extrusionOk="0">
                  <a:moveTo>
                    <a:pt x="4552" y="1"/>
                  </a:moveTo>
                  <a:cubicBezTo>
                    <a:pt x="3233" y="371"/>
                    <a:pt x="1876" y="616"/>
                    <a:pt x="505" y="727"/>
                  </a:cubicBezTo>
                  <a:cubicBezTo>
                    <a:pt x="505" y="727"/>
                    <a:pt x="1053" y="5130"/>
                    <a:pt x="1" y="5545"/>
                  </a:cubicBezTo>
                  <a:cubicBezTo>
                    <a:pt x="1" y="5760"/>
                    <a:pt x="1" y="5990"/>
                    <a:pt x="1" y="6227"/>
                  </a:cubicBezTo>
                  <a:cubicBezTo>
                    <a:pt x="1" y="6227"/>
                    <a:pt x="2417" y="12142"/>
                    <a:pt x="1483" y="20577"/>
                  </a:cubicBezTo>
                  <a:cubicBezTo>
                    <a:pt x="1661" y="20607"/>
                    <a:pt x="1847" y="20636"/>
                    <a:pt x="2032" y="20666"/>
                  </a:cubicBezTo>
                  <a:cubicBezTo>
                    <a:pt x="2644" y="20757"/>
                    <a:pt x="3274" y="20805"/>
                    <a:pt x="3808" y="20805"/>
                  </a:cubicBezTo>
                  <a:cubicBezTo>
                    <a:pt x="4321" y="20805"/>
                    <a:pt x="4746" y="20761"/>
                    <a:pt x="4982" y="20666"/>
                  </a:cubicBezTo>
                  <a:cubicBezTo>
                    <a:pt x="5041" y="20644"/>
                    <a:pt x="5093" y="20614"/>
                    <a:pt x="5138" y="20577"/>
                  </a:cubicBezTo>
                  <a:cubicBezTo>
                    <a:pt x="7013" y="13298"/>
                    <a:pt x="5990" y="5686"/>
                    <a:pt x="4559" y="8"/>
                  </a:cubicBezTo>
                  <a:lnTo>
                    <a:pt x="4552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4;p43">
              <a:extLst>
                <a:ext uri="{FF2B5EF4-FFF2-40B4-BE49-F238E27FC236}">
                  <a16:creationId xmlns:a16="http://schemas.microsoft.com/office/drawing/2014/main" id="{F8E9B2EA-47F1-40A3-9D59-4525E3689F3B}"/>
                </a:ext>
              </a:extLst>
            </p:cNvPr>
            <p:cNvSpPr/>
            <p:nvPr/>
          </p:nvSpPr>
          <p:spPr>
            <a:xfrm>
              <a:off x="1459850" y="4651625"/>
              <a:ext cx="77275" cy="50450"/>
            </a:xfrm>
            <a:custGeom>
              <a:avLst/>
              <a:gdLst/>
              <a:ahLst/>
              <a:cxnLst/>
              <a:rect l="l" t="t" r="r" b="b"/>
              <a:pathLst>
                <a:path w="3091" h="2018" extrusionOk="0">
                  <a:moveTo>
                    <a:pt x="141" y="0"/>
                  </a:moveTo>
                  <a:lnTo>
                    <a:pt x="0" y="1564"/>
                  </a:lnTo>
                  <a:cubicBezTo>
                    <a:pt x="450" y="1865"/>
                    <a:pt x="905" y="2017"/>
                    <a:pt x="1364" y="2017"/>
                  </a:cubicBezTo>
                  <a:cubicBezTo>
                    <a:pt x="1821" y="2017"/>
                    <a:pt x="2281" y="1867"/>
                    <a:pt x="2743" y="1564"/>
                  </a:cubicBezTo>
                  <a:lnTo>
                    <a:pt x="3091" y="0"/>
                  </a:lnTo>
                  <a:lnTo>
                    <a:pt x="3091" y="0"/>
                  </a:lnTo>
                  <a:cubicBezTo>
                    <a:pt x="2852" y="92"/>
                    <a:pt x="2422" y="136"/>
                    <a:pt x="1902" y="136"/>
                  </a:cubicBezTo>
                  <a:cubicBezTo>
                    <a:pt x="1371" y="136"/>
                    <a:pt x="747" y="90"/>
                    <a:pt x="141" y="0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;p43">
              <a:extLst>
                <a:ext uri="{FF2B5EF4-FFF2-40B4-BE49-F238E27FC236}">
                  <a16:creationId xmlns:a16="http://schemas.microsoft.com/office/drawing/2014/main" id="{E5405EF7-CE83-4ADD-AE44-5A9C8BA1E956}"/>
                </a:ext>
              </a:extLst>
            </p:cNvPr>
            <p:cNvSpPr/>
            <p:nvPr/>
          </p:nvSpPr>
          <p:spPr>
            <a:xfrm>
              <a:off x="1251175" y="4141650"/>
              <a:ext cx="161625" cy="515000"/>
            </a:xfrm>
            <a:custGeom>
              <a:avLst/>
              <a:gdLst/>
              <a:ahLst/>
              <a:cxnLst/>
              <a:rect l="l" t="t" r="r" b="b"/>
              <a:pathLst>
                <a:path w="6465" h="20600" extrusionOk="0">
                  <a:moveTo>
                    <a:pt x="579" y="1"/>
                  </a:moveTo>
                  <a:lnTo>
                    <a:pt x="579" y="1"/>
                  </a:lnTo>
                  <a:cubicBezTo>
                    <a:pt x="772" y="4596"/>
                    <a:pt x="727" y="11208"/>
                    <a:pt x="1" y="20310"/>
                  </a:cubicBezTo>
                  <a:cubicBezTo>
                    <a:pt x="268" y="20392"/>
                    <a:pt x="542" y="20458"/>
                    <a:pt x="816" y="20503"/>
                  </a:cubicBezTo>
                  <a:cubicBezTo>
                    <a:pt x="1193" y="20567"/>
                    <a:pt x="1587" y="20600"/>
                    <a:pt x="2001" y="20600"/>
                  </a:cubicBezTo>
                  <a:cubicBezTo>
                    <a:pt x="2589" y="20600"/>
                    <a:pt x="3215" y="20534"/>
                    <a:pt x="3885" y="20399"/>
                  </a:cubicBezTo>
                  <a:cubicBezTo>
                    <a:pt x="4018" y="20369"/>
                    <a:pt x="4159" y="20340"/>
                    <a:pt x="4300" y="20310"/>
                  </a:cubicBezTo>
                  <a:cubicBezTo>
                    <a:pt x="5649" y="15640"/>
                    <a:pt x="6375" y="10815"/>
                    <a:pt x="6457" y="5960"/>
                  </a:cubicBezTo>
                  <a:cubicBezTo>
                    <a:pt x="6464" y="5723"/>
                    <a:pt x="6464" y="5501"/>
                    <a:pt x="6464" y="5278"/>
                  </a:cubicBezTo>
                  <a:cubicBezTo>
                    <a:pt x="6464" y="2469"/>
                    <a:pt x="6235" y="705"/>
                    <a:pt x="6212" y="512"/>
                  </a:cubicBezTo>
                  <a:cubicBezTo>
                    <a:pt x="5861" y="528"/>
                    <a:pt x="5522" y="536"/>
                    <a:pt x="5197" y="536"/>
                  </a:cubicBezTo>
                  <a:cubicBezTo>
                    <a:pt x="2404" y="536"/>
                    <a:pt x="579" y="1"/>
                    <a:pt x="579" y="1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6;p43">
              <a:extLst>
                <a:ext uri="{FF2B5EF4-FFF2-40B4-BE49-F238E27FC236}">
                  <a16:creationId xmlns:a16="http://schemas.microsoft.com/office/drawing/2014/main" id="{4AD22A5C-C676-46EC-89B5-4441ED99DC51}"/>
                </a:ext>
              </a:extLst>
            </p:cNvPr>
            <p:cNvSpPr/>
            <p:nvPr/>
          </p:nvSpPr>
          <p:spPr>
            <a:xfrm>
              <a:off x="1270450" y="4651625"/>
              <a:ext cx="77850" cy="47375"/>
            </a:xfrm>
            <a:custGeom>
              <a:avLst/>
              <a:gdLst/>
              <a:ahLst/>
              <a:cxnLst/>
              <a:rect l="l" t="t" r="r" b="b"/>
              <a:pathLst>
                <a:path w="3114" h="1895" extrusionOk="0">
                  <a:moveTo>
                    <a:pt x="3114" y="0"/>
                  </a:moveTo>
                  <a:lnTo>
                    <a:pt x="3114" y="0"/>
                  </a:lnTo>
                  <a:cubicBezTo>
                    <a:pt x="2444" y="131"/>
                    <a:pt x="1814" y="195"/>
                    <a:pt x="1220" y="195"/>
                  </a:cubicBezTo>
                  <a:cubicBezTo>
                    <a:pt x="808" y="195"/>
                    <a:pt x="414" y="165"/>
                    <a:pt x="38" y="104"/>
                  </a:cubicBezTo>
                  <a:lnTo>
                    <a:pt x="1" y="1564"/>
                  </a:lnTo>
                  <a:cubicBezTo>
                    <a:pt x="364" y="1789"/>
                    <a:pt x="771" y="1895"/>
                    <a:pt x="1218" y="1895"/>
                  </a:cubicBezTo>
                  <a:cubicBezTo>
                    <a:pt x="1685" y="1895"/>
                    <a:pt x="2195" y="1780"/>
                    <a:pt x="2743" y="1564"/>
                  </a:cubicBezTo>
                  <a:lnTo>
                    <a:pt x="3114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7;p43">
              <a:extLst>
                <a:ext uri="{FF2B5EF4-FFF2-40B4-BE49-F238E27FC236}">
                  <a16:creationId xmlns:a16="http://schemas.microsoft.com/office/drawing/2014/main" id="{774DCC8F-5498-4917-BA03-0AD3E90F9B08}"/>
                </a:ext>
              </a:extLst>
            </p:cNvPr>
            <p:cNvSpPr/>
            <p:nvPr/>
          </p:nvSpPr>
          <p:spPr>
            <a:xfrm>
              <a:off x="1566400" y="3842275"/>
              <a:ext cx="66175" cy="95650"/>
            </a:xfrm>
            <a:custGeom>
              <a:avLst/>
              <a:gdLst/>
              <a:ahLst/>
              <a:cxnLst/>
              <a:rect l="l" t="t" r="r" b="b"/>
              <a:pathLst>
                <a:path w="2647" h="3826" extrusionOk="0">
                  <a:moveTo>
                    <a:pt x="988" y="1"/>
                  </a:moveTo>
                  <a:cubicBezTo>
                    <a:pt x="976" y="1"/>
                    <a:pt x="963" y="7"/>
                    <a:pt x="949" y="20"/>
                  </a:cubicBezTo>
                  <a:cubicBezTo>
                    <a:pt x="726" y="220"/>
                    <a:pt x="519" y="1650"/>
                    <a:pt x="497" y="1702"/>
                  </a:cubicBezTo>
                  <a:cubicBezTo>
                    <a:pt x="474" y="1754"/>
                    <a:pt x="378" y="1799"/>
                    <a:pt x="215" y="1999"/>
                  </a:cubicBezTo>
                  <a:cubicBezTo>
                    <a:pt x="52" y="2192"/>
                    <a:pt x="0" y="2414"/>
                    <a:pt x="148" y="2762"/>
                  </a:cubicBezTo>
                  <a:cubicBezTo>
                    <a:pt x="297" y="3111"/>
                    <a:pt x="571" y="3630"/>
                    <a:pt x="571" y="3630"/>
                  </a:cubicBezTo>
                  <a:cubicBezTo>
                    <a:pt x="763" y="3728"/>
                    <a:pt x="1041" y="3826"/>
                    <a:pt x="1287" y="3826"/>
                  </a:cubicBezTo>
                  <a:cubicBezTo>
                    <a:pt x="1506" y="3826"/>
                    <a:pt x="1699" y="3749"/>
                    <a:pt x="1786" y="3526"/>
                  </a:cubicBezTo>
                  <a:cubicBezTo>
                    <a:pt x="1905" y="3229"/>
                    <a:pt x="2194" y="2599"/>
                    <a:pt x="2239" y="2444"/>
                  </a:cubicBezTo>
                  <a:cubicBezTo>
                    <a:pt x="2268" y="2347"/>
                    <a:pt x="2276" y="2295"/>
                    <a:pt x="2276" y="2295"/>
                  </a:cubicBezTo>
                  <a:lnTo>
                    <a:pt x="2283" y="2295"/>
                  </a:lnTo>
                  <a:cubicBezTo>
                    <a:pt x="2313" y="2280"/>
                    <a:pt x="2439" y="2192"/>
                    <a:pt x="2535" y="1910"/>
                  </a:cubicBezTo>
                  <a:cubicBezTo>
                    <a:pt x="2646" y="1591"/>
                    <a:pt x="2594" y="1295"/>
                    <a:pt x="2476" y="1206"/>
                  </a:cubicBezTo>
                  <a:cubicBezTo>
                    <a:pt x="2444" y="1184"/>
                    <a:pt x="2408" y="1176"/>
                    <a:pt x="2372" y="1176"/>
                  </a:cubicBezTo>
                  <a:cubicBezTo>
                    <a:pt x="2275" y="1176"/>
                    <a:pt x="2179" y="1235"/>
                    <a:pt x="2179" y="1235"/>
                  </a:cubicBezTo>
                  <a:cubicBezTo>
                    <a:pt x="2172" y="1132"/>
                    <a:pt x="2120" y="1043"/>
                    <a:pt x="2038" y="983"/>
                  </a:cubicBezTo>
                  <a:cubicBezTo>
                    <a:pt x="2012" y="967"/>
                    <a:pt x="1979" y="961"/>
                    <a:pt x="1944" y="961"/>
                  </a:cubicBezTo>
                  <a:cubicBezTo>
                    <a:pt x="1804" y="961"/>
                    <a:pt x="1623" y="1065"/>
                    <a:pt x="1623" y="1065"/>
                  </a:cubicBezTo>
                  <a:cubicBezTo>
                    <a:pt x="1595" y="958"/>
                    <a:pt x="1492" y="879"/>
                    <a:pt x="1385" y="879"/>
                  </a:cubicBezTo>
                  <a:cubicBezTo>
                    <a:pt x="1381" y="879"/>
                    <a:pt x="1376" y="879"/>
                    <a:pt x="1371" y="880"/>
                  </a:cubicBezTo>
                  <a:cubicBezTo>
                    <a:pt x="1186" y="894"/>
                    <a:pt x="1075" y="1295"/>
                    <a:pt x="1067" y="1332"/>
                  </a:cubicBezTo>
                  <a:cubicBezTo>
                    <a:pt x="1067" y="1269"/>
                    <a:pt x="1158" y="1"/>
                    <a:pt x="988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8;p43">
              <a:extLst>
                <a:ext uri="{FF2B5EF4-FFF2-40B4-BE49-F238E27FC236}">
                  <a16:creationId xmlns:a16="http://schemas.microsoft.com/office/drawing/2014/main" id="{25FD5F5F-853A-4959-9C6C-FAC87981ECCD}"/>
                </a:ext>
              </a:extLst>
            </p:cNvPr>
            <p:cNvSpPr/>
            <p:nvPr/>
          </p:nvSpPr>
          <p:spPr>
            <a:xfrm>
              <a:off x="1334750" y="3883150"/>
              <a:ext cx="110475" cy="333025"/>
            </a:xfrm>
            <a:custGeom>
              <a:avLst/>
              <a:gdLst/>
              <a:ahLst/>
              <a:cxnLst/>
              <a:rect l="l" t="t" r="r" b="b"/>
              <a:pathLst>
                <a:path w="4419" h="13321" extrusionOk="0">
                  <a:moveTo>
                    <a:pt x="3944" y="1"/>
                  </a:moveTo>
                  <a:lnTo>
                    <a:pt x="742" y="356"/>
                  </a:lnTo>
                  <a:cubicBezTo>
                    <a:pt x="846" y="512"/>
                    <a:pt x="898" y="705"/>
                    <a:pt x="890" y="890"/>
                  </a:cubicBezTo>
                  <a:cubicBezTo>
                    <a:pt x="853" y="2358"/>
                    <a:pt x="1068" y="3825"/>
                    <a:pt x="1031" y="5293"/>
                  </a:cubicBezTo>
                  <a:cubicBezTo>
                    <a:pt x="987" y="6731"/>
                    <a:pt x="779" y="8184"/>
                    <a:pt x="564" y="9607"/>
                  </a:cubicBezTo>
                  <a:cubicBezTo>
                    <a:pt x="408" y="10652"/>
                    <a:pt x="223" y="11690"/>
                    <a:pt x="1" y="12713"/>
                  </a:cubicBezTo>
                  <a:cubicBezTo>
                    <a:pt x="431" y="12898"/>
                    <a:pt x="868" y="13039"/>
                    <a:pt x="1320" y="13150"/>
                  </a:cubicBezTo>
                  <a:cubicBezTo>
                    <a:pt x="1365" y="13157"/>
                    <a:pt x="1728" y="13231"/>
                    <a:pt x="1809" y="13246"/>
                  </a:cubicBezTo>
                  <a:cubicBezTo>
                    <a:pt x="2061" y="13291"/>
                    <a:pt x="2321" y="13313"/>
                    <a:pt x="2573" y="13320"/>
                  </a:cubicBezTo>
                  <a:cubicBezTo>
                    <a:pt x="2691" y="13320"/>
                    <a:pt x="2803" y="13313"/>
                    <a:pt x="2914" y="13306"/>
                  </a:cubicBezTo>
                  <a:cubicBezTo>
                    <a:pt x="3225" y="13291"/>
                    <a:pt x="3536" y="13254"/>
                    <a:pt x="3840" y="13202"/>
                  </a:cubicBezTo>
                  <a:cubicBezTo>
                    <a:pt x="4003" y="11964"/>
                    <a:pt x="4159" y="10719"/>
                    <a:pt x="4270" y="9473"/>
                  </a:cubicBezTo>
                  <a:cubicBezTo>
                    <a:pt x="4411" y="7887"/>
                    <a:pt x="4418" y="6294"/>
                    <a:pt x="4285" y="4700"/>
                  </a:cubicBezTo>
                  <a:cubicBezTo>
                    <a:pt x="4159" y="3173"/>
                    <a:pt x="3951" y="1654"/>
                    <a:pt x="3937" y="112"/>
                  </a:cubicBezTo>
                  <a:cubicBezTo>
                    <a:pt x="3937" y="75"/>
                    <a:pt x="3937" y="38"/>
                    <a:pt x="3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9;p43">
              <a:extLst>
                <a:ext uri="{FF2B5EF4-FFF2-40B4-BE49-F238E27FC236}">
                  <a16:creationId xmlns:a16="http://schemas.microsoft.com/office/drawing/2014/main" id="{802A991A-A0D3-4010-AA39-8CAC5B89BB87}"/>
                </a:ext>
              </a:extLst>
            </p:cNvPr>
            <p:cNvSpPr/>
            <p:nvPr/>
          </p:nvSpPr>
          <p:spPr>
            <a:xfrm>
              <a:off x="1374225" y="3890075"/>
              <a:ext cx="38025" cy="36725"/>
            </a:xfrm>
            <a:custGeom>
              <a:avLst/>
              <a:gdLst/>
              <a:ahLst/>
              <a:cxnLst/>
              <a:rect l="l" t="t" r="r" b="b"/>
              <a:pathLst>
                <a:path w="1521" h="1469" extrusionOk="0">
                  <a:moveTo>
                    <a:pt x="707" y="1"/>
                  </a:moveTo>
                  <a:cubicBezTo>
                    <a:pt x="646" y="1"/>
                    <a:pt x="585" y="28"/>
                    <a:pt x="542" y="79"/>
                  </a:cubicBezTo>
                  <a:lnTo>
                    <a:pt x="75" y="665"/>
                  </a:lnTo>
                  <a:cubicBezTo>
                    <a:pt x="1" y="754"/>
                    <a:pt x="15" y="880"/>
                    <a:pt x="104" y="954"/>
                  </a:cubicBezTo>
                  <a:lnTo>
                    <a:pt x="690" y="1421"/>
                  </a:lnTo>
                  <a:cubicBezTo>
                    <a:pt x="728" y="1453"/>
                    <a:pt x="775" y="1468"/>
                    <a:pt x="821" y="1468"/>
                  </a:cubicBezTo>
                  <a:cubicBezTo>
                    <a:pt x="882" y="1468"/>
                    <a:pt x="941" y="1442"/>
                    <a:pt x="979" y="1391"/>
                  </a:cubicBezTo>
                  <a:lnTo>
                    <a:pt x="1453" y="806"/>
                  </a:lnTo>
                  <a:cubicBezTo>
                    <a:pt x="1520" y="717"/>
                    <a:pt x="1505" y="583"/>
                    <a:pt x="1416" y="517"/>
                  </a:cubicBezTo>
                  <a:lnTo>
                    <a:pt x="831" y="42"/>
                  </a:lnTo>
                  <a:cubicBezTo>
                    <a:pt x="794" y="15"/>
                    <a:pt x="750" y="1"/>
                    <a:pt x="707" y="1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30;p43">
              <a:extLst>
                <a:ext uri="{FF2B5EF4-FFF2-40B4-BE49-F238E27FC236}">
                  <a16:creationId xmlns:a16="http://schemas.microsoft.com/office/drawing/2014/main" id="{4BD955B4-A8B0-42F8-B991-472EBF55E4E5}"/>
                </a:ext>
              </a:extLst>
            </p:cNvPr>
            <p:cNvSpPr/>
            <p:nvPr/>
          </p:nvSpPr>
          <p:spPr>
            <a:xfrm>
              <a:off x="1378850" y="3911325"/>
              <a:ext cx="78425" cy="304700"/>
            </a:xfrm>
            <a:custGeom>
              <a:avLst/>
              <a:gdLst/>
              <a:ahLst/>
              <a:cxnLst/>
              <a:rect l="l" t="t" r="r" b="b"/>
              <a:pathLst>
                <a:path w="3137" h="12188" extrusionOk="0">
                  <a:moveTo>
                    <a:pt x="957" y="0"/>
                  </a:moveTo>
                  <a:lnTo>
                    <a:pt x="364" y="8"/>
                  </a:lnTo>
                  <a:cubicBezTo>
                    <a:pt x="1" y="6219"/>
                    <a:pt x="268" y="9102"/>
                    <a:pt x="460" y="10400"/>
                  </a:cubicBezTo>
                  <a:cubicBezTo>
                    <a:pt x="631" y="11511"/>
                    <a:pt x="846" y="12149"/>
                    <a:pt x="1150" y="12186"/>
                  </a:cubicBezTo>
                  <a:cubicBezTo>
                    <a:pt x="1159" y="12187"/>
                    <a:pt x="1167" y="12187"/>
                    <a:pt x="1176" y="12187"/>
                  </a:cubicBezTo>
                  <a:cubicBezTo>
                    <a:pt x="1576" y="12187"/>
                    <a:pt x="1984" y="11220"/>
                    <a:pt x="2158" y="10792"/>
                  </a:cubicBezTo>
                  <a:cubicBezTo>
                    <a:pt x="3136" y="9851"/>
                    <a:pt x="957" y="0"/>
                    <a:pt x="957" y="0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31;p43">
              <a:extLst>
                <a:ext uri="{FF2B5EF4-FFF2-40B4-BE49-F238E27FC236}">
                  <a16:creationId xmlns:a16="http://schemas.microsoft.com/office/drawing/2014/main" id="{F78595F2-A154-46F4-A94C-C7CC2E45527D}"/>
                </a:ext>
              </a:extLst>
            </p:cNvPr>
            <p:cNvSpPr/>
            <p:nvPr/>
          </p:nvSpPr>
          <p:spPr>
            <a:xfrm>
              <a:off x="1334200" y="3852775"/>
              <a:ext cx="107325" cy="59500"/>
            </a:xfrm>
            <a:custGeom>
              <a:avLst/>
              <a:gdLst/>
              <a:ahLst/>
              <a:cxnLst/>
              <a:rect l="l" t="t" r="r" b="b"/>
              <a:pathLst>
                <a:path w="4293" h="2380" extrusionOk="0">
                  <a:moveTo>
                    <a:pt x="660" y="0"/>
                  </a:moveTo>
                  <a:lnTo>
                    <a:pt x="1" y="875"/>
                  </a:lnTo>
                  <a:lnTo>
                    <a:pt x="1557" y="2379"/>
                  </a:lnTo>
                  <a:lnTo>
                    <a:pt x="2321" y="1542"/>
                  </a:lnTo>
                  <a:lnTo>
                    <a:pt x="3069" y="2268"/>
                  </a:lnTo>
                  <a:lnTo>
                    <a:pt x="4292" y="1038"/>
                  </a:lnTo>
                  <a:lnTo>
                    <a:pt x="3507" y="452"/>
                  </a:lnTo>
                  <a:lnTo>
                    <a:pt x="2313" y="140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32;p43">
              <a:extLst>
                <a:ext uri="{FF2B5EF4-FFF2-40B4-BE49-F238E27FC236}">
                  <a16:creationId xmlns:a16="http://schemas.microsoft.com/office/drawing/2014/main" id="{FD1E65BE-D17F-4456-BC92-6E54517E650D}"/>
                </a:ext>
              </a:extLst>
            </p:cNvPr>
            <p:cNvSpPr/>
            <p:nvPr/>
          </p:nvSpPr>
          <p:spPr>
            <a:xfrm>
              <a:off x="1551750" y="3911125"/>
              <a:ext cx="88600" cy="163650"/>
            </a:xfrm>
            <a:custGeom>
              <a:avLst/>
              <a:gdLst/>
              <a:ahLst/>
              <a:cxnLst/>
              <a:rect l="l" t="t" r="r" b="b"/>
              <a:pathLst>
                <a:path w="3544" h="6546" extrusionOk="0">
                  <a:moveTo>
                    <a:pt x="771" y="1"/>
                  </a:moveTo>
                  <a:cubicBezTo>
                    <a:pt x="765" y="1"/>
                    <a:pt x="1" y="1820"/>
                    <a:pt x="60" y="2669"/>
                  </a:cubicBezTo>
                  <a:cubicBezTo>
                    <a:pt x="119" y="3514"/>
                    <a:pt x="2328" y="6546"/>
                    <a:pt x="2328" y="6546"/>
                  </a:cubicBezTo>
                  <a:cubicBezTo>
                    <a:pt x="2328" y="6546"/>
                    <a:pt x="3544" y="4159"/>
                    <a:pt x="2610" y="268"/>
                  </a:cubicBezTo>
                  <a:cubicBezTo>
                    <a:pt x="2609" y="268"/>
                    <a:pt x="2607" y="268"/>
                    <a:pt x="2606" y="268"/>
                  </a:cubicBezTo>
                  <a:cubicBezTo>
                    <a:pt x="2541" y="268"/>
                    <a:pt x="2118" y="363"/>
                    <a:pt x="1687" y="363"/>
                  </a:cubicBezTo>
                  <a:cubicBezTo>
                    <a:pt x="1305" y="363"/>
                    <a:pt x="916" y="288"/>
                    <a:pt x="771" y="1"/>
                  </a:cubicBezTo>
                  <a:cubicBezTo>
                    <a:pt x="771" y="1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33;p43">
              <a:extLst>
                <a:ext uri="{FF2B5EF4-FFF2-40B4-BE49-F238E27FC236}">
                  <a16:creationId xmlns:a16="http://schemas.microsoft.com/office/drawing/2014/main" id="{D095FBB0-8FE4-46B3-8A10-2447E5290772}"/>
                </a:ext>
              </a:extLst>
            </p:cNvPr>
            <p:cNvSpPr/>
            <p:nvPr/>
          </p:nvSpPr>
          <p:spPr>
            <a:xfrm>
              <a:off x="1202250" y="3852775"/>
              <a:ext cx="175525" cy="362400"/>
            </a:xfrm>
            <a:custGeom>
              <a:avLst/>
              <a:gdLst/>
              <a:ahLst/>
              <a:cxnLst/>
              <a:rect l="l" t="t" r="r" b="b"/>
              <a:pathLst>
                <a:path w="7021" h="14496" extrusionOk="0">
                  <a:moveTo>
                    <a:pt x="5938" y="0"/>
                  </a:moveTo>
                  <a:cubicBezTo>
                    <a:pt x="5167" y="252"/>
                    <a:pt x="3944" y="763"/>
                    <a:pt x="2929" y="1898"/>
                  </a:cubicBezTo>
                  <a:cubicBezTo>
                    <a:pt x="2277" y="2617"/>
                    <a:pt x="2069" y="3447"/>
                    <a:pt x="1187" y="5945"/>
                  </a:cubicBezTo>
                  <a:cubicBezTo>
                    <a:pt x="283" y="8509"/>
                    <a:pt x="1" y="12868"/>
                    <a:pt x="364" y="13008"/>
                  </a:cubicBezTo>
                  <a:cubicBezTo>
                    <a:pt x="716" y="13145"/>
                    <a:pt x="5516" y="14496"/>
                    <a:pt x="5819" y="14496"/>
                  </a:cubicBezTo>
                  <a:cubicBezTo>
                    <a:pt x="5830" y="14496"/>
                    <a:pt x="5835" y="14494"/>
                    <a:pt x="5834" y="14491"/>
                  </a:cubicBezTo>
                  <a:cubicBezTo>
                    <a:pt x="6805" y="10629"/>
                    <a:pt x="7020" y="8487"/>
                    <a:pt x="6961" y="6864"/>
                  </a:cubicBezTo>
                  <a:cubicBezTo>
                    <a:pt x="6909" y="5211"/>
                    <a:pt x="6568" y="3158"/>
                    <a:pt x="6531" y="2950"/>
                  </a:cubicBezTo>
                  <a:cubicBezTo>
                    <a:pt x="6338" y="1749"/>
                    <a:pt x="6116" y="741"/>
                    <a:pt x="5938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34;p43">
              <a:extLst>
                <a:ext uri="{FF2B5EF4-FFF2-40B4-BE49-F238E27FC236}">
                  <a16:creationId xmlns:a16="http://schemas.microsoft.com/office/drawing/2014/main" id="{67906B92-AFF6-4234-96A3-FFC103D30919}"/>
                </a:ext>
              </a:extLst>
            </p:cNvPr>
            <p:cNvSpPr/>
            <p:nvPr/>
          </p:nvSpPr>
          <p:spPr>
            <a:xfrm>
              <a:off x="1421675" y="3864075"/>
              <a:ext cx="122125" cy="357325"/>
            </a:xfrm>
            <a:custGeom>
              <a:avLst/>
              <a:gdLst/>
              <a:ahLst/>
              <a:cxnLst/>
              <a:rect l="l" t="t" r="r" b="b"/>
              <a:pathLst>
                <a:path w="4885" h="14293" extrusionOk="0">
                  <a:moveTo>
                    <a:pt x="0" y="0"/>
                  </a:moveTo>
                  <a:lnTo>
                    <a:pt x="0" y="0"/>
                  </a:lnTo>
                  <a:cubicBezTo>
                    <a:pt x="260" y="1838"/>
                    <a:pt x="363" y="3365"/>
                    <a:pt x="408" y="4455"/>
                  </a:cubicBezTo>
                  <a:cubicBezTo>
                    <a:pt x="534" y="7427"/>
                    <a:pt x="348" y="10177"/>
                    <a:pt x="111" y="13631"/>
                  </a:cubicBezTo>
                  <a:cubicBezTo>
                    <a:pt x="82" y="14046"/>
                    <a:pt x="59" y="14291"/>
                    <a:pt x="59" y="14291"/>
                  </a:cubicBezTo>
                  <a:cubicBezTo>
                    <a:pt x="116" y="14292"/>
                    <a:pt x="181" y="14293"/>
                    <a:pt x="254" y="14293"/>
                  </a:cubicBezTo>
                  <a:cubicBezTo>
                    <a:pt x="1206" y="14293"/>
                    <a:pt x="3398" y="14156"/>
                    <a:pt x="4418" y="12668"/>
                  </a:cubicBezTo>
                  <a:cubicBezTo>
                    <a:pt x="4825" y="12067"/>
                    <a:pt x="4885" y="11497"/>
                    <a:pt x="4203" y="7064"/>
                  </a:cubicBezTo>
                  <a:cubicBezTo>
                    <a:pt x="3558" y="2846"/>
                    <a:pt x="3276" y="1846"/>
                    <a:pt x="2335" y="1030"/>
                  </a:cubicBezTo>
                  <a:cubicBezTo>
                    <a:pt x="1527" y="341"/>
                    <a:pt x="600" y="97"/>
                    <a:pt x="0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35;p43">
              <a:extLst>
                <a:ext uri="{FF2B5EF4-FFF2-40B4-BE49-F238E27FC236}">
                  <a16:creationId xmlns:a16="http://schemas.microsoft.com/office/drawing/2014/main" id="{17E6995F-EE92-46D7-8066-04EDE8C585A2}"/>
                </a:ext>
              </a:extLst>
            </p:cNvPr>
            <p:cNvSpPr/>
            <p:nvPr/>
          </p:nvSpPr>
          <p:spPr>
            <a:xfrm>
              <a:off x="1461450" y="3880000"/>
              <a:ext cx="150175" cy="220100"/>
            </a:xfrm>
            <a:custGeom>
              <a:avLst/>
              <a:gdLst/>
              <a:ahLst/>
              <a:cxnLst/>
              <a:rect l="l" t="t" r="r" b="b"/>
              <a:pathLst>
                <a:path w="6007" h="8804" extrusionOk="0">
                  <a:moveTo>
                    <a:pt x="136" y="1"/>
                  </a:moveTo>
                  <a:cubicBezTo>
                    <a:pt x="1" y="421"/>
                    <a:pt x="931" y="8803"/>
                    <a:pt x="4253" y="8803"/>
                  </a:cubicBezTo>
                  <a:cubicBezTo>
                    <a:pt x="4564" y="8803"/>
                    <a:pt x="4896" y="8730"/>
                    <a:pt x="5251" y="8569"/>
                  </a:cubicBezTo>
                  <a:cubicBezTo>
                    <a:pt x="5955" y="8302"/>
                    <a:pt x="6007" y="7494"/>
                    <a:pt x="6007" y="7494"/>
                  </a:cubicBezTo>
                  <a:cubicBezTo>
                    <a:pt x="6007" y="7494"/>
                    <a:pt x="3242" y="1342"/>
                    <a:pt x="136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36;p43">
              <a:extLst>
                <a:ext uri="{FF2B5EF4-FFF2-40B4-BE49-F238E27FC236}">
                  <a16:creationId xmlns:a16="http://schemas.microsoft.com/office/drawing/2014/main" id="{C3CC2A5A-5234-48F9-9A20-2B564166CB07}"/>
                </a:ext>
              </a:extLst>
            </p:cNvPr>
            <p:cNvSpPr/>
            <p:nvPr/>
          </p:nvSpPr>
          <p:spPr>
            <a:xfrm>
              <a:off x="1261925" y="3988225"/>
              <a:ext cx="28575" cy="205700"/>
            </a:xfrm>
            <a:custGeom>
              <a:avLst/>
              <a:gdLst/>
              <a:ahLst/>
              <a:cxnLst/>
              <a:rect l="l" t="t" r="r" b="b"/>
              <a:pathLst>
                <a:path w="1143" h="8228" fill="none" extrusionOk="0">
                  <a:moveTo>
                    <a:pt x="1142" y="0"/>
                  </a:moveTo>
                  <a:cubicBezTo>
                    <a:pt x="1142" y="0"/>
                    <a:pt x="1127" y="6234"/>
                    <a:pt x="1" y="8228"/>
                  </a:cubicBezTo>
                </a:path>
              </a:pathLst>
            </a:custGeom>
            <a:noFill/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37;p43">
              <a:extLst>
                <a:ext uri="{FF2B5EF4-FFF2-40B4-BE49-F238E27FC236}">
                  <a16:creationId xmlns:a16="http://schemas.microsoft.com/office/drawing/2014/main" id="{182D204E-AD32-49A4-8E72-245D6A029373}"/>
                </a:ext>
              </a:extLst>
            </p:cNvPr>
            <p:cNvSpPr/>
            <p:nvPr/>
          </p:nvSpPr>
          <p:spPr>
            <a:xfrm>
              <a:off x="1207625" y="4177800"/>
              <a:ext cx="74025" cy="85975"/>
            </a:xfrm>
            <a:custGeom>
              <a:avLst/>
              <a:gdLst/>
              <a:ahLst/>
              <a:cxnLst/>
              <a:rect l="l" t="t" r="r" b="b"/>
              <a:pathLst>
                <a:path w="2961" h="3439" extrusionOk="0">
                  <a:moveTo>
                    <a:pt x="149" y="0"/>
                  </a:moveTo>
                  <a:cubicBezTo>
                    <a:pt x="1" y="1564"/>
                    <a:pt x="16" y="2861"/>
                    <a:pt x="134" y="2913"/>
                  </a:cubicBezTo>
                  <a:cubicBezTo>
                    <a:pt x="154" y="2923"/>
                    <a:pt x="174" y="2927"/>
                    <a:pt x="193" y="2927"/>
                  </a:cubicBezTo>
                  <a:cubicBezTo>
                    <a:pt x="400" y="2927"/>
                    <a:pt x="581" y="2433"/>
                    <a:pt x="601" y="2372"/>
                  </a:cubicBezTo>
                  <a:lnTo>
                    <a:pt x="601" y="2372"/>
                  </a:lnTo>
                  <a:cubicBezTo>
                    <a:pt x="579" y="2454"/>
                    <a:pt x="394" y="3172"/>
                    <a:pt x="646" y="3254"/>
                  </a:cubicBezTo>
                  <a:cubicBezTo>
                    <a:pt x="657" y="3258"/>
                    <a:pt x="668" y="3259"/>
                    <a:pt x="679" y="3259"/>
                  </a:cubicBezTo>
                  <a:cubicBezTo>
                    <a:pt x="850" y="3259"/>
                    <a:pt x="999" y="2837"/>
                    <a:pt x="1083" y="2572"/>
                  </a:cubicBezTo>
                  <a:lnTo>
                    <a:pt x="1083" y="2572"/>
                  </a:lnTo>
                  <a:cubicBezTo>
                    <a:pt x="1009" y="2861"/>
                    <a:pt x="927" y="3358"/>
                    <a:pt x="1150" y="3432"/>
                  </a:cubicBezTo>
                  <a:cubicBezTo>
                    <a:pt x="1165" y="3436"/>
                    <a:pt x="1179" y="3439"/>
                    <a:pt x="1194" y="3439"/>
                  </a:cubicBezTo>
                  <a:cubicBezTo>
                    <a:pt x="1437" y="3439"/>
                    <a:pt x="1606" y="2816"/>
                    <a:pt x="1669" y="2557"/>
                  </a:cubicBezTo>
                  <a:lnTo>
                    <a:pt x="1669" y="2557"/>
                  </a:lnTo>
                  <a:cubicBezTo>
                    <a:pt x="1632" y="2765"/>
                    <a:pt x="1580" y="3217"/>
                    <a:pt x="1847" y="3291"/>
                  </a:cubicBezTo>
                  <a:cubicBezTo>
                    <a:pt x="1854" y="3293"/>
                    <a:pt x="1861" y="3294"/>
                    <a:pt x="1867" y="3294"/>
                  </a:cubicBezTo>
                  <a:cubicBezTo>
                    <a:pt x="2007" y="3294"/>
                    <a:pt x="2133" y="2875"/>
                    <a:pt x="2232" y="2409"/>
                  </a:cubicBezTo>
                  <a:cubicBezTo>
                    <a:pt x="2364" y="2547"/>
                    <a:pt x="2518" y="2675"/>
                    <a:pt x="2639" y="2675"/>
                  </a:cubicBezTo>
                  <a:cubicBezTo>
                    <a:pt x="2675" y="2675"/>
                    <a:pt x="2707" y="2664"/>
                    <a:pt x="2736" y="2639"/>
                  </a:cubicBezTo>
                  <a:cubicBezTo>
                    <a:pt x="2960" y="2429"/>
                    <a:pt x="2422" y="1548"/>
                    <a:pt x="2396" y="1506"/>
                  </a:cubicBezTo>
                  <a:lnTo>
                    <a:pt x="2396" y="1506"/>
                  </a:lnTo>
                  <a:cubicBezTo>
                    <a:pt x="2432" y="1280"/>
                    <a:pt x="2447" y="1127"/>
                    <a:pt x="2447" y="1127"/>
                  </a:cubicBezTo>
                  <a:cubicBezTo>
                    <a:pt x="2499" y="971"/>
                    <a:pt x="2543" y="801"/>
                    <a:pt x="2588" y="638"/>
                  </a:cubicBezTo>
                  <a:cubicBezTo>
                    <a:pt x="1847" y="304"/>
                    <a:pt x="994" y="193"/>
                    <a:pt x="216" y="15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38;p43">
              <a:extLst>
                <a:ext uri="{FF2B5EF4-FFF2-40B4-BE49-F238E27FC236}">
                  <a16:creationId xmlns:a16="http://schemas.microsoft.com/office/drawing/2014/main" id="{201E3AB0-DC28-4E1F-8B49-A9B3757693CE}"/>
                </a:ext>
              </a:extLst>
            </p:cNvPr>
            <p:cNvSpPr/>
            <p:nvPr/>
          </p:nvSpPr>
          <p:spPr>
            <a:xfrm>
              <a:off x="1459850" y="468737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39;p43">
              <a:extLst>
                <a:ext uri="{FF2B5EF4-FFF2-40B4-BE49-F238E27FC236}">
                  <a16:creationId xmlns:a16="http://schemas.microsoft.com/office/drawing/2014/main" id="{53E0D7A3-A9B9-490B-A840-6E77EABB4FF1}"/>
                </a:ext>
              </a:extLst>
            </p:cNvPr>
            <p:cNvSpPr/>
            <p:nvPr/>
          </p:nvSpPr>
          <p:spPr>
            <a:xfrm>
              <a:off x="1270650" y="46829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640;p43">
            <a:extLst>
              <a:ext uri="{FF2B5EF4-FFF2-40B4-BE49-F238E27FC236}">
                <a16:creationId xmlns:a16="http://schemas.microsoft.com/office/drawing/2014/main" id="{DD7B575F-F55A-43C6-B583-2FCFD6C2172E}"/>
              </a:ext>
            </a:extLst>
          </p:cNvPr>
          <p:cNvGrpSpPr/>
          <p:nvPr/>
        </p:nvGrpSpPr>
        <p:grpSpPr>
          <a:xfrm>
            <a:off x="614967" y="2929969"/>
            <a:ext cx="1476024" cy="2886996"/>
            <a:chOff x="611325" y="3823850"/>
            <a:chExt cx="491075" cy="960475"/>
          </a:xfrm>
        </p:grpSpPr>
        <p:sp>
          <p:nvSpPr>
            <p:cNvPr id="792" name="Google Shape;641;p43">
              <a:extLst>
                <a:ext uri="{FF2B5EF4-FFF2-40B4-BE49-F238E27FC236}">
                  <a16:creationId xmlns:a16="http://schemas.microsoft.com/office/drawing/2014/main" id="{D3D389C0-A3A4-4516-86FC-9136580E527E}"/>
                </a:ext>
              </a:extLst>
            </p:cNvPr>
            <p:cNvSpPr/>
            <p:nvPr/>
          </p:nvSpPr>
          <p:spPr>
            <a:xfrm>
              <a:off x="626525" y="4748150"/>
              <a:ext cx="471425" cy="36175"/>
            </a:xfrm>
            <a:custGeom>
              <a:avLst/>
              <a:gdLst/>
              <a:ahLst/>
              <a:cxnLst/>
              <a:rect l="l" t="t" r="r" b="b"/>
              <a:pathLst>
                <a:path w="18857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18857" y="1446"/>
                  </a:lnTo>
                  <a:lnTo>
                    <a:pt x="1885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42;p43">
              <a:extLst>
                <a:ext uri="{FF2B5EF4-FFF2-40B4-BE49-F238E27FC236}">
                  <a16:creationId xmlns:a16="http://schemas.microsoft.com/office/drawing/2014/main" id="{416EA7A1-0DFE-405D-BAC6-A6CD133AF70A}"/>
                </a:ext>
              </a:extLst>
            </p:cNvPr>
            <p:cNvSpPr/>
            <p:nvPr/>
          </p:nvSpPr>
          <p:spPr>
            <a:xfrm>
              <a:off x="696200" y="4230975"/>
              <a:ext cx="30400" cy="553350"/>
            </a:xfrm>
            <a:custGeom>
              <a:avLst/>
              <a:gdLst/>
              <a:ahLst/>
              <a:cxnLst/>
              <a:rect l="l" t="t" r="r" b="b"/>
              <a:pathLst>
                <a:path w="1216" h="22134" extrusionOk="0">
                  <a:moveTo>
                    <a:pt x="0" y="0"/>
                  </a:moveTo>
                  <a:lnTo>
                    <a:pt x="0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43;p43">
              <a:extLst>
                <a:ext uri="{FF2B5EF4-FFF2-40B4-BE49-F238E27FC236}">
                  <a16:creationId xmlns:a16="http://schemas.microsoft.com/office/drawing/2014/main" id="{909237FD-46A4-4100-8151-37F12C986FF6}"/>
                </a:ext>
              </a:extLst>
            </p:cNvPr>
            <p:cNvSpPr/>
            <p:nvPr/>
          </p:nvSpPr>
          <p:spPr>
            <a:xfrm>
              <a:off x="1015650" y="4230975"/>
              <a:ext cx="30425" cy="553350"/>
            </a:xfrm>
            <a:custGeom>
              <a:avLst/>
              <a:gdLst/>
              <a:ahLst/>
              <a:cxnLst/>
              <a:rect l="l" t="t" r="r" b="b"/>
              <a:pathLst>
                <a:path w="1217" h="22134" extrusionOk="0">
                  <a:moveTo>
                    <a:pt x="1" y="0"/>
                  </a:moveTo>
                  <a:lnTo>
                    <a:pt x="1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44;p43">
              <a:extLst>
                <a:ext uri="{FF2B5EF4-FFF2-40B4-BE49-F238E27FC236}">
                  <a16:creationId xmlns:a16="http://schemas.microsoft.com/office/drawing/2014/main" id="{A7323181-B71E-40AF-A5D1-2BCD35FB89C1}"/>
                </a:ext>
              </a:extLst>
            </p:cNvPr>
            <p:cNvSpPr/>
            <p:nvPr/>
          </p:nvSpPr>
          <p:spPr>
            <a:xfrm>
              <a:off x="650425" y="4215225"/>
              <a:ext cx="439000" cy="25975"/>
            </a:xfrm>
            <a:custGeom>
              <a:avLst/>
              <a:gdLst/>
              <a:ahLst/>
              <a:cxnLst/>
              <a:rect l="l" t="t" r="r" b="b"/>
              <a:pathLst>
                <a:path w="17560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7560" y="1038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45;p43">
              <a:extLst>
                <a:ext uri="{FF2B5EF4-FFF2-40B4-BE49-F238E27FC236}">
                  <a16:creationId xmlns:a16="http://schemas.microsoft.com/office/drawing/2014/main" id="{EB0DADB4-C28F-441A-BFF5-FCA5B39C409D}"/>
                </a:ext>
              </a:extLst>
            </p:cNvPr>
            <p:cNvSpPr/>
            <p:nvPr/>
          </p:nvSpPr>
          <p:spPr>
            <a:xfrm>
              <a:off x="6865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46;p43">
              <a:extLst>
                <a:ext uri="{FF2B5EF4-FFF2-40B4-BE49-F238E27FC236}">
                  <a16:creationId xmlns:a16="http://schemas.microsoft.com/office/drawing/2014/main" id="{A312C4AC-0A93-492D-8D24-7A316115762A}"/>
                </a:ext>
              </a:extLst>
            </p:cNvPr>
            <p:cNvSpPr/>
            <p:nvPr/>
          </p:nvSpPr>
          <p:spPr>
            <a:xfrm>
              <a:off x="8618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47;p43">
              <a:extLst>
                <a:ext uri="{FF2B5EF4-FFF2-40B4-BE49-F238E27FC236}">
                  <a16:creationId xmlns:a16="http://schemas.microsoft.com/office/drawing/2014/main" id="{A2EEE8C5-A0D1-4206-A608-9C8726433E2F}"/>
                </a:ext>
              </a:extLst>
            </p:cNvPr>
            <p:cNvSpPr/>
            <p:nvPr/>
          </p:nvSpPr>
          <p:spPr>
            <a:xfrm>
              <a:off x="611325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40" y="21473"/>
                  </a:lnTo>
                  <a:lnTo>
                    <a:pt x="18790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48;p43">
              <a:extLst>
                <a:ext uri="{FF2B5EF4-FFF2-40B4-BE49-F238E27FC236}">
                  <a16:creationId xmlns:a16="http://schemas.microsoft.com/office/drawing/2014/main" id="{8447D6D8-ADB7-4B44-A877-06C02E1A4F9A}"/>
                </a:ext>
              </a:extLst>
            </p:cNvPr>
            <p:cNvSpPr/>
            <p:nvPr/>
          </p:nvSpPr>
          <p:spPr>
            <a:xfrm>
              <a:off x="623550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33" y="21473"/>
                  </a:lnTo>
                  <a:lnTo>
                    <a:pt x="18791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49;p43">
              <a:extLst>
                <a:ext uri="{FF2B5EF4-FFF2-40B4-BE49-F238E27FC236}">
                  <a16:creationId xmlns:a16="http://schemas.microsoft.com/office/drawing/2014/main" id="{486E47D8-D9B2-4860-A9D2-DBC7F332852A}"/>
                </a:ext>
              </a:extLst>
            </p:cNvPr>
            <p:cNvSpPr/>
            <p:nvPr/>
          </p:nvSpPr>
          <p:spPr>
            <a:xfrm>
              <a:off x="675250" y="3908900"/>
              <a:ext cx="370650" cy="424025"/>
            </a:xfrm>
            <a:custGeom>
              <a:avLst/>
              <a:gdLst/>
              <a:ahLst/>
              <a:cxnLst/>
              <a:rect l="l" t="t" r="r" b="b"/>
              <a:pathLst>
                <a:path w="14826" h="16961" extrusionOk="0">
                  <a:moveTo>
                    <a:pt x="201" y="1"/>
                  </a:moveTo>
                  <a:lnTo>
                    <a:pt x="1" y="53"/>
                  </a:lnTo>
                  <a:lnTo>
                    <a:pt x="3788" y="16871"/>
                  </a:lnTo>
                  <a:lnTo>
                    <a:pt x="3803" y="16960"/>
                  </a:lnTo>
                  <a:lnTo>
                    <a:pt x="14825" y="16960"/>
                  </a:lnTo>
                  <a:lnTo>
                    <a:pt x="14825" y="16745"/>
                  </a:lnTo>
                  <a:lnTo>
                    <a:pt x="3973" y="1674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E2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50;p43">
              <a:extLst>
                <a:ext uri="{FF2B5EF4-FFF2-40B4-BE49-F238E27FC236}">
                  <a16:creationId xmlns:a16="http://schemas.microsoft.com/office/drawing/2014/main" id="{D7A13242-40A4-40BB-875B-D3CB751FCDA0}"/>
                </a:ext>
              </a:extLst>
            </p:cNvPr>
            <p:cNvSpPr/>
            <p:nvPr/>
          </p:nvSpPr>
          <p:spPr>
            <a:xfrm>
              <a:off x="722325" y="4368100"/>
              <a:ext cx="380075" cy="28375"/>
            </a:xfrm>
            <a:custGeom>
              <a:avLst/>
              <a:gdLst/>
              <a:ahLst/>
              <a:cxnLst/>
              <a:rect l="l" t="t" r="r" b="b"/>
              <a:pathLst>
                <a:path w="15203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15203" y="1134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651;p43">
              <a:extLst>
                <a:ext uri="{FF2B5EF4-FFF2-40B4-BE49-F238E27FC236}">
                  <a16:creationId xmlns:a16="http://schemas.microsoft.com/office/drawing/2014/main" id="{4B972259-2B28-419D-A6BF-66EF536BA7CD}"/>
                </a:ext>
              </a:extLst>
            </p:cNvPr>
            <p:cNvSpPr/>
            <p:nvPr/>
          </p:nvSpPr>
          <p:spPr>
            <a:xfrm>
              <a:off x="788650" y="4009725"/>
              <a:ext cx="212775" cy="304475"/>
            </a:xfrm>
            <a:custGeom>
              <a:avLst/>
              <a:gdLst/>
              <a:ahLst/>
              <a:cxnLst/>
              <a:rect l="l" t="t" r="r" b="b"/>
              <a:pathLst>
                <a:path w="8511" h="12179" extrusionOk="0">
                  <a:moveTo>
                    <a:pt x="6398" y="0"/>
                  </a:moveTo>
                  <a:lnTo>
                    <a:pt x="5278" y="3899"/>
                  </a:lnTo>
                  <a:lnTo>
                    <a:pt x="4315" y="4114"/>
                  </a:lnTo>
                  <a:lnTo>
                    <a:pt x="3344" y="6642"/>
                  </a:lnTo>
                  <a:lnTo>
                    <a:pt x="1535" y="7583"/>
                  </a:lnTo>
                  <a:lnTo>
                    <a:pt x="1" y="12112"/>
                  </a:lnTo>
                  <a:lnTo>
                    <a:pt x="201" y="12178"/>
                  </a:lnTo>
                  <a:lnTo>
                    <a:pt x="1713" y="7731"/>
                  </a:lnTo>
                  <a:lnTo>
                    <a:pt x="3514" y="6797"/>
                  </a:lnTo>
                  <a:lnTo>
                    <a:pt x="4470" y="4292"/>
                  </a:lnTo>
                  <a:lnTo>
                    <a:pt x="5441" y="4077"/>
                  </a:lnTo>
                  <a:lnTo>
                    <a:pt x="6524" y="341"/>
                  </a:lnTo>
                  <a:lnTo>
                    <a:pt x="8384" y="1668"/>
                  </a:lnTo>
                  <a:lnTo>
                    <a:pt x="8510" y="1497"/>
                  </a:lnTo>
                  <a:lnTo>
                    <a:pt x="6398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652;p43">
              <a:extLst>
                <a:ext uri="{FF2B5EF4-FFF2-40B4-BE49-F238E27FC236}">
                  <a16:creationId xmlns:a16="http://schemas.microsoft.com/office/drawing/2014/main" id="{5A3CE9EF-E299-4461-A62C-AB287811E051}"/>
                </a:ext>
              </a:extLst>
            </p:cNvPr>
            <p:cNvSpPr/>
            <p:nvPr/>
          </p:nvSpPr>
          <p:spPr>
            <a:xfrm>
              <a:off x="769950" y="3934100"/>
              <a:ext cx="207925" cy="297450"/>
            </a:xfrm>
            <a:custGeom>
              <a:avLst/>
              <a:gdLst/>
              <a:ahLst/>
              <a:cxnLst/>
              <a:rect l="l" t="t" r="r" b="b"/>
              <a:pathLst>
                <a:path w="8317" h="11898" extrusionOk="0">
                  <a:moveTo>
                    <a:pt x="4966" y="1"/>
                  </a:moveTo>
                  <a:lnTo>
                    <a:pt x="2950" y="3944"/>
                  </a:lnTo>
                  <a:lnTo>
                    <a:pt x="2832" y="7725"/>
                  </a:lnTo>
                  <a:lnTo>
                    <a:pt x="2209" y="9229"/>
                  </a:lnTo>
                  <a:lnTo>
                    <a:pt x="0" y="11757"/>
                  </a:lnTo>
                  <a:lnTo>
                    <a:pt x="156" y="11898"/>
                  </a:lnTo>
                  <a:lnTo>
                    <a:pt x="2380" y="9363"/>
                  </a:lnTo>
                  <a:lnTo>
                    <a:pt x="3032" y="7784"/>
                  </a:lnTo>
                  <a:lnTo>
                    <a:pt x="3158" y="4004"/>
                  </a:lnTo>
                  <a:lnTo>
                    <a:pt x="5078" y="246"/>
                  </a:lnTo>
                  <a:lnTo>
                    <a:pt x="8265" y="1002"/>
                  </a:lnTo>
                  <a:lnTo>
                    <a:pt x="8317" y="794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53;p43">
              <a:extLst>
                <a:ext uri="{FF2B5EF4-FFF2-40B4-BE49-F238E27FC236}">
                  <a16:creationId xmlns:a16="http://schemas.microsoft.com/office/drawing/2014/main" id="{52CA4A65-E818-4BF0-A263-57B44E4289D6}"/>
                </a:ext>
              </a:extLst>
            </p:cNvPr>
            <p:cNvSpPr/>
            <p:nvPr/>
          </p:nvSpPr>
          <p:spPr>
            <a:xfrm>
              <a:off x="780500" y="3907425"/>
              <a:ext cx="193850" cy="406600"/>
            </a:xfrm>
            <a:custGeom>
              <a:avLst/>
              <a:gdLst/>
              <a:ahLst/>
              <a:cxnLst/>
              <a:rect l="l" t="t" r="r" b="b"/>
              <a:pathLst>
                <a:path w="7754" h="16264" extrusionOk="0">
                  <a:moveTo>
                    <a:pt x="7576" y="1"/>
                  </a:moveTo>
                  <a:lnTo>
                    <a:pt x="6005" y="2284"/>
                  </a:lnTo>
                  <a:lnTo>
                    <a:pt x="5182" y="7531"/>
                  </a:lnTo>
                  <a:lnTo>
                    <a:pt x="3766" y="7680"/>
                  </a:lnTo>
                  <a:lnTo>
                    <a:pt x="2313" y="13083"/>
                  </a:lnTo>
                  <a:lnTo>
                    <a:pt x="705" y="13550"/>
                  </a:lnTo>
                  <a:lnTo>
                    <a:pt x="1" y="16211"/>
                  </a:lnTo>
                  <a:lnTo>
                    <a:pt x="208" y="16263"/>
                  </a:lnTo>
                  <a:lnTo>
                    <a:pt x="883" y="13721"/>
                  </a:lnTo>
                  <a:lnTo>
                    <a:pt x="2484" y="13246"/>
                  </a:lnTo>
                  <a:lnTo>
                    <a:pt x="3929" y="7872"/>
                  </a:lnTo>
                  <a:lnTo>
                    <a:pt x="5367" y="7724"/>
                  </a:lnTo>
                  <a:lnTo>
                    <a:pt x="6212" y="2358"/>
                  </a:lnTo>
                  <a:lnTo>
                    <a:pt x="7754" y="119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69;p48">
            <a:extLst>
              <a:ext uri="{FF2B5EF4-FFF2-40B4-BE49-F238E27FC236}">
                <a16:creationId xmlns:a16="http://schemas.microsoft.com/office/drawing/2014/main" id="{684D1F13-3024-49F9-8C2D-8D376FCCCD54}"/>
              </a:ext>
            </a:extLst>
          </p:cNvPr>
          <p:cNvGrpSpPr/>
          <p:nvPr/>
        </p:nvGrpSpPr>
        <p:grpSpPr>
          <a:xfrm>
            <a:off x="4797594" y="3151524"/>
            <a:ext cx="3914327" cy="3523545"/>
            <a:chOff x="2775350" y="3593150"/>
            <a:chExt cx="898750" cy="794850"/>
          </a:xfrm>
        </p:grpSpPr>
        <p:sp>
          <p:nvSpPr>
            <p:cNvPr id="806" name="Google Shape;870;p48">
              <a:extLst>
                <a:ext uri="{FF2B5EF4-FFF2-40B4-BE49-F238E27FC236}">
                  <a16:creationId xmlns:a16="http://schemas.microsoft.com/office/drawing/2014/main" id="{CA330DAB-F664-4959-B766-977986128932}"/>
                </a:ext>
              </a:extLst>
            </p:cNvPr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Google Shape;871;p48">
              <a:extLst>
                <a:ext uri="{FF2B5EF4-FFF2-40B4-BE49-F238E27FC236}">
                  <a16:creationId xmlns:a16="http://schemas.microsoft.com/office/drawing/2014/main" id="{21E3B2C8-3141-490F-8CD0-A8FE2CAB29B1}"/>
                </a:ext>
              </a:extLst>
            </p:cNvPr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Google Shape;872;p48">
              <a:extLst>
                <a:ext uri="{FF2B5EF4-FFF2-40B4-BE49-F238E27FC236}">
                  <a16:creationId xmlns:a16="http://schemas.microsoft.com/office/drawing/2014/main" id="{B346829E-38B2-4213-A4AF-BFA808ED50B4}"/>
                </a:ext>
              </a:extLst>
            </p:cNvPr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Google Shape;873;p48">
              <a:extLst>
                <a:ext uri="{FF2B5EF4-FFF2-40B4-BE49-F238E27FC236}">
                  <a16:creationId xmlns:a16="http://schemas.microsoft.com/office/drawing/2014/main" id="{697D546F-8DF7-471E-8A6B-548DA655DA29}"/>
                </a:ext>
              </a:extLst>
            </p:cNvPr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Google Shape;874;p48">
              <a:extLst>
                <a:ext uri="{FF2B5EF4-FFF2-40B4-BE49-F238E27FC236}">
                  <a16:creationId xmlns:a16="http://schemas.microsoft.com/office/drawing/2014/main" id="{8AC13D00-56B1-4BB9-B912-F96C7412A2F5}"/>
                </a:ext>
              </a:extLst>
            </p:cNvPr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Google Shape;875;p48">
              <a:extLst>
                <a:ext uri="{FF2B5EF4-FFF2-40B4-BE49-F238E27FC236}">
                  <a16:creationId xmlns:a16="http://schemas.microsoft.com/office/drawing/2014/main" id="{22E1A194-7AD5-45D9-82E4-19124201F9EA}"/>
                </a:ext>
              </a:extLst>
            </p:cNvPr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Google Shape;876;p48">
              <a:extLst>
                <a:ext uri="{FF2B5EF4-FFF2-40B4-BE49-F238E27FC236}">
                  <a16:creationId xmlns:a16="http://schemas.microsoft.com/office/drawing/2014/main" id="{1EC30A89-47EC-4C29-82C8-9D77514590EE}"/>
                </a:ext>
              </a:extLst>
            </p:cNvPr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Google Shape;877;p48">
              <a:extLst>
                <a:ext uri="{FF2B5EF4-FFF2-40B4-BE49-F238E27FC236}">
                  <a16:creationId xmlns:a16="http://schemas.microsoft.com/office/drawing/2014/main" id="{E57A5BC7-EAAB-4A10-9777-E7EB3E84BC34}"/>
                </a:ext>
              </a:extLst>
            </p:cNvPr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Google Shape;878;p48">
              <a:extLst>
                <a:ext uri="{FF2B5EF4-FFF2-40B4-BE49-F238E27FC236}">
                  <a16:creationId xmlns:a16="http://schemas.microsoft.com/office/drawing/2014/main" id="{6F3780BD-2099-47D1-B8D5-3B489AD5B453}"/>
                </a:ext>
              </a:extLst>
            </p:cNvPr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Google Shape;879;p48">
              <a:extLst>
                <a:ext uri="{FF2B5EF4-FFF2-40B4-BE49-F238E27FC236}">
                  <a16:creationId xmlns:a16="http://schemas.microsoft.com/office/drawing/2014/main" id="{9813247A-B713-46C1-8FFB-6DC7CE0CC7DE}"/>
                </a:ext>
              </a:extLst>
            </p:cNvPr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Google Shape;880;p48">
              <a:extLst>
                <a:ext uri="{FF2B5EF4-FFF2-40B4-BE49-F238E27FC236}">
                  <a16:creationId xmlns:a16="http://schemas.microsoft.com/office/drawing/2014/main" id="{E0D101AB-C3A1-4D49-B02F-8EFFE645A29D}"/>
                </a:ext>
              </a:extLst>
            </p:cNvPr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Google Shape;881;p48">
              <a:extLst>
                <a:ext uri="{FF2B5EF4-FFF2-40B4-BE49-F238E27FC236}">
                  <a16:creationId xmlns:a16="http://schemas.microsoft.com/office/drawing/2014/main" id="{6D672B1D-17E0-46CC-AFE1-EA2BC3568D49}"/>
                </a:ext>
              </a:extLst>
            </p:cNvPr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Google Shape;882;p48">
              <a:extLst>
                <a:ext uri="{FF2B5EF4-FFF2-40B4-BE49-F238E27FC236}">
                  <a16:creationId xmlns:a16="http://schemas.microsoft.com/office/drawing/2014/main" id="{00D2F667-8DE2-4C84-B3F5-A23B2C84F4AF}"/>
                </a:ext>
              </a:extLst>
            </p:cNvPr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Google Shape;883;p48">
              <a:extLst>
                <a:ext uri="{FF2B5EF4-FFF2-40B4-BE49-F238E27FC236}">
                  <a16:creationId xmlns:a16="http://schemas.microsoft.com/office/drawing/2014/main" id="{BA22BD17-CB23-4A07-B3C3-B7E7CD9B8E96}"/>
                </a:ext>
              </a:extLst>
            </p:cNvPr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Google Shape;884;p48">
              <a:extLst>
                <a:ext uri="{FF2B5EF4-FFF2-40B4-BE49-F238E27FC236}">
                  <a16:creationId xmlns:a16="http://schemas.microsoft.com/office/drawing/2014/main" id="{C6B340CB-65F7-4174-A6E5-262DBDC8CEAD}"/>
                </a:ext>
              </a:extLst>
            </p:cNvPr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Google Shape;885;p48">
              <a:extLst>
                <a:ext uri="{FF2B5EF4-FFF2-40B4-BE49-F238E27FC236}">
                  <a16:creationId xmlns:a16="http://schemas.microsoft.com/office/drawing/2014/main" id="{9EE7349A-B2A3-47E9-8203-1CD987B290E3}"/>
                </a:ext>
              </a:extLst>
            </p:cNvPr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Google Shape;886;p48">
              <a:extLst>
                <a:ext uri="{FF2B5EF4-FFF2-40B4-BE49-F238E27FC236}">
                  <a16:creationId xmlns:a16="http://schemas.microsoft.com/office/drawing/2014/main" id="{4EF8735F-ED3D-45AB-8F31-421205207ABB}"/>
                </a:ext>
              </a:extLst>
            </p:cNvPr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Google Shape;887;p48">
              <a:extLst>
                <a:ext uri="{FF2B5EF4-FFF2-40B4-BE49-F238E27FC236}">
                  <a16:creationId xmlns:a16="http://schemas.microsoft.com/office/drawing/2014/main" id="{2C6CFDAD-E45F-43AD-AE96-9486E9AF4E37}"/>
                </a:ext>
              </a:extLst>
            </p:cNvPr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Google Shape;888;p48">
              <a:extLst>
                <a:ext uri="{FF2B5EF4-FFF2-40B4-BE49-F238E27FC236}">
                  <a16:creationId xmlns:a16="http://schemas.microsoft.com/office/drawing/2014/main" id="{23779E3B-6400-4014-BC68-FCE798E0410B}"/>
                </a:ext>
              </a:extLst>
            </p:cNvPr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Google Shape;889;p48">
              <a:extLst>
                <a:ext uri="{FF2B5EF4-FFF2-40B4-BE49-F238E27FC236}">
                  <a16:creationId xmlns:a16="http://schemas.microsoft.com/office/drawing/2014/main" id="{5A8365FA-7CAD-41AF-89A8-B1ADC0EDCF4D}"/>
                </a:ext>
              </a:extLst>
            </p:cNvPr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Google Shape;890;p48">
              <a:extLst>
                <a:ext uri="{FF2B5EF4-FFF2-40B4-BE49-F238E27FC236}">
                  <a16:creationId xmlns:a16="http://schemas.microsoft.com/office/drawing/2014/main" id="{0E4B9141-EAAE-4001-AF6C-BE9632245519}"/>
                </a:ext>
              </a:extLst>
            </p:cNvPr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Google Shape;891;p48">
              <a:extLst>
                <a:ext uri="{FF2B5EF4-FFF2-40B4-BE49-F238E27FC236}">
                  <a16:creationId xmlns:a16="http://schemas.microsoft.com/office/drawing/2014/main" id="{CD710A46-777D-4017-B1E0-CF5EF2E9A32D}"/>
                </a:ext>
              </a:extLst>
            </p:cNvPr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Google Shape;892;p48">
              <a:extLst>
                <a:ext uri="{FF2B5EF4-FFF2-40B4-BE49-F238E27FC236}">
                  <a16:creationId xmlns:a16="http://schemas.microsoft.com/office/drawing/2014/main" id="{04C63D8A-4CE5-414E-887A-08A58B59C203}"/>
                </a:ext>
              </a:extLst>
            </p:cNvPr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Google Shape;893;p48">
              <a:extLst>
                <a:ext uri="{FF2B5EF4-FFF2-40B4-BE49-F238E27FC236}">
                  <a16:creationId xmlns:a16="http://schemas.microsoft.com/office/drawing/2014/main" id="{4690DC7F-1F71-4673-BCD3-E4821F68680F}"/>
                </a:ext>
              </a:extLst>
            </p:cNvPr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Google Shape;894;p48">
              <a:extLst>
                <a:ext uri="{FF2B5EF4-FFF2-40B4-BE49-F238E27FC236}">
                  <a16:creationId xmlns:a16="http://schemas.microsoft.com/office/drawing/2014/main" id="{6E1F9245-27FA-4DF5-A995-A9F71BF44F5C}"/>
                </a:ext>
              </a:extLst>
            </p:cNvPr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Google Shape;895;p48">
              <a:extLst>
                <a:ext uri="{FF2B5EF4-FFF2-40B4-BE49-F238E27FC236}">
                  <a16:creationId xmlns:a16="http://schemas.microsoft.com/office/drawing/2014/main" id="{E1308D21-F2FD-4ED9-A411-72F8FD12F341}"/>
                </a:ext>
              </a:extLst>
            </p:cNvPr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Google Shape;896;p48">
              <a:extLst>
                <a:ext uri="{FF2B5EF4-FFF2-40B4-BE49-F238E27FC236}">
                  <a16:creationId xmlns:a16="http://schemas.microsoft.com/office/drawing/2014/main" id="{87D67B69-DA35-49D0-BAFD-E960F00E4016}"/>
                </a:ext>
              </a:extLst>
            </p:cNvPr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Google Shape;897;p48">
              <a:extLst>
                <a:ext uri="{FF2B5EF4-FFF2-40B4-BE49-F238E27FC236}">
                  <a16:creationId xmlns:a16="http://schemas.microsoft.com/office/drawing/2014/main" id="{8D431AF9-2AB8-47BF-A902-CF8E1F85A4E7}"/>
                </a:ext>
              </a:extLst>
            </p:cNvPr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Google Shape;898;p48">
              <a:extLst>
                <a:ext uri="{FF2B5EF4-FFF2-40B4-BE49-F238E27FC236}">
                  <a16:creationId xmlns:a16="http://schemas.microsoft.com/office/drawing/2014/main" id="{9E988270-1EE5-4FD9-964A-293CEB0FA7A3}"/>
                </a:ext>
              </a:extLst>
            </p:cNvPr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Google Shape;899;p48">
              <a:extLst>
                <a:ext uri="{FF2B5EF4-FFF2-40B4-BE49-F238E27FC236}">
                  <a16:creationId xmlns:a16="http://schemas.microsoft.com/office/drawing/2014/main" id="{29F0304D-38DB-4625-854A-FC18048E0F6F}"/>
                </a:ext>
              </a:extLst>
            </p:cNvPr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Google Shape;900;p48">
              <a:extLst>
                <a:ext uri="{FF2B5EF4-FFF2-40B4-BE49-F238E27FC236}">
                  <a16:creationId xmlns:a16="http://schemas.microsoft.com/office/drawing/2014/main" id="{6924EC85-EE40-4777-9BFA-74CBE85CB5B9}"/>
                </a:ext>
              </a:extLst>
            </p:cNvPr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Google Shape;901;p48">
              <a:extLst>
                <a:ext uri="{FF2B5EF4-FFF2-40B4-BE49-F238E27FC236}">
                  <a16:creationId xmlns:a16="http://schemas.microsoft.com/office/drawing/2014/main" id="{A0838A2E-65BD-4045-A9BF-DABEDA77F054}"/>
                </a:ext>
              </a:extLst>
            </p:cNvPr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Google Shape;902;p48">
              <a:extLst>
                <a:ext uri="{FF2B5EF4-FFF2-40B4-BE49-F238E27FC236}">
                  <a16:creationId xmlns:a16="http://schemas.microsoft.com/office/drawing/2014/main" id="{4FB85B21-629E-4222-9D3A-E008C9C9A547}"/>
                </a:ext>
              </a:extLst>
            </p:cNvPr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Google Shape;903;p48">
              <a:extLst>
                <a:ext uri="{FF2B5EF4-FFF2-40B4-BE49-F238E27FC236}">
                  <a16:creationId xmlns:a16="http://schemas.microsoft.com/office/drawing/2014/main" id="{FFEAF2DF-2D14-4EA0-8B59-C11CF4E798BC}"/>
                </a:ext>
              </a:extLst>
            </p:cNvPr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Google Shape;904;p48">
              <a:extLst>
                <a:ext uri="{FF2B5EF4-FFF2-40B4-BE49-F238E27FC236}">
                  <a16:creationId xmlns:a16="http://schemas.microsoft.com/office/drawing/2014/main" id="{1BC25805-561D-46CD-AD1F-E7644791D766}"/>
                </a:ext>
              </a:extLst>
            </p:cNvPr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Google Shape;905;p48">
              <a:extLst>
                <a:ext uri="{FF2B5EF4-FFF2-40B4-BE49-F238E27FC236}">
                  <a16:creationId xmlns:a16="http://schemas.microsoft.com/office/drawing/2014/main" id="{16E16539-A08D-4C8B-B16D-BB07E743E915}"/>
                </a:ext>
              </a:extLst>
            </p:cNvPr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Google Shape;906;p48">
              <a:extLst>
                <a:ext uri="{FF2B5EF4-FFF2-40B4-BE49-F238E27FC236}">
                  <a16:creationId xmlns:a16="http://schemas.microsoft.com/office/drawing/2014/main" id="{AD3467E5-4F57-4264-8A04-885FCFB7EA64}"/>
                </a:ext>
              </a:extLst>
            </p:cNvPr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Google Shape;907;p48">
              <a:extLst>
                <a:ext uri="{FF2B5EF4-FFF2-40B4-BE49-F238E27FC236}">
                  <a16:creationId xmlns:a16="http://schemas.microsoft.com/office/drawing/2014/main" id="{8C6056BC-EFEB-490B-8638-F89BFF05FC95}"/>
                </a:ext>
              </a:extLst>
            </p:cNvPr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Google Shape;908;p48">
              <a:extLst>
                <a:ext uri="{FF2B5EF4-FFF2-40B4-BE49-F238E27FC236}">
                  <a16:creationId xmlns:a16="http://schemas.microsoft.com/office/drawing/2014/main" id="{1008ADCD-5DFD-4205-AE71-80A871A96359}"/>
                </a:ext>
              </a:extLst>
            </p:cNvPr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Google Shape;909;p48">
              <a:extLst>
                <a:ext uri="{FF2B5EF4-FFF2-40B4-BE49-F238E27FC236}">
                  <a16:creationId xmlns:a16="http://schemas.microsoft.com/office/drawing/2014/main" id="{5C56393C-FBE6-4479-A1FF-2406ADEFC110}"/>
                </a:ext>
              </a:extLst>
            </p:cNvPr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Google Shape;910;p48">
              <a:extLst>
                <a:ext uri="{FF2B5EF4-FFF2-40B4-BE49-F238E27FC236}">
                  <a16:creationId xmlns:a16="http://schemas.microsoft.com/office/drawing/2014/main" id="{DA91AADE-DE12-4103-9526-019B1564410C}"/>
                </a:ext>
              </a:extLst>
            </p:cNvPr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Google Shape;911;p48">
              <a:extLst>
                <a:ext uri="{FF2B5EF4-FFF2-40B4-BE49-F238E27FC236}">
                  <a16:creationId xmlns:a16="http://schemas.microsoft.com/office/drawing/2014/main" id="{AEA3FE18-7C08-4FBC-B033-A6EF7C5180BF}"/>
                </a:ext>
              </a:extLst>
            </p:cNvPr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Google Shape;912;p48">
              <a:extLst>
                <a:ext uri="{FF2B5EF4-FFF2-40B4-BE49-F238E27FC236}">
                  <a16:creationId xmlns:a16="http://schemas.microsoft.com/office/drawing/2014/main" id="{591A142D-C7DA-420B-BC05-6B54AA53DC1F}"/>
                </a:ext>
              </a:extLst>
            </p:cNvPr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Google Shape;913;p48">
              <a:extLst>
                <a:ext uri="{FF2B5EF4-FFF2-40B4-BE49-F238E27FC236}">
                  <a16:creationId xmlns:a16="http://schemas.microsoft.com/office/drawing/2014/main" id="{992B2CA5-D3F3-4F85-96C2-4BDE9B629C87}"/>
                </a:ext>
              </a:extLst>
            </p:cNvPr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Google Shape;914;p48">
              <a:extLst>
                <a:ext uri="{FF2B5EF4-FFF2-40B4-BE49-F238E27FC236}">
                  <a16:creationId xmlns:a16="http://schemas.microsoft.com/office/drawing/2014/main" id="{DCADF1C2-0595-41CF-BCE6-3C719484BD7A}"/>
                </a:ext>
              </a:extLst>
            </p:cNvPr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Google Shape;915;p48">
              <a:extLst>
                <a:ext uri="{FF2B5EF4-FFF2-40B4-BE49-F238E27FC236}">
                  <a16:creationId xmlns:a16="http://schemas.microsoft.com/office/drawing/2014/main" id="{0E9775A0-8931-4EE2-8939-7D7A1D282ECD}"/>
                </a:ext>
              </a:extLst>
            </p:cNvPr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Google Shape;916;p48">
              <a:extLst>
                <a:ext uri="{FF2B5EF4-FFF2-40B4-BE49-F238E27FC236}">
                  <a16:creationId xmlns:a16="http://schemas.microsoft.com/office/drawing/2014/main" id="{BC9722E2-47F7-430A-8206-A6F42DC57F07}"/>
                </a:ext>
              </a:extLst>
            </p:cNvPr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Google Shape;917;p48">
              <a:extLst>
                <a:ext uri="{FF2B5EF4-FFF2-40B4-BE49-F238E27FC236}">
                  <a16:creationId xmlns:a16="http://schemas.microsoft.com/office/drawing/2014/main" id="{A30D2F3F-6DC1-4FA6-9AFD-2B6D95131128}"/>
                </a:ext>
              </a:extLst>
            </p:cNvPr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0" name="No 41">
            <a:hlinkClick r:id="" action="ppaction://media"/>
            <a:extLst>
              <a:ext uri="{FF2B5EF4-FFF2-40B4-BE49-F238E27FC236}">
                <a16:creationId xmlns:a16="http://schemas.microsoft.com/office/drawing/2014/main" id="{6996DA67-0F97-4229-915E-328BD9C66D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800" end="2761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0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anyone have any questions?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41">
            <a:hlinkClick r:id="" action="ppaction://media"/>
            <a:extLst>
              <a:ext uri="{FF2B5EF4-FFF2-40B4-BE49-F238E27FC236}">
                <a16:creationId xmlns:a16="http://schemas.microsoft.com/office/drawing/2014/main" id="{5BD30746-4280-4CDA-98A0-5B5E07CA64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1200" end="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488</Words>
  <Application>Microsoft Office PowerPoint</Application>
  <PresentationFormat>On-screen Show (16:9)</PresentationFormat>
  <Paragraphs>46</Paragraphs>
  <Slides>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Chau Philomene One</vt:lpstr>
      <vt:lpstr>Roboto</vt:lpstr>
      <vt:lpstr>Ropa Sans</vt:lpstr>
      <vt:lpstr>Cartoon Graduation Project Defense by Slidesgo</vt:lpstr>
      <vt:lpstr>1_Cartoon Graduation Project Defense by Slidesgo</vt:lpstr>
      <vt:lpstr>Teknik Dalam Pembelajaran Kontekstual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33</cp:revision>
  <dcterms:modified xsi:type="dcterms:W3CDTF">2021-08-19T23:20:04Z</dcterms:modified>
</cp:coreProperties>
</file>